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2" r:id="rId2"/>
    <p:sldId id="370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0" r:id="rId43"/>
    <p:sldId id="411" r:id="rId44"/>
    <p:sldId id="412" r:id="rId45"/>
    <p:sldId id="413" r:id="rId46"/>
    <p:sldId id="414" r:id="rId47"/>
    <p:sldId id="415" r:id="rId48"/>
    <p:sldId id="416" r:id="rId49"/>
    <p:sldId id="417" r:id="rId50"/>
    <p:sldId id="418" r:id="rId51"/>
    <p:sldId id="419" r:id="rId52"/>
    <p:sldId id="420" r:id="rId53"/>
    <p:sldId id="421" r:id="rId54"/>
    <p:sldId id="422" r:id="rId55"/>
    <p:sldId id="423" r:id="rId56"/>
    <p:sldId id="424" r:id="rId57"/>
    <p:sldId id="425" r:id="rId58"/>
    <p:sldId id="426" r:id="rId59"/>
    <p:sldId id="427" r:id="rId60"/>
    <p:sldId id="428" r:id="rId61"/>
    <p:sldId id="429" r:id="rId62"/>
    <p:sldId id="430" r:id="rId63"/>
    <p:sldId id="431" r:id="rId64"/>
    <p:sldId id="432" r:id="rId65"/>
    <p:sldId id="433" r:id="rId66"/>
    <p:sldId id="434" r:id="rId67"/>
    <p:sldId id="435" r:id="rId68"/>
    <p:sldId id="436" r:id="rId69"/>
    <p:sldId id="437" r:id="rId70"/>
    <p:sldId id="438" r:id="rId71"/>
    <p:sldId id="439" r:id="rId72"/>
    <p:sldId id="440" r:id="rId73"/>
    <p:sldId id="441" r:id="rId74"/>
    <p:sldId id="442" r:id="rId75"/>
    <p:sldId id="443" r:id="rId76"/>
    <p:sldId id="444" r:id="rId77"/>
    <p:sldId id="445" r:id="rId78"/>
    <p:sldId id="446" r:id="rId79"/>
    <p:sldId id="447" r:id="rId80"/>
    <p:sldId id="448" r:id="rId81"/>
    <p:sldId id="449" r:id="rId82"/>
    <p:sldId id="450" r:id="rId83"/>
    <p:sldId id="451" r:id="rId84"/>
    <p:sldId id="452" r:id="rId85"/>
    <p:sldId id="453" r:id="rId86"/>
    <p:sldId id="454" r:id="rId87"/>
    <p:sldId id="455" r:id="rId88"/>
    <p:sldId id="456" r:id="rId89"/>
    <p:sldId id="457" r:id="rId90"/>
    <p:sldId id="458" r:id="rId91"/>
    <p:sldId id="459" r:id="rId92"/>
    <p:sldId id="460" r:id="rId93"/>
    <p:sldId id="461" r:id="rId94"/>
    <p:sldId id="462" r:id="rId95"/>
    <p:sldId id="463" r:id="rId96"/>
    <p:sldId id="464" r:id="rId97"/>
    <p:sldId id="465" r:id="rId98"/>
    <p:sldId id="466" r:id="rId99"/>
    <p:sldId id="467" r:id="rId100"/>
    <p:sldId id="468" r:id="rId101"/>
    <p:sldId id="469" r:id="rId102"/>
    <p:sldId id="470" r:id="rId103"/>
    <p:sldId id="471" r:id="rId104"/>
    <p:sldId id="472" r:id="rId105"/>
    <p:sldId id="473" r:id="rId106"/>
    <p:sldId id="474" r:id="rId107"/>
    <p:sldId id="475" r:id="rId108"/>
    <p:sldId id="476" r:id="rId109"/>
    <p:sldId id="477" r:id="rId110"/>
    <p:sldId id="478" r:id="rId111"/>
    <p:sldId id="479" r:id="rId112"/>
    <p:sldId id="480" r:id="rId113"/>
    <p:sldId id="481" r:id="rId114"/>
    <p:sldId id="482" r:id="rId115"/>
    <p:sldId id="483" r:id="rId116"/>
    <p:sldId id="484" r:id="rId117"/>
    <p:sldId id="485" r:id="rId118"/>
    <p:sldId id="486" r:id="rId119"/>
    <p:sldId id="487" r:id="rId120"/>
    <p:sldId id="488" r:id="rId121"/>
    <p:sldId id="489" r:id="rId122"/>
    <p:sldId id="490" r:id="rId123"/>
    <p:sldId id="491" r:id="rId124"/>
    <p:sldId id="369" r:id="rId1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94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17:45.855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22436 3145 21655,'-14'-33'2698,"-3"0"-2248,-1 5 0,-2 2 179,-2 4 1,1 1-1,-3 3-179,3 1-90,-1 1-90,2 3 0,-4 3-180,-3 5-90,-9 3 0,-9 2 0,-8 11 0,-8 3-1633,0 12 1633,30-13 0,1 1 0,-27 17-945,8 0 945,7-1-260,9-2 260,9 0 0,6 0 0,9 2 0,4 1 1404,10-1-1404,9 15 1086,4-14-1086,6 8 0,-4-19 348,0-2-348,2-3 0,-1 0 0,1 1 0,-2-1 0,3 0 0,-1-2 0,2 0 0,3-1 0,-3-1 0,3 1 0,-3 1 0,-1 0 0,-1 4 0,-4 3 0,6 17 0,-7 12 0,-2 0 0,-10-15 0,-3-1 0,-6 4 0,-2 14 0,-8-18 0,-3 1 0,-7-2-3392,-17 8 3392,5-12 0,-15 4 0,-6-21 0,14-5 0,-10-6 0,14-4 0,14-4 0,-4-5 0,15-2 3392,5-1-3392,4 1 0,5 0 0,0 0 0,0 2 0,0 0-450,0 5-2428,0 3-1890,9 3 4768,0 9 0,13 1 0,-1 8 0</inkml:trace>
  <inkml:trace contextRef="#ctx0" brushRef="#br0" timeOffset="454">22172 3938 22644,'10'-29'3058,"0"4"-1619,4 2-629,2 12-180,30 9-630,-1 13 0,2 6 0,2 4-656,-13-6 1,-2 2 655,13 9 0,-1 2 0,-13-7 0,-3 1 0,-1 2 0,-1 1 0,-3 0 0,-1 1 0,16 20 0,-7-5 0,-9-9 0,-6-8 0,-7-11 0,-6-9 0,-3-14 0,-7-10 0,-2-15 0,-7-19 0,7 21 0,1-2-554,2-7 1,0-1 553,-1-3 0,1-2 0,3-2 0,1-2-854,-2 0 1,0 0 853,2 0 0,0 0-552,0 1 0,0 2 552,0 4 0,0 1 0,0 5 0,0-1 0,0-3 0,0 2 0,0-12 0,0-5 0,0 35 739,0 8-1908,0 7 301,2 6-661,4 7 1991,13 5 0,2 1 1,8 4-1</inkml:trace>
  <inkml:trace contextRef="#ctx0" brushRef="#br0" timeOffset="802">23272 3125 20039,'21'-16'3598,"-3"1"-1289,-9 0-1500,-4 2-49,-5 0-760,-4 3 256,0 5-256,-4 0 810,3 12-810,-4 4 0,8 13 0,-5 28 0,10-9-3392,2 16 3392,8-23-256,3-8 256,7-6 0,-1-11 0,3-4 0,-3-16 0,-3-7 0,-4-17 3266,-4-28-3266,-15 24 0,-4 0 0,3-1 0,-5 2-365,-7 2 0,-3 4 365,-16-6 0,-4 9 0,0 6 0,3 6 0,3 7-990,-9 13-89,12 13-90,-5 15-270,16 13-450,11 12-540,2 6 2429,7-27 0,0 0 0,2 0 0,0 0 0,1 1 0,1 0 0</inkml:trace>
  <inkml:trace contextRef="#ctx0" brushRef="#br0" timeOffset="1040">23252 3694 21655,'21'26'4857,"-3"-4"-3778,-6-6-89,-2-9-990,2 2 0,-2-3 0,6 9 0,15 16 0,-5 0 0,13 21-235,-11-4 235,1 11 0,-16-27 0,0 0 0,0 1 0,-1 0 0,-1-2 0,0 2 0,1 8 0,0-1 0,2 14 0,-1 7 0,-11-34-810,-2-6-809,0-11-2788,-4-30 4407,3-16 0,2 2 0,2-3 0,1 0 0,1 0 0</inkml:trace>
  <inkml:trace contextRef="#ctx0" brushRef="#br0" timeOffset="2209">24036 3368 19233,'0'-43'3868,"-6"5"-1636,1 7-1602,-5 8 435,6 6-885,-3 4 145,6 3-325,-3 2 1048,6 6-1048,2-1 0,2 3 0,2 0 0,0 0 0,-1-2 0,-1-1 0,-2-4 0,-2-1 0,0-2 0,-2-2 0,0-1 0,-6 0 0,-2-2 0,-10 13 0,2 8 0,-1 17 0,6 10 0,5 6 0,2 1 0,4 1 0,2-3 0,17 11 0,18-17 0,8-3 0,13-22 0,-11-16 0,1-9 0,-1-15-295,-2-11 295,-6-9 0,-21 23 0,-2-1 0,-2-1 0,-1 0 0,7-30 0,-6 6 0,-6 13 0,-4 1 0,-2 20 0,0 2 295,0 25-295,2 11 0,0 17 0,2 12 0,-2 12-138,0-25 1,-2 4 137,0 18 0,-1 2-1177,0-12 0,-1 0 1177,-2 15 0,-3 0 0,0-20 0,-2-2-373,-10 14 1,-3-1 372,3-15 0,0-2 0,-6 9 0,0-4 0,-11 3-359,5-8 359,5-10 179,6-5-179,14-15 2068,26-20-2068,11-4 0,6-3 0,7 0 0,0 7 0,1 3-50,1-1 0,-1 2 50,0 4 0,-4 4 477,12 10-477,-22 2 0,-1 3 0,11 7 0,9 17 0,-30-14 0,-5-3 0,-11-5 1109,0-27-1109,3-30 0,5-18-1587,-5 16 1,1-3 1586,0 3 0,1 0 0,0-4 0,0 0-673,1-2 0,-1 1 673,-1 1 0,0 0-162,-2 5 1,-1 0 161,-3 3 0,0 1 0,-2 4 0,-1 2 0,-8-30 0,-2 7 0,-7 13 0,0 8 0,1 11 0,7 8 2423,2 5-2423,12 19 1840,2 5-1840,8 15 579,17 26-579,-2-6 0,-6-5 0,6 14 0,2 9 0,-5 7 0,-11 3-309,-14-23 1,-6 6-1,-5 3 1,-4 3 0,-2 2-1,-2 2 1,0-1 0,1 0-1,2-1 1,3-3 0,4-4 308,5 6 0,4-3 0,2-2 0,2 0 0,-1-1 0,-2 1 0,-3 1 0,-7 3 0,-4-3 0,-3 5 0,-5 4 0,-2 2 0,-1 0 0,-2-2 0,0-3 0,0-5 0,1-6 0,2-9 0,3-10 0,-14 9 0,2-15-1799,-13 1 1799,50-70 0,14-21 0,-6 13 0,2-3 0,2 1 0,-1 1 0,0-1 0</inkml:trace>
  <inkml:trace contextRef="#ctx0" brushRef="#br0" timeOffset="2580">25912 3252 22644,'10'-62'2699,"-2"4"-1800,-2 7 0,-4 5-179,0 8-180,-2 5-360,2 8-180,0 4 0,2 6 0,-2 5 0,2 3 0,-3 2 0,0 6 0,-1 12 0,0 19 0,-3 24 0,0-17 0,-1 4-408,-1 6 1,-2 4 407,0 5 0,0 6-798,0-3 1,0 6 0,1-4 797,1-13 0,0-2 0,0 2 0,-1 12 0,1 3 0,0-6 0,0-1 0,0-4-640,1-5 0,0-2 640,2-6 0,-1-3-13,-4 26 13,6-16 0,-2-15 497,3-10-4185,0-36 3688,0-49 0,1 26 0,1-2 0,0-15 0,1 0 0</inkml:trace>
  <inkml:trace contextRef="#ctx0" brushRef="#br0" timeOffset="3109">25363 2769 19316,'-32'-15'4497,"1"-3"-3687,1 2 179,3 1 1,3 3-181,4 4-269,4 0-270,7 5 0,5 1-180,14 2-90,12 5 0,22 3 0,-10-1 0,3 1-388,9 1 1,6 0 387,6-1 0,7 1 0,-3-1-556,-12-2 0,-1 0 0,1-1 556,15 0 0,2 0 0,-5-1 0,0 2 0,-6-3 0,-6-2 0,-3 0-538,-6 1 0,-3 0 538,22-2 0,-16 0 0,-9 0 190,-15 0-3248,-13 0 2275,-15 5 783,-14 0 0,-4 10 0,-3 1 0</inkml:trace>
  <inkml:trace contextRef="#ctx0" brushRef="#br0" timeOffset="5303">21254 2809 21205,'-23'0'3148,"5"0"-2608,4 0-1,8 0-89,2 0 360,4 0-630,11 0-90,2 0 89,14 0-89,1 0 0,4 0 0,3 0 0,2 0-90,-1 0 0,3 0 90,-1 0-90,3 0 0,3 0 0,1 5 0,6 1 0,2 4 0,-13-5 0,2 0-498,23 5 498,-21-7 0,0 0 0,18 1 0,-1-4 0,-3 0 0,-5 0 0,-4 0 90,-8 0-1,-9 0 1,-6 0 0,-5 0-90,-5-2 0,0-3 0,-4 2 90,4-2-90,-1 5 499,1-2-409,4-3-90,-7-1 0,1 1 90,-8 3-90,-2 2 0,2 0 0,0 0 0,4 0 0,2 0 0,2 0 0,13 0 0,-8-3 0,7 3 0,-12-5 90,-2 3-90,-2-1 0,-2 0 0,-2 3 0,-4 0 90,0 0-90,0 0 0,2 0 0,2 0 0,4 0 0,1 0 0,-1 0 90,0 0-90,-2 0 0,0 0 90,-3 0-90,-2 0 0,-3 0 0,0-2 0,0-1 0,0 10 0,0-1 0,0 14 0,0-4 0,0 4 0,0-5 0,0 3 0,0-5 0,0-1 0,0-1 0,0 1 0,0 1 0,0 0 0,0-1 0,0 1 0,0-2 0,0 1 0,2 0 0,-1-1 0,1 2 0,-2-3 0,0 2 0,0 1 0,0 9 0,0-5 0,0 5 0,0-7 0,1 1 0,2-3 0,1-6 0,-2 5 0,0-6-180,-2 6-180,0-6-270,0-1-3058,0-5 1440,-4-9 2248,3-5 0,-2-11 0,3-4 0</inkml:trace>
  <inkml:trace contextRef="#ctx0" brushRef="#br0" timeOffset="6401">22350 2921 18776,'-9'-5'3778,"-1"-2"-3508,9 6 270,-3-3-270,4 1 269,0 0 1440,0 1-1799,2 2 0,9 0-90,3 0 0,10 0 90,27 0-180,-18 0 0,23 0 0,-30 0 0,1 0 0,-5 0 0,2 0 0,-3 0 90,3 0 0,-2 0 899,32 0-899,-30 0 0,18 0 0,-36 0-90,-2 0 0,-1 0 0,0 0 0,-1 0 0,2 0 90,-1 0-5127,-1 0-4794,-11 0 8713,3 0 0,-10 0 0,6 0 1</inkml:trace>
  <inkml:trace contextRef="#ctx0" brushRef="#br0" timeOffset="11742">7017 2870 26422,'-12'17'719,"-2"4"-539,-2 12-90,-5 5-90,1 6 0,-3-1 90,3-2-90,2-5 90,0-8 90,1-6 0,1-11 90,2-4 0,0-9-180,1-8-90,7-10 0,0-14 0,8-9 0,6-10 0,8-8-1009,-3 28 0,2-1 1009,4 0 0,3-1 0,2 1 0,3 0 0,2 2 0,1 2 0,1 3 0,1 1 0,0 3 0,-1 3-48,29-6 48,-6 18 0,-5 21 0,-6 25-134,-23-11 1,-2 5 133,-2 7 0,-3 3-277,-1 5 0,-2 5 277,-4 2 0,-1 6 0,-2-3 44,-1-11 1,-1-1 0,-1 1-45,-1 14 0,0 3 0,-2-5 0,-3 4 0,-2-4 0,-2-2 0,-2-2 0,-1-4 0,-1-2-586,-2-3 1,-2-3 585,-2-4 0,-3-2 22,0-3 0,-3-3-22,-1-4 0,-3-3 0,0-4 0,-2-3 0,-1-5 0,0-4 0,-1-2 0,-1-5 0,0-6 0,1-5 79,0-6 0,1-4-79,-1-8 0,1-6-591,0-8 1,3-5 590,-1-6 0,1-7 0,11 15 0,0-4 0,1-3 0,1-1-181,0-3 0,1-2 0,0 0 1,1-1 180,0 0 0,0 0 0,1 0 0,2 0-159,1 3 1,1 1-1,2 0 1,0 2 158,2-14 0,1 1 0,1 5-92,0 15 1,0 3 0,1-1 91,1-15 0,0-2 0,0 8 870,-1 10 0,2 7-3389,7-17 2910,6 42-2999,12 40 2608,11 10 0,-12-11 0,0 2 0,3 2 0,0 0 0</inkml:trace>
  <inkml:trace contextRef="#ctx0" brushRef="#br0" timeOffset="12217">7382 3267 23454,'-8'-21'3058,"4"-3"-2249,0 4-179,8-2 0,2 7-630,6 4 0,8 4 0,7 9 0,11 13 0,9 13-321,-19-6 0,1 2 321,2 6 0,-1 3-840,4 5 1,-1 1 839,0 5 0,-1 1 0,2 2 0,-3 1 0,-1 0 0,-2 0 0,-1-2 0,-2 0-547,-3-3 0,-1-2 547,-2-4 0,-2-3-429,14 22 429,-9-13 427,-5-14-427,-9-23 1446,-10-20-1446,-7-26 0,-7-24 0,6 22 0,0-6 0,-1-5-156,0-5 0,1-7 1,-1-1-1,1 3 156,2 9 0,-1 1 0,1 0 0,0-1-548,-2-11 1,1-3 0,0 2 0,3 8 547,1-5 0,3 6 0,-1 4 0,1 2-820,1 9 0,2 3 820,-1-27 0,0 20 0,0 5 73,0 20-1872,0 3 2013,1 24-10045,5 8 9392,6 14 1,10 5 0,6 5 0</inkml:trace>
  <inkml:trace contextRef="#ctx0" brushRef="#br0" timeOffset="12951">8341 2815 24623,'-12'-24'2878,"1"2"-2338,-3 1 0,4 3-540,4 3 0,2 3 0,9 15 0,2 6 0,7 19 0,2 5 0,5 8 0,3 2 0,6 3 0,5-3 0,6-2 0,-10-19 0,2-4 0,21 3 0,-19-11 0,1-5 0,16-14-1217,1-12 1217,-4-12 0,-20 0 0,-4-4 0,-7 7 0,-3-3 0,3-23 0,-5-1-411,-8-9 411,-5 24 0,-3 1 0,-9-4 0,-3 6 0,-5 9 0,0 7 0,-5 8 0,1 7 1161,-2 10-1161,-1 11 0,-1 15 0,1 13-282,1 12 282,15-20 0,1 0 0,0 3 0,2 0 0,3 1 0,2 0 0,-1 0 0,2-1-183,4-2 0,2-1 183,4 28 0,8-8 0,5-9 0,3-9 0,6-9 0,25-13 0,-8-9 0,-6-7 0,0-4 0,6-2-2541,8-3 2541,-25 5 264,-2 4-264,-11 1 0,0 8 0,-12 7 0,-1 13 0,-12 30 0,-1-8 1579,1-13 1,-2-1-1580,-12 17 0,-20-15 0,-16 3 0,5-7 0,18-9 0,-3-3 0,-6-1 0,-8 2 0,-1-4 0,8-9 0,4-15 0,5-7 0,0 1 0,1-1 0,-19-16 0,30 12 0,6-4-360,9 10-900,4 0-1978,8 10 720,5 2 2518,9 0 0,7 0 0,5 0 0</inkml:trace>
  <inkml:trace contextRef="#ctx0" brushRef="#br0" timeOffset="13653">9462 2987 21745,'12'-44'3687,"-4"13"-3147,-4-3 360,-4 16-631,0 10 91,0 1 720,-29 34-1080,4 0 0,-15 16 0,-4 5-351,15-14 0,0 1 351,-4 8 0,-4 4 0,5-2-1580,2-2 0,3-1 1580,-5 12 0,4 0 0,12-18 0,4-1-17,4-2 0,3 0 17,3 30 0,16-7 0,7-21 0,7-3 0,4-3 0,3-2-99,1-1 0,1-3 99,-2-4 0,0-4 0,23 0 0,-20-2 0,3-8 452,-23 4-452,-4-8 3269,-6 4-3269,-2 0 53,-9-20-53,-4 0 0,-5-30-1536,4 1 0,2-4 1536,0 7 0,1-1 0,0-16 0,2-3-9,0 3 1,2 1 8,1 5 0,0 1 0,0 4 0,0 1 0,0 6 0,2 4 0,5 3 0,21-11 0,2 31 0,5 6 0,-1 6 0,1 4 0,3 1 0,-3 5 0,10 26 0,-25-2 0,-6-2 0,-8 2 3384,-2-5-3384,-9-3 25,-2-4-25,-5-11 0,-1-3 0,3-7 0,0 0 0,6-4 0,0-7 0,4-7 0,0-9 0,2-7-1260,2-6-718,0-1-901,2-2 2879,-3 2 0,-2 7 0,-1 2 0</inkml:trace>
  <inkml:trace contextRef="#ctx0" brushRef="#br0" timeOffset="15093">5462 2261 19766,'-35'-8'4137,"-7"-2"-3687,17 2 90,-3-2-1,17 5 91,5 2-90,2-1 359,4 3-179,0-1-450,0-1-180,0 3-90,6-2 0,6 2 0,12 0 0,13 0 0,10 6 0,10 3 0,6 6 0,-13-4 0,3 0 0,2 1 0,1 0-535,0 1 0,-1 0 535,-4-1 0,-1-2 0,1 0 0,-2-2-268,-10 0 1,1-1 267,13-2 0,0-1 0,-16 0 0,-1-2 0,2-1 0,-1-2 0,-2 1 0,-1 0 0,0 0 0,-1 0 0,26 0 0,-24 0 0,-1 0 0,15 0 0,8 5 0,-21-4 1008,20 4-1008,-12-5 0,14 0 597,-17 0-597,16 0 0,-16 0 0,22 0 0,-13 0 0,-2 0 0,0 0 0,-14 0 0,-3 0 0,-1 0 0,9 0 0,-11 0 0,16 0 0,-22 0 0,17 0 0,-17 0 0,7 0 0,-8 0 0,8 0 0,-6 0 0,4 0 0,-11 0 0,-2 0 0,-1-3 0,-1 3 0,2-5 0,4 0 0,4 2 0,-2-2 0,-1 5 0,-7 0 0,0 0 0,1 0 0,-1 0 0,-2 0 0,0 0 0,-4-2 0,0 1 0,-3-5 0,-2 2 0,-1-5 0,-7 1 0,5 0-810,-14 1 180,10 4 91,-4 0 269,7 3 180,3 0 0,-6 0 0,5 0 90,-10 0 0,10 0 180,-10 0 0,10 0 90,-5 0 359,6 0 631,0 0-1260,-3 5 0,-2 16 0,-5 12 0,2 22-1080,2-5 1,2 2-1301,-1-8 1,1 0 1030,2 16 0,0-1 1349,0-17 0,0-3 0,4-1 0,2 0 0,-1-3 0,1 1 0</inkml:trace>
  <inkml:trace contextRef="#ctx0" brushRef="#br0" timeOffset="16137">9543 2774 18416,'-5'0'3598,"2"-2"-3148,3-1 0,-4-2 90,3 2 179,-2 1-89,3 2 89,0-3-89,-4 1 90,-1-1-181,1-2-89,-3 2-90,6 1-180,-6-3 0,6 4-180,-3-1 0,4 2 0,5 0 0,6 0 0,11-2-90,29-4 0,8 0-630,7-1-1651,-2-2 1,0 1 481,-10 5-989,-9-2 2851,-8 5 0,-11 5 1,-6 1-1</inkml:trace>
  <inkml:trace contextRef="#ctx0" brushRef="#br0" timeOffset="77618">3618 7261 21385,'-5'-22'1439,"3"-1"-1349,-8-5 180,8 0 90,-3-3-91,5 3 91,0-2 0,0 4 0,-6-2 90,0 3-1,-7 0-89,1 4-90,-2 1-180,-15 9 0,0 8-90,-14 13 0,8 15 0,2 5 0,-8 14-189,11-8 0,4 1 189,13 8 0,6-1 0,7-1 0,3-3 90,4-3-90,5-5 0,2-6 90,4-6-90,4-2 0,5-6 378,6 1-378,1-3 0,5 3 0,-2 4 0,-3 6 90,-3 8-90,-9 6 90,-4 5-45,-12-8 0,-3 2-45,-7 16 0,-1-16 0,-5-1 45,-11-5-1,-4-3-44,-16 12 0,12-16 0,-1-4 0,-17-6 90,2-7 0,0-12 0,5-3 0,5-8-90,5-1 0,5-5 0,5-2-180,4-1-269,7-2-271,4 5-269,5 0-451,0 3-628,0 2 2068,2-2 0,4 4 0,2-1 0</inkml:trace>
  <inkml:trace contextRef="#ctx0" brushRef="#br0" timeOffset="78065">3500 7078 13373,'8'-36'1079,"1"6"1543,6 5-2532,0 14 1318,11 6-1497,1 15 89,7 8 0,1 5 859,3 1-859,-3-4 3392,-4-3-3302,-5-8 90,-7-2 360,-5-14 89,-8-8 1,-3-11 89,-10-10-179,-2-2 0,-7-3 89,-4-9-449,10 16-180,-1-2 90,11 21 90,0 7 180,0 4 180,0 15-540,2 12 0,4 30 0,0-16 0,0 5-835,2 12 0,1 3 835,-2-13 0,-1 2 0,1 0-522,0 5 0,0 1 0,0 0 522,-1 2 0,1-1 0,0 1 0,-1 0 0,0 0 0,0-1 0,0-3 0,0-1 0,0 0 0,3 17 0,-1-3 0,-1-7 0,0-3-136,0-9 1,0-3-224,3 24-721,0-19-359,-3-16-360,-3-15-630,-2-21 2429,-2-23 0,5-24 0,-2 19 0,1 1 0</inkml:trace>
  <inkml:trace contextRef="#ctx0" brushRef="#br0" timeOffset="78552">4337 7343 22284,'14'-26'2879,"-1"3"-2430,-7 8-179,-3 7 0,-3 3-90,0 5-90,-9 5-90,0 1 90,-11-1 90,2 0 0,-1-8 0,3-2-1,7-5 1,4-5-90,5-12-90,14-7 0,4 0 45,7 12 0,4 5 135,13-1 0,17 2-90,-19 22 90,1 13-296,-1 18 206,-1 17-429,-20-20 0,-1 3 339,-2 4 0,-2 2 0,0 2 0,-1 0 0,-4 0 0,0-1-145,-1-3 1,0-3 144,2 26 0,0-14 0,-3-19 0,-3-18 0,-3-25 0,-1-29 0,-2 6 0,-1-5-463,1-14 1,-1-4 462,0 12 0,-2-1 0,1-1-659,1-6 0,0-1 0,-1 1 659,0-1 0,-1 0 0,0 1 0,0 2 0,-1 1 0,1 1-63,-3-17 1,-1 2 62,-3-2 0,-1 4 0,4 22 0,2 2 0,-1-1 0,0 6-1889,-3 6 360,4 19 516,-3 17-1595,3 16 3351,4 14 1,3 3 0,0 5 0</inkml:trace>
  <inkml:trace contextRef="#ctx0" brushRef="#br0" timeOffset="79062">4755 6682 22644,'6'-15'2159,"0"2"-1979,0-2-90,2 2 0,6-2-90,10 0 0,15-1-45,6 7 0,4 1 45,-8 1 0,3 0-312,7 1 1,6-1-1,-5 1 447,-5-1 0,-2 0 180,11 0 0,-3-1 405,-1-4 899,-6-7-1350,-22 4-269,-3-12 0,-17 16 0,-2 8 935,-2 21-935,0 27 0,0-11 0,0 3-709,0 11 1,0 3 708,0 10 0,0 1 0,0-17 0,0 1 0,0 1 0,0 0 0,0 1 0,0 0 0,0-1 0,1-1 0,0 1-435,1 18 0,0 0 435,1-7 0,0-2 0,2-5 0,0-3 0,1-8 0,0-3 0,7 23 0,6-21 0,-11-33 0,3-27 0,-16-36 0,1 20 0,-1-2 223,-3-5 0,-2 1-223,-1-1 0,-2 1 0,-1 2 0,-1 3 0,-1 5 0,-2 2 0,-19-17 919,-2 20-919,1 13 0,1 24 0,5 15 0,3 19 0,5 9 0,10-15 0,2 0-270,-6 14-1169,4 9-450,9-31-720,5-14 2839,4-12 1,7-21 0,6-8-1</inkml:trace>
  <inkml:trace contextRef="#ctx0" brushRef="#br0" timeOffset="79419">5657 6596 23634,'8'-26'989,"0"5"-1259,9 11-360,1 6-179,11 10 89,2-4 271,7 5 539,5-7 719,19-14-179,-21 0-1,7-16 181,-31 1-1,-7-3-89,-7-2 719,-3-13-899,-3 16-360,-2-5 0,1 20-180,-4 9 0,7 18 0,0 21 0,-1 10 0,2 2 0,0 4-591,0 0 1,0 5-1,0 3 591,0 0 0,0 4 0,0 1 0,0-3-572,-1 5 1,-1-2 0,1 3 571,1-3 0,0 3 0,0 0 0,-1-5 0,-1-4 0,-1-3 0,1-2 0,2-2 0,0-1 0,-1-2 0,-1 17 0,1-4 0,0-8 0,2-3-45,-2-8 0,2-3-1304,2 18-450,2-19 1799,5-40 0,-2-27 0,2-33 0</inkml:trace>
  <inkml:trace contextRef="#ctx0" brushRef="#br0" timeOffset="79648">6079 6662 20788,'-27'-55'2519,"5"10"-155,6 10-2094,7 12 590,15 5-860,18 10 0,24 4 0,-11 2 0,2 1 8,7 0 1,4-1-9,0-1 0,4-1 0,-3 0 90,7-1 1,-1 1-91,-9-1 0,1 0 0,-5 0 0,-5 0 0,-4 0 0,25-3 0,-15-2 0,-12 5-90,-11 0-719,-12 0-2070,-5 4 676,-12-1 2203,-4 2 0,-7 11 0,-2 4 0</inkml:trace>
  <inkml:trace contextRef="#ctx0" brushRef="#br0" timeOffset="81112">4097 10067 16348,'-15'-45'2518,"0"1"1,-3-1-1489,2 5 1,1 5-491,1 17 1343,-11 5-1883,1 15 0,-18 20 0,19 2 0,2 6-204,-6 12 0,0 6 204,7-7 0,0 1 0,1 3-22,0 7 1,0 2 0,2 1 21,-1 3 0,2 2 0,3 3 0,5 0 0,3 5 0,3 0 0,1-4-422,1 3 0,2-4 0,3 3 422,2-7 0,3 3 0,2-1 0,2-7 0,5-4 0,2-5 0,2-2 0,1-3 0,2-2 0,2-2-237,12 12 0,6-4-1382,-1-10 0,7-2 0,-2-10 1619,2-12 0,-1-7 0,12 4 0,-7-12 0,-30-28 0,1-1 0</inkml:trace>
  <inkml:trace contextRef="#ctx0" brushRef="#br0" timeOffset="81597">4142 10224 22824,'-6'-45'659,"1"0"1,0 3 0,2 1-301,7 5 1,4 3 270,16-23-225,10 28 0,6 6-271,-9 8 1,4 5-812,30 9 1,-1 11 766,-25 5 0,-4 8-60,0 12 0,1 8 0,-9 1 15,-7 6 0,-7 3-360,-4-4 0,-2 3 1,-5-3 314,-8 10 0,-9-2 0,-3-8 0,-6 1 0,0-4 0,-4 5 0,-3-4 29,4-11 1,-1 1 0,0-7 15,-2-9 0,1-6 45,-18 4 682,10-25-682,19-15 0,10-19-90,21-12 0,14-7 48,-5 25 1,5 2-49,4-1 0,3 2 0,4 3 0,2 3 0,0 4 0,2 4 0,-2 5 0,1 5 0,-2 9 0,-1 5 0,-2 3 0,-1 7 0,10 25 0,-3 7 0,-12-13 0,-2 1 0,8 16 0,-4 0 0,-14-18 0,-3-3 1175,13 26-1175,-8-14 0,-5-12 0,-3-10 0,-8-15 0,-4-42 0,-4-24 0,1 3 0,1-7-281,1 16 1,-1-3 0,1-4 280,1 3 0,0-5 0,0-3 0,0 1 0,0 3-635,1-1 0,0 2 0,0 0 0,0-2 635,0 0 0,0-2 0,-1 0 0,1 0 0,1 4 0,0-16 0,0 3 0,0 5-439,0-2 0,0 3-461,-1-5 1,0 8 899,-1 13 0,0 35 0,0 17 0</inkml:trace>
  <inkml:trace contextRef="#ctx0" brushRef="#br0" timeOffset="82030">5657 9777 25343,'2'-5'2068,"0"2"-1708,-2 1-180,-6 15-45,0 19 0,0 7-687,-1 2 0,1 3 552,1 2 0,1 3 0,0 1-317,2-6 0,0 0 0,1 1 347,1 2 0,0 0 0,0-1-30,0 20 0,0-2-163,0-5 1,0-1 207,0 3 0,0-5-136,0-18 1,0-4 90,0 29 731,0-57-731,0-34 0,0-3 0,0-8-460,-3-8 0,-1-10 1,-2-3-1,1 3 460,0 5 0,0 2 0,-1-1 0,-1-3 0,-1-6 0,-1-4 0,-1-2 0,-1 0 0,0 5 0,-2-3 0,-1 3 0,-1 1 0,-1 0 0,0 2 0,-1 1 0,-2-1 0,-3-1 0,-3 3 0,-3-2 0,-2 0 0,0 2 0,1 3-132,0 2 1,1 4-1,-1 1 1,-6-1 131,2 4 0,-5-2 0,-3-1 0,0 1 0,1 4 0,3 4 0,-10-5 0,3 6 0,-5-1 0,8 7 0,-5-1 0,-1 0 0,1 1 0,4 3 0,-7-2 0,5 3 0,0 1 0,1 1 0,1 1 0,4 1 0,-4-1 0,9 2 141,14 4-141,19 4 0,29 10 0,14 5-135,-3 0 0,3 2-675,4 1 1,4 2-1,-1 1 210,-3 1 1,-1 2 0,0 0-151,3 1 0,0 2 1,0 0-2528,-2 1 0,0 0 0,-1 2 2785,-2 0 1,-1 2-1,-2 0 1,17 11 0,-2 1-1,-5 2 1,1 1 0</inkml:trace>
  <inkml:trace contextRef="#ctx0" brushRef="#br0" timeOffset="82541">4775 9335 17798,'-42'7'719,"0"1"1,5-3 0,3-2 1723,-13 4-2353,28-7 955,35-4-1135,37-2-210,-6 2 0,9-1 1,-1 2-275,-7 0 0,0 1 0,3 0 461,2 1 1,3-1 0,2 0 0,-4 1 52,3 0 0,-2 1 0,0 1 30,0-1 0,0 0 0,0 0 90,-5 0 0,0 0 0,-1 0 209,16 0 1,-2 0 180,-10 0 0,-3 0 898,-10 0 1,-1 0-360,-2-2 1,-3-1-900,6-2-90,-2-3 0,-25 0 0,-4 5 0,-2 1 0,9 27 0,0 15 0,-1 0 0,0 5-364,1 13 1,-1 4 363,-3-12 0,0 3 0,0 2 0,2 7 0,0 2 0,-1 1-615,-3-13 1,0 1-1,-1 0 1,1 1 614,0 0 0,0 0 0,-1 1 0,0-1-228,0-2 0,-1 0 1,0 0-1,0-2 228,1 13 0,0-2 0,0-1 0,-2-8 0,1-1 0,-1-2 0,1 12 0,-2-5 0,0-10 0,-4-8 0,-7-15 0,-6-45 0,0-19 0,3-12 150,3 9 0,2-4 0,0-7-150,2 6 0,1-6 0,0-4 0,1-1 0,1 0 0,0 4 0,1-2 0,1 1 0,1 1 0,0-1 0,0-4 0,0 6 0,1-5 0,0-1 0,0 0 0,0 0 0,2 2 0,0 3-164,3-5 1,0 3 0,1 2 0,1 1 0,1 0 163,1 2 0,0 1 0,1 0 0,0 1 0,1 1-177,4-8 0,1 2 0,1 0 0,1 3 177,0 5 0,2 1 0,0 2 0,1 2 0,8-8 0,1 4 0,2 3 0,-2 6 0,3 4 0,-1 4 0,16-7 0,3 8 26,-13 18 0,4 5 0,-4 4-836,2 5 1,-1 6-136,7 11 1,-6 9-316,-21 3 1,-8 5 1259,-2 2 0,-3 3 0,-4 4 0,-2 0 0,-3 1 0,-1 0 0</inkml:trace>
  <inkml:trace contextRef="#ctx0" brushRef="#br0" timeOffset="83054">7456 9518 25792,'-5'0'720,"1"9"-360,4 9-91,2 22-89,2 21-135,-1-18 0,1 3-1652,-1 7 0,0 4 1607,-1 7 0,0 2 0,-1-21 0,-1 0 0,1 0-258,-1 22 0,0-1 258,0-5 0,0-3 0,0-7 0,0-2 0,0 1 0,0-4 0,0 10 0,-6-10 0,-8-62 0,-3-18 0,4 2 0,0-3-701,1-1 1,0 0 745,-2-1 0,-1-1-45,1 2 0,-2 1 806,-6-2 1,-2 2-807,-11-10 1339,-8 9-1339,12 34 90,3 19-90,1 17 0,8 11 0,3 6 998,8-9 0,0-5-728,-12-7-90,20-30 179,0-85-269,-3 34-90,-2 5 0,-3 13 0,-2 14 274,-2 19-274,-4 21 0,-4 17 0,-3 16 0,6-9 0,1 1 0,4-12 0,1 1 0,-4 8 0,2-1 0,5 4-1440,2-6-269,6-20-719,0-5 2428,2-28 0,6-11 0,3-15 0</inkml:trace>
  <inkml:trace contextRef="#ctx0" brushRef="#br0" timeOffset="83764">7025 9518 24803,'-22'-52'2428,"3"4"-2158,10-4-180,15 16 0,21-3-90,21 17-394,-15 12 0,6 2 424,6 0 0,6 0 0,-2 2-642,11-2 1,2 1 581,-7 2 0,3-1 0,-3 1 30,5-1 0,-4 1 45,-2 1 0,0 0-452,12-1 0,-2 1 452,-21 2 0,-2 0 45,9 0 0,-5 0 0,-6 2-61,-13 0 151,-14 7 360,-14 8-540,-12 14 0,-6 4 0,3-4 0,-1 3-330,-11 16 1,0 2 329,8-6 0,1-1 0,2 1 0,2 4 2,5-3 0,3 3 0,2-2-2,2 7 0,3-1 0,2-7 0,2 2 0,2-4 0,6 0 0,3-2 0,1-2 0,3-2 0,-1-3 0,2-2 0,18 22-69,-12-25 0,1-2 69,8 7 0,12 2 0,-28-25 1948,-2-7-1948,-13-15 964,-12-15-964,-4-22 0,1 15 0,-2-3-291,0-8 0,-1-3 291,-1-7 0,0-2-556,-1-3 1,1-2 555,1 2 0,1-2 0,5 12 0,0-1 0,3 1 0,5-15 0,4 2 0,1 4 0,6 5 0,10 12 0,6 9 0,33 9 0,-23 18 0,2 5 0,3 5 0,0 5 0,0 6 0,-1 4 0,-1 3 0,-2 5-384,4 16 1,-5 3 383,-10-13 0,-7 1-129,-5 22 0,-11-4 129,-20-17 0,-27 5 759,5-56-759,3-15 0,7-19-396,17 19 1,4-3 395,1-4 0,4 0 0,3-2 0,3-2 93,9-13 0,3 0-93,-1 16 0,2 2 0,7-11 0,2 4 263,13 0-263,-6 18 0,2 3 0,11 1 0,8-2 0,-32 23 0,-11 7 1085,-5 1-2884,-2 10 272,-6 2 1527,-16 23 0,-4-1 0,5-12 0,0 0 0</inkml:trace>
  <inkml:trace contextRef="#ctx0" brushRef="#br0" timeOffset="84578">4715 13858 23634,'0'-43'1229,"0"-1"0,-2-12 0,0 1-1049,0 16 0,-1 1-956,2-6 0,-2 4 956,-4 2 594,6 15-594,-3 17 132,8 24-312,4 32 0,-1-11 0,0 4-592,2 12 0,-1 4 592,-2-14 0,0 1 0,0 1 0,0 3 0,-1 2 0,0-1-151,1 1 0,-1 0 0,1 0 151,-1-3 0,0 0 0,1-1 0,1 15 0,0-2 0,0 2 0,0-11 0,0-22 0,-2-36 0,-3-38 0,-4-19-648,2 13 1,0-4 0,0-2 647,1 6 0,-1-3 0,0-1 0,1-2-264,0 5 1,1-2-1,-1-1 1,1 0 0,0-1 263,0-4 0,0 0 0,1-1 0,0-2 0,1-3 0,1 6 0,1-4 0,1-2 0,0-1 0,0 1 0,0 2 0,0 3-186,1-6 0,0 3 0,1 2 0,-1 0 0,3-2 186,-1 2 0,1-3 0,1-1 0,0 2 0,1 3 0,1 7-377,7-13 1,1 7 0,3 4 376,0 6 0,3 3 0,2 4 235,-2 5 0,2 3 0,7 6-235,9 8 0,8 5 0,1 4 0,-4 3 0,12 0 0,-1 8 301,4 3 1,4 4 0,-12 8-302,-17 10 0,-8 6 0,-2 1 0,-3 2-630,-5 2 1,-4 2 602,-4 3 1,-5 2-1099,-4 1 1,-4 1-270,-5 2 0,-4 0 1394,-5-1 0,-3 0 0,-2 0 0,-1-1 0,-3-2 0,1 0 0</inkml:trace>
  <inkml:trace contextRef="#ctx0" brushRef="#br0" timeOffset="84902">5701 12811 25343,'-4'-23'2608,"-3"2"-2338,6 6 0,-3 5-180,4 5-90,0 14 0,0 14 0,0 30 0,0-16 0,0 5-1696,0 9 0,0 3 1696,0 6 0,0 7 0,1-12 0,1 7 0,0 1 0,2-4-757,2 2 1,2-4 0,0 2 756,-2-6 0,0 2 0,1-2 0,3-8 0,7 6 0,5-13 0,17-15 0,4-19 0,5-23 0,1-22 0,-24 11 0,-3-4 754,-2-6 1,-4-4-755,-4-5 0,-4-1 0,-5-2 0,-4 1 0,-7-1 0,-4 2 0,-4 5 0,-5 3 0,-6 4 0,-3 3 0,-3 6 0,-2 4-90,-1 3 0,-1 4-540,1 5 1,0 3-900,-25-3-270,12 9 2296,17 11-497,16 1 0,17 10 0,11 0 0</inkml:trace>
  <inkml:trace contextRef="#ctx0" brushRef="#br0" timeOffset="85615">5291 12973 23813,'-49'-20'360,"0"0"0,3 2 0,2 0-225,8 1 0,1 1 45,-16-7 89,25 3 1,22 7 0,31 1-180,32-1-45,-15 6 0,8-1-1023,-5 1 1,7-1 0,3-1 0,-4 1 977,7 0 0,-2 0 0,9-2 12,-14 2 1,7-2 0,5 0 0,2-2 0,-1 1 0,-5 1 0,-5 1 9,2-1 1,-5 2-1,-2-1 1,5 0 48,8-3 1,5 0 0,1-1 0,-4 1 0,-9 1-561,10-4 1,-8 2 803,-8 1 0,-3 1-91,-9 2 1,-3 0-225,18-6 0,-15 10 0,-15 7 0,-12 15 0,-6 21 0,-12 21 945,1-21 1,-2 3-946,-3 2 0,-2 1 480,-3 3 1,-1-2-481,-1-3 0,-1-2 0,1-6 0,-1-2 0,-16 19 0,-11-32 0,13-20 0,11-25 0,5-10 0,9 3 0,5-2-186,3-19 1,4-2 185,6 6 0,5 1 0,4-2 0,3 2 0,4 1 0,3 2 0,1 3 0,3 4 0,1 6 0,1 5 0,0 6 0,1 5 0,-1 9 0,0 6 0,-2 9 0,-1 7 882,-1 9 0,-3 7-882,-1 9 0,-3 6-517,-3 10 1,-3 4 516,-8-14 0,-2 1 0,-1 1-877,-1 3 1,-2 2 0,-3-1 876,-2 2 0,-3 1 0,-1 0 0,-2 0 0,-2 1 0,-3-2-252,-3 0 1,-2-1 0,-3-1 251,-1 0 0,-3-1 0,-1-1 0,-1-4 0,-3 0 0,-1-3 0,1-2 0,-3-1 0,1-3-680,-15 12 1,0-4 679,3-8 0,0-4 0,6-8 0,1-5 416,-24 4-416,17-21 0,15-22 1787,17-16-1787,18-17 0,4 21 0,4 0 535,5-2 1,3 1-536,6 1 0,3 3 0,4 2 0,2 5 0,0 5 0,2 4 0,0 5 0,1 5 0,-2 5 0,1 7 0,13 15 0,-2 7 0,-12-6 0,-3 2 204,10 13 0,-5 2-204,-16-13 0,-3 1 0,-2-2 0,-1-1-581,10 22-408,-6-6-810,-9-10-3148,-3-7 5039,-8-18 1,0-11 0,-4-13-1</inkml:trace>
  <inkml:trace contextRef="#ctx0" brushRef="#br0" timeOffset="85958">7504 13050 23634,'-10'-32'1259,"0"-1"0,-10-27-629,1 11-91,5 9 1,6-2-450,8 14 270,28-10-180,4 20-90,25-1-90,-10 23 0,-1 10 0,-11 7 0,-1 4-191,8 1 1,-3 6 190,-15 17 0,-8 1 0,-4 8 0,-6-23 0,-2-2 0,-4 0 0,0-11 0,0-16-90,0-29-630,0-14-89,0-26-181,0 2 91,-3-2-91,-2-1-95,-3 3-534,-2 7-1816,0 6 3435,-1 10 0,5 7 0,3 6 0</inkml:trace>
  <inkml:trace contextRef="#ctx0" brushRef="#br0" timeOffset="86254">7391 12145 22464,'-55'-35'3328,"4"1"-2428,4 6-91,12 3-269,7 7-180,15 1-180,28-5-180,20 9 0,9 4 0,2-3 0,4 1-653,-2 4 0,3 0 1,0 1 652,-8 1 0,1 0 0,1 0 0,17-2 0,3-1 0,-3 1 0,-16 2 0,-1 0 0,0 0 0,9-1 0,2 0 0,-6 1 0,-5 1 0,-5 1-90,23 0-900,-8 1 271,-24 2-451,-8 0-269,-18 0-630,-12 0 2069,-5 7 0,-13 6 0,-4 8 0</inkml:trace>
  <inkml:trace contextRef="#ctx0" brushRef="#br0" timeOffset="91764">9750 11337 23004,'-12'-10'4227,"0"0"-3597,5 0 90,1-1-720,6 1 0,0 0 0,0 0 0,0-25 0,4-6 0,0-4 0,-3 2 0,1-1 0,2-19 0,0-5 0,-3 13 0,-1-2 0,1-6-679,-1 4 1,0-6-1,0-3 1,0 0 0,0 3 678,0 10 0,0 1 0,0 0 0,0 0 0,0-2-347,-1-2 1,1-3-1,-1 0 1,1 0 0,-1 3-1,0 5 347,0-15 0,-1 8 0,1 0-527,-2 1 1,-1 0-1,1 1 527,-1 3 0,0 0 0,-1 0 0,1 4 0,-1 1 0,0-4-141,0 4 1,-1-3 0,-1 1 0,1 1 140,0-1 0,1 2 0,-2-2 0,0-14 0,-2-2 0,2 4 0,2 17 0,0 3 0,1 0 0,-2-2 0,1-1 0,0 1 0,0-1 0,1 0 0,0 1 0,0-1 0,-1 0 0,0 1 0,1 0 0,-1 0 0,0 0 0,1 1 0,-1 1 0,0-1 0,-1 1 0,0 0 0,0 0 0,-1 0 0,-1-1 0,1 2 0,-6-21 0,-1 0 0,-1 0 0,-1 2 429,0 2 1,0 2-430,0 2 0,-1 0 0,1 4 0,0 0 0,0 3 0,1 0 276,0 2 0,0 2-276,2 0 0,-1-1 0,1 4 0,-1-3 0,1 2 0,-2-6 0,0-1 0,1 6 0,-1-3 0,1 4 0,-3-5 0,0 3 0,-2-1 0,-1 1 772,-2 2 0,-3 2-772,-1 0 0,-2 1 0,-2 4 0,-2 0 0,-2 1 0,-2 2 0,-1 3 0,0 1 0,-1 2 0,-1 1 0,0 2 0,1 0 0,0 2 0,0 1 0,2 0 0,-2-1 0,-3-3 0,-3-3 0,3 2 0,1 0 0,-1-1 0,1 0 0,-2-2 0,4 1 0,4 2 0,3 1 0,-4-1 0,-1-1 0,-2-1 0,-1 0 0,-2 0 0,-2 0 0,0 1 0,-1 0 262,-1 1 1,-1 1-263,3 3 0,-6-1 0,-4-1 0,-10-3 0,-1 0 0,8 3 0,-5-1 0,0 2 0,8 1 0,-8-3 0,1 1 0,6 6 0,-10 3 0,7 5 0,7 3 0,-1 2 0,6 1 0,-2-1 0,1 3 0,-8 3 0,1 2 0,-5 1 0,0 0-36,-1 2 1,0 1 35,-2 3 0,0 0 0,1 0 0,-2 1 0,6 0 0,-3 2 0,2 0 0,-8 1 0,1 0 0,10-3 0,-1 1 0,4-1 0,-1 1 0,4-1 0,2-1 0,1 0 0,2 0 0,-1 1 709,3-2 1,-3 2-710,-8 2 0,-7 2 0,5 0 0,1 0 0,-1 0 36,0 1 0,-4 1 0,2 1-36,9-2 0,2 1 0,2-1-66,-10 4 1,0 0 65,6-3 0,-1 2 0,2-2 0,-5 3 0,2-1 0,-2 1 0,1 0 178,0 2 1,0-1-179,2 1 0,-2 2-854,7 0 0,-3 4 0,2-2 854,-5 5 0,1 1 0,7-5 0,-1 3 0,4-1-24,0 2 1,3 1 23,0 0 0,1 2 0,2 1 0,1 1 0,0 2 0,-1 0 0,1 3 0,0 0 0,-1 0 0,1 2 35,-3 1 0,1 0-35,-1 1 0,1 0 0,-3-1 0,1 1 0,-1-2 0,0 0 0,1-1 0,-1 0 0,1-2 0,-1 1 0,3-1 0,-1 1 0,3-3 0,-1 2 0,-1 2 0,0 4 0,-1 3 0,0-1 0,0 0 0,-1 1 0,1 0-199,1 2 1,1 1 0,1-2 198,7-10 0,1-1 0,0 1 0,-1 1 0,0 1 0,0 0 430,0 0 0,1 1 1,-1-1-431,0 1 0,0 1 0,1-1 0,1-2 0,0 1 0,1-1 0,-1 0 0,1 0 0,1-1 0,-9 19 0,1-1 0,2-1 0,1 0 0,1-2 0,2 0 0,1 0 0,1 1 0,0 0 0,2 0 0,1 3 0,1 1-412,-1 2 1,2 1 411,5-18 0,1 2 0,-1 0 0,1 2 0,-1 1 0,1 1-32,-1 3 1,1 1 0,-1 4 31,1 3 0,0 5 0,0 1 0,1-3 0,1-13 0,1-2 0,0 0 0,0 2-64,0 0 0,0 3 1,0 1-1,0-1 1,1-4 63,0 12 0,1-4 0,0-1 0,1 3 0,1-1 0,-1 0 0,2-2 0,0 1 0,0-1 0,-1-1 0,1-1 0,0 4 0,1-2 0,0 5 0,0-1 0,-1-3 0,0 4 0,0-3 0,0 3 0,0-4 0,1 4 0,0-1 0,1-4 0,-1 3 0,2-4 0,-1 0 0,1 1 0,0 0 0,1 5 0,-1-11 0,2 3 0,0 3 0,-1-1 0,1-4 0,0 2 0,0-3 0,0-1 0,0 4 0,0 0 0,0 3 0,1 1 0,-1-1 0,1-4 0,1 15 0,0-4 0,0-1 0,0 1 0,0 0 0,0-1 0,2 0 0,0-1 0,0 0 0,0-1 0,0-1 0,1-1-81,1-1 1,1 0-1,0-1 81,0-2 0,-1 0 0,2 0-246,0-3 1,1 1 0,0-2 245,0 0 0,1-2 0,0 1 0,0-1 0,0 0 0,1 0-16,-1-1 1,0 0-1,1 0 16,-2-1 0,0 0 0,1 3 0,-1-2 0,1 3 0,0 1 0,0-1 0,-1 2 0,0-1 0,1 1 0,-1-1 0,0 0 0,1 0 0,0-2 0,-1 0 0,3 11 0,0-1 0,-1-5 0,1 0 0,1-3-228,-1-3 0,2-2 228,-1-1 0,1-2 0,0 0 0,2-1 253,0-2 0,1 0-253,-1 1 0,1 0 0,-1-3 0,2 1 0,-2-2 0,3 3 0,-2-3 0,5 5 0,0 0 0,-3-6 0,2 2 0,0-3 0,4 2 0,0-2 0,2 1 0,1 0 0,2 0 0,0-2 620,1 1 0,0 0-620,1-3 0,0-2 0,-1 1 0,1-2 130,-1-4 1,1-1-131,-2-1 0,1-2 0,-2-3 0,3-1 1145,17 5 1,1 0-1146,-12-7 0,2 0 0,14 5 0,1 0 252,-16-6 1,2-1-253,7-1 0,6 2 0,-5-2 0,-3-1 0,3 1-212,5 0 1,10 2 0,0-1 0,-10-2 211,-7-3 0,-3-1 0,9 1 0,4 2 0,-6-4 0,-15-5 0,-3-1 134,2-2 1,3 0-135,18 0 0,1 0 0,-13 0 0,-1 0 0,14 0 0,-1 0 0,-17 0 0,-3 0 0,-1-2 0,0 1 0,-1 1 0,-1 0 0,-2-1 0,-1-1 0,0 2 0,1 0 0,-2 0 0,1 0 0,1 1 0,1-2 0,1 1 0,0-2 0,2 0 0,2-1 0,23-5 0,2-1 0,-16 2 0,5 0 0,-6-1 0,11-2 0,3 0 0,-3 0 0,-7 1-241,-5 1 0,-6 0 1,6 0 240,5-2 0,8-1 0,3-1 0,-4 1 0,-9 1-630,7-3 0,-6 0 630,-4 2 0,1-2 0,-3 1 0,4-2 0,-2-1 0,0-1 0,-1 0 0,0-1 0,0 0 0,-2-1 0,-1-2 0,-1 3 0,-1-2 0,-3 1 0,0-1 0,-2 1 0,-2 0 445,-2 0 1,-1 0-446,-1 1 0,-1-1 0,27-16 0,-18 9 0,0 0 0,-9 6 0,1 0 0,9-7 0,0-1 0,-9 6 0,-1 1 0,1-1 0,1-1 0,0-2 0,1 0 0,0-1 0,1 1-944,-1-1 0,-1-1 944,1 2 0,1-3 0,9-9 0,1-1 223,-12 10 1,1 0-224,7-9 0,-1 1 0,-12 11 0,-3 0 0,2 0 0,-1 0 0,0-3 0,1 1 0,-2-2 0,1 0 0,0-1 0,0-1 0,-1-1 0,-1-1 0,1-1 0,-1 0 0,-1-3 0,0 0 0,0 0 0,-1-1 0,0 0 0,1 0 0,-2 0 0,0 0 0,1 0 0,-1 1 0,0-1 0,0 0 0,-1 1 0,1-2 0,9-15 0,0 1 0,-8 13 0,0 1-291,7-11 1,-1 3 290,5-13 0,-2 9 75,-10 16 1,-1 1-76,9-15 0,-10 17 0,-1-1 0,3-11 2226,0-5-2226,-4 10 0,1-4 0,-2 1 0,-1-3 0,1 0-671,0-2 0,0 0 0,0-1 671,-1 0 0,-1 0 0,-2 2 0,1-5 0,-3 2 928,-2 3 0,-2 1-928,1 4 0,0 0 0,-1 0 0,-1 3 0,8-22 0,-4 3 0,0 11 0,2-14 28,-4 9-28,2-4 0,0-5 0,1 1 0,1 0 0,0-1 0,-2 3 0,2-5-2184,-2 3 2184,0-1 0,1 1 942,-1 10 1,2-1-943,-1 9 0,1 1 0,0-8 0,0 3 0,6-14 0,-8 22 0,0 0 0,-2-1 0,0-4 0,-4-3 243,0-1-243,-2-21 0,0 17 0,3 8 0,0 1 0,0-5 3238,4-14-3238,-3 18 0,2 1 0,-1-1 465,1 3-465,-4 0 0,0 4 0,-2 4 0,0 2 0,0 5 0,0 3-2339,-15-41-899,-3 29 3238,1-1 0,-4 3 0,-23 8 0,-8 4 0</inkml:trace>
  <inkml:trace contextRef="#ctx0" brushRef="#br0" timeOffset="103254">3399 9731 17427,'-4'-12'4677,"-2"6"-4317,-3-4-90,3 10 90,-1-2 0,6 2 629,-3 0-449,1 0-1,2 0 1,-3 0 180,1 0-361,2 0 541,-3 0-630,4-9-90,5 2-180,8-8 90,16 3-90,22-3 0,-16 5 0,4 1-1242,6 0 0,3 0 1242,5 0 0,0 1 0,2 0 0,0 1-392,0 0 0,-2 1 392,-2 0 0,-2 1 0,-5 3 0,0-1 0,6 1 0,-2 0-147,17-1 147,-28 2 0,-2-1 0,3-2 0,-6 1 0,-1-2 2185,-5 0-2185,0-3 1014,-1 3-1014,-3-5 216,2 0-216,-3-1 0,3-3 0,-3-2 0,6-4 0,-9 4 0,2 1-90,-12 8-360,-4 4-539,-2 0 359,-2 3 540,-4 0 0,3 0 0,-2 5 180,-1-4 0,3 4 180,-6-5-90,6 0-90,-3 0 0,-1 0 0,-2 0-1,-7-3 1,0-2 90,-15-5-90,6-1-90,-12 1 90,10 3 0,-12 2-90,-6 2 0,0 8 90,-2 3-90,12 10 0,-3 0 0,-5 6 0,-6 2 0,-5 7-1802,-3 3 1802,26-18 0,1 0 0,0 1 0,1 0 26,-24 16-26,4 3 0,16 6 0,2 5 0,10-16 0,2 1-234,-7 21 0,4 0 234,11-21 0,4-2-90,-1 27-251,3-25 0,2-2-199,1 11 400,0 7-1119,0-35-649,0-2 1908,4-13 0,2 0 0,4 0 0</inkml:trace>
  <inkml:trace contextRef="#ctx0" brushRef="#br0" timeOffset="104542">7500 7068 21924,'-38'0'2699,"1"0"-1979,-1 0-1,6 0-179,4-2-90,10 1 449,11-1-269,50 2-630,-1-3 0,12-1 0,0 0-846,3 0 1,1 0-1,9-2 846,-16 0 0,5 0 0,5-1 0,2 0 0,0-1 0,-2 1 0,-4 0-511,5-1 1,-2 0 0,-2 0 0,1 0 0,4 0 510,-5 0 0,3 0 0,2-1 0,0 1 0,0-1 0,-2 1 0,-3 1-342,7-2 1,-3 1 0,-1-1-1,-1 2 1,1-1 341,-1 0 0,0 1 0,0 0 0,-1 0 0,0 0-229,-4 1 1,0 0 0,0 0 0,-1 0 0,-1 0 228,8-1 0,-1 1 0,-1-1 0,-1 1 107,10-1 1,-2 1 0,-3-1-108,-9 1 0,-2 0 0,-2 1 0,12-2 0,-5 1 0,-12 0 0,-4 1 0,21-2 1302,-20 4-1302,-13 1 0,-11 2 1497,-8-2-5905,-12 10 5135,-3 4 1,-9 22 0,0 5-1</inkml:trace>
  <inkml:trace contextRef="#ctx0" brushRef="#br0" timeOffset="105065">9108 10214 14093,'-54'-18'2158,"-1"0"913,-2 5-2082,13 7 1,0 0-630,-4 0 1589,-10 2-1590,63 4 1,29 7-360,-1-3 0,5 0-84,13 1 1,10-1 83,-15-3 0,7 0 0,4-1 0,0 0 0,-2 0 173,7-1 1,-2-1 0,1-1 0,5 1-174,-8 0 0,4 0 0,2 0 0,0-1 0,-1 1 0,-2 0-432,1-1 0,-2 1 1,-1-1-1,0 0 0,0 1 432,1-1 0,-1 1 0,0-1 0,0 1 0,0-1 0,-3 2 0,0 0 0,0 0 0,0 0 0,-2 0-205,9 0 0,-2-1 0,0 1 0,0 0 205,-7 1 0,1 0 0,1 0 0,-3 0 0,-3 0 0,8 0 0,-3 0 0,0 0 0,5 0 0,0 0 0,-9 0 0,14 0 624,-25 0-624,-35 0 1398,-20 0-1398,-28 7-1170,-12 2 932,23-1 1,-1 1-618,-3 2 1,0 1-316,-2 1 1,-1 2 1169,0 3 0,-1 2 0,-2 2 0,1 1 0,-1 3 0,0 0 0</inkml:trace>
  <inkml:trace contextRef="#ctx0" brushRef="#br0" timeOffset="105583">8974 12984 21565,'-44'15'2518,"-3"0"-2158,-6 0 180,0-2 404,15-5 1,0-1-226,-13-1-179,-11 1-180,35-7-270,13 0-90,34-4 0,25-7 0,1 1 0,12-3 0,4 0-639,-13 4 0,4 0 0,2 0 1,1 0-1,0-1 639,1 1 0,1 0 0,1-1 0,0 1 0,1 1-389,-4 0 0,2 1 0,1 1 0,-1-1 0,-1 2 0,-2-1 389,11 1 0,-3 0 0,-2 2 0,1-1 0,-1 0 0,0 1 0,0 0 0,2 0-241,-3 0 0,2 1 0,1-1 0,-2 1 1,-3-1 240,-4 1 0,-2 0 0,-2 0 0,2 1-291,7-1 1,2 0-1,-1 0 1,-8 0 290,8 1 0,-7-1 0,-9 1 0,-2 0 488,-4 1 0,-3 0-1478,5 0-1348,-10-2 2749,-33-1 0,-16 0 1,-10 1-1</inkml:trace>
  <inkml:trace contextRef="#ctx0" brushRef="#br0" timeOffset="107972">7041 5554 21205,'5'0'2788,"-2"0"-1438,-3 0-91,-3-3-180,-14-13-809,2 1-90,-14-12 0,6 4 90,-27-14-270,7 4-322,9 9 1,-1-1 321,6 3 0,-1 1 0,-4-4 0,-1 1 0,-3-3 0,-1 1 0,-1 0 0,-5-2 0,3 2 0,-6-4 0,-1-1 0,4 4 0,4 2 0,3 2 0,-5-2 0,-1 0 0,-5-4 0,-3 0 0,1 2 0,4 4 0,-8-2 0,2 4 0,0 2 0,0-2 0,0 1 0,-4 4 0,-3 6 0,-5 4 0,0 2 0,7 2-1510,-9 1 1,2 4 1509,14 0 0,-5 1 0,1 1 0,6 0 0,-11 4 0,4 0-457,-3 2 0,0 1 457,2 0 0,-2 1 0,4 1 0,-4 0 0,3 0 0,-7 3 0,-1 0 0,9-3 0,-3 2 0,3-2 0,-4 3 0,3-1 0,-3 0 0,0 1 0,0 1 0,0 0 0,-1-1 0,0 1 0,1 1 0,0 0-334,1 1 1,1 1 333,-1 0 0,2 1 0,2 1 0,-2 2 0,8-1 0,-2 3 0,3-2 0,-6 3 0,2 2 0,8-5 0,-1 2 0,4-2 0,2 2 0,3 0-18,1-1 1,1 1 17,3 2 0,0 0 0,0 1 0,1 1 0,0 1 0,1 0 0,0 3 0,-1 1 0,1-1 0,-1 1 0,1 1 0,0 3 0,1-3 0,0 4 0,0-2 0,-4 6 0,1 0 500,5-5 0,-2 3 0,3-3-500,-1 5 0,3-1 0,1 0 0,2 1 242,1 0 0,3 4-242,3-5 0,1 3 0,1-1 0,-1 8 0,1 1-44,4-8 1,-1 2-1,3-2 44,0 4 0,2-1 0,4 2 0,2 0-34,-1-1 0,4 3 34,5-4 0,4 3 0,0-2 0,4 8 0,3 0 0,-2-9 0,3 2 0,-1-4 0,5 3 0,1-3 0,-1-2 0,1-1 0,-2-1 0,1-1 0,-2-1 0,0-1 0,0-1 0,-1-1 0,-1 1 0,1-1 0,0-1 0,0 0 219,1 1 0,1 1-219,2-2 0,1 0 0,1 2 0,1-1 0,1-1 0,5 0 0,-1-4 0,3 2 0,0-3-369,7 6 1,1-1 368,-6-7 0,2 1 0,-1-3 0,4 0 0,1-2 0,-3-4 0,3 1 0,-2-2 0,8 3 0,-1-2 0,-8-4 0,1 1 0,-2-3 191,0-2 1,-1-2-192,-2-1 0,1-1 0,-1-5 0,1-2 0,3 1 0,1-3 0,3-3 0,3-2 0,6-1 0,5-2 0,-14-2 0,4-1 0,1-2 0,1 0-195,3-1 1,1-2 0,0 0-1,3-1 195,-4 0 0,2 0 0,0 0 0,1-1 0,-2-1 0,-3 2 0,-1-1 0,0 0 0,-1 0 0,-2 0-449,8-2 1,0 0-1,-3 0 1,-2 1 448,2-1 0,-3 0 0,-1 0 0,-7 2 0,-2 1 0,-2-1 34,5-4 1,-3 0-35,2-1 0,-1-1 0,4-3 0,0-1 0,2-2 0,-1 0 0,2-2 0,0-1 0,0-1 0,0 0 0,-1-2 0,-1 0-22,-2 0 0,0-3 22,-6 0 0,1-3 0,-2 0 0,4-8 0,-2-3 120,-6 9 0,0-3 0,-2-3-120,-4-5 0,-2-3 0,-3 2 335,-4 10 1,-1 2-1,-1-3-335,5-12 0,0-3 0,-3 3 0,2-7 0,-4 4 0,0-1 0,-3 0 0,0 1 0,-1 0 216,-2 0 0,-2 1-216,-1-1 0,-2 1-142,-1-2 0,-1 0 142,-1-1 0,0-1 0,-3 0 0,0-3 0,-1 4 0,0-3 0,0 3 0,-1 12 0,-1 3 0,1-3 0,0-12 0,0-4 0,-1 1 0,-4-1 0,-1 0 0,-1 2 0,2 13 0,0 3 0,-2-3 0,-3-13 0,-1-3 0,-1 5 0,-3-2 0,0 5 0,-1 2 0,-1 2 0,-1 6 0,0 2 116,0 5 0,-1 3-116,0 4 0,0 4 0,-17-20 0,2 13 1381,-10 12-1381,10 13 0,-10 7 744,12 15-744,2 22 0,-8 19 0,1 5 0,7-8 0,5-7 0,1 1 0,-7 13 0,0-1 0,0 1 0,0 0 0</inkml:trace>
  <inkml:trace contextRef="#ctx0" brushRef="#br0" timeOffset="111201">3176 9299 21565,'-13'-25'1799,"1"2"-1529,2 2 179,3 6 1,0 5 0,6 3 359,-2-1 271,-1 3-721,3-1-89,-8 4-180,1 9 0,-9 8 45,0 18 0,0 8-45,0-3 0,0 3-702,1 1 1,-1 4 0,1 0 701,1-4 0,1 0 0,0 4-90,-2 4 0,0 5 0,0 0 0,1-2 0,0 4 0,1-2 0,-1 3 0,2-3 0,-2 3 0,1 0 0,2-4 0,1 0 0,2-3 0,1-1 0,-1 1 0,0 0 0,1 0-467,0-2 0,0 0 1,1 2 466,0-2 0,0 3 0,0 0 0,0-3 0,1 3 0,1-2 0,0 2 0,-1 12 0,1 3 0,1-5 0,1 6 0,2-4-267,1-19 1,0 0 0,0 0 266,0-1 0,1 0 0,0 3 0,2 17 0,1 5 0,0-4 0,0-14 0,0-2 0,0 1-385,2 14 1,1 3 0,0-5 384,3 4 0,0-5 0,0 1 0,1-2 122,1 0 0,2 0-122,-1-3 0,2 0 0,1-1 0,1 0 0,0-1 0,0-1 0,2-2 0,1 3 0,-2-5 0,3 4 0,-2-2 0,6 10 0,0 0 0,-4-9 0,2 3 0,-1-3 0,5 8 0,-1-3-136,-7-18 0,0 1 1,0 0 135,1 0 0,0 1 0,1 0 0,1-1 0,0 1 0,1-1-62,0 2 1,2-1-1,0 0 62,1 0 0,0-1 0,1 1 0,1 0 0,1-1 0,-1 1-261,2-1 0,0 1 0,0-1 261,0-1 0,1 0 0,-1 0 0,1-1 0,1 0 0,-1-1 78,-1-1 1,-1-1 0,3 1-79,10 9 0,1 3 0,0-4 0,-11-11 0,-1-2 0,2 1 155,8 7 1,1 1 0,-2-3-156,4-1 0,-2-3 0,1-1 0,1-2 0,0-1 0,1-2 160,0-2 0,2-1-160,0-2 0,1 0 0,-1-3 0,1 0 0,1 0 0,0-2 0,0-1 0,-1-1 0,0 0 0,2-1 0,-5-3 0,3-1 0,-2-2 0,7 0 0,2-3 0,5 1 0,5-1 0,-4-3 0,-4-4 0,-2-2 0,-5 1 0,2 0 0,-3 0 0,6-3 0,-2 0 0,1 0 0,0 0 0,-1-1 0,-1 1 0,0 1 0,0 1 0,-2-1 0,-1 0 0,0 1 0,0 1 0,-3 1 0,1-1 0,14 1 0,0 0 0,-16 1 0,0 0 0,9 1 0,3-2 0,-10-2 0,3-2 0,-4 0 0,1-1 0,1-1 374,1-1 0,3-3 1,-4 1-375,-4-3 0,-2 0 0,2-3 0,1-1 0,1 2 0,0-1 0,-1-1 0,1-1-33,0 1 1,-1 1 32,-1-2 0,0 0 0,-2 1 0,1-2 0,14-7 0,3-3-420,-18 7 0,0-1 0,0 0 420,0-1 0,0 0 0,-1 0 0,-1-1 0,-1 0 0,-3 1-274,5-4 0,-3 0 274,0-1 0,0 0 222,-1 0 0,1-1-222,-3 0 0,1-1 0,-2 2 0,1-3 0,13-12 0,1-2 0,-11 11 0,-1-1-11,-5 5 1,2-2 0,-2 2 10,3-3 0,-1 1 0,0-1 0,1 0 788,-2 2 1,1-2-789,12-10 0,2-3 0,-17 14 0,-1 0 0,0 0-330,1 0 1,0 0 0,-1-1 329,10-18 0,-4 1 0,-9 9 0,-3 0-680,0-5 0,-1 0 680,1-5 0,0 0-154,-1-1 1,-1-4 153,-2 1 0,1-6 0,-1-2 0,-5 11 0,-1 0 0,-1-2 0,0 1 0,1-2 0,0 0 0,-1 0 0,-2 1-220,0-1 0,-1 0 0,-1 1 0,-2 3 220,0-2 0,-2 4 0,0-1 0,-2 3 0,0-1 0,-1-2 121,-2 2 1,0-3-1,-1-1 1,0 4-122,-1-2 0,0 3 0,-1-3 0,0-12 0,-1-2 0,-1 3 0,-2-3 0,0 3 503,0-1 1,-2-3-504,-1 5 0,-1-5 0,1 4 0,1 13 0,0 2 0,0-1 54,-3-15 1,-1-2-1,0 5-54,-2-3 0,0 1 0,1 7 0,-1-4 0,-1 1 0,-2 1 0,0-1 0,0 1 0,0 0 0,0 1 0,0 1 0,1 6 0,-1 1 0,1 1 0,0 4 0,1 1 0,1 2 698,-2-8 0,0 1-698,-4-12 0,2 1-453,7 16 0,1 2 453,0 0 0,0-1 0,1 0 0,0 1 167,-1 0 1,0 1-168,0 1 0,-1 2 0,0 1 0,0 1 0,-13-27 0,-1 5 0,0 6 0,-3 4 0,-1 3 0,-3 4 0,-1 2 0,7 11 0,-1 0 0,-15-13 0,15 13 0,-1 0 0,-11-9 0,-1-3 0,1 0 0,-1-5 0,0-1 0,1-4 0,-1 2 0,-1-2 0,1 2 0,-2 3 0,3 2 0,-1 5 0,0 4 0,1 3 0,-1 4 0,1 2 0,-3 5 0,0 3 0,-3 3 943,-3 2-943,-2 2 0,-3 0 0,14 4 0,-1 1-1490,-24-3 1490,23 4 0,0-1 0,-17 1 1894,0 2-1894,4-2 0,2-1 0,5-2 0,1 0 0,4 0 249,1 0-249,3-1 0,-1 4 0,1-1 0,-2 3 0,1 0 3244,-19 5-3244,-2 1 0,0 6 0,5-1 0,15 3 0,7-6 0,-2 0 0,-23 7-97,17-6 0,0 0 97,9-2 0,1-1 0,-4 0 0,-1 0 0,-1 1 0,1-1 0,-3-1 0,0 1 0,0 0 0,1 0 0,0 0 0,1 0 0,1 0 0,-1-1 0,-13 4 0,0-1 0,11-2 0,1-1 0,-10 0 0,0 0 0,-16 7 0,9-5 0,-1 1 0,21-1 0,0 1-826,-19 2 1,1-1 825,-1-3 0,0 3-406,3-4 406,-3 1 0,1 0 0,-3 1 0,19-2 0,0-1 0,-23 5 0,0 0 0,25-1 0,1-1 0,-1 1 0,-1-1 0,1 1 0,-1 0 0,-14 2 0,0-1 0,13-1 0,-1-1 0,-8 1 0,0 1 266,-11 1-266,21-3 0,1 0 0,-16 5 0,-12-2 0,24 1 0,-1-5 0,0 7 0,1-3 1622,-1 2-1622,2-1 0,1 1 0,3 1 508,-1 0-508,1 2 303,1 0-303,-1 1 0,5-1 0,0 0 0,-15 12 0,11-7 0,5-1 0,0 0 0,-5 4 0,-5 4 0,13-7 0,2-4 0,-1 1 0,1-2 0,0 1 0,-3 1 0,3 1 0,-3 3 0,-8 6 0,8-8 0,-8 6 0,3-1 0,10-7 0,-5 8 0,12-12 0,1-1 0,4 1 0,4-3 0,-3-2 0,7 1 0,-3-3 0,5 4 0,0 0 0,-4 0-90,3 1-1260,-6 1-359,1 1-719,-8 4 2428,-7-1 0,-7 9 0,-5-2 0</inkml:trace>
  <inkml:trace contextRef="#ctx0" brushRef="#br0" timeOffset="161984">6522 7190 23454,'-24'25'2428,"8"-8"-1978,2-2 270,20-6-181,21-9 1,13-8-420,9-6 0,8-5 0,7-2-814,-16 5 0,4-2 1,4-1-1,0 0 1,1-1-1,-2 0 694,-1 0 0,-1 0 0,-1 0 0,2-1 0,2-1 0,2-1 0,-6 4 0,3-2 0,2-1 0,2 0 0,0 0 0,0 1 0,-2-1 0,-3 2 0,-3 1-282,13-4 0,-4 1 1,-3 1-1,1-1 0,3 0 282,-9 3 0,3-1 0,2 0 0,-1 0 0,0 0 0,-3 1 0,-4 1-281,12-5 1,-4 1-1,-2 1 1,0 0 280,-3 1 0,-1-1 0,-1 1 0,0 0 0,10-5 0,-2 0 0,-2 1 0,-6 2 0,-2-1 0,-1 2 0,12-6 0,-3 0-132,1-1 0,-5 2 132,-19 10 0,-1 1 791,0-3 0,-3 3-791,-7 2-720,-10 5-1322,-6 3 2042,-4 12 0,-2 1 0,0 8 0</inkml:trace>
  <inkml:trace contextRef="#ctx0" brushRef="#br0" timeOffset="163118">10879 5386 26602,'32'7'180,"3"1"0,1 12-90,1 8 44,-12 2 1,-3 5-90,-6-5 0,-4 2 0,4 12 0,-5 4 0,-13 5 0,-7-1 0,2-13 0,-4 0-45,-15 20 0,-4-3 0,11-28 0,-2-2 0,-12 6 0,1-4 90,2-9-90,3-5 0,20-14 0,7-5 0,5-3 90,7-7-90,9-3 0,9 0 0,3 3 90,5 7 0,19 15-90,-13 11 45,-15-2 0,-2 4-45,4 23 90,-5 6-90,-9 2-483,-9-3 483,-8-2 0,-7-5 0,-5-6 0,-4-7 90,-1-7-90,1-11 0,4-6 0,5-4 0,4 0 483,3 0-483,5 0 0,6-4 0,9 1 0,8-3 0,5 4 0,4 2 0,-1 9 0,1 2 0,-4 12 0,-3-2 0,-5 2 0,-3-8 0,9-7 0,-10-15 90,10-14-90,-11-17 0,3-13-382,-10 21 1,0-3 381,-1-7 0,0-1-45,2-3 0,-1-2 90,-2-3 0,-2-1 0,0 1 0,-1 1 0,-4 1 0,0 2-45,-1 6 0,-3 1 0,-7-25 0,-13 8 0,-2 25-513,-8 6 513,8 26 0,5 14 0,7 12 0,4 10 0,15-6 0,8 2 0,6 3 0,7 0 0,13 8 0,3-2 0,-4-10 0,0-4 66,-3-4 0,-2-4-66,5-1 520,-9-4-520,-9-8 0,-6 1-359,-7-8-451,-5 3-449,-5-4-450,-1 0-7,-3 5 1716,-5 3 0,-7 7 0,-3 3 0</inkml:trace>
  <inkml:trace contextRef="#ctx0" brushRef="#br0" timeOffset="163452">11817 6585 13570,'-18'26'2249,"-3"1"414,-3 4-2483,-6 7-1,3-1 1,-1 3-135,4-6 0,-1 0-598,-9 17 1,-1 0 552,6-12 0,1-2 90,0 0 0,-1-2-99,0-2 1,-1-3 143,4-4 0,-1-3 1577,-22 10-993,-8-33-359,39-52-225,7 19 0,6-2-854,15-15 0,10 1 809,0 8 0,3 2-45,3 3 0,3 1 143,2 2 1,3 3-144,1 4 0,3 3 562,-1 2 0,3 4-607,15 3 0,1 3 0,-17 3 0,1 3-135,19 5 1,-3 4-406,-2 6-405,-18 2 1,-3 0-225,-6-2-720,-2 1-540,-19-11 3028,-4-5 1,-8-7 0,0-7-1</inkml:trace>
  <inkml:trace contextRef="#ctx0" brushRef="#br0" timeOffset="164009">12300 5203 14093,'16'-54'1109,"1"0"0,-2 6 1,-2 2-244,-1 8 0,-2 3-687,9-16 1502,-5 16-1321,2 19 881,0 18-972,4 28-89,3 29 867,-11-17 1,0 3-1003,0 7 0,-1 3-45,-1 4 0,-2 2 45,0 0 0,-2 0-45,-1-2 0,-2 0 0,0-5 0,-2-2 0,1-6 0,0-2 45,-1-8 0,0-1 1066,3 18-1111,-1-15 90,0-20-90,1-6 0,6-24 0,23-38 0,-1-5 0,2 1 0,1-1 33,-14 22 1,0 3-34,7-8 0,-2 6 90,3 6 0,-3 18 90,7 52-90,-6 13-1064,-10-7 0,-1 3 1019,-3-2 0,-1 0-45,0 1 0,0 1-263,1-1 0,0 0 263,0-3 0,1-1 0,0-7 0,0 0 0,3 3 0,0-2 0,9 7 0,-5-11 180,-45-100-180,2 24 0,-3-6 0,-3 3 0,-10 18 0,-7 10 792,-6 24-792,-7 18 0,14 11 0,-1 8-263,13-12 1,0 3 0,1-1 262,0 1 0,-1-1 0,2 0 0,2 0 0,1 0 0,3-4 0,-1 0 0,3-2 0,0-2 0,1-1-90,-13 22-540,3-11 1446,7-7-3874,-2-1 1120,10-17 1938,3-1 0,6-26 0,2-4 0</inkml:trace>
  <inkml:trace contextRef="#ctx0" brushRef="#br0" timeOffset="164625">11626 5132 15460,'-52'-13'2788,"8"1"-74,11-4-2624,17 1 1406,16-2-1496,25-6 0,30-8 0,-11 10 0,5 0-473,-8 3 1,3 0 0,1 0 472,8-4 0,3 0 0,0 0 0,-10 4 0,1 0 0,1 0 0,-1 0-3,3-1 1,0 0 0,0 0-1,0 0 25,-1 0 1,0 0 0,0 0-1,-1 0-250,14-6 0,-1 1 0,1-1 228,-7 2 0,2 0 0,-1-1 0,-3 2 30,-1 1 0,-4 1 0,1-1 30,7-3 0,0 0 0,-3 2-21,0-1 1,-4 4 50,-10 5 0,-1 2 0,-3 4 0,-3 4 1835,9 13-1745,-23 21-90,-9 8 0,-4 11-90,-9 4 90,-2 1-90,-6-3 2744,-1-8-2654,-1-9 1366,8-16-1456,0-9 500,6-23-500,6-9 0,6-23 0,10-8-383,11-3 383,2 6 0,3 11 0,-5 14 90,-3 18-90,6 57 90,-17 11-1018,-7-7 1,-3 4 927,-10-6 0,-4 0 0,-1 3 0,-6 2 0,-4-9 0,-4 1 0,0-2-372,-5 3 1,-3-2 371,-9 10 0,-4-8 0,11-23 0,-4-8-106,-14-6 1,-1-8 105,12-4 0,0-6 0,-10-6 0,3-7 0,15-3 0,3-4-180,2-3 0,3-3-180,1-5 1,4-2-271,1-4 0,5-3-689,6-2 0,3-5 0,1 2 1319,3-9 0,3 1 0,2 7 0,1-1 0,3 3 0,5-2 0,1 1 0</inkml:trace>
  <inkml:trace contextRef="#ctx0" brushRef="#br0" timeOffset="165217">13717 3821 22644,'23'-21'1619,"-1"3"-1259,2 5 0,2 6-90,9 9-1,4 8 1,7 13-90,5 10-765,-23-10 0,-1 2 720,1 4 0,-1 1-45,-1 6 0,-1 1 0,-2 5 0,-1 1 0,-3 3 0,-2 2 0,-1 2 0,-3 2 0,-3-2 0,-2 0-46,-2-3 1,-2 0 0,-4-5 0,-2-1-45,0-5 0,-2-3-314,-10 23 404,-3-15-1,-3-16 91,-3-17-90,-1-18 0,2-18 0,-1-20 90,5-12 362,10 27 0,1 0-542,-1-33 160,5 28 0,3 1-160,7-13 0,7-1 0,15 31 0,11 10 0,11 12 0,9 13-246,-29-4 1,1 2 245,0 3 0,-1 1 0,26 16 0,-6 0 0,-11-2 0,-7-6 377,-9-5-377,-6-9 127,-6-4-127,-5-12 0,-4-9 0,-6-17 0,-4-17 0,2 16 0,-2-2-49,-1-5 0,0-1 49,-2-5 0,0 0 0,-2-2 0,-1 0 0,0 0 0,0 0-1006,-1 1 0,1 0 1006,0 5 0,0 0 0,2 4 0,1 1-880,-8-25 880,4 10-3,7 11 3,-4 9 0,10 8 430,-8 8-520,8 3 1173,-2 6-1622,3 2 1093,0 4-1543,-4 6-357,-2 1 1346,-17 14 0,-2-2 0,-11 9 0</inkml:trace>
  <inkml:trace contextRef="#ctx0" brushRef="#br0" timeOffset="165392">13648 3933 19760,'-55'23'2519,"10"-7"-2340,14-10 1630,23-8-1540,20-8-179,24-5 0,13-3-900,1-1 1,6-1 0,0-1 719,1 1 0,1-1 0,1 0-45,-9 3 0,2-1 0,-1 1 0,-3 1-195,-3 1 0,-3 1 1,-1 0-436,13-6 1,-3-1 851,1-3 1,-6-1 0,6-6 0,-4-9 0</inkml:trace>
  <inkml:trace contextRef="#ctx0" brushRef="#br0" timeOffset="166941">11593 7297 22374,'-17'-13'2969,"2"14"-2340,-9 13 91,0 21-91,-9 16-820,13-20 0,0 2 371,-4 3 0,1 2-709,-3 4 1,-1 2 618,-2 2 0,-1 2-90,-1 3 0,-3 5 0,9-16 0,-3 4 0,-1 1 0,2-3 0,-3 3 0,1-2 0,-2 3 0,1-4 0,-1 4 0,0-2 0,1-3 0,1-2 0,0-3 0,-1 1 0,-8 9 0,-4 2 0,3-4 0,-4 3 0,2-3 0,6-7 0,0 0 0,3-4 0,5-7 0,2-4 0,-18 18-702,11-11 702,7-7 0,9-7 0,4-7 158,4-3-607,4-5 1092,0 0-643,11 0 890,-5 0-800,5 0-180,-7 0-1080,0 0 271,-5 0-1,-2 0-89,-3 0-1800,-4 0 901,5 0 1888,1-2 0,-1-6 0,2-3 0</inkml:trace>
  <inkml:trace contextRef="#ctx0" brushRef="#br0" timeOffset="167318">10278 8633 19586,'10'-33'5037,"4"-2"-4587,-9 13-1,2 3 91,-7 14-270,-7 14 0,-4 14 0,-11 23-180,7-15 0,0 2-444,-3 5 0,-1 3 444,-1 2 0,-1 1-90,0-1 0,1 1 45,3-2 0,1-1 0,3-4 0,2-2-45,-1 26 90,8-13 124,15-10-214,12-12 0,19-4 0,4-10 0,4-2 0,-10-2 0,2 1-990,16 3 1,-2 0 989,-16-4 0,-3 0 0,-2-3 0,-2 0-237,22 7 327,-15-11 517,-12 3-517,-15-6-90,-6-8 90,-18-12-90,-8-17 90,-14-16 5,13 20 1,0-2-51,-2-3 0,-1-1-90,1-4 0,-1-2-203,3 7 0,0-3 0,1 2 158,-1-3 0,1 0-180,-3-7 1,2 3-631,2 2-359,9 16-2789,7 12 4048,9 22 0,7 15 0,2 15 0</inkml:trace>
  <inkml:trace contextRef="#ctx0" brushRef="#br0" timeOffset="168518">11801 6768 20845,'0'-10'2878,"-4"0"-2608,-1 4 90,-3 2 0,0 20 90,-2 17-271,5-2 1,0 4-45,-3 12 0,0 5-745,-1 10 0,0 3 760,1-15 0,0 2 0,-1 4-486,1-4 0,-2 4 1,0 3-1,0 0 0,0-3 448,0 3 1,1-3-1,0 1 1,-2 7-62,0-7 0,0 5 1,-2 4-1,0 1 1,1 0-1,-1-3 1,2-5-449,-1 0 0,2-4 0,0-1 0,-1 0 0,-1 3 412,0 3 0,-2 3 0,0 2 0,0-1 0,0-2 0,0-3-235,1-3 1,0-2 0,0-3 0,0 1 0,0 0 219,-2 1 0,1-1 0,-1 1 0,-1-1 0,1 0 0,-5 11 0,0-1 0,0-1 0,-1 0 0,-1-2 0,1-1 0,-1 0 0,-1-2 0,0-3 0,0-1 0,0-1 0,-1-1 22,0-3 1,1 0-1,-1-2 1,-1-1-23,-7 11 0,-2-1 0,1-3 0,0-4 0,1-2 0,-1-2 0,2-3 0,-1-2 0,-1 0-28,-7 5 1,-2 0 0,2-3 27,-1 3 0,0-2 317,4-5 0,-2 1 0,6-4-317,-12 14 715,21-20 1,2-1-716,4 10 0,4 4 0,7 4 1871,-2 4-1871,3 0 0,-6 3 1244,-1 0-1244,1-17 0,0 1 0,-7 16 0,-4-5 0,0-2 0,2-3 0,-11 16 0,22-39 0,4-4 994,-4-3-994,9-1 788,-8-5-788,5 7 132,-10-4-132,5 1 0,-5 2 0,10-5 0,-5-1 0,4 4-90,-5-8-450,5 4-1529,2-5 630,3-5-2789,5-7 4228,2-2 0,7-8 0,0 4 0</inkml:trace>
  <inkml:trace contextRef="#ctx0" brushRef="#br0" timeOffset="168956">10144 11302 23184,'-4'-29'2878,"-6"8"-2698,-8 12 0,-9 20 0,-5 13-90,-3 22-45,16-17 0,1 3-459,0 4 1,2 4 413,-1 4 0,3 1 45,1 2 0,2 1-45,1 0 0,3 0 0,2-4 0,2-1 0,2-4 0,2-1 0,9 25-108,6-33 0,3-3 108,17 11 0,2-19 0,3-6-90,15-3 90,-18-5 0,-1-1 0,14-3 0,10 10 90,-22-9-208,3 5 118,-24-7 90,-5 4-90,-4-2 751,-4 2-751,-1-4 458,-21-20-368,-12-21-90,5 2 0,-2-4-313,4 4 0,0 0 313,-1-7 0,3 1 0,5 11 0,1 1-45,1-1 0,0 0 0,0 1 0,0 0 0,0 1 0,1 0-296,-1-6 0,0 1-19,-6-13-539,1-7 269,12 37-1259,2 4-90,1 13 1979,2 3 0,-3 0 0,4 0 0</inkml:trace>
  <inkml:trace contextRef="#ctx0" brushRef="#br0" timeOffset="177913">10879 14473 21205,'0'-6'1619,"0"2"0,0 4-360,-4-3-449,-4 3-540,-3-3-180,-3 3 0,2 0 0,-25 14-90,11 1 0,-21 15 0,19 2 0,1 7-616,3 6 616,5 6 0,9 5 0,5 3 0,5 4 0,3-1 0,5 1 0,7-2 0,7-5 90,3-2-180,5-9 180,1-4-90,1-8 0,1-7 0,1-13 0,1-7 0,1-10 0,-1-4 0,-1-7 90,8-17 0,-13 4-90,4-14 90,-17 7 525,-5-4-525,-5-2-90,-5 1 0,-1-1 0,0 0 0,-3 3 0,-4 0 0,-3 5 0,-2 0 0,-2 3 0,-2-3 0,-5 0 0,-3-1 0,-3 2-90,-1 3 90,-2 4-90,-1 2 90,-1 3-180,-1 2 1,1 3-1,1 5 0,4 2-540,0 5 91,11 1-271,2 2-269,11 9-630,3 7-630,5 10 2429,4 4 0,11 3 0,3 0 0</inkml:trace>
  <inkml:trace contextRef="#ctx0" brushRef="#br0" timeOffset="178605">12369 14457 19555,'-10'-10'3777,"0"0"-2327,2-2-1090,3-1 595,2-7-865,3 8 167,5-4-168,5 12 519,11 0-518,30 15-90,-1 8 0,0 8 0,1 6-303,-18-7 1,0 5 332,1 5 0,1 7 0,-4-2-468,-5 1 1,-4 1 482,4 15 0,-4 2-45,-13-16 0,-4-1 0,-4 0 0,-4 0 45,-2-3 0,-4-1-45,-4-2 0,-3-3 0,0-4 0,-5-1-26,-12 3 0,-4-5 26,-16 0-1428,7-13 1,0-7 1517,0-20 172,-10-13-172,31-5-90,7-2 601,10 0-601,21-2-719,18 12-91,6 4-249,8 15-200,-12 4-540,-1 0 2706,-1 4-907,-1 2 0,-5 6 0,-1 1 0</inkml:trace>
  <inkml:trace contextRef="#ctx0" brushRef="#br0" timeOffset="179131">14274 14203 23004,'-14'-18'2788,"-1"-1"-2248,-3 3 90,1-2-181,1 3-179,4 2-180,6 3 0,2 5-90,4 2 0,7 3 90,9 0-90,19 7 0,14 6 0,-17-2 0,1 1-245,3 4 1,0 1 244,1 2 0,-1 3 45,-1 2 0,-3 5 0,5 18 0,-6 6 0,-10-10 0,-5 1-357,0 16 1,-6 1 401,-11-15 0,-9 0-90,-4-5 0,-6 1 0,-1-2 0,-4 5 0,-3-2 0,1-7 0,-2 0 0,0-4 0,-5-3 0,1-4 0,1-3 0,-2-1-279,-6-1 0,1-3 279,-11 1-187,-3-3 187,32-15 411,16 0-411,16 0 773,21-2-773,21 2 0,-19-2 0,3 1 60,5 6 1,2 2-61,2-2 0,4 4 0,-5 3 0,2 4 0,-2-1-244,7 1 0,-2 0 244,13 6 0,-3 0-315,-23-7 1,-3-2-1126,25 10-641,-9-2 102,-9-11-539,-9-3 2518,-4-9 0,-1-8 0,-1-3 0</inkml:trace>
  <inkml:trace contextRef="#ctx0" brushRef="#br0" timeOffset="179614">16544 14346 23903,'39'-31'1260,"-3"1"-1260,-10 7 359,-2 2 91,-5 6 540,-3 5-721,-7 5 91,-4 2 0,-8 3-90,-4 0-90,-7 0 0,-35 5-180,15-4 0,-22 4 0,30-5 0,6 0 0,5 0 0,7-5 0,6-1 0,8-4 0,5 0 0,18 0 0,5 11 0,4 12 0,-17 14 0,-3 6 0,-4 27-632,-5-15 1,-4 0 631,-8-10 0,-4-2 0,-2 1 0,-3-1-204,-6-4 0,-5-2 204,-3-1 0,-3-4 0,-2-4 0,-5-5 0,-20-9 0,-1-9 0,12-2 0,1-6-1028,-16-11 1,4-7 1027,18 0 0,5-7 0,6-2 0,2-6 0,3-2-328,7-2 1,3-2 0,2 0 327,-1-1 0,2 0 0,5 0 0,7 5 0,5 0 0,4 5-270,8-2 1,7 6-354,4 3 1,5 3-323,3 4 1,5 2 944,0 9 0,3 1 0,-1 3 0,8 0 0,-1 2 0,-6 5 0,0-1 0,0 0 0</inkml:trace>
  <inkml:trace contextRef="#ctx0" brushRef="#br0" timeOffset="180213">18087 13705 20575,'0'-20'5037,"-24"-14"-4407,9 13-180,-18-8-180,15 16-180,2 8-1,2 0 1,5 5 0,0 0-90,8 0 90,1 7-90,10 4 90,12 9 90,15 5 0,17 6-407,-20-12 1,2 0 271,5 2 0,1 1-438,4 3 1,0 1 436,0 1 1,0 4-999,-8-1 0,1 3 0,-3 0 999,2 2 0,-4 4-45,-6 2 0,-1 4 0,-9-4 36,-8-6 0,-8-1-36,-17 21 0,-11-3 0,4-24 0,-7-6 12,-28 10 0,-4-6-12,24-16 0,-1-4 0,-19-6 0,4-7 585,3-13-585,8-20 0,38-6 0,19 3 0,8-1 0,-3 7 0,3 0 562,9-9 1,4-4 0,-1 4-563,0 2 0,-1 2 0,-4 4 0,1-1 0,-2 2 0,-2-1 0,-3 2 0,-3-2 0,-2 0 0,-3 1 0,-3 0 0,-4 0 0,-4 0 0,-3 0 0,-4 1-313,-5 2 0,-4 1 313,-4 1 0,-5 3 72,-4 2 1,-4 3-73,-4 3 0,-2 4 0,-4 2 0,-1 4 0,-2 3 0,0 4 0,-1 5 0,1 5-225,0 1 0,2 4-225,4 5 1,1 4-226,4 0 0,3 3-1124,-12 28-809,19 5 2608,18 5 0,18 3 0,-3-31 0,0 0 0</inkml:trace>
  <inkml:trace contextRef="#ctx0" brushRef="#br0" timeOffset="180885">21010 13472 22914,'21'-13'3508,"-5"0"-2968,-6 0-1,-6 1 1,-2 4-270,-2 0-180,0 6 0,0-1 0,-5 15-90,-4 6 0,-16 40 0,4-6-506,6-16 0,1 0 506,-5 14 0,3-4-657,7-5 657,4-8 0,14 4 0,4-15 0,33-2 0,-8-13 0,17-3 940,-21 2-940,-5 7 729,-9 13-729,-40 27 0,-5-25 0,-7-1 0,-3 3 0,-6-4-420,-4-13 0,-5-5 1,3-2 419,0-2 0,0-4 0,-19-4 0,1-4 0,19-2 0,2-3 0,2-3 0,1-6-364,-7-16 1,6-6 363,15 8 0,4-2 0,-3-16 0,8-1 0,17 14 0,8 0 0,16-18 0,8 1 0,-3 15 0,3 3 0,-2 5 0,3-1 0,1 5 0,6 1 0,1 6 0,0 1 0,1 3 0,-2 4 0,0 4 0,-2 3 0,-1 3 0,27-1 0,-8 14-90,-11 3-270,-7 8-450,-7 5-359,-6-2-450,-3 1 1619,-1 8 0,-7-8 0,0 8 0</inkml:trace>
  <inkml:trace contextRef="#ctx0" brushRef="#br0" timeOffset="181511">22959 13441 15082,'27'-28'2429,"-3"2"822,-5 4-2442,-3 4 1320,-8 2-1680,-2 6 591,-4 5-1040,-2 26 3392,0-2-3392,4 38 0,0-22 0,6 12 0,2-22 0,4-5 0,19-9 0,-1-9 0,13-12 0,-6-6 0,-2-6 0,12-10 0,-17 9 0,5-4 0,-21 19 0,-6 4 0,-4 8 0,-4 8 0,-2 14 0,-10 6 0,-4 4 0,-7 24-400,1-21 0,-5 3 0,1-3 400,-2-2 0,0-2 0,-10 13 0,-1-3 0,8-18 0,-1-3 0,0-1 0,-1-3 0,0-3 0,-2-4 0,-1-3 0,-1-4 0,-16-6 0,0-7-146,12-2 0,1-6 146,-4-6 0,-1-7 0,5 0 0,5-6 0,4-3-964,-8-13 0,3-1 964,14 11 0,3 1 0,1 0 0,2 1-340,2 3 0,2 1 160,-8-27-175,9 13-1084,2 8-180,5 12-487,0 5 2106,3 8 0,5 2 0,5 3 0</inkml:trace>
  <inkml:trace contextRef="#ctx0" brushRef="#br0" timeOffset="182028">24905 13187 24083,'12'-10'2069,"-4"4"-1529,-4 2-1,-8 10-89,-4 7-270,-8 11 90,-21 29-270,1-12 45,13-12 0,-1 1-45,-4-6 0,1-4 0,-14 2 0,5-14 0,0-7 0,-8-23-1696,16 3 0,1-5 1696,-7-27 0,20 3 0,5-3-508,3 12 1,3 0 507,4-15 0,7 0 0,11 6 0,5 4 0,-5 13 0,3 2-307,7-6 1,1 5 306,15 7 90,-1 15 0,-1 21-90,-4 25 958,-20-8 1,-4 6-959,0 8 0,-3 4 45,-1 8 0,-2 2-92,-1 6 1,-2 2 46,-2-20 0,-1 1 0,0 0-30,0 1 0,0 0 0,-1-1 0,1 1 0,0-1 0,-1 0-120,2-1 0,-1-1 1,0-1-346,2 21 0,1-3-180,-1-4 1,2-3-361,0-5 1,0-1-360,0-9 0,0-1 1394,8 24 0,-3-17 0,-2-9 0</inkml:trace>
  <inkml:trace contextRef="#ctx0" brushRef="#br0" timeOffset="182660">26375 12719 21025,'0'-28'2609,"0"5"-2070,0 3 181,0 7-91,0 3-179,0 5-180,0 3 90,-6 6-180,-6 34-90,-3 4-423,4-4 0,2 2 333,0-1 0,2 0 0,-2 4 0,1 1 0,1 3 0,0 3 0,2-3 0,0 3 0,1-3 0,0 9 0,1-1-392,1-8 1,0 2 0,1-3 391,0-2 0,2-1 45,0 8 0,1-1-613,6 15 568,-2-27 0,3-4 0,13-3 0,8-6 0,9-14 0,8-9 0,4-12 0,0-13 0,-18-3 0,-3-4 90,9-23-585,-17 13 1,-5-2 539,-12 9 0,-4 0 0,-4-2 0,-4-1 55,-15-13 1,-6 2-56,4 10 0,-3 3-45,-13-9 0,-3 3 45,10 14 0,-1 4-45,1 2 0,0 2 587,-25-13-587,0 4 0,22 15 0,7 1 0,28 11 0,36 11 0,10-4 513,-5 0 1,3-1-514,2-3 0,0-2-39,7 0 0,2-2-141,3 2 1,0-2-136,-1 0 0,1-2-465,-11-3 1,3-2-1,-4-2-389,2-3 0,-1-2 1169,8-7 0,-4-4 0,-2-12 0,-6-3 0</inkml:trace>
  <inkml:trace contextRef="#ctx0" brushRef="#br0" timeOffset="183194">28251 13344 22644,'25'0'3958,"-12"0"-3508,1 0-1,-21 10-89,-2 1-90,-23 18-270,4-8 90,-12 3-90,12-16 90,4 1-90,5-8 0,3 3 90,10-10-90,0-7 90,12-15-45,13-10 0,6-1-45,8-8 0,3 4 0,2 6 0,-4 20 0,5 17 0,-19 26 0,-4 25 0,-3 10-222,-10-25 1,0 0 221,-1 1 0,0 0 0,-1-1 0,-1-1 0,3 29 0,2-13 0,2-13 0,3-20 0,5-9 0,8-23 0,2-11 0,2-10 0,5-18 0,-2-11-812,-11 19 1,0-4 0,-2-2 0,-1 2 811,1-12 0,-2 0 0,-3 0 0,-4-5 0,-2-1 0,-6 3-156,-3 16 0,-5 2 0,-1 0 156,-3 1 0,-2-1 0,-2 2 0,-3 1 0,-2 2 0,-3 1 0,-2 1 0,-2 3 0,-3 1 0,0 3 0,-2 2 0,-5 3-1260,-16-1 1,-7 3 0,2 5 1259,14 5 0,0 4 0,-1 1 0,-15 2 0,-2 4 0,3 3 0,-3 8 0,0 0 0</inkml:trace>
  <inkml:trace contextRef="#ctx0" brushRef="#br0" timeOffset="187833">10465 14000 21385,'2'-13'3598,"0"5"-3059,-2 4-89,0 4 809,0-3-1079,0 10-90,0 6 0,0 17 45,-4 11 0,0 9-75,2-4 0,1 5 0,-1 3-646,-1 2 1,0 4-1,0 1 1,0-2 585,1-3 0,-1-2 0,1 1 0,-1-1 0,1 4 0,-1 0 0,1-1 0,-1-4 0,-1 3 0,0-4 0,0 1-381,0-1 0,0 1 1,0-1 380,0-1 0,-1-1 0,1-1 30,0-1 0,0 0 0,0-1 0,0-2 0,0 0 0,0-1-30,-2 18 0,0-1 0,0-5 0,0-1 45,0-4 0,1-3-329,2-4 1,0-1 283,-2-6 0,1 0 0,3 24-48,-14 2 48,9-21 1884,-13 9-1884,6-20 1450,2-7-1450,4-10 864,7-9-774,0-5-9,4 0-81,4 0 0,6 0 0,10 0 0,5 0 0,10 0 0,7 0 0,-4-3 0,4-1 0,-9 2 0,2-2-1131,10-2 0,5 0 1,-3-1 1130,0 0 0,0 0 0,-5 0 0,3 1 0,-3-1-214,7-1 1,-2 1 213,2-2 0,1 0 0,0 1 0,0 0-794,1 0 1,-1-1 793,2 1 0,0 1 0,1-2 0,0 0 0,2 0 0,1 0 0,3 0 0,0 0 0,-21 3 0,1 0 0,4 0-203,11 0 0,6-1 0,3 0 0,-4 1 203,-10 2 0,-1 1 0,0 0 0,1-1 0,9-1 0,2 0 0,0 0 0,-2 2 0,-7 2 0,-1 1 0,-2 2 0,-4-1 763,11 2 0,-1 0-763,4 0 0,4 0 0,-4 1 0,-5 1 0,-2 0-393,-8-3 0,2 0 1,-2 0 392,5 2 0,-1 1 0,2-4 0,0-1 235,1 2 1,1 0-236,2-1 0,0-2 0,1-1 0,0 0 0,2 0 0,-1 0 0,1-2 0,0-1 0,0 1 0,2 0 0,-2-1 0,5 0 0,-3 0 0,-13 1 0,-2-1 0,2 1 0,16-3 0,3 1 0,-3-1 0,-16 1 0,-2 0 0,-1 0-38,2-1 1,0-1-1,1 0 38,0 1 0,0-1 0,1 0 0,0 0 0,1-1 0,0 1 0,1-1 0,1-1 0,0 1 0,0 0 0,1 0 0,4-1 0,2-1 0,5 0 0,1 0 0,-4 0 0,-11 2 0,-3 1 0,0-1 0,2 1-325,14-2 0,3-1 0,0 1 0,-4 1 325,-1 1 0,-3 0 0,0 2 0,0 0 0,0 1 0,0 1 4,-1 0 0,1 0 0,-1 1-4,-1 1 0,1 1 0,-1-1-52,0 1 0,0-1 1,0 1 51,-1-1 0,1 1 0,0-1-51,1-1 1,0 1 0,0-1 50,0-1 0,-1 0 0,5-1 0,-11 2 0,3-1 0,1 1 0,0-1 0,-2 1 0,0-1 0,-2 1 0,0-1 0,5 1 0,0-1 0,4 0 0,2 0 0,2-1 0,-2 2 0,-2-1 0,0 1 0,-2 0 0,-1 1 0,1-1 0,3 0 0,-2 0 0,3-1 0,0 0 0,1 0 0,-2 0 0,-3 1 0,-1 0 0,-3 0 0,-1 1 0,-1-1 0,3 0 0,6-1 0,1-1 0,1 0 0,-3 0 0,-5 1 0,3-2 0,-6 1 0,3-1 0,-5 0 0,4-1 0,-2 0 0,-4 0 0,19-6 0,-4 0 0,0 0 0,-2 0 0,-3 0 0,0 1 0,-2 0 0,-1 1 0,-3 1 0,2 0 281,-6 2 1,4 0-1,-4 1-281,8-1 0,-1 0-130,-7 2 0,2 0 1,-3 1 129,2 1 0,-3 0 0,2 0 0,0 1 403,-3-1 0,3 0-403,-4 2 0,2-1 0,-1 0 0,5 0 0,2-1 200,2 0 1,5 1-1,-5 0-200,-8 0 0,0 0 0,3-1 0,4-1 0,-5 0 0,-5 1 0,1-1 0,8-3 0,5-1 0,-4 0 0,-1 1 0,1-1 0,-7 0 0,6 0 0,0-1 0,-5 2 0,14-4 0,-3 1 0,-7 2 0,3-1 0,-5 2-32,2-1 1,-4 0 31,-2 2 0,-1-1 0,-2 1 0,-1-1 0,-2 0 0,-1 1 0,0-1 0,-1 0 0,1 1 0,-1-1 0,2 0 0,-1 1 0,3-1 0,0 1 0,1-1 0,1 0-225,0 1 1,1-1 224,1 1 0,0 1 119,-2 0 1,1 0-120,18-2 0,-1 1 0,-14 1 0,-1 1 0,13-2 0,3-1 0,0 0 0,-1-1 0,-13 2 0,3 0 0,7-2 0,6 0 0,-1 0-76,-4 4 1,-1 0-1,1 1 76,2-2 0,1 1 0,0 1 0,0 2 0,1 0 0,-4 2 0,-12-1 0,-4 1 0,1 1 0,1-2 0,0 1 0,-1 1 0,2 0 0,-1 2 0,0-1 0,0 1 0,0-1 0,0 2 0,0 1 0,0 1 0,0 0 0,0 0 0,0 0 0,-1 0 0,22 5 0,-1-1 720,-1-1 0,-1 0-720,-2-3 0,-2-1 0,-1 1 0,-2-1 0,-3-4 0,-2-1 0,-3 2 0,-1 0 0,-4-1 0,-1-2 0,-3 1 0,0-2 325,-4 0 1,0-1-326,12-3 0,-2 0 0,-11 0 0,0 0 0,9-2 0,2-1 0,-1 2 0,-2-1 0,-9 1 0,0 1 0,10-1 0,1 1 0,-1-1 0,-1 0 0,-9 3 0,1-1 0,9-2 0,0-1 0,20-2 507,2 0-507,-23 7 0,6 0 0,-1 1 0,17-1 0,1 1 528,-14 1 0,2 0 0,-2 1-528,9 0 0,-5 0 575,-16 0 1,-1 0-576,22 0 0,-1 0 0,-25 0 0,1 0 0,22-2 0,-1-3 164,-1-8-164,-22 3 0,-1-1 0,16-7 0,-7 5 247,-13 6-247,-3 7 0,3-5 0,-11 2 0,1-2 0,-10 3 0,-4-5 0,3-17 0,-2-4 0,7-24 0,-2-6 0,0 1 0,0-3-540,-2 8 1,1-1 539,-1 6 0,0-3 0,0 2-1283,2-10 1,0 2 1282,0-1 0,-1 1 0,0-1 0,0 0-175,-2 3 0,0-1 175,0 5 0,-1-2 0,-1 2 0,-1-8 0,0-2 0,-1-4 0,0-5 0,0 5 0,-3 4 0,0 2-253,0 6 1,0-2-1,0 3 253,0-4 0,0 3 0,0-3 0,0 1 0,0 0 0,0 1 0,0 1 0,0 0 0,0 0 0,0 0 0,0 0 0,0 0 0,0 2 0,0-5 0,0-4 0,0-7 0,0 6 0,0 2 0,0 1 0,0 0 0,0-2 0,0 7 0,0 16 0,0 3 0,0-25 646,0 10-646,0-8 0,0 14 0,0-9 2386,1 15-2386,0-2 0,1 2 0,-2-15 0,0 14 478,0-7-478,-6 19 0,-2 2 1242,-8 3-1242,-5-1 0,-5 1 0,-8 2 0,-9-2 0,-10 4 0,-10 1-748,28 9 0,-3 2 748,-6 1 0,-2 1 0,-6 0 0,-2 2 0,-9 2 0,-2 2 0,18-1 0,-2-1 0,1 2-602,-5 1 1,0 1 0,0 0 601,-4 0 0,1-1 0,-2 0 0,-1 1 0,-2 0 0,1 0 0,-3-1 0,0 0 0,0 0 0,14-1 0,0 0 0,-2 0 0,-3-1 0,-5 0 0,-5 0 0,-2 0 0,1-1 0,3 0-575,-2 0 0,3 1 1,-1-2-1,-3 1 575,11-1 0,-2 0 0,-2 0 0,0 0 0,1-1 0,4 1 0,-10-1 0,4 0 0,0 0 0,0 0-201,0 0 0,0 0 0,-1 0 0,-4 0 201,8-1 0,-3 1 0,-3-1 0,0 0 0,2 0 0,2 0 0,2 0 0,2 0 0,1 0 0,-2 0 0,-4-1 0,4 1 0,-3 0 0,-4 0 0,-1 0 0,-1-1 0,3 1 0,2 0 0,5-1-165,-6 1 0,4-1 0,3 0 0,0 1 0,-4-1 165,0 1 0,-4 0 0,-1 0 0,1 1 0,2-1 0,4 0 0,-7 1 0,4-1 0,1 0 0,0 1 0,1 0 0,1 0 0,0 0 0,0 0 0,1 0 0,0 0 0,0 0 0,1 0-119,1 0 1,-1 0 0,1 0-1,0 0 119,0 1 0,0 1 0,0 0 0,-1 0 0,1 0 0,-1 0 0,0 0 0,0 0 0,-1 1 0,1 1 0,-1-1 0,0 0 111,0 1 1,0-1 0,0 0-1,0 0-111,0-2 0,0 1 0,-1-1 0,1 0 0,1 2 0,0-1 0,0 1 0,1-2 0,0 0 0,1-1 0,-1 0 0,-2 0 0,-2 1 0,-2 0 0,-2 0 0,1 0 0,4 0 0,0-1 0,2 0 0,1 0 0,-3 0-112,2 0 1,-4 0 0,1 0 0,0 0 0,5 0 111,-11 0 0,3 0 0,1 0 0,0 0 0,1 0 0,0 0-2,0 0 0,1 0 0,0 0 2,1 0 0,1 0 0,-1 0 0,1 0 0,1 0 0,-1 0 144,2 0 0,0 0 1,0 0-145,0 0 0,0 0 0,0 0 0,2 0 0,0 0 0,-1 0 0,1 0 0,0 0 0,0 0 0,0 0 0,0 0 0,0 0 0,0 0 0,0 0 0,0 0 0,-1 0 0,1 0 0,-1 0 0,-1 0 0,1 0 0,-1 0 0,1 0 0,0 0 0,-3 0 0,1 0 0,-3 0 0,-2 0 0,0 0 0,-3 0 0,-1 0 0,0 0 0,-1 0-30,2 1 1,-1 1-1,1 0 1,0 0 29,2 0 0,-1-1 0,2 1 0,3 1 0,-1 2 0,4 0 0,-1 1 0,1-2 0,-1 0 0,-4 0 0,0 1 0,-5 1 0,-1 0 0,0-1-4,8-1 1,-1 1 0,-1-1 0,1 0 0,-1 0 3,0 1 0,-1 0 0,0 0 0,1-1 0,-1 1 56,0 0 0,0-1 0,0 1 0,2-1 0,2 0-56,0 0 0,2 0 0,2 0 0,-1-1 0,-1 1 0,0 0 0,0 0 0,0 0 0,0-1 0,0 0 0,1 0 0,-1 1 0,1-1 0,1 0 0,0 0 0,0 0 0,-15-1 0,0 0 0,0 0 0,1 1 0,1 1 0,0 0 0,1-2 0,1 0 0,0 0 0,2 2 0,0 0 0,-3 1 137,2-1 0,-3 0 0,-1 0 0,0 1-137,2-1 0,1 1 0,-2 1 0,-1-1 0,4 1 0,-2-1 0,-1 1 0,0 0 0,2 0-81,4 0 1,0 0 0,1 1 0,1 0 0,2-1 80,0 1 0,2 0 0,1-1 0,1 1 0,-11 2 0,0 0 0,5 0 595,-4 2 0,2 1-595,3-2 0,-3 1 0,3 0 0,-3 2 0,2-1-203,-9 0 0,-1-1 203,9 1 0,-3 0 0,4-2 0,-7 1 0,2-1-138,-1 0 1,0 0 137,1 0 0,0 0 0,0 0 0,1 1 0,1-1 0,1 0 0,1 1 0,-1 1 0,1-1 0,1 1 0,1 0 0,-2 1 0,5 0 0,-2 2 0,2-2 0,-6 2 0,1 0 0,8-1 0,-1 1 0,3-1 0,1-1 0,3 0 0,2 2 0,-1 0 877,-10 4 1,2-1-878,13-4 0,2 1 0,-9 3 0,2 0 461,-8 5-461,18-6 0,-2 3 0,1 0 0,0 1 0,1 0 0,0-2 0,-24 18 2909,18-14-2909,1-1 0,-1-1 1352,1 2-1352,1-3 0,3 0 0,3-1 106,7-9-106,2 4 0,5-13 0,7 13 0,-3-12 0,4 11 0,-14 0 0,-4 10 0,-1-1 0,1 2 0,7-6 0,1 3 0,1-1 0,2 0 0,2 1 0,-1-3 0,1 1 0,0-1 0,-2 1 0,0 0 0,-3 2 0,1 2 0,0 7 0,0 3 0,-1 8 0,1 4 0,0 6-257,0 3 257,-1-3 0,1-1 0,2-4 0,0 0 0,3 0 0,1-1 0,2 1 0,4 0 0,-5-3 0,7 0 0,-7-2 0,5 0 0,-4 15 0,3 7 0,2 0 0,-3-4 0,5-18 257,-8-5-257,8-6 0,-3-5 0,1-2 0,2 0 0,-3 2 0,4 1 0,0 11 0,0-12 0,2 14 0,-2-20 0,2 8 0,0-14 0,0 2 0,2-9 0,-1 3 0,0-8 0,-1 8 0,3-8-3778,-9-15 1979,-1-1 1799,-7-22 0,-2-1 0,0-6 0</inkml:trace>
  <inkml:trace contextRef="#ctx0" brushRef="#br0" timeOffset="206564">17116 10321 22824,'-10'-8'3238,"-2"0"-2878,-1 3 0,1 3 89,6-1-359,2 3 0,4 0 0,35 7-90,-3 2 45,1-2 0,3 1-45,25 9-99,-28-7 1,1 1 188,-1 1 0,0 1-45,-1 2 0,-2 3 45,-2-1 0,-1 4 90,6 16 0,-2 4-135,-11-10 0,-2 3-45,5 12 0,-6 2 0,-10-12 0,-3-1 0,0-1 0,-3 1 0,-9 9 0,-5 0 0,-5-5 0,-2-2-180,-3 0 1,-4-4 179,-2-9 0,-1-5 0,-15-6 0,0-6 0,6-7 0,5 0 277,7-5-277,7 0 0,10-8 0,6 0 369,14-4-369,6-4-180,11-2-360,5 0-1619,23-4 540,-12 10-629,16-2 2162,-18 9 1,-1 0-1,1-1 1</inkml:trace>
  <inkml:trace contextRef="#ctx0" brushRef="#br0" timeOffset="206879">18180 10382 24623,'-5'-29'2788,"-8"6"-2428,-7 10-90,-9 11 0,-1 17-90,-1 13-90,2 18-1300,7 15 1210,14-26 0,3 1 0,2 4 0,3-1 0,4 1 0,3-1 0,3-1 0,3-2 0,3-2 0,3-4 0,25 19-27,7-16 27,4-18 0,4-17 0,-2-17 0,-2-14 0,-23-3 0,-6-7 0,-6-8 0,-8-3 0,-9 9 0,-4-3 0,-4 3-902,-4-10 0,-9 5 767,-11 7 0,-6 8-405,-24 8-269,-4 14-361,0 16-449,4 7-949,8 8 2568,10 3 0,15 4 0,6 0 0</inkml:trace>
  <inkml:trace contextRef="#ctx0" brushRef="#br0" timeOffset="207310">19305 9858 22194,'-5'-26'3508,"2"1"-2968,3 7 0,0 3 89,0 7-179,0 4 0,0 4-180,0 9-270,3 11 0,2 21-1882,3 22 1882,-5-22 0,0 2 0,0 8 0,-2 3 0,0 3 0,0 1 0,0 1 0,0-1 0,1-1 0,2-2 0,0-5 0,2-1 0,2-4 0,0-3 0,1-7 0,1-1-36,14 19 36,2-18 0,7-17 0,2-13 0,1-18 0,13-28 0,-14 1-637,-15 11 1,-2-1 636,-1-14 1587,-7 6-1587,-6-4 0,-6 17 0,-3-2-143,-3 17-1206,-2 5-630,0 3-449,-2-3 2819,-2-3 1,-1-7-1,-1-3 1</inkml:trace>
  <inkml:trace contextRef="#ctx0" brushRef="#br0" timeOffset="207604">19419 9767 23993,'-17'-59'2339,"1"3"-2159,9 5-90,4 3 0,12 3-90,10-1 0,11 2-90,11 4 0,4 2 90,2 2 0,-4 1-2354,-7-3 2534,-9-1 730,-11-3-550,-8-4 89,-15-3-179,-10-2-90,-5 15 0,-5 1-2053,-16-14 1873,14 18 0,-1 2 0,-11 0 1260,6 7-1260,7 4 0,8 5 0,4 3-90,9 3-540,2 4-359,5 1 1967,0 6-2687,2 9-360,3 8 2069,2 11 0,3 11 0,-2 6 0</inkml:trace>
  <inkml:trace contextRef="#ctx0" brushRef="#br0" timeOffset="207955">19106 9650 24533,'-55'36'2069,"7"-6"-1979,10-7 0,19-12-90,16-4-450,58-10-270,10-2-286,-10 1 0,5-2 646,-5-1 1,0-1 89,4-1 0,0 0 180,2-1 0,-2-1 90,-2 1 0,-1 0 135,-4 0 0,-1 0 90,-7 1 0,-2 0 134,-6 0 1,-1 0 450,17-6 674,-22-22 0,-3 2-1484,-4 28 0,6-25 0,-25 98-528,-1-19 1,2 8 0,0-2 527,0-7 0,0-2 0,1 4 0,0 0 0,0 3 0,1 1 0,0-4 0,1 2 0,0-3 0,0-1 0,1 0 0,0 0 0,2-1 0,4 17 0,2-1-855,-1-6 0,1-1-314,0-8 0,0-3-271,-1-6 1,-1-3 1439,13 19 0,-1-15 0,-3-8 0</inkml:trace>
  <inkml:trace contextRef="#ctx0" brushRef="#br0" timeOffset="208380">21201 9787 26782,'21'-41'1079,"-3"5"-1079,-6 11 90,-2 7 90,-5 8 0,-2 5 0,-1 12-90,2 15-90,2 26 0,-1-11 0,0 3-1017,1 9 1,-1 4 1016,1 7 0,0 2 0,-2-17 0,1 0 0,0 0 0,0 2 0,-1 0 0,1-1 0,0 0 0,1-1 0,0 0 0,2 19 0,2-1 0,-1-8 0,0-3 0,0-6 0,1-3 0,-2-9 0,0-2 0,4 14 0,-2-23 0,-6-23 0,0-28 0,-2-28 0,0 14 0,0-4-687,1-12 1,0-4 686,0 14 0,1-3 0,-1 0 0,1-8 0,0-1 0,0-1-398,0 11 0,-1-1 1,1 0-1,0-1 398,0-3 0,1 1 0,0-2 0,1 1 0,-1 0 0,1-1 0,0 0 0,1 1 0,0 2 0,0 1 0,1-1 0,1 2-290,2-12 1,1 1 0,1 2 289,0 5 0,0 1 0,2 3 0,-1 6 0,2 1 0,0 3-514,10-14 0,3 4 514,2 9 0,3 5 166,4 4 1,3 5-167,3 7 0,2 4 0,3 5 0,1 3 0,1 3 0,0 3 0,0 7 0,-2 1-450,-4 0 0,0 4-1484,3 10 0,-5 6-854,8 14 2788,-28-10 0,-7 1 0,-26 21 0,-12 3 0</inkml:trace>
  <inkml:trace contextRef="#ctx0" brushRef="#br0" timeOffset="208746">21997 9309 24623,'-7'0'1889,"2"0"-1439,5 0 89,0 7 1,2 4-180,2 9-180,2 12-180,3 23 0,1 6 0,-4-18 0,-1 2-300,1 4 1,1 5 0,-1-4 299,-2 0 0,0-3 0,-1-1 0,0 0 0,1-2 0,0-2 0,-2-5 0,0-2 0,4 25 0,-3-16 0,0-11 0,-1-11 0,4-11 0,8-13 0,5-19 0,9-17 0,-6-2 0,0-3 0,-7 10 0,0-1 0,5-10 0,-4-2 0,-8 9 0,-5 2 0,-6-15 449,-14 17 0,-5 3-449,-23 5 0,11 13 0,0 2-270,-23 6-630,2 4-449,2 0-360,8 4-809,9-2 2518,9 7 0,15-4 0,5 5 0</inkml:trace>
  <inkml:trace contextRef="#ctx0" brushRef="#br0" timeOffset="209480">21993 9655 24173,'-27'-23'60,"1"0"0,-6-6 0,2 1 300,-8-6-90,0-5-180,27 24 180,20 7-181,13 4 1,24 1-90,15 1-359,-23-2 0,2 0 359,6 1 0,3 1-696,3-3 0,2 0 696,3 1 0,2 0 0,1-2 0,0 0 90,-2-1 0,0 1 45,-1-1 0,-2 1 45,-6-1 0,-2 1 45,-5 1 0,-1 0-1,-7 1 1,-1 0 225,18-3 270,1 2-720,-29 9 0,-5 31 0,-31 8 0,1-6 0,-2 1 247,-2-6 1,-1 0-248,-1 1 0,-1 0 0,0-3 0,0-1 0,-18 22 1573,-10-13-1573,13-17 0,-12-30 0,31-41 0,3-11-990,14 19 0,5 0 990,1 8 0,1 1 0,3-1 0,2 2-132,15-25 132,7 9 0,18 15 0,-10 20 0,13 16 0,-18 25 0,-3 15 0,-18 1 0,-2 10 0,-3-3 0,-1 1 0,-2 1-406,-1 6 1,-1 5 0,-4-6 405,-8-4 0,-4-5 0,-3 1 0,-2-2-295,-4-1 1,-3-2 294,-1-3 0,-3-2 0,-1-2 0,-1-3 0,0-4 0,-1-1 487,-6 2 1,1-2-488,-13 9 0,-4-7 277,29-23-277,15-14 1337,12-2-1337,39-18 0,-1 7 0,-9 5 0,2 2 0,25 3 0,-29 8 0,1 2 265,-1 4 0,-1 1-265,1 3 0,-1 1 0,25 15 0,-8-1 0,-2 7 0,-19-12-482,-6 4-5275,-23-23 3328,-16-22 2429,0-10 0,-10-24 0,8 4 0</inkml:trace>
  <inkml:trace contextRef="#ctx0" brushRef="#br0" timeOffset="209801">23167 9685 20935,'-4'-41'3868,"3"3"-3239,-3 10-89,4 3 90,0 7-1,8 1-179,6 1 0,15 6 0,11 2-450,11 6 0,8 11-1780,1 2 1780,-3 12 0,-9 0-158,4 18 158,-22-9 0,-4 12 0,-20-13 0,-15 6 0,1-12 0,-17 2 1746,9-19-1746,-8-4 0,8-4 102,0-4-1002,0-2-269,-1-9-180,1-3-90,2-7-630,5-3-360,4-10 2429,7-3 0,3-10 0,4-2 0</inkml:trace>
  <inkml:trace contextRef="#ctx0" brushRef="#br0" timeOffset="210014">23451 9152 22464,'-31'-28'2518,"1"0"1,-9-14-2249,21 23-90,27 9 0,11 4 0,19 2-90,20 4-267,-24 0 1,3 0 176,26 0 0,3 0-1578,-15-1 1,-1-1 1517,-6 2 0,2-1 0,-4 0-30,0-3 0,-2 0-665,6 0 0,-2 0-324,12-4-91,1 3-269,-44 3-450,-12 2-169,-14 7 2058,-15 1 0,-11 10 0,-10 0 0</inkml:trace>
  <inkml:trace contextRef="#ctx0" brushRef="#br0" timeOffset="211160">16328 10814 22824,'0'-6'1979,"0"1"-540,0 5-809,0 12 269,0 24-449,2 11-270,-2-10 0,1 3-555,-1 0 1,1 1 374,-1 7 0,0 4 0,0 3 0,0 6 0,0-2-568,0-10 0,0-2 0,0 2 568,0 15 0,0 4 0,0-4 0,0-14 0,0-4 0,0 1 0,1 0 0,-1-1 0,1 1 0,0 19 0,0 1 0,2-13 0,-1 3 0,1-4 0,0 3 0,1-3 0,0 11 0,0-5 0,2-1 0,-2-14 0,0-9 0,0-12 0,0-10-555,-2-9-1064,0-13 1299,-2-9-2559,-7-11 2879,-2 1 0,-7-2 0,-1 4 0</inkml:trace>
  <inkml:trace contextRef="#ctx0" brushRef="#br0" timeOffset="211656">15873 12597 23454,'-16'-7'2608,"2"1"-2518,7-1 90,7 2 0,10 2 0,11 1-90,11 6 0,11 9 0,10 10-45,-7 4 0,1 4-1368,-8-5 0,-1 2 1323,16 10 0,-2 1 45,-13-9 0,-2 1-380,0-1 1,1 1 334,-3-2 0,-1 0 0,-1 0 0,-1-2 0,-3-2 0,-1-1 0,19 16-9,-9-9 99,-9-8 90,-5-13-91,-10-3 2379,-2-34-2468,-8-7 0,-2 1 0,0-4 238,0-3 0,0-1-238,0-6 0,0-1-367,2-4 0,0-1 367,-2 1 0,1 0 0,0 2 0,0 1 0,-1 3 0,0 2 0,-1 5 0,0 0-63,0-2 0,0 2 63,-1-11 0,1 2 90,0 28 90,1 5 0,-2 4 287,0 4-377,-6 5 899,-8 2-989,-14 4 0,-15 4 0,-16 7-266,24-5 1,-1 1 265,-3 0 0,-2 1 0,-2 0 0,-1 1-90,3 0 0,-2 0-394,-10 4 0,0 0-461,8-2 1,1 0 134,4-3 1,2 0-1530,-10 8 2339,32-18 0,8 11 0,4-4 0</inkml:trace>
  <inkml:trace contextRef="#ctx0" brushRef="#br0" timeOffset="212394">15082 10001 22014,'19'24'3598,"-5"29"-3418,-2 10-1260,-11 2 0,-4 3 1125,0-20 0,-1-1-45,-1 15 0,0-3 45,2-23 0,-1-4 213,-3 19 12,3-14 801,-1-13-981,2-23 0,3-22 90,0-28-135,1 16 0,1-3 216,2-4 0,0-1-261,3-3 0,1 1 0,0 1 0,2 2 0,2 2 0,0 2 90,13-20-180,3 15 416,3 21-236,1 18-90,1 21 90,1 22-45,-17-10 0,-3 4-399,1 9 0,-3 4 443,-2 5 1,-2 4-1007,-2 4 1,-2 2 961,-3 2 0,-2 0 0,-3 0 0,-2-2-45,-2-2 0,-2-2 0,-3-6 0,-3-2-176,-1-6 0,-2-3 176,-2-6 0,-1-4 0,-25 14 0,-4-20 0,0-26 0,0-26 0,25 4 0,2-4 0,0-9 0,3-4 0,-2-5 0,3-4 0,3-7 0,1-2 0,2-3 0,2-2 0,5-3 0,2 0-311,0 1 0,2-2 281,4 9 0,0-2 0,1 3-285,1-6 0,0 2-433,0 12 1,1-1-1,0 5 28,1 4 1,2 4-990,5-20 439,-2 13 1270,0 15 0,-3 15 0,-1 6 0</inkml:trace>
  <inkml:trace contextRef="#ctx0" brushRef="#br0" timeOffset="213448">15252 10183 18492,'27'-7'2788,"-1"-1"-1418,2 5-1100,6 1 0,9 9-90,12 6-205,6 12 160,-27-8 0,1 2-264,1 3 1,-1 2 173,2 2 0,-1 1 45,0 2 0,-2 1-45,-1 0 0,-1 1 90,-4-3 0,-1 0-45,-4-2 0,-1-1 180,12 16 0,-8-11-1,-9-7 570,-7-12-659,-7-5-90,-17-26-90,1-10-2675,-12-30 2675,13 22 0,1-3 0,-1-6 0,0-3-637,-3-6 0,0-2 637,-2-2 0,-1-1-241,-1 1 1,-1 1 240,0 2 0,-2 2 0,1 3 0,-1 2 0,0 5 0,-1 1-48,3 4 1,-3 1 2,-5-5 0,0 2 45,7 12 0,1 1 0,-5-5 0,-1 3-90,-4-5 90,0 6 0,3 4 2219,1 4-2219,3 4 0,3 2 2285,2 6-2375,3 3 954,7 4-1044,8-8 303,30-5-303,4-5 90,-4 7 0,2 0-291,25-9 381,-25 10 0,1-1-45,1 0 0,1-1 45,1 0 0,1 0 0,0-1 0,0-1 0,-1 1 0,-1-1 0,-2 0 0,-1 1 90,25-17 89,-12 5 1,-11 2 90,-12-3-90,-11 9 0,-11-2-90,-7 12-90,-5 5 90,0 2-90,5 3 0,1 7 291,6 8-291,0 14 0,6 9 0,4 6 0,4-13 0,3 1 0,5-2 0,2-3 0,-1 1 0,1-4-90,29 5 0,-14-24 90,0-13 0,-1-7 0,-3-8-89,-3-10 89,-16 4 0,-3-3 89,2-21-89,-10 16 0,-5 0 90,-8-15 0,-8 2 0,-7 9 0,-1 5-90,-8 11 90,-1 7-90,-6 10 0,1 17 90,-1 11-90,6 20 0,7 6-248,13 10 248,9 3 0,14 2 0,12-3 0,11-4 0,12-8 0,8-11 0,4-9 0,6-13-993,-2-7 993,-2-6 90,-6 0-180,-8-2 90,-9-1 90,-7-2-90,-5 2 90,-13 1-90,-2 9 304,-14 8-214,-17 36-90,-2-2 0,-6-2 0,-2 0 0,11-18 0,-2-1-207,-8 8 1,0-1 296,-14 3-333,0-5 243,1-6 0,1-6 0,-16-1 0,18-12-180,-18-1 1,33-7-451,0 0-1889,19-4 2519,4-13 0,10-3 0,2-10 0</inkml:trace>
  <inkml:trace contextRef="#ctx0" brushRef="#br0" timeOffset="214067">17023 9050 22824,'20'-38'2249,"-2"2"-1800,-4 6 1,-1 4-90,-3 4 0,-2 6 0,-4 3-360,-2 8 89,-9 19-89,-4 8 0,-5 9 0,-1 3 0,-7 23-430,7-17 0,1 1 430,9-8 0,3 0 0,2 15 0,3 0 0,2-11 0,4 0 0,7 19 0,5-2 0,12 3 0,-9-23 0,2-3 0,13 3 0,-5-7 0,-1-9 0,-5-7 0,-5-7 90,-3-4-90,-6-7 0,-4-6 1040,-4-37-860,-8-1-549,-2 12 0,-4-14 0,-3-10 0,-1-4 0,-1 1 1,3 7-1,2 10 369,-3-14 0,0 1-167,1 8 1,-6-15 0,-1-5 0,2 5 0,6 14 0,9 24 166,9 21-206,8 8 296,15 9-90,31 12-90,-11 2 90,-16-7 0,-1 1 0,4 3 0,-7-3 90,-12-7 2707,-8 1-2797,-6-8 1438,-11 4-1438,-4-5 90,-20 0-90,7 0 0,-7 0-90,15-2 360,7-3-450,4-3 0,5-5-180,0 0-809,9-18-1170,4 3 540,4-5-629,-1 11 2428,-10 9 0,-2 8 0,-4 0 0</inkml:trace>
  <inkml:trace contextRef="#ctx0" brushRef="#br0" timeOffset="214689">14343 10016 21475,'-17'0'3148,"1"0"-2878,2-3-90,5 3 0,4-5 89,12 0 1,13-7 0,20-8-1921,-8 5 0,3-1 1696,9-5 0,4-3-45,9-5 0,2-3-726,-16 7 0,2-2 0,-1 0 726,4-3 0,-1-1 0,1 0-247,0-1 1,-1-1-1,2-2 247,-3 1 0,1-2 0,0-1 0,-3 2 30,0 0 0,-2 2 0,1-2-30,6-6 0,1-1 0,-6 3 45,-7 6 0,-5 3-45,-6 5 0,-1 2 90,9-12-180,-12 9-90,-12 9-269,-4 9 1676,-13 3-2127,-4 12 2552,-8 6-3631,1 10 1979,0 8 0,1 2 0,1 3 0</inkml:trace>
  <inkml:trace contextRef="#ctx0" brushRef="#br0" timeOffset="-195808.73">21006 9569 21565,'-12'0'2248,"-2"0"-1978,0 0 0,-3 0 270,3 0 359,2 0-539,2 0 0,5 0 0,2 0-1,3 0 91,11-7-270,6 3-180,19-8 90,13 2-569,16-3 479,-27 5 0,1 1-647,4-1 0,0 0 512,1 1 0,1 1-135,-1 1 0,0 0-90,-3 2 1,1 1-1126,8 2 1,-1 2-1304,16 6 2788,-28-2 0,-6 3 0,-7 12 0,-8 2 0</inkml:trace>
  <inkml:trace contextRef="#ctx0" brushRef="#br0" timeOffset="-194758.73">22801 9370 19912,'-14'0'1979,"21"0"-3871,39-10 0,27-8 0,-5 1 948,-12 6 0,3 0 984,0-3 1,8-2 0,1 0 0,-10 2 0,-1 1 0,-4 1 0,0-1 0,1 0 0</inkml:trace>
  <inkml:trace contextRef="#ctx0" brushRef="#br0" timeOffset="-179303.73">15869 1874 23634,'-22'18'1978,"2"-2"-1618,3-8-90,5 1-180,6-8 90,2 12 360,8 30-181,4 10-134,-1-9 0,0 2-1203,2-3 0,1 1 1068,0 4 0,0 3-30,0-2 0,0 3 0,0-1-60,0 6 0,0 0 0,1 1 0,2 3 0,-2-6-182,-3-13 1,0-2 181,3 6 0,-1-3 0,0-5 0,-3-15 0,-4-24 0,-8-25 0,-4-35 0,2 17 0,-2-5 16,0-13 0,0-6-16,1 13 0,1-5 0,-1-3 0,1 1 0,2-3 0,0 0 0,1 0 0,-1 0-553,0 0 0,-1-1 0,1 2 1,2 1 552,1 8 0,1 1 0,2 2 0,1 4 0,4-10 0,4 5-276,2 4 0,5 4 276,3 7 0,4 4 0,2 6 0,1 3 0,3 7 0,1 3-108,33 0 108,-3 8 0,-4 19 0,-9 2 1287,-9 11-1287,-7 1 0,-11-3 2976,-5-1-2976,-6-4 397,-6-2-3905,-4-8 858,-6-4 2650,-4-4 0,-3 0 0,1 0 0</inkml:trace>
  <inkml:trace contextRef="#ctx0" brushRef="#br0" timeOffset="-178904.73">16535 1849 23184,'-3'33'1619,"2"-2"-1259,-6-8-180,6-3-91,-3-5 1,10 5 0,6 1 0,10 2 0,9-3 0,6-9 0,3-4 0,3-14-336,2-8 336,-1-16 90,-1-10-570,-4-10 570,-7-3 0,-9-2 0,-9 3 0,-8 0 0,-13 4-90,-8 3 90,-14 6 0,-5 6-162,-7 11 162,-4 11-90,0 16 90,-1 19-91,5 25-89,20 10 0,5 8-613,6-12 1,4 3 612,4-4 0,2 2 0,3-2 0,7 7 0,5-3 0,3-3 0,6-1-827,1-12 1,3 0-1,0-4 827,4 3 0,4-4-135,19 4 0,0-8-335,4-14-925,-20-24 1,-3-9-855,-5-19 2249,-15 3 0,-3-3 0,-3-25 0,-5-5 0</inkml:trace>
  <inkml:trace contextRef="#ctx0" brushRef="#br0" timeOffset="-178435.73">17453 1534 22194,'0'-53'3059,"0"30"-2969,0-13 269,0 36-89,0 0 180,0 7-90,0 1-1,0 10 91,4 2 450,6 35-1352,3-1 452,-3-10 0,0 3-1544,-1-4 0,0 1 1544,0 6 0,1 2 0,-1 1 0,0 1-312,-1 1 0,0-1 312,0 0 0,0-1 0,0-3 0,0 0 0,0-5 0,-1-1 0,0-5 0,0-2 0,5 26 0,-2-14 0,0-2 334,-5-31-334,-2-6 2412,-3-30-3671,-5-11-540,-2-9 1799,-1-3 0,-1-3 0,1 10 0,0-1 0,-2-17 0,0 0 0</inkml:trace>
  <inkml:trace contextRef="#ctx0" brushRef="#br0" timeOffset="-177499.73">17453 1468 19946,'0'-21'3418,"0"1"-2879,0 0 91,-3-1 899,-9-6-989,2 8-270,-2-6-1,9 10-269,3 0 90,3-3-90,7 0 0,9-2 0,9 0 0,5-1 0,5 8 0,1 3 0,3 19 0,1 10 0,-2 19 0,-8 8 0,-11 10 90,-17 3-544,-14 2 544,-12-20 0,-5-1 0,4-11 0,-2-1 45,-11 6 0,-2-5 135,-18-1 0,4-15-180,-12-9-90,35-16-90,-3 1-540,40-9-629,7 5-720,6 2-989,5 2 3081,0 6 1,-1 8-1,-2 2 1</inkml:trace>
  <inkml:trace contextRef="#ctx0" brushRef="#br0" timeOffset="-176913.73">17835 1204 22456,'-18'-28'3148,"10"9"-2564,-6-3-314,13 14-164,3 12-16,8 14 0,12 18 45,-1 6 0,0 5-135,-5-7 0,0 3-1133,5 17 0,-1 1 1177,-9-13 1,-2-2-45,0-1 0,-2-1-238,-1-3 0,-1-2 417,0 27 91,-3-18 90,-2-15-90,0-18-270,-3-19 0,-13-49 0,9 4 0,0-5 698,-2 0 0,2-2-698,3-8 0,4 3 0,3 19 0,2 3 0,1 3 0,3 3 0,13-26 556,4 18-556,7 11 0,0 17 0,-1 7 0,-2 12 0,-5 5 0,-3 7 891,-7 5-891,-5 0 0,-6 0-540,-2 0-511,-1-5-838,2-8-810,3-3 2699,3-7 0,9-7 0,6-1 0</inkml:trace>
  <inkml:trace contextRef="#ctx0" brushRef="#br0" timeOffset="-176559.73">18525 1127 23993,'-18'31'1170,"1"-3"-990,9-3-1,2-2-89,12-3-90,6-2 90,12 0-90,11-10 0,26-8 0,-13-10 0,11-15 90,-27-6 90,-9-8 90,-9 1 0,-18-9 0,-27 21 89,-27 31-269,27 6 0,1 6-45,-3 14 0,3 8 45,6 11 0,6 3-388,8-11 0,3 1 343,1 14 0,10 1-45,21-5 0,9-4 0,-5-14 0,4-2-45,14 7 0,3-8-135,-11-18 0,0-7-225,-2 1 1,1-4-235,-3-7 0,-1-4-800,29-11 359,-34 3 1,-1-5-616,-1-5 1,-2-3 1694,1-5 0,-3-3 0,0-4 0,-1-2 0,-1-3 0,0 1 0</inkml:trace>
  <inkml:trace contextRef="#ctx0" brushRef="#br0" timeOffset="-176260.73">19463 883 22374,'-12'-39'2968,"0"-1"1,-34 0-2789,5 66-135,11-3 0,2 4-619,-9 24 574,7 5 0,15 5 0,12 0 0,17 0 0,14-5 0,13-7 0,-15-27 0,1-2 0,2-1 0,1-2 0,2 1 0,-1-1 0,0-1 0,0 1 0,8 4 0,-13 8-180,-38 19 0,-24 13 1,7-7-792,22-18 1,-2-1 580,-28 16 1,-14 4-1,7-19-1139,4-30 1633,-2-28 0,15 3 0,-1-21 1</inkml:trace>
  <inkml:trace contextRef="#ctx0" brushRef="#br0" timeOffset="-175582.73">19719 1117 22194,'-10'0'2069,"3"0"-1799,0 5 0,6 3 0,1 7-90,8 5-90,10 3-1,29 9-89,-2-16 45,-13-5 0,1-4-135,20-16 90,-17-6 0,-1-6 90,15-21-868,-19 10 0,-4-3 913,-13 3 0,-5 0 45,5-32-137,-15 30 0,-5 0 226,-11-9 1,-5 2-225,2 12 0,-3 3 45,-11-6 0,-2 6 90,-21 11-90,0 26 0,2 23-375,31-5 1,3 6 284,1 6 0,4 4 0,1 5 0,5 2 0,5 5 0,3 1 0,5 1 0,5 0-1329,6-1 1,4-2 1103,6-2 0,3-3-225,4-5 0,4-3 96,2-6 0,3-5-501,0-8 1,2-5-271,0-7 1,1-6 1124,0-9 0,-1-7 0,0-5 0,0-6 0,-1-5 0,1 0 0</inkml:trace>
  <inkml:trace contextRef="#ctx0" brushRef="#br0" timeOffset="-175004.73">20556 954 21924,'-5'-34'1574,"0"-1"1,-6-24-1305,-1 16-1,5 16 1,-2 14 180,8 47-270,-2 12-150,0-5 0,-1 7 0,0-2-519,-1 5 1,0-1 518,-1-5 0,0 2 0,0-4-30,-1 1 0,0-4 0,2-5 0,0-1 90,-5 19 90,2-17 0,3-18-91,-4-12 91,8-20-180,-5-14 0,6-23 45,0 18 0,0-3-200,3-2 1,1-1 199,0 0 0,1-1 45,6-6 0,2 3-90,7-11 1015,5 6-925,-1 45-90,1 24 90,5 19 0,-1 19-90,-12-23 0,-2 2-307,1 3 0,-1 2 307,1 1 0,1 1 0,6 14 0,0-1 0,-6-18 0,1-1 45,4 7 0,0-5-45,7-5 0,1-18 0,3-25-90,1-24 90,-14 3 0,-1-5-274,0-10 0,-1-5 274,2-9 0,-2-3-496,-6 14 1,-1-2 0,-1-3 562,-2-4 1,0-3-1,-2-2 1,0 4-38,0-3 0,-1 4 0,-1-3-30,-1 6 0,-2-3 0,0 1 0,-2 6 0,-2-12 0,-3 6 0,1 8 0,-2 2 241,-2 0 0,0 7-241,1 15 0,-1 23 0,8 27 0,4 13 0,-1 6 0,0 3-525,3 8 1,0 2 524,2 3 0,1 1 0,2 1 0,2 0 254,1-3 0,2-1-254,2-4 0,1-2 0,1-7 0,1-2 0,-1-6 0,0-2 0,-2-6 0,1-3-720,20 19-719,-16-26-270,1-20-539,-16-30-361,-4-25 2832,-5 18 0,-1-2 0,-2-5 0,-1-1 1,-2-2-1,0-1 0</inkml:trace>
  <inkml:trace contextRef="#ctx0" brushRef="#br0" timeOffset="-174840.73">20913 655 19238,'-37'-4'1394,"0"0"0,-26-1-1034,16 0-90,19 2 1496,19-4-1676,23 1-90,29-3 45,-10 5 0,3 0-1400,10-2 0,2-1 1130,5 0 0,0-1-315,3 0 1,0 0 13,-3-1 0,-1 1-779,-5 1 1,-1 1 1304,-6 1 0,-3 2 0,22 3 0,-9 6 0</inkml:trace>
  <inkml:trace contextRef="#ctx0" brushRef="#br0" timeOffset="-174064.73">22196 1503 20784,'-50'26'359,"0"0"1,0-1 0,-1 1 0,1 0 0,0-1-1,-2-5 1,-2-3 0,-3-1 0,-1 0 0,-1 0-1,-1 0 1,0 2 0,-1 1-691,7 1 1,-1 2 0,-1 1 0,0 1 0,0 0 0,-1 0 0,-1 0 0,1-1 0,-1-2 0,0-1 330,-1-2 0,-2 0 0,-1-2 0,0 0 0,-1-1 0,2-1 0,0 0 0,2-1 0,2 0 0,2-1-120,-13 4 1,4-2-1,2-1 1,2 0 0,-1-1-1,-2 1 120,6-1 0,0 0 0,0 0 0,0-1 0,-1 1 0,1-1 0,-1 1-44,0-1 0,-1 1 1,0-1-1,1 0 1,-1 0-1,0 1 0,0-1 44,1 0 0,-1 0 0,0 1 0,0-1 0,1 0 0,-1 0 0,1 0-107,0 0 0,1 0 0,0-1 0,0 1 1,0-1-1,1 1 0,-1-1 107,-7 2 0,0 0 0,1-1 0,0 1 0,0-1 0,0 0 23,3 0 0,1 0 1,0-1-1,0 1 1,0-1-1,2 0-23,-9 2 0,1-2 0,1 1 0,0-1 0,1 1 0,5-1 0,0 0 0,0 0 0,2 0 0,0 0 0,-7 1 0,2 0 0,0 0 0,2 0 0,6-1 0,1-1 0,1 1 0,2-1 0,-6 2 0,1-1 0,3 0 0,-13 3 0,5-2 0,12-2 0,5-2 1084,-21 3-1084,21-1 0,15-7 1621,19 2-1621,5-4 1955,14 0-1955,-3 0 3392,7 0-3392,-6 0 0,3 0 0,-4 0 0,-2 0 0,0 0 0,-2 0 0,0 0 0,0 0 0,0 0-1260,0 0-898,2 0 2158,9 14 0,3-2 0,8 13 0</inkml:trace>
  <inkml:trace contextRef="#ctx0" brushRef="#br0" timeOffset="-172095.73">16401 2901 21475,'-12'-10'2698,"0"4"-2518,-2 2 810,-13 13-631,0 2-89,-12 9 360,-16 5-180,8-6-271,15-7 1,-1-2 90,-21 6-45,9-8 0,-2-1-474,11 0 1,-1-1 293,-12-2 0,0 0 45,-16 0 0,6-4-89,25 0 0,1 0-1,-10 0 0,-1 0 0,26 0 0,9-9 0,4-7 503,5-19-503,0-18 0,-1 12 0,0-8 0,-1 0-819,0 5 1,-1 0-1,0-4 819,0-1 0,0-5 0,0-1 0,-1 3 0,-1-10 0,-2 1 0,1 0 0,0-2 0,0-1 0,0 0-528,-1 0 0,0 0 0,0 1 528,1 1 0,0 1 0,0 1 0,0 3 0,0 1 0,0 1 0,0 4 0,1 2 0,0 1-106,-3-16 1,1 3 105,3 12 0,0 2 0,-1 9 0,0 2 0,5-17 2008,-4 16-2008,0 11 2056,0 4-2056,-4 13 359,0 0-359,-2 9 0,-1 0 0,1 0 0,7 0 0,11-4 0,20-4 0,26-10 0,-11 6 0,5-1-756,-5 1 0,3 0 1,3 0 755,-3 1 0,2 1 0,2-1 0,2 0-661,9-2 1,2 0 0,3 1 0,0-1 660,-6 2 0,1-1 0,1 1 0,2 0 0,-1 0-295,-6 1 1,1 0 0,1 0-1,0 1 1,1-1 0,-1 0 294,3 0 0,0 0 0,0 1 0,1-1 0,0 0 0,0 1-197,0-1 0,-1 1 0,0 0 0,1-1 0,2 1 0,2 0 197,-5 0 0,4 0 0,0 0 0,2 1 0,0-1 0,-1 0 0,-2 1 0,-2 0-56,3-1 0,-2 1 0,-2 0 0,0 1 0,1-1 0,2 0 56,-8 0 0,2 1 0,2-1 0,0 0 0,-1 0 0,-1 1 0,-2-1 0,-4 1 17,8-1 0,-4 1 0,-2 0 0,-1-1 0,1 0-17,-2-1 0,0 1 0,0-2 0,-1 1 0,0 0 0,11-2 0,-2-1 0,0 1 0,0-2 0,-2 0 0,0 0 0,-1-2 0,-1 1 63,-2 0 1,-1 0-1,0 0 1,-1 0-64,-2-1 0,0-1 0,-1 1 0,-1 0 0,12-4 0,-8 2 0</inkml:trace>
  <inkml:trace contextRef="#ctx0" brushRef="#br0" timeOffset="-172095.73">21726 0 28581,'1'5'0,"5"49"0,-2-8 0,1 2-1075,-1-5 0,0 4 1,-1-2 1074,2 9 0,0 2 0,1-3 0,2 3 0,0 1-262,1 1 0,0 0 1,2-1 261,0 0 0,0-1 0,1-1 0,-1-6 0,0-1 0,1-1 0,1 1 0,1 0 0,-1-4 0,0 0 0,-1-2 0,5 19 0,-2-5 0,-3-6 0,-2-6 0,-2-4 0,0-2 0,1-2 0,-1-1 0,0-1 2863,0 5-2863,-4-11 1146,0 1-1146,-4-11 0,0-16 0,0-2 0,0-17-540,0-1-1169,0-7-720,-5-6 2429,-2-2 0,-7 0 0,-1 0 0</inkml:trace>
  <inkml:trace contextRef="#ctx0" brushRef="#br0" timeOffset="-158109.74">20470 6382 24533,'0'-6'450,"0"2"-270,0 4-180,4 0 90,2 0-90,5 0 0,-1 0 90,0 0-1,-4 0 91,-2 0 90,-2 0 360,-2 0-630,0-5 0,0-5 0,0-3 0,0-7 0,-4 2 90,-2-2-90,-4-3 0,-2 0 0,-2 0 0,-3-2 0,-1 2 0,-4-3 0,-12-8 90,7 8-90,-8-3 0,11 12 0,-11-6 0,-7 4 0,3-1 0,0 5 0,15 5 0,0 2 0,1 1 0,1 2 0,3 2 0,1 1 0,-1 2 0,-4 0 0,2 0 90,-10 4-90,9 2 0,-15 11 0,13-5 0,-6 5 0,10-5 0,-7 3 0,8 1 0,-11 11 0,14-8 0,-6 9 0,6-6 0,0 3 90,0 1-90,-1 2 90,3-2-90,0-1 0,4 0 90,0 3-1,2 3 1,-1 20-90,1-6 0,4 14 90,0-13-90,4-1 0,0 1 0,0 2 0,0 3 90,4 2-90,0 6 0,3-18 0,2 3 45,4 11 0,2-1 0,-4-9 0,3-1-247,7 10 1,2-6 291,5-14 0,12 5 0,-4-29-90,5-3 0,4-7 0,2 0 0,1-2 0,1-3-45,-16-3 0,1-1 45,15-6-90,12-7 0,-25 7-90,-3 0-90,-5-1-179,-3 1-408,0-5-132,-9 6-2339,0-9 3328,-12 8 0,-3-4 0,-1 3 0</inkml:trace>
  <inkml:trace contextRef="#ctx0" brushRef="#br0" timeOffset="-157338.74">21303 5782 19586,'10'-2'4767,"-2"-1"-4317,-4-2 0,-2 0-91,-7-2 1,-2 1-180,-7-1 450,-28 2-450,14 2-1,-24 5-89,18 8 45,-2 13 0,-1 4-135,-11 15-1326,9-5 0,3 2 1326,3 18-232,15-7 0,3 1 232,4 9 0,4-15 0,10-5 90,35-5-90,-1-17 0,24-2-267,-8-16 267,6 0-90,0 0 180,-2 0-90,-3 0 0,-4 4 0,-6 4 2442,-7 10-2442,-7 5 90,-7 7 0,-4 31-90,-9-8 45,-9-1 0,-2 2 43,-5-18 1,-1-1-89,-4 11 0,-4 1 0,-10-1 0,-3-3 45,5-11 0,-1-2-45,-9 9 0,-1-5 0,-15 2 0,0-11 0,4-12-90,6-6 90,5-11-180,7-7 282,5-4-1182,8-15 91,6 10-180,4-7-271,8 12-628,4 0 2211,6 0 0,5-1 0,1 1 0</inkml:trace>
  <inkml:trace contextRef="#ctx0" brushRef="#br0" timeOffset="-156994.74">21786 5920 19586,'16'-51'2338,"-7"18"1,0 1-1799,4-13 0,1-3-91,-6 25 1,-2 6-90,0 6 449,2 10-449,0 14-3482,6 18 3482,1 17-663,1 16 303,-7-24 0,0 3 0,0 5 0,-1 1 0,1 6 0,0 2-1055,-1 3 1,0 0 1054,-1 1 0,1 0 0,-1 1 0,0-2-224,-2-4 0,0 1 224,-1-13 0,0 2 0,0-3-225,-1 1 0,0-3-270,1 8 1,0-4-856,0-7 1618,-2-12-268,0-32 0,-5-16 0,-2-25 0</inkml:trace>
  <inkml:trace contextRef="#ctx0" brushRef="#br0" timeOffset="-156728.74">21916 5833 22554,'-20'-38'2519,"3"2"-2249,1 6 89,9 4-179,2 4 90,5 1-180,7 1-90,8 2 90,13 1-90,11 1 0,8 3 0,4 3 0,1 3 0,-1 4-90,-4 1 90,-6 2-90,-7 0-180,-7 0-90,-5 0-89,-6 0-1080,2 0 359,-10 0-629,1 0-449,-9 4 2248,-8 4 0,-4 10 0,-9 3 0</inkml:trace>
  <inkml:trace contextRef="#ctx0" brushRef="#br0" timeOffset="-156449.74">21875 6270 21655,'-18'10'2968,"2"-4"-2788,7-1 0,7-5 90,54-5-180,-9-3-90,0 1 0,2-1-151,-12-1 0,-1 0 151,3 0 0,-1 0 0,1 0 0,-1 0 0,-1 2 0,0-1-90,26-7 0,-9 2-180,-9 3-540,-1 5 271,-18 2-91,-3 10-2068,-15 11 449,-11 1 2249,-6 11 0,-10-5 0,-3 3 0</inkml:trace>
  <inkml:trace contextRef="#ctx0" brushRef="#br0" timeOffset="-156096.74">22026 6921 14819,'-17'5'7285,"1"7"-6385,-2-11-270,-1 6 359,-8-7-449,8 0-91,-4 0-89,17 0 180,0 0-360,19 0 180,30-7-271,12-1-278,-13 0 0,3-2 234,-2 2 0,0-2-942,4 0 0,0 0 897,-1 0 0,0 0 0,-4 1 0,-1 0-266,-5 1 0,-3 0 266,22 1-345,-14 2 255,-11 5 107,-10 0-287,-8 0-180,-6 0 1633,-4 0-1993,-7 7 280,-6 1-1179,-9 7-629,-7 1 2393,-5-1 0,-3 5 1,-1 1-1</inkml:trace>
  <inkml:trace contextRef="#ctx0" brushRef="#br0" timeOffset="-154311.74">23374 5996 25343,'2'-7'1169,"-4"-4"-899,1-2 89,-2-4 91,-5-17-270,7 1 180,-12-17 0,4 4-315,-3 6 0,-3-2-45,4 10 0,-2-2-313,-4-6 1,-2-5-1,1 5 313,0 2 0,-1 2 0,-7-13 0,-1 0 0,7 15 0,0 2 0,-2 0 0,-1 0 0,-1 1 0,-2-1 0,0 2 0,-3-1-139,-17-10 1,-5 1 138,12 14 0,-2 2 0,0 1 0,-1-1 0,-1 0 0,0 3-173,0 2 0,-1 4 0,-1 0 173,-2 1 0,-1 2 0,2 1-540,-8-1 1,0 1 539,9 1 0,-3 0 0,4 1 0,-4 1 0,3 1 0,1 0 0,1-1 0,0 0 0,0 1 0,3-1 0,-3 0-6,-16-5 0,-1 0 6,15 3 0,-1 0 0,-13-4 0,-1 0 0,19 5 0,1 1 0,0 1 0,-1 1 0,0-1 0,-1 1 0,0 3 0,0 1 0,0-1 0,-3 1 0,-16 2 0,-1 0 0,14 0 0,1 0 0,-13 3 0,-1 1 0,3 4 0,2 2 0,12-1 0,-1 1 0,-11 3 0,-2 1 0,-5 4 0,2 1 0,12-4 0,0 1-436,6-2 1,-2 1 0,2 0 435,-5 4 0,3 0 0,-2 1 0,0 1 0,0 1 0,1 1-78,0 2 0,-2 1 78,6 0 0,-3 2 0,3-1 0,-6 5 0,1 1-410,7-6 0,0 2 0,3-1 410,0 1 0,3 0 0,2-1 0,1 0 0,1-2 0,1 1 214,3-1 1,-1 1-215,-9 10 0,0 0 0,9-8 0,0 0 100,-8 10 1,0-1-101,10-9 0,1 0 0,0 1 0,1 1 0,-1 0 0,2 2 0,0 1 0,1 0 0,0 0 0,1 1 0,1 0 0,2 1 0,0 0 0,1-1 0,1 1 0,2-1 0,0-1 0,1-1 237,2 0 1,0-1-238,-4 27 0,9-18 0,1 1 0,1 20 0,4-11 0,3 2 995,4-9 0,2 0-995,-1 1 0,2 0 0,4-1 0,2-2 0,-4-8 0,2 0 0,9 15 0,1 0 0,-5-10 0,2 2 0,3 1 0,2 4 0,-2-5 0,0-3 0,0-2 0,1 1 0,3 3 0,-3-4 0,-3-6 0,-1-1 41,5 7 1,1 1-42,-3-4 0,-2-2 0,13 19 667,-11-18 0,-1 0-667,11 14 0,3-1 0,1 1 0,3-3 0,3 0 0,4-2 0,4-3 0,-27-19 0,3 0 0,11 4 0,2-1 0,-12-5 0,1-1 0,10 3 0,0-1 0,16 4 0,2-1 0,3-1 0,2 0-313,-31-9 0,0-1 313,1 0 0,0 0 0,1 0 0,0 0 0,0 0 0,2 1 155,14 3 0,3 1-155,0-1 0,1-1 0,-3 2 0,1-2 0,6 0 0,-4-3 0,6-2 0,-8-4 0,-1-1 0,13-3 0,-22-1 0,3-3 0,7-4 0,1-3 0,-12 2 0,0 0-764,16-6 1,0 1 763,-18 4 0,-1 2 0,-1-1 0,-1 0 112,-2 1 1,-1 1-113,7-3 0,1 0 0,-3 1 0,0-1 0,-1 0 0,-1 0 0,-2 0 0,-2 0 0,16-8 345,6-4-345,2-2 0,-27 11 0,1-1 0,-1 0 0,3 0 0,13-10 0,0-1 0,-12 7 0,0-1 0,9-7 0,0 0 0,11-9 0,-3-1 0,-17 13 0,-1-1 0,16-12 0,-19 15 0,-1 0 0,9-9 0,1 5 0,-1-8 0,-9 7 0,-1-1 0,13-21 0,-14 15 0,-1-1 0,4-19 0,-9 15 0,-1-3 0,0-3 0,-1-3 0,3-10 0,2-6 0,-1 4 0,2-5 0,-3 6 0,-5 9 0,0 2 0,2 0 0,2-3 0,-5 11 0,-5 11 308,3-8-308,-8 7 0,0-3 0,-2 1 1708,-2-18-1708,2 15 0,0-15 0,2 16 0,4-5 0,2-1 0,3-1 0,1-1 262,-2 0-262,6-8 0,-3-5 0,0 8 0,-7 7 0,-7 24 0,-3 1 0,0 3 0,0-2 0,0 0 0,0 5 0,0-1 0,0 3 0,0-1-900,0 2-4047,-11 2 4947,1 1 0,-11 11 0,2 2 0</inkml:trace>
  <inkml:trace contextRef="#ctx0" brushRef="#br0" timeOffset="-147645.74">10249 5660 21295,'2'11'899,"-1"-6"-809,0 7 0,1-4 90,-1 0 90,0 6 0,-1-12 0,0 5 89,0-3 1,0-3-90,0 4 720,0-5-901,2 0 1,1 0 0,1 0 0,1 0 0,4-5 90,3 0-90,6-10 0,6-3-90,7-5 0,3-2 45,-2 1 0,1-2-990,19-12 1,3-4 944,-21 16 0,0-1 0,4-3 0,5-5 0,5-4 0,1-1 0,-2 3-922,5-5 0,-1 2 0,2-2 922,-12 10 0,1-2 0,2 0 0,-1 1 0,-3 2 0,11-6 0,-3 3 0,0 1-163,-2 2 1,-1 0-1,2 1 163,5-3 0,2-1 0,-2 2 0,-8 8 0,-2 1 0,0 1 0,20-10 0,-5 5 0,3 3 0,-36 19 0,-20 10 1153,-4 3-1243,-6 5 3186,-1 2-3096,1 0 714,-3-2-984,8 0-269,-3-8-181,4 0-2968,0-5 1349,2 0 2339,0 0 0,4 7 0,0 1 0</inkml:trace>
  <inkml:trace contextRef="#ctx0" brushRef="#br0" timeOffset="-135744.74">31138 14554 24533,'0'-8'1529,"0"1"-989,0 4-1,0 1 541,7 13-720,0-1-360,7 12 0,0-2 0,1 5 0,1 4 0,0 1 0,0 3 0,5 20 0,2 8 0,-3-13 0,1 1-1131,-3-2 0,1 5 1,2-1 1130,4-1 0,2 0 0,0 2 0,-5-6 0,0 3 0,-1 0 0,0-3 0,3 5 0,0-2 0,-2 2 0,-3-4 0,0 5 0,-3-3 0,-3-9 0,0 22 0,-1-13 0,0-3 0,5 3-237,1-5 0,4 9 0,-2-7 237,-8-15 0,1 0 0,13 30 0,-2-4 2667,-14-19-2667,0-5 0,-2 0 0,-1-3 0,0-2 0,0-2 0,1-4 0,3 10 0,-1-9 1019,1 9-1019,-3-12 417,0 0-417,-1 1 0,-1-1 0,0-2 0,-2 0 0,4-3 0,-4 0 0,2 3 0,-2 6 0,-2-2 0,2 6 0,-2-1 0,2-14-270,0 2-360,-1-15-989,-2-4 540,-1-4-181,0-7-269,-3-1-719,2-1 2248,-8 1 0,4 1 0,-5 0 0</inkml:trace>
  <inkml:trace contextRef="#ctx0" brushRef="#br0" timeOffset="-134422.74">31698 16978 20215,'-24'0'3958,"-1"0"-3238,3 0-181,0-2 1,3 1-90,3-1-90,8 2-90,2 0-1,6 0-89,0 0 0,4 0 90,6 0 0,10 5-180,9 0 0,11 1 0,5-2-90,8 3 0,4 4 0,2 7-1431,2 2 1431,0 1 0,-2 1 0,-4-1 0,-5 4 90,-7-2-90,-4 3 0,-9-1 0,-4 0 0,-5 1 0,-7-3 0,-2-3 0,-6-5 0,0-9 1431,-2-11-1431,0-13 0,2-13 0,2-34 0,-3 6-205,-2 17 1,0 0 204,-3-22 0,0 0 0,1 6 0,2 0-537,-1 6 537,0 2 0,-2-9 0,0 16 0,0-5 0,0 22 387,0 6-387,0 3 0,0 4 0,0 0 559,0 5-559,0 1 0,0 2 0,0 0 0,0-3 0,-4 3 0,0-3 0,-6 6 0,-10-1 0,0 3 0,-9 5 0,-2 3 0,-3 5 0,-7 4 0,8-1 0,-4 2 0,-5 3 0,-2 0 0,1 2 0,-1 0-304,0-1 0,2 0 304,-15 4 0,4 1 0,6-6 0,6-1 0,7-5 0,8-7 0,5 1 0,7-8 0,4 4 608,6-1-608,-3-3 0,6 8 0,-3-3 0,-3 9 0,-2-2 0,-6 3 0,1-2 0,2-1 0,2 2 0,-2 1 0,4-3 0,3-5 0,6 1 0,5-8 0,4 10 0,4-5 0,4 9 0,10-2 0,5 2-1080,10 0-899,5 1 1979,-7-5 0,2 0 0,-9-3 0,0 1 0,12 2 0,0 0 0</inkml:trace>
  <inkml:trace contextRef="#ctx0" brushRef="#br0" timeOffset="-131747.74">30480 13116 15628,'-12'13'2249,"5"-1"-1440,-2-2 451,8-4-181,-2 3-359,3-8-181,0 4 1260,0-5-1259,-4 0 449,3 0 630,-3 0-1349,24-7-270,41-2 0,-9 4 0,2 2-1696,-9 1 0,0 4 1741,16 6 0,-7 4-45,-20 6-39,21 15 39,-35-14 0,3 6 0,-7-2 0,1-2 0,-1 1 0,0-4 0,-1 0 0,-1-1 3372,-2 1-3372,0 3 59,-2-1 31,0-2-90,-3 0 0,-3-1 0,-3-1 90,-1 4-3392,0 9 3302,0-1 0,-9 23 0,7-18 90,-7 23-180,9-25 180,-3 15-90,-2-19 0,-5 3 90,0-8 3302,-2-1-3302,-1 1 0,-1-1-90,-2 2 90,-4-3-90,-3 2 90,-3-1-90,0 0 90,-1-6-90,-1-7 90,1 1-90,-1-8 0,-2 4 0,-1-5 0,0 0 0,1 0 0,2 0 0,-12 0 0,11 0 0,-10 0 0,13-3 0,-1-2 0,-1-3-90,1-2 180,1 0-180,1-2 90,3 1 0,4-4 0,2 2 0,2 0 0,7 1-180,-2-12 180,11 6 0,1-11 0,15-1 0,-4 12 0,11-8 0,-14 20 0,8-5 0,-8 5 0,5-2 0,-2-1 0,3 3 0,2-4 90,-1 5-90,1-3 0,-2 3 0,-3 0 0,7 2 0,2-1 90,1 3-90,-3-3 0,-7 1 0,-3 0 90,-1 1-90,-2 2 0,-2 0 0,2 0 0,-4 0 0,4 0 0,0 0 0,3 0 0,3 4 0,14 20 0,-8-5 0,11 17 0,-15-12 0,-1 3 0,0-1 0,-2 2 0,5 4-900,-9-7-989,2 6 1889,-8 13 0,-2 0 0,-1 19 0</inkml:trace>
  <inkml:trace contextRef="#ctx0" brushRef="#br0" timeOffset="-130619.73">30736 16760 20935,'0'-18'2519,"-6"0"-2250,0 0-89,-7 0 90,3 3 0,4 2 0,-1 3 90,6 5 89,-7 3 1,4 2-180,-4 6 0,-2 5-180,-1 10-90,-1 6 90,-2 9-90,0 10 0,-2 7-354,-2 10 354,8-30 0,1 1 45,-1 4 0,0 0-45,0 0 0,-1 1 45,1 1 0,0 1 0,0 1 0,0-1 0,0 0 0,0 0-45,0 1 0,1 0 0,1-2 0,0-1 45,0-1 0,2 0-45,0 9 0,1 0-180,-1 18 135,3-28 0,3-1-135,5 1-90,5-6-585,23-7 1,9-2-1710,-5-7 1,0 0 2563,5 2 0,-1-2 0,10-4 0,-45-11 0</inkml:trace>
  <inkml:trace contextRef="#ctx0" brushRef="#br0" timeOffset="-130219.73">30955 16836 21115,'-22'-44'2698,"-2"4"-2428,-3 11-90,0 7 0,5 7 90,6 7-90,7 3 0,9 12 0,10 6-90,9 12-1,9 6-89,11 10 90,6 2 0,-7-5 0,2 2-1295,-11-8 1,0 1 1294,8 12 0,-2 1 45,-14-11 0,-4 1-228,-3 1 1,-3 0 182,-3 1 0,-2 0 45,-2 0 0,-3 0 0,-2 1 0,-3-1-45,0-1 0,-1 0 0,-1-2 0,-2 1-45,0-3 0,0 0 45,-10 26-173,1-6 83,-1-10-90,2-5-450,-6-3 90,6-13-41,-7-5-1488,5-19-43,2-2-47,5-6 2129,3 5 1,8 2 0,-4 1 0</inkml:trace>
  <inkml:trace contextRef="#ctx0" brushRef="#br0" timeOffset="-129349.73">30947 17949 16977,'-54'-6'1619,"1"-1"0,-1 1 0,0 0 0,-16 2 1,1 4-1,13 18-1559,21 24 0,11 15 0,3-2-669,-8-3 0,2 2 631,9-7 1,-1 7-1,3-1 1,4-9-23,1 22-45,6-28 0,3-2 164,11 6-389,4-14 291,15-6-201,6-11 90,9-9 0,4 7 90,2-2 0,-2 6-180,12 9 0,-22-2 0,5 5 449,-28 8-449,-6-7 0,-13 16 180,-1-23 0,-7-2 0,8-5 180,-2-6 0,6 8 90,-3-3-1,4 4-89,-3 0-90,2 1-90,-3 1 90,4-1-90,0-8-90,0 6 90,0-13 0,4 13 0,2-8 0,6 4 0</inkml:trace>
  <inkml:trace contextRef="#ctx0" brushRef="#br0" timeOffset="-129349.73">31046 19049 25972,'15'-13'0,"1"-2"90,-2-5 0,-1-1 270,-2-22-180,-6 4 0,1-18-930,-6 6 840,-8-7 0,-2-4-291,1 30 1,-1-2 155,-1 0 0,0 0 0,0-1 0,-1-1-45,0 0 1,0 0-1,1 0 0,1-1-90,-1-8 0,1 1-360,0-19 540,10 10 0,4 3 0,6 12 0,12-20 0</inkml:trace>
  <inkml:trace contextRef="#ctx0" brushRef="#br0" timeOffset="-127152.73">30626 16546 23094,'-4'0'2069,"0"0"-1620,4-2-179,5-3-90,4-3-90,7-5 0,5-4 0,3-6-90,6-8 0,5-9-304,4-8 304,-18 18 0,0-1 0,1-3 0,-1-1 45,1-3 0,1 0-322,-1-2 0,0 1 322,0-1 0,-1 0 45,-1 2 0,-1 0 0,-1 2 0,-2 1-45,-1 3 0,-1 0 135,10-24-180,-4 11 90,6-2-90,-8 14 0,9-6-3078,-5 13 3078,7-2 190,5 3-190,3-3 0,4 0 0,-13 7 0,1-2 0,12-15 45,-9 3 0,-1-3 72,2-12-117,-13 15 0,-1 1 0,8-17 0,-3-2 0,0-3 0,1-3 90,1-2-90,2 2 90,1 4-157,0 6 157,-5 8-1,-6 11 3198,-2 5-2927,-5 5-180,-5 6 0,-2 2 302,-3 9-482,2 1 107,-1 0-107,1 6 0,1 4 0,6 30 0,-1 2 0,-2-8 0,-2 2 0,3 30-647,-3-25 1,0 1 646,1 3 0,0 1 0,1 3 0,1 2-1482,1 2 0,2 0 1482,0 0 0,0 0 0,2 1 0,1 0-256,0-2 0,0-1 256,0 0 0,1-1 0,0-3 0,0-1 0,-1-3 0,1 2 0,5 12 0,1 0 0,-6-14 0,-1 0 0,5 12 0,-1-1 0,-5-17 0,-1-1 0,0-1 0,2 2 0,3 5 0,4 4 0,-2-3 0,0-2 0,0 2 0,5 9 0,3 5 0,-2-3-642,-2 1 0,-1-3 642,0 0 0,0 1 0,-5-8 0,-1 3 0,-2-7-270,2 8-2756,-8-16 3026,-15-57 0,-9-32 0,1 1 0,4 13 0,-1 0 0,1-3 0,-2-8 0,1-1 0,0 1 0,-1-1 0</inkml:trace>
  <inkml:trace contextRef="#ctx0" brushRef="#br0" timeOffset="-126545.73">32173 14620 20665,'0'-18'3328,"0"3"-2878,-5 2 0,-2 3 179,0 0-89,-2 2 90,8 1-181,-2 4-89,3-2-90,0 3-180,0-8 0,0-3 0,0-10 90,0-7-90,2-11 0,2-7 90,-2-10-180,2-9 0,-4 25 0,-2-13 0,0-10 0,-1-4 0,0-2 0,1 4 0,0 6-679,0-2 1,1 4-1,0 1 1,-1-2 0,0-4 678,0 7 0,0-3 0,-1-4 0,1-1 0,-1 0 0,0 2 0,1 3 0,0 4 0,1-9 0,0 2 0,0 4 0,1 4 0,-1 5-411,-1-18 1,0 4 410,2 9 0,0-1 0,0-2 0,2-5 0,0-2 0,0-7 0,-1 15 0,0-6 0,0-3 0,0 0 0,0 3 0,0 5-589,1 2 0,0 4 0,0 2 0,-1-4 373,1-8 0,1-9 0,0 1 0,-3 14 0,-2 22-1133,-4 25 1637,-1 1-2807,-3-2 2724,0-5 0,0-1 0,0-4 1</inkml:trace>
  <inkml:trace contextRef="#ctx0" brushRef="#br0" timeOffset="-125760.73">31995 9711 16895,'-26'-3'3328,"10"-2"-1019,-7 3-2039,16-3 838,2 0-568,10 2 94,3 0-274,9 3-180,5 0 0,6 0 1427,11 5-1517,-7 1 0,2 3-90,25 8 45,-21-5 0,0 3 45,19 12-45,-17 2 0,0 5-147,-2 8 0,-2 2 147,1 1 0,-4 4 75,-10 2 0,-4 6 0,-7-3-120,-10 4 0,-6 0 0,5-13 0,-1 2 0,-5-4 0,-12 5 0,-6-6 0,3-14 0,-2-3 0,-2-1 0,-2-2 0,-1 1 0,-4-1 0,-12 3 0,-1-2 0,11-7 0,-1-1 0,-10 2 0,0-3 0,3-9 0,1-2 0,-21 1 0,25-3 0,0-2 0,-19-8 0,21 0 0,-10-13-3235,28 6 3235,-1 1 317,13 5-317,14 7 0,8 1 0,20 9 0,0 0 0,3 3 0,-7 1 0,1 0-692,17 5 0,1 0 692,-12-1 0,-1 1 0,2 1 0,-1 1 0,1 1 0,0 1 0,-1 0 0,-1 0 0,-1 1 0,-1-1-417,-2-1 1,-1 0 416,-2-1 0,-2 0 0,21 13 0,0-4 0,-21-13 1173,0 2-1803,-26-15 1976,-10 4-6113,-30-12 4767,3 1 0,-19-9 0,12 2 0</inkml:trace>
  <inkml:trace contextRef="#ctx0" brushRef="#br0" timeOffset="-124721.73">32904 9365 15577,'-12'-38'2788,"0"-2"-607,-2 1-1911,-1 1 90,-1 0 0,-2 3 907,0-3-998,-4-1 361,-14-15-360,7 15-90,-12-8 441,7 22-531,-5 5 90,-8 2 1469,-4 7-1559,-9 4 45,28 5 0,-3 2-476,-22 2 0,-1 2 476,12 1 0,1 1-45,-17 4 0,2 3-45,18 1 0,3 2 0,1 4 0,1 1-1,1 1 1,1 2-166,3 1 0,1 1 166,1 0 0,1 1 45,2 1 0,1 0-90,1 2 0,1 1 0,1 2 0,0 0 0,0 1 0,0 1 0,-12 17 0,1 1 0,8-10 0,0 0 0,-9 14 0,1 0 0,12-12 0,2 1 0,2-4 0,0 4 0,0 3-206,3-2 0,1 2 0,0 2 0,1 0 206,2 0 0,1 1 0,0-1 0,1 0-678,-3 16 1,1-1 0,3-4 677,5 7 0,4-6 0,1-16 0,2-3-60,2 0 1,2-1 59,2 2 0,2-1 0,3-2 0,3 2 0,1-4 0,3 1 0,1 1 0,2-1 0,1 1 0,1-1-187,0 1 1,1-1 0,-1 0 186,13 12 0,1-1 0,-4-6 0,4 1 63,1-5 0,5 1 0,-3-2-63,-11-9 0,-2-3 0,3 1 318,9 6 0,3 1 1,-4-9-319,-10-11 0,1-6 148,15 1 0,7-1 1,-4-2-149,-10 1 0,3-7 0,1-13 0,11-9 0,7-6 0,-1-3 0,-6 1 0,-10 3-888,6-11 0,-4-4 888,-5 6 0,9-7 0,1-3 0,-5 1 0,-11 6 0,-8-6 0,-7 3 164,2 0 1,1-4-165,-1-3 0,2-6 0,-3 4 0,-2 0 0,-1 0 111,-1 0 1,1-3-1,-5 4-111,-6 7 0,-4 1 0,0-25 0,-3-3 0,-2 15 0,-2-3 0,-1 5 0,-1-6 0,0-1 0,-1 4 0,0 4 0,-1 2 0,1-2 0,-1 1 0,0-3 0,0-1 0,0 0 0,0-2 0,1 0 0,-2-1 0,0-1-40,1-6 0,1-2 1,-5 2-1,-11 4 40,-11 12 0,-10 4 0,-5 1 0,1 3 0,5 2 0,1-11 0,4 4 0,-8 12 0,-16 33 0,1-1 0,-1 0 0,1 0 0</inkml:trace>
  <inkml:trace contextRef="#ctx0" brushRef="#br0" timeOffset="-121592.73">31670 7465 15718,'-48'-25'8185,"6"3"-7645,2 0 90,13 4 629,13-6-719,4 6-1,4-8-269,2 10-90,4 1-90,4 7-90,4 8 90,10 10-90,8 10 90,9 11 0,4 10 0,0 9-90,-20-21 0,0 1 45,-1 3 0,-1 2-45,5 18 0,-1 2 45,-5-12 0,-1 0-416,3 12 1,-1 0 415,-6-20 0,-1-1-45,8 27 0,-4-11 0,-2-9 0,-3-11 0,-5-7 0,-3-8 0,-1-7 0,0 1 0,2-8 0,2 4 561,4-5-1101,1-2-90,-3-3-179,0-6-181,-4-2 1,0-4 0,0-3-271,-2-1-539,0-2-449,-9 3 2248,-4 2 0,-15 2 0,-3 4 0</inkml:trace>
  <inkml:trace contextRef="#ctx0" brushRef="#br0" timeOffset="-120720.73">31369 8079 21115,'-26'11'2069,"3"-6"-1709,10 7-1,6-6 91,14 8-90,8-1 0,12 5-90,7 2-1,7 3-89,2 5-90,-12-7 0,0 2 0,15 16-90,-17-12 0,-2 0-261,8 17 351,-5 2-90,-1-1 0,-1-1 0,-3-1 90,-1-7-90,-4-6 360,2-7-90,-8-12-90,1-5-90,-7-6 0,2-6 170,0-10-260,6-12 0,1-12 90,5-11-90,0-8 0,-10 27 0,1-2 0,4-16 0,1-1-266,-5 12 0,-1-1 266,4-9 0,-1 0 0,3-14-90,-3 9 180,-1 8-180,-4 9 180,-3 8-180,-2 7 90,-5 7 0,2 2 0,-2 5 532,0 3-532,0 3 0,2 2 0,0 0 0,1 0 90,-2 0-90,-1-2 0,0-1 0,0-2 0,0 2 0,-3 1 0,-2 2 0,-5 0 0,-4 0 90,-8 4-90,-8 6 0,-11 6 0,3 0 0,-2 0-503,8-5 1,-2 1 502,-13 4 0,-2 0 45,13-6 0,-1 0 0,-15-1 0,0 0-45,15-1 0,2-1 0,-7-2 0,1-2 133,-15 2-43,32-5-90,-7 0 0,31 0 90,-3 0-90,2 0-1708,-3 0-541,4 4 2287,0 4 0,0 7 0,0 3 0</inkml:trace>
  <inkml:trace contextRef="#ctx0" brushRef="#br0" timeOffset="-118436.73">30216 11866 23364,'-14'-13'1439,"1"0"-1169,7 5 0,3 3 269,3 1-359,3 3 90,7 10-180,9 12 45,12 27 0,2 8-135,-11-18 0,0 2-1049,2 5 0,2 5 1,-3-4 1048,-3 1 0,-4-2 0,0 2 0,-1 0-150,0-2 0,-2 0 150,-2-4 0,-1-1 0,0-5 0,0-1 0,4 24 0,-2-15 0,-4-8 90,-3-11-90,-4-11 0,-1-7 2923,2-10-3373,0-6-1006,4-24-163,-3 2-810,1-12 2429,-4 13 0,-9 8 0,-3 3 0</inkml:trace>
  <inkml:trace contextRef="#ctx0" brushRef="#br0" timeOffset="-117806.73">30159 12730 21475,'-30'15'2698,"3"-7"-2338,8-1-90,9-7 449,7 0-449,17 0-90,4 0 90,17 5-90,17 2-135,-21 7 0,-1 1-45,32 11 0,-32-6 0,-2 2 0,13 14 0,-2 0 0,-1 2 0,-1-3 0,-3-4 0,1-1 0,-6-9 90,8-8-90,-14-6 0,5-12 0,-9-7 0,-3-14 0,-1-12 0,-4-17-127,-7 22 1,-1-1 126,0-6 0,0-1-762,-2-2 0,0-1 762,0-2 0,0 0 0,-1 3 0,0-1-358,-1 3 1,2 1 357,-1 4 0,1 1-61,0-3 0,-1 1 61,2-10 283,-2-1-283,0 30 1408,0 3-1408,0 10 941,0 0-941,-6 5 162,-4 5-162,-9 2 90,-7 9-90,-28 20 0,6-5 45,13-7 0,-2-1-45,-6 1 0,1-3-170,9-5 0,0-1 170,-9 4 0,0-2 90,-7 1-90,7-3 90,9-7-90,7-3 0,8-5 90,4 0-90,7 0 0,4 0-2158,3 0-1461,7 18 3619,2-2 0,11 23 0,1-5 0</inkml:trace>
  <inkml:trace contextRef="#ctx0" brushRef="#br0" timeOffset="-108117.73">21136 2433 22644,'-29'0'1079,"3"0"-629,6 0 0,5 0-90,7 0-90,1 0-91,6 0 91,-2 0-270,-1 0 0,-1 5 90,-3 3 0,-3 12 0,-2 8 0,-5 10 0,-2 10 45,4-7 0,0 1-273,3-7 0,1 1 182,-3 13 1,1 0 0,5-13 0,2 0 0,0 0 0,1 1 0,3-2 0,0-1 0,1-1 0,1 2 0,3 13 0,3 0 0,-1-11 0,3-1 0,2 11 0,4 2-45,5-2 0,3-1 45,-5-12 0,2 0 0,9 22 0,2-2 0,-12-25 0,1-1 0,9 18 0,0-1 45,10 3-45,-15-18 0,3-1 0,8-1 0,0-2 0,-7-5 0,1-1-45,10 7 0,1-2 90,16 13-90,1-2 45,-25-17 0,1 0-45,-1-1 0,3 2 45,18 8 0,3 0-45,-12-5 0,2-1-495,15 6 1,1 0 494,-13-6 0,-2-1 0,1 0 0,3 2 0,-3-1 0,2 3 0,-3-2 0,8 4 0,-1 1 0,-8-4 0,2 3 0,-4-3 0,2 2 0,-2 0 0,-2-1 0,-1 1-372,-2-2 1,-1 0 371,-1-3 0,-1 1 45,-3-1 0,3 1-280,12 5 1,2 0 234,-12-6 0,0 0 0,11 4 0,0-1 0,-14-7 0,-1-1 45,-1-2 0,1 0-45,-1 0 0,0 0 279,29 9-279,-2-1 0,-3-1 0,-2-3 0,-2-1 0,7-6 0,6-2 0,-16-1 0,0-2 107,-4-1 1,3-1-1,-4 0-107,0-2 0,-4 0 0,18-2 0,-2 0 0,0 0 373,-19 0 1,2 0-374,4 0 0,1 0 0,1 0 0,1 0-705,1 0 0,-2 0 705,-7 0 0,-1 0 0,2 0 0,2 0 14,17-2 0,3 0-14,1-2 0,1 0 0,0 0 0,-2-1 87,-6-1 0,-5 0-87,16 1 0,-4-5 0,0 2 0,1-4 0,1-1 0,-29 5 0,-1 1 0,0-2 0,0 0 0,0 0 0,0 0 0,29-11 0,-2-3 0,-5 0 0,2-5 0,-4-2 0,3-4 0,-28 15 0,-1-2 0,2 1 0,-1-1 0,2-1 0,-1-2 0,0 1 0,-1 1 0,2 0 0,-1 0 0,-1 1 0,-1-1 0,24-18-211,-5-1 211,-7 3 0,-3 2 0,-5 1 0,-3 2 0,-1-3 0,-3-2 0,2 0 0,1-1 0,1-1 0,1 4 1954,-3-2-1954,0 5 0,-1 0 76,-1 1-76,0 1 504,6-18-504,-8 12 284,4-12-284,-7-9 0,-3 12 0,-6 2 0,-1-3 0,2-14-163,-4 19 1,0 0 162,-2 7 0,0 1-983,1-2 1,0-1 982,-1-1 0,0-1 0,1-1 0,-2-1-719,1-15 1,-1-1 718,-1 12 0,0 1-218,-1-12 1,0 1 217,-1 15 0,0 1 0,-1 1 0,0 0 0,0 0 0,0 0 0,-3 0 0,0 0-39,0 1 0,0 0 39,-3 1 0,-1-2 0,-2-10 0,-1 0 0,2 12 0,0 0 0,-3-9 0,-1 1 0,-10-16 0,-5 1 0,12 29 0,-1-1 0,-1 0 0,-2-1 0,0 0 0,-1 0 0,0 1 0,-2-2 0,-13-10 0,-2 1 0,9 10 0,-1 2 0,-10-9 0,-1 2 0,11 13 0,0 2 0,-1 1 0,-1 1 0,-2 1 0,-1 1 0,-2 1 0,-1 0 0,-3 1 0,-1 0 499,-3 1 1,-2 1-500,-1 1 0,-3 1 0,1 2 0,-5 0 0,3 1 202,-12-1 1,0 2-203,7 1 0,-2-1 0,3 2 0,-9 1 0,2 2 0,0-1 0,-4 0 0,5 2 0,-5 1 0,4-1 0,13 1 0,2 0 0,-2 0 0,-14 1 0,-2-1 0,3 0 0,-4 0 0,4 0 0,1 1 0,-2-1 0,10 1 0,-1-1 0,2 0 0,-6 1 0,1 0 0,11 0 0,-1 0 0,4 0 0,0 0 0,3 0 138,2 3 0,0 1-138,2 0 0,0 0 0,2 4 0,1 0 0,-2-2 0,1 1 0,0 0 0,1 0 0,-2 0 0,-1-1 0,-1 2 0,-1 0 0,-1-1 0,-1 1-165,-2-2 1,0 1 164,0-1 0,-1 0 0,0-1 0,1 0 158,0 0 1,-2 1-159,-14 2 0,0 0 0,15 0 0,1 1 366,-13 2 0,3 0-366,17-2 0,3 0 0,-1 0 0,1 0 0,-29 6 0,4 0 0,6 3 0,4-2 0,5 1 0,1 1 0,1 0 279,-3 0-279,0 2 0,-1-2 0,1 2 806,-18 7-806,21-5 0,-3 1 0,-6 0 0,0 0-113,1 3 0,2-1 113,6-5 0,2-1 0,-17 12 0,2-1 0,2 1 0,3-3 0,5 0 493,6-5-493,7-3 0,-5 5 0,12-8 0,-6 5 0,13-9 0,1-6 0,1 5 488,2-11-488,0 13 0,-2-6 0,-1 8 0,-1-1 0,-2 0 0,0 0 0,-4 1 0,1-1 0,-1-2 0,1-1 0,3-1 0,0-1 0,0 0 0,1 0 0,-1 0 0,4-4 0,0 5 0,1-9 0,3 9 0,0-10 0,7 4 0,2-5 0,5 0-900,0 0-809,0 7-719,2 6 2428,0 7 0,3 13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4:05.013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10716 1732 13315,'-14'-41'1529,"0"3"1375,-4 0-2545,-2 3-89,-3-1 0,-1 0 0,-3 3-90,1 3 0,-3 4 1301,-3 6-1391,-2 5 0,-9 4 0,-4 6 89,-5 3-89,-5 9 90,-2 4-90,15 5 0,0 4 150,10-4 1,2 2-196,-11 6 0,2 1 45,-10 18 1309,20-11 0,3 0-1219,-9 17-135,16-18 0,4 1 45,6 9 0,6-3 0,12 2 0,8-2 90,13 3-90,13 0-1311,11-5 1,6 0 1220,-9-6 0,1 0 0,-8-7 0,0 2 0,-2-3-5,3 3 1,-6-1 94,11 12-90,-19-6 0,-2 3 0,-7-7 0,0 1 0,3 9 0,-3 0 0,2 17 0,-8-2 90,-4 0-192,-6 0 102,-2-3 90,-6-2 0,-2-3-90,-6-5 0,-4 0 90,-3-7-90,-3-1 0,-2-7 3206,-6 0-3206,-3-5 0,-6-7 0,2-5 403,1-6-403,1 0 0,5-4 248,-6-20-248,14-4 0,2-22 90,17-3-90,5 22 0,5-4-424,9-24 1,5-4 423,-4 13 0,3 0-1027,-2 5 0,1-3 0,1 4 1072,3-3 0,0 2-45,0 0 0,-1 1-229,2 4 0,-1 1 229,-1 2 0,-1 1 0,-2 3 0,1 2 0,-3 2 0,0 0-67,11-24 67,-2 4 0,-5 4 0,-1 2 0,-5 4 0,-1 4 0,-2 4 573,0 3-573,-2 3 0,-2 2 0,-2 3 3106,-4 2-3106,0 5 745,-2 1-835,0 4 209,0 0-209,0 6-3688,0-1-719,6 8 4497,-1-4 0,6 10 0,0-2 0</inkml:trace>
  <inkml:trace contextRef="#ctx0" brushRef="#br0" timeOffset="586">11147 1310 23274,'-14'-51'1709,"-2"1"-1934,-5-3 585,-5-3 0,-5-3-657,14 28 1,-2 1 341,-1 0 0,-1 1 0,-1 1 0,-2 0 32,-1 2 1,-3 1-33,-17-6 0,-3 1-45,10 8 0,-2 2 0,-13-5 0,-1 3-265,12 9 1,-1 4 294,-2 3 0,-5 3 0,3 1-374,-12 0 0,0 2 404,6 2 0,-2 1 0,2 2 74,-8 4 1,2 2-45,0 4 0,0 3 0,0 1 0,0 3-45,1 5 0,1 1 45,0 2 0,2 2 0,1 2 0,0 5 64,8-1 0,-2 3 0,1 7-101,14-9 1,0 4 0,1 3 0,1 0 0,1-2-612,-4 3 1,2-1-1,1 1 1,1 2 557,5-2 0,-1 3 0,2 1 0,3-1 0,3-4 0,3 6 0,5-3 0,1 0 0,2 3 0,2-1 0,0 1 0,2 1 0,1 0 0,2-1 0,2-1 0,3 0 0,2 2-396,2-1 1,3 2 0,1 0 0,1-3 395,2 3 0,1-4 0,2 2 0,-1-5 0,2 3 0,1-1 0,1-5-278,2-2 0,1-4 1,1-1 277,1-1 0,0-1 0,2-2-166,17 15 0,2-4 166,0-4 0,7-4 0,0-8 0,7-3 0,-2-3 0,-12-6 0,-1-2 0,5-2 58,-2-4 1,5-2 0,2 0 0,-1-3-1,-5-2-58,6-2 0,-5-3 0,3-3 0,-4 0 0,4-2 0,-2-2 0,-3-2 0,-3-3 0,-4-2 0,1-6 0,-2-3 0,1-5 0,-1-4 0,-2-2 0,-1-8 0,-3-4 0,-1-2 0,-1-1 0,2 0 0,-2 0 0,-1-2 0,-4-2 0,-3-4 0,-4-4 0,-3 1 0,-3 3 0,-3-6 0,-4 2 0,-2 0 0,-3 15 0,-1 0 0,-1-1 0,-1 1 70,-2-15 0,-2 0 0,-2 1-70,-1 2 0,-2 0 0,-2 1 0,-2 4 0,-1 1 0,-3 1 0,0 3 0,-2 1 0,-3 1 0,1 5 0,-3 2 0,-1 2-220,-13-15 0,-3 5-725,0 8 1,-3 5-540,-1 6 0,-2 5 1484,3 7 0,-2 5 0,3 4 0,-1 4 0,3 4 0,-1 0 0</inkml:trace>
  <inkml:trace contextRef="#ctx0" brushRef="#br0" timeOffset="1184">12430 1895 22824,'-10'-16'1979,"1"3"-1799,3 6-90,-1 2 0,6 5 0,-6 9 269,0 5-179,-6 13 540,-19 27-360,5-13-225,7-12-1,-1-2 136,-8 1 180,0-12-90,5-7 0,6-13-360,2-7 0,9-9 0,2-10 0,8-9 0,9-9 0,9-1 0,9 1 0,9 7 0,-10 22 0,3 5 0,16 7 0,14 16 0,-25 31-403,-7 19 403,-17-23 0,-3 2-402,-4 4 1,-2 0 401,-3 2 0,-4-1 0,-2 0 0,-4-2 0,-5-2 0,-3-1 0,-2-4 0,-4-2 0,-4-5 0,-3-3 0,-3-4 0,-1-4 0,-2-5 0,-2-5 0,-15-12 0,0-8 0,14 0 0,3-4 0,-12-11 0,6-7 0,17 1 0,6-3 0,0-4 0,5-3 0,4-5 0,3-2 0,2 0 0,5-3-998,7 4 1,6-2-1,0 2 998,5-6 0,3 1 0,0 9 0,4-1 0,1 6-277,8 2 0,3 6-83,1 2 0,2 4-225,-1 4 1,1 4-226,-1 3 1,-1 1-406,-2 5 1,0 2 1264,29-1 1,-12 5 0,-5 5 0</inkml:trace>
  <inkml:trace contextRef="#ctx0" brushRef="#br0" timeOffset="1925">12341 1966 23094,'10'21'1529,"5"-2"-989,8-3 89,8-1-269,5-2-90,5 4-90,3 1-90,-10 3 0,-1 4-45,-7-5 0,0 2 0,7 10 0,-1 3-946,-12-6 1,-2 0 945,0 3 0,-1 0-45,-2 0 0,-2 0-11,10 27 11,-5-11-154,-2-1 244,-7-26 0,0-1 0,-7-24 1339,4-11-1429,0-15 0,8-21-105,-4 17 0,0-3 105,3-6 0,3-3 60,1-4 0,2-3 0,-1 1 30,4-8 0,0 0-260,-2 9 0,1-3 0,-1 5 260,-2 2 0,1 2-45,2-3 0,-1 2-72,7-13 27,0 4 0,-15 40 0,0 17 0,0 16 660,4 18-660,3 12 0,3 9 710,2 2-620,4-4-90,13-17 0,3-7 0,6-10 0,-3-6 0,-3-12 0,-5-46 0,-20 15 0,-2-3 0,0-5 0,-3-2-323,0-2 1,-2-2 322,-2 0 0,-3 0 0,-1 3 0,-2 1 0,-1-28 0,-8 13 0,-3 15-90,-20 17 90,5 23 0,-10 24 90,9 23-1123,12-17 1,3 4 1032,2 4 0,1 2 45,2 5 0,3 2-22,3 2 1,5 3-24,4-7 0,2 3 0,2-4 0,3 7 0,3-1 0,-3-12 0,2 1 0,3-3 0,18 12 0,0-5 0,-15-15 0,1-2 0,8 7 0,-6-4 0,-19-7 2391,-21-16-2391,-43 8 0,6-9 67,12 1 1,1 1-787,-18 4-676,16-4 1,-1 1-765,-18 7 810,21-7 0,1 0 1349,-6 3 0,7-8 0,5 0 0</inkml:trace>
  <inkml:trace contextRef="#ctx0" brushRef="#br0" timeOffset="2444">14318 2164 22914,'37'-28'2069,"-4"2"-1620,-9 4-179,-10 4-90,-6 7-90,-6 4 0,-16 23-90,1 4 0,-16 22 90,4 9-90,7-5 0,0 3 0,5-8 0,1 0-381,0 15 0,3-1 381,4-15 0,2-1 0,5-1 0,2 0 0,0-3 0,2-1 0,15 29 0,5-9 0,-5-24 0,1-1 90,21 15 0,-3-11 180,-7-22-180,-24-23-90,0-16 90,-9-15 0,0-20 97,0 26 1,0-1-54,0-4 1,0 0-45,1-1 0,0-1-45,1 2 0,2 0 0,1 2 0,2 1 0,1 4 0,4 1-243,13-3 1,6 5 197,23-3 0,-13 17 0,3 8 45,7 21 0,-1 9-285,-12-4 1,-1 3 284,8 11 0,-3 4-45,-17-7 0,-5 0 90,12 27 90,-10-8 0,-8-11-180,-7-9 0,-4-9 590,-8-9-590,-2-3 396,-5-12-1025,-6-11-536,1-4-1713,-5-12 2030,-2-2 0,-10-5 0,-5-5 0</inkml:trace>
  <inkml:trace contextRef="#ctx0" brushRef="#br1" timeOffset="18927">8856 5869 20215,'-5'-10'4048,"-2"2"-3598,-3 0 0,-2 6-1,2-3-89,-2 4-180,-1-1 90,1 2-90,0 0 180,-4 12 89,-7 16 1,-1 7-315,6-7 0,1 2-1741,-14 22 0,2 2 1651,11-16 0,3 0 0,-1 3 0,2 2-350,1 14 0,5 2 305,3-15 0,3-1 0,3 11 0,5-3 0,20 8-41,15-11 41,15-28 0,8-7 0,-23-5 0,1-4-288,3-3 0,5-3 1,-6-4 287,-6-6 0,-3-4 0,1-3 0,-3-3 0,-2-2 0,-3-2 0,-2-4 0,-3-1 0,-4-3 0,-3-1 0,-4-3 0,-4 0 0,-1-2 0,-4-2 1065,-12-15 0,-4 1-1065,3 13 0,-4 1-628,-6 1 1,-4-1 0,0 5 627,0 7 0,-1 3-90,-8-5 0,1 4-656,-15 0-243,4 8-450,3 5-360,3 4 180,3 6 1619,5 3 0,1 7 0,4 0 0</inkml:trace>
  <inkml:trace contextRef="#ctx0" brushRef="#br1" timeOffset="19496">11386 5533 25073,'3'-5'2428,"-2"0"-1888,-1 2 0,0 1-540,0 9 0,-3 10 0,-2 24 0,-3 20-951,3-19 0,0 2 951,-1 7 0,0 1 0,-1 4 0,0 2 0,-2 3 0,1 0 0,1 0 0,0-1 0,-1-2 0,2 0 0,2-4 0,1-1-461,-4 10 0,2-2 461,3-19 0,2-2 0,-4 6 0,1-3 0,3-2 0,0-13-1350,0-6-3597,0-23 4947,0-10 0,1-20 0,2-7 0</inkml:trace>
  <inkml:trace contextRef="#ctx0" brushRef="#br1" timeOffset="20145">13177 5747 21745,'0'-18'2968,"0"-2"-2788,0 11 0,0 0 0,-3 9-1,-2 0 1,1 0 0,-6 0 180,9 0 90,-8 0 629,8 0-629,-2 0 0,3-11-450,3-1 0,7-15 0,10-2 0,13-2 0,12-1 0,10 6 0,-11 16 0,4 8 0,-1 11 0,0 6-144,-1 1 1,-4 5 143,-5 10 0,-10 8 0,-17 15 0,-10 4 0,-4-13 0,-4 2-300,-2-4 0,-3 2 0,-3-3 300,-9 4 0,-5-3 0,-1 0 0,-1-2 0,0-4 0,-2 0 0,-4 2 0,1-1 0,13-14 0,1-1 0,-23 23 0,33-29 0,15-9 261,14-3-261,49-5 0,-31-1 0,2-1-1233,19 0 0,3-1 1233,-2 0 0,0-1 0,4 0 0,2 0-951,3-1 0,-1 0 951,-2 3 0,-2 1-605,-5-2 0,-2 1-295,-8 1 1,-2 0-316,-8-1 1,-2-1 1214,18-5 0,-17-5 0,-6 0 0</inkml:trace>
  <inkml:trace contextRef="#ctx0" brushRef="#br1" timeOffset="20795">16280 5716 20485,'12'0'3778,"0"0"-2968,-6 0 89,-2 0-89,-2 0 989,-2 0-1799,0-4 0,0-2 0,0-6 0,2-3 0,6-8 0,6-5 0,12-6 0,9-1 0,11-1-385,8 3 385,-24 18 0,2 2 0,0 1 0,2 3 0,21 4 0,0 7 0,-18 8 0,-3 4 0,8 0 0,-7 6 0,-20 35 0,-30-4 0,-10 2 0,-7 1-217,-1-3 217,2-8 0,2 0 0,15-18 0,5-6 376,19-10-376,33-1 0,-7 3 0,3 2 0,-1-1 0,1 1-322,5 4 0,-2 3 322,7 18 0,-9 8 0,-11 7 0,-15 6 0,-14 2 0,-12-2-71,-10-18 0,-4-2 71,4-10 0,-4-3-210,-6 2 0,-7 0 0,-3-5 210,-8-7 0,-5-6 0,2 0 0,-11 7 0,1-4 0,12-9 0,0 0 0,1 0 0</inkml:trace>
  <inkml:trace contextRef="#ctx0" brushRef="#br1" timeOffset="21438">20231 5762 21924,'3'-30'2429,"2"-3"-1889,3 0 989,-2-12-810,-2 14-269,-2-1-180,-2 20-180,0 7-90,0 2 180,0 10 90,4 31-180,2 7-90,-1-8 0,2 1-139,2-2 1,0 0 138,1-1 0,1 1 0,1 0 0,2-1 0,1-2 0,0-2 0,20 23 0,-4-29 0,2-5 0,21 0 0,-15-15 0,1-6 0,21-22 0,-28 5 0,-1-5 0,12-20 0,-1-4-306,-12 9 0,-1-1 306,7-14 0,-4 0 0,-14 15 0,-4 2 0,-2 4 0,-1 0 0,6-21 0,-6 10 0,-6 12 0,-2 22 0,-4 49 0,-5 20-511,1-10 1,1 5 510,-3-3 0,0 0 0,-1 4 0,1 1 0,0 0 0,0 2 0,2-8 0,1 3 0,0-3-270,-1 6 0,2-1-420,0-10 1,0 1-1,2-4-794,2-3 0,1-3 1545,1-3 0,3 0 0,13 24 1,5-5-1</inkml:trace>
  <inkml:trace contextRef="#ctx0" brushRef="#br1" timeOffset="21728">22541 5274 21475,'-16'-5'2788,"2"2"-2518,7-1-90,5 1 180,14-2 89,41-5-269,11 4-180,-13 0 0,6 0-404,-4 2 0,3 0 0,-3 0 269,10-2 0,-1 1-745,-9 0 0,3-1 1,-5 2 339,-4 0 0,-5 0-360,-5 0 1,-3-2 899,21-6 0,-34 1 0,-12-4 0</inkml:trace>
  <inkml:trace contextRef="#ctx0" brushRef="#br1" timeOffset="22104">22801 4979 22644,'-8'-18'1889,"3"1"-1709,-4 6 0,5 4 90,-8 11 269,-11 39-359,-2 7-1015,6-6 1,-1 2 924,1-2 0,-1-1 0,-2 3 0,-1 3-448,3-7 0,-1 3 0,1-2 403,-1 3 0,0-1 0,-4 13 0,4-4-45,9 2 90,12-8-335,16-12 245,16-11 0,8-17 0,5-3 0,-6 1 0,2-1-309,17-1 0,1 0 353,-12 3 1,-1 2-45,-1 0 0,0 2 90,-3 2 0,-1 2 0,-4 1 0,-3 3 0,-3 3 0,-5 2 90,13 30 495,-28-11 1,-7 2-631,-4-11 0,-3 0 0,-7 11 0,-5-2-45,-19 11-90,-7-6-270,0-10-450,2-7 646,7-9-4244,0-7 4482,12-9 1,6-9 0,13-8 0</inkml:trace>
  <inkml:trace contextRef="#ctx0" brushRef="#br1" timeOffset="22666">25814 5137 23364,'-12'-30'1799,"0"1"-1530,0 4 91,-1 5 0,-4 7-90,-6 10 90,-9 17-1,-9 24-179,18-8 0,-1 4-663,-2 11 1,0 4 572,-2 7 0,2 3-1055,9-16 1,1 2 0,0 0 994,1 0 0,1 1 0,2 5-8,5 9 1,3 6-1,1 1 1,2-6-328,0-9 1,1-4 0,2 3 326,1 4 1,2 4-1,2-2 1,3-9-68,7-5 0,4-8 90,1-3 0,1-5-45,28 12 0,0-20 45,-16-40 0,-3-12-1269,1-14 1224,-9-2 0,-10-5-45,-24 5 0,-9 2 723,7 12 1,-5 2-949,-12-8 0,-5 6-539,-23 3 179,26 22 1,-3 4-1395,-14 4 0,0 6 2024,13 3 0,1 3 0,-10 3 0,4 4 0,-6 16 0</inkml:trace>
  <inkml:trace contextRef="#ctx0" brushRef="#br1" timeOffset="23280">27195 5035 19445,'-7'-17'2249,"2"1"-967,5-1-1192,0 4 437,7 2-527,7 6 226,17 3-226,13 2 0,15 0 103,-24 0 1,2 0-59,1 0 0,1 0-1,2 0 1,-1 0 90,0 0 0,-2 0 45,-2 0 0,-1 0 270,28 0 0,-10 0-1,-10 0 91,-4 0-360,-16 0 90,-3 0-90,-15 0-90,-2 0 597,-3 7-417,0 17-3482,-7 25 3212,2-11 0,-2 7 0,-6 11 0,-2 8 0,0-1-570,2-10 0,1-1 0,-2 2 570,0 1 0,-1 4 0,0-1 0,0-3 0,0 0 0,-1-2 0,0 2 0,2-2 0,-2 3 0,1-1 0,1-3 0,-1 0 0,1-3 0,0 1 0,-1 10 0,-1 2 0,3-7 0,1-8 0,2-4-675,2 0 0,1-2-3732,-5 6 4407,8-15 0,-3-38 0,2-18 0</inkml:trace>
  <inkml:trace contextRef="#ctx0" brushRef="#br1" timeOffset="23438">27260 5909 25792,'-25'-31'1349,"8"4"-1169,50 9-180,13 14 0,0 8 0,5 3-937,1 5 0,2 2 397,9 3 0,2 2-366,-19-7 0,1 0 0,-1 0-54,1 0 1,1 0-1,-2-1 960,-1 0 0,-1 0 0,-1 0 0,15 3 0,-1 0 0,-5 0 0,0 0 0</inkml:trace>
  <inkml:trace contextRef="#ctx0" brushRef="#br1" timeOffset="26441">8377 7551 17337,'-12'15'5307,"-2"-2"-4048,-6 0-809,5-8 90,-5 0-1,10-1-179,0-3 90,2 8 90,-4-1-270,3-1-1,1-1 91,1 1 0,6-1-90,-3 2 0,4 1-270,4-1 0,4-2 0,10 8 0,10-8 0,6-2 0,4 0 0,27 1-1298,-14-5 0,1 0 1298,-8-1 0,-1-1 0,6 0 0,0-1 0,3-2 0,1 0 0,2 0 0,2-1 0,-2 1 0,4 0 0,-3 1 0,10-1 0,0 1 0,-10 1 0,4 1 0,-4 0 0,5 0 0,-3 2 0,2-1 0,0 2 0,1-1 0,0 0 0,-1-1 0,4-1 0,-7 0 0,4 0 0,-3-1 0,-12 0 0,-2 0 0,1 1 0,13-2 0,1 0 0,-4 1-569,3 0 0,-4 1 569,0 1 0,0 0 0,-5 1 0,1 0 0,17 0 0,-1 0-275,-17 0 1,-1 0 274,14 0 0,-3 0 0,-19 0 0,-2 0 0,-2 0 0,2 0 0,28 0 0,1 0 0,-24 0 0,0 0 0,24 0 0,-2 0-320,-26-1 0,-3 0 320,3-1 0,2-1 0,21-2 0,3 0 0,-16 0 0,1 1 0,-6 1 0,2 0 0,-3-1 0,5 1 0,-2-1 0,0 1 0,1 0 0,1 0 0,-1-1 0,2 0 0,0 1 0,1-1 0,1 0 0,1 0 0,0 0 0,1-1 0,0 0 0,0 2 0,-1 1 0,0-2 0,0 0 0,0 2 0,-1-1 0,-1 0 0,0-1 0,0 1 0,-1 0 0,-1-1 0,0 1 0,-1 1 0,-1 1 0,-1 0 0,0 0 785,-4 1 1,1 0-786,14 0 0,0 0 0,-15 0 0,1 0 0,9 0 0,3 0 0,-5 0 0,3 0 0,-4 0 170,2 0 0,-1 0-170,3 0 0,4 0 0,-6 0 0,-3 0 0,-3 0 0,2 0 0,0 0 0,2 0 0,-1 0 0,1 0 0,0 0 0,1 0 0,1 0 0,0 0 0,0 0 0,1 0 0,-1 0 0,0 0 0,0 0 0,-1 0 0,0 0 0,-2 2 0,-1 0 0,-1-1 0,-1 0 0,-1 1 0,0 0 0,-2 1 0,1-1 0,-2-2 0,1 1 0,-1 1 0,1 0 0,0-1 0,-1-2 0,2 1 0,-1 0 0,2-1 0,0 0 0,1 1 0,1-1 0,0 0 0,0 0 0,0 1 0,1 0 0,-2 0 0,-1 0 0,2 0 0,-1 0-8,-1 0 0,0 0 8,0 0 0,1 0 0,0 0 0,-1 0 0,1 0 0,0 0 0,-1 0 0,1 0 0,0 0 0,-1 0 0,-1 0 0,0 0 0,-1 0 0,1 0 0,-2 0 0,-1 0 264,1 0 1,-1 0-265,-1 0 0,-1 0 0,0 0 0,0 0 0,-3 0 0,1 0 0,12 2 0,1 1 0,-11-3 0,0 1 0,12 4 0,-2 1 0,-11-3 0,-3 0 0,1 1 0,0 0 0,-1 1 0,0-1 0,32 2 0,0 0 0,-31-2 0,-1 1 132,0-5 0,1 1-132,17 1 0,0 0 0,-11-2 0,1 0 113,13 0 0,1 0-113,-12 0 0,0 0 0,2 0 0,1 0 0,3 0 0,0 0 0,-1 0 0,3 0 0,-2-1 0,3 0 0,-2-1 0,7-2 0,1 0-651,-7 1 0,2-1 0,-3 0 651,5-3 0,-2-1 0,2 2 0,0-1-294,0 0 0,-1-1 294,0 2 0,0-1 0,0 0 0,0-1 0,-1 2 0,-1-1 0,1 1 0,0 0 0,1-1 0,-1 1 0,0 1 0,0 0 0,1-1 0,0-1 0,-3 2 0,0 0 0,-1-1 0,1-1 0,-3 2 0,-1 0 0,0 1 0,0 0 0,-2 0 0,-1 1 0,-1 0 0,-1 1 0,-1-1 0,0 1 0,-3 0 0,1 1-22,-2-1 1,1-1 21,12 1 0,2-1 0,-12 1 0,0-1-768,10-1 1,0 0 767,-14 1 0,-1-1 698,-1 1 1,1 0-699,14-3 0,0 1 0,-12 1 0,0 1 0,10-2 0,0-2 330,-3 2 1,-2 0-331,23-5 0,-23 4 0,-2-1 0,19-5 0,2 1 0,2-1 0,-30 5 0,1 1 23,-1 0 1,1-1-24,18-4 0,3 0 0,5 0 0,0 1 1262,1-1 1,3 1-1263,-13 2 0,2 1 0,-3 0 0,-4 2 0,0 1 0,12-2 0,-1 0 0,-17 5 0,-3 0 0,-1 0 0,1-1 0,9 0 0,-1 0 0,20-2 0,-27 2 0,0-1 0,26 1 0,-15 2 448,14 0-448,-16 0 0,1 0 0,7 0 0,6 0-117,-27 0 0,1 0 117,2 0 0,1 0 0,1 0 0,0 0 0,0 0 0,-1 0 0,-1 0 0,-1 0 0,-1 0 0,-1 0-2967,31 0 2967,-2 0 0,-2 0 140,0 0-140,3 0 0,-30 2 0,-1 1 0,3-3 0,0 1 0,2 1 0,0 0 0,1-1 0,0-2 0,2 1 0,1 0 0,1 0 0,-1 0-519,2 0 1,0 0 518,1 0 0,-1 0 0,0 0 0,0 0 24,-2 0 0,-1 0-24,-1 0 0,-1 0 0,-3 1 0,-1-2 0,-1-1 0,-1 0 0,28-2 0,-6-5 0,-2 1 2448,-5-2-2448,3 0 0,-13 5 0,2 2 0,21-2 0,-20 3 0,0 1 0,18 1 0,0 0 0,-17 0 0,0 0 0,22 5 0,-25-3 0,0 1 0,9 3 297,-1 5-297,-1-9 0,1 12 0,2-13 0,2 13 0,-10-9 0,1 1 0,-9 0 0,0 1 682,14 1 0,0-1-682,-13-2 0,-1 0 0,16 1 0,0 0 0,-12 0 0,-1-1 0,10 2 0,0-1 0,10-1 0,-5 4 344,-6-8-344,-5 4 125,-3-5-125,3 4 0,3-2 0,5 7 0,5-4 0,2 1 0,2 3 0,0-8 0,-4 4 0,-4-5 0,-7 0 0,4 0 442,-13 0-442,2 0 80,-15 0-80,-3 0 0,-3 0 0,-2 0 0,0 0 0,-2 0 0,2 0 0,-5 0-270,-7 0-3148,-12 0 3418,-20 6 0,-26 12 0,21-5 0,1 0 0</inkml:trace>
  <inkml:trace contextRef="#ctx0" brushRef="#br1" timeOffset="53083">29205 11556 23364,'-5'0'2428,"-2"0"-1528,6 0 989,-2 0-1889,14 0 0,-3 0 0,13 0 0,17 0 0,-3 0 0,-1-4 0,1-1 0,6 0 0,10-7 0,-24 7 0,0-4 0,-11 2 0,1 0 0,-11 5 0,0 2 0,-2 0 0,0 0 0,0 0 0,1 0 0,-7 11 0,-2 8 0,-7 16 0,-3 9 0,0 7 0,-4 4 0,-1 6 0,9-28 0,0 0-172,0 3 0,0 0 172,-1-1 0,0 1 0,0 1 0,1 0 0,-1-3 0,0 1 0,-3 8 0,0 0 0,3-11 0,0 0 0,-2 6 0,0-1 0,-5 12 0,2-3 0,2-8 0,0-3 0,3-7 344,1-2-344,6-6 0,-3-5 0,6-9 0,-1-7-270,4-9-989,2-5-2249,-2-17 899,0 6 2609,-2-12 0,0 12 0,0-2 0</inkml:trace>
  <inkml:trace contextRef="#ctx0" brushRef="#br1" timeOffset="53550">29156 12054 20755,'-8'-11'2968,"-2"1"-2338,2 0 90,1 2-91,0 3 361,6 3-451,-2 2-179,10 0 0,5 4-90,15 4 0,11 8-180,13-1-90,10 3 0,-27-11 0,-1-1 0,33 2 0,-5-4-492,-8-4 492,-11 0 0,-7 0 0,-13 0 0,-6 0-1260,-4 0-3057,-7 0 4317,0-6 0,-5-1 0,0-5 0</inkml:trace>
  <inkml:trace contextRef="#ctx0" brushRef="#br1" timeOffset="54994">30135 11479 19406,'0'-10'3418,"0"0"-2968,0 0 89,0 2 91,0 3 449,0 0-629,-4 3 0,3-6-90,-2 3-90,-1-5-91,0 2 1,-5-2 0,0-3 90,-7-6 0,-7-7-90,0-1 0,-3 0-90,4 9-90,-1 1 0,-1-1 0,0 2 0,-3-1 0,3 1 0,-3 3 0,1 1 0,-2 4 0,-3-1 0,-3 5 0,-1 0 0,-1 4 0,-1 0 0,1 0 0,-1 0 0,0 0 0,-14 0 0,13 4 0,-11 2 0,15-1 0,-1 7 0,-3-4 0,-1 7 0,-1 1 0,-1 1 0,0 1 0,1 3 0,-1-1 0,2 0 0,3 1 0,3 1 0,3 1 0,0 3 0,-1-1 0,-1 3 0,-1 2 0,3 6 0,-3 2 0,3 3 0,-1 0 0,3-1 0,2-1 0,-4 17-456,9-14 456,6-2 0,2 1 0,1 11 0,5 10 0,3 3 0,1-29 0,2 0 0,2 9 0,1 4 0,0-5 0,5 21 0,-1-24 0,0-2 0,8 10 0,3-1-74,1-5 74,2-4 0,1-4 0,-1-5 0,7 12 0,-4-11 0,4 8 0,-7-13 452,13 10-452,-6-10 0,-1-4 0,0-1 0,12 2 0,11 4 0,12-3 0,-12-14 0,9 0 0,1-2 0,7-7 0,0 2 0,0-1 0,0-2-185,-23 0 1,0 0 184,16-5 0,0-2 0,-4-6 0,-4-3-179,-5-1 179,-5-1 0,-7-4 0,1-4 0,-7 4 0,1-1 0,6-5 0,-2 0 0,12-14 0,-16 14 0,-3 3 0,4-7 439,-8 7-439,3-7 187,-9 9-187,8-18 0,-2-9 0,-9 14 0,0-1 0,3-23 0,-2-1 0,-8 21 0,-2-3 0,-2-16 0,-2 11 0,0-8 0,0 2 0,-3 14 0,-2-9 0,1 19 0,-6 4 0,6 4 0,-6 2 0,1-1 0,0 1 0,-2-3 0,-3 0 0,2-2 0,-4-1 0,1 1 0,-14-12 0,12 11 0,-8-5 0,19 15 0,2 6 0,1 3 0,2 2 0,-7 0 0,7 0 0,-6 2-1170,1 1-359,-4 2-270,-6 0-629,-3 0 2428,-5 0 0,-5 11 0,-1 3 0</inkml:trace>
  <inkml:trace contextRef="#ctx0" brushRef="#br1" timeOffset="133061">8524 3988 21025,'-13'-2'1889,"3"-3"-1529,4 5 89,-2-3 91,8 3-180,-4 0-90,4-2 359,0 1-359,0-3 0,0 3 0,0-3 0,0 3 180,0-1-271,2 0-89,0-1 90,2-2 90,7 0-180,2 0 0,10 0 0,1-3 0,19 0 0,-10 5 0,2 1-180,23-3-66,-23 5 1,-1 0 155,4 0 0,3 5 0,1 0 0,5 1-160,0 5 160,3-9 0,0 9 0,-9-6 0,2 0 45,-9 2 0,1 0-45,13 3 0,0 0 0,9 3 0,-2 2 0,-17-9 0,3 5-90,0-9 90,-1 11 90,1-11-180,-2 9 90,-3-5 90,9 4-90,-13-4 0,7 3 394,-6-4-394,4 10 167,0-8-257,0 9 180,-11-15-90,3 13 0,10-1 0,-10 1 0,8 5 0,-2 3 0,16 9 0,-10-3 0,3 1 0,-24-14 0,-6 0 0,0-2 0,-1 0 0,-1-3 0,-2-5 0,0 7 0,-2-11 0,0 13 0,4-6 0,-3 8 0,5-1 0,-4 0 0,2 0 0,0 3 0,1-2 0,-3 1 90,2 1-90,-4-2-90,2 1 90,-2 1 0,6 4 0,3 6 90,-4-6-180,0-5 90,-9-8 0,0-3 0,-1 0 90,0 3-180,-1-8 180,1 8-90,-2-8-90,1 4 90,1-1 0,2-3 0,0 10 0,3-4 0,-2 5 0,2-2 0,0 0 90,0 1-90,0-1 0,1 0 0,-1 0 0,0 0 0,2 5 0,-2-2 0,9 3-90,-7-2 90,6-7 90,-8 6-180,0-11 180,0 9-90,-2-5-90,0-1 90,-2 4 90,-1-7-90,-2 2 0,-1-4 0,-3 0 0,-4 0 0,-3 0 0,-4 0 0,-40-16-90,8 6 90,12 0 0,-2 0-90,-26-4 90,24 7 0,-24-4 0,30 5 0,-8-1-90,17-1 180,3 3-90,2-3-90,2 5 180,-1 1-90,1 0 0,0 1-90,1-1 90,-4 2 0,6 0 0,-3 0 0,9 0 0,-2 0 0,8 0 0,-4 0 0,5 0 0,0 0 90,3 0-180,2 0 90,10 0 0,-3 0 90,11 0-90,-10 5 0,18 5 0,-11 1 0,14 4 0,-8-5 0,5 0 0,12 5 0,-7-8 0,9 6 0,-15-7 0,1 4 0,-3 0 0,13 0 0,-11-4 0,9 5 0,-15-9 0,0 11 0,-1-6 0,-1 1 0,-2 3 0,-1-9 0,-1 9 0,-2-10 0,-1 8 0,-1-3 0,-4-1 0,3 4 0,-4-8 0,5 4 0,-7-5 0,0 0 0,-4 0 270,-1 0-270,-2-2 0,0-12 0,0-15 0,1-19 0,2 2 0,2-5 0,4-3 0,-3 11 0,4-10 0,-6 19 0,4 4 0,-2 2 0,2 3 0,-1-1 0,2-31 0,-4 24 0,3-22 0,-6 23 0,2 12 0,-4-6-90,2 6 90,-2 6 90,0-1-90,0 8-90,0 4 90,0 1 0,0-1 0,0 3 0,-4-2 0,0 2 0,-1 0 0,-4 0 0,1 6 0,-7 1 0,-3 7 0,0-3 0,-4 1 0,-1-1 0,-1-1 0,-1 0 0,-1 0 0,0-4 0,-5 5 0,-1-3 0,-3 8 0,-3-1 0,-15 7 0,12-7 0,9-2 0,1 0 0,-1 1 0,-11 3 0,18-2 0,-2-4 0,2 3 0,-1-1 0,-1 3 0,3-3 0,-3-1 0,3 0 0,-9 8 0,2-1 0,1 2 0,8-11 0,6-1 0,4-3 0,-2-1 0,-6 6 0,6-4 0,-5 1 0,3 1 0,5-4 0,-6 5 0,6 1 0,-5-1 0,5-5 0,3 0 0,1-5 0,6 0 90,-3 0-90,8 4 0,-1-2 0,4 7 0,0-8 0,3 3 0,2-4 0,4 5 0,2 0 0,5 1 0,1 3 0,4-8 0,3 4 0,2-5 0,1 0 0,1 0 0,19 0 0,-12 0 0,1 0 0,22 0 0,-24 0 0,-2 0 0,-4 0 0,-3 0 0,2 0 0,-12 0 0,3 0 0,-18 0 0,0 0 0,-7 0-2159,0 0-2159,-9 11 4318,0-8 0,-11 19 0,1-7 0</inkml:trace>
  <inkml:trace contextRef="#ctx0" brushRef="#br1" timeOffset="134218">7399 9797 21655,'-17'0'1619,"1"0"-1349,0 0 179,2 0-89,1 0 0,7 0 90,-1-2 629,6-1-629,-3 0-90,4-1-91,0-1 1,8-10-180,12-10 0,5-2-90,14-16-458,-3 7 1,2 1 502,-11 12-1,0 3-44,1-2 0,0 1 90,26-18 0,-21 16 0,-1 2 0,9-8 90,5-2-90,-24 18-90,-9 5 0,-4 4 90,-7 13-90,-2 7 0,0 14 0,0 11 0,0 10 0,-5 10 0,-1-8 0,0 3 16,-1-10 1,0 1-17,-2 17 0,0 1 0,3-17 0,-2 0 0,-2 17 0,-1 1 0,2-19 0,0 2 0,-1-3 0,-1 3 0,1-5 0,2-8 0,0-2 0,-2 6 0,0-2 0,1 3-274,0-9 274,5-8 0,-3-5 0,6-6-1799,-3-16 450,4-2 497,0-15-1577,0 5 2504,0-3 0,0 7 0,0-1 0</inkml:trace>
  <inkml:trace contextRef="#ctx0" brushRef="#br1" timeOffset="134606">7244 10778 21115,'-16'-12'2968,"2"-1"-1888,2-5-721,2 7-179,5-1-90,1 7 0,4 2 0,0 1 0,8 2 90,8 0-90,15 0 180,13 0-90,-1-1 0,2 0-90,-10 0-1,1 1-1545,13-1 0,0 0 1546,16 1-90,-6 0-1444,-6 0 1444,-8 0 0,-7 0 90,-7 0-90,-5 0 0,-8 0 90,-4 0 2276,-4 0-2276,-4 0 1361,-1 0-3430,-4 0 270,-6 0-900,0 0 2609,-7 0 0,4 0 0,-2 0 0</inkml:trace>
  <inkml:trace contextRef="#ctx0" brushRef="#br1" timeOffset="137287">8682 9350 14908,'0'-8'5847,"2"-1"-4857,0 3-271,2-1 1,0 1-181,-2 1 1,0-2 90,-2 1-180,0-3-1,0 3-89,0-1 0,0 2 269,-3 2-539,-2-2 0,0 5-90,2-2 0,-1 2 90,0 0 360,-17 15-270,-3 10-90,-5 9 0,-1 6 90,-3 15-180,6-11-695,9-13 0,1-1 785,-6 11-90,3 2 0,2-2 0,2 4 0,-1-4 0,3 2 0,5-2 0,0-3 0,8 16 0,-6-12 0,6 12-1913,-6-14 1913,6 1-1876,-6 2 1876,6-2 0,-3 2 0,4-4 0,0-2 0,0-1 0,4-1 0,1-1 2463,5-1-2463,2-3 0,2-2 2806,11 7-2806,-4-10 0,6 2 0,-6-12 0,-1-7 0,2 1 0,1-8 0,3 4 0,0-8 0,6-2 0,3-5 0,4-5 0,1-8 0,1-3 0,-14 4 0,1-7 0,1-10 0,0-8 0,-1 3 0,1 6 0,-2-8-424,-12 4 0,-1-14 0,0-8 0,-1-6 0,0 0 0,-2 3 0,-2 8 0,-2 12 424,2-15 0,-4 2-337,0 3 1,2-14-1,-1-7 1,-1 4-1,-3 10 1,-4 22 336,-12 7-271,-11-9 271,11 13 0,-3 7 0,9 2 2257,-2 5-2257,5-3 2850,-6 10-2850,6 3 575,-5-1-575,6 3 0,0-3 0,1 3 0,2 0 0,-7 2 0,2 1 0,-10 2 0,1 0 0,-5 5 0,2 3 0,0 4 0,-5 6 0,3-2 0,-4 1 0,3-1 0,-1 1 0,2 1 0,-1 0 0,1 2 0,0-4 0,1 1 0,1-1 0,4-1 0,0 0 0,2 0 0,1-2 0,1 2 0,0-4 0,0 1 0,-2-2 0,-2 3-720,1 2-359,-3 3 1079,0 13 0,2 3 0,1 9 0,1-3 0,0 0 0</inkml:trace>
  <inkml:trace contextRef="#ctx0" brushRef="#br1" timeOffset="138196">11114 9055 21745,'0'-35'2878,"0"1"-2338,0 2-1,0 3-89,0 4 0,0 5-180,0 4-90,0 6 359,0 5-89,-5 25 0,-2 13-405,0 0 0,-2 4-656,-1 9 0,0 2 611,-3 11 0,-1 2 0,4-16 0,0 2 0,-2 4 0,0 0 0,-1 6 0,-2 2 0,2-1 0,0-6-561,0 7 0,1-5 0,-1 4 561,-1 3 0,-2 6 0,1-2 0,3-8 0,-1 8 0,2-9-146,6-16 0,0-2 146,-1 3 0,2-4 0,4-7 0,0-10 0,3-19-845,9-32-864,3-11-3207,4-9 1,1-4 4188,-6 16 0,1 0 0,7-13 0,0 1 1,-6 16-1,0-1 0</inkml:trace>
  <inkml:trace contextRef="#ctx0" brushRef="#br1" timeOffset="138655">11541 9147 21475,'12'-44'1349,"-4"4"-1259,0 6 90,-6 7 0,0 6-90,-2 6 0,0 3 0,0 6 0,0 1 1259,0 5-1169,0-2 89,2-1 181,0-6-180,2 3 630,0-9-271,0 7-179,-1-2-90,-2 2-270,-1 6-90,0-1 0,0 15 0,-9 45 0,5-25 0,-1 3-1617,-4 22 1,-2 3 1616,1-3 0,0 1 0,-1 4 0,1 1-1161,-1 2 1,0 0 1160,1-2 0,1-1 0,1-4 0,0-1-84,2-6 0,0-1 84,2 7 0,2-2 0,0-18 0,0-2 0,2 6 0,0-4 0,0-2 0,0-9 0,0-9 735,2-9-2354,4-3 2640,6-12-1021,8-8 0,10-11 0,6-8 0</inkml:trace>
  <inkml:trace contextRef="#ctx0" brushRef="#br1" timeOffset="139101">13453 9121 20665,'7'-30'3058,"-2"-1"-8088,-2 3 5749,-1 0 1500,-2 5-1500,0 3 591,0 2-1041,0 8-179,0 2 270,-6 15 3302,-2 16-3392,-9 22-135,7-9 0,0 4-758,-2 9 0,0 2 623,-2 10 0,1 3 0,4-19 0,0 0 0,0 0 0,1 2 0,0 0 0,0-1 0,0-1 0,1-1 0,0 0 0,-2 18 0,1-2 0,1-6 0,0-1 0,4-8 0,0-1-331,1-6 1,0-3-570,2 21-449,0-13-3598,0-12 4947,4-24 0,6-19 0,5-19 0</inkml:trace>
  <inkml:trace contextRef="#ctx0" brushRef="#br1" timeOffset="139505">13823 9274 24083,'12'-28'1529,"-2"4"-1169,-3 7 90,-4 4-90,-3 6-90,0 1-1,0 2 1,0 1 90,0-2-90,0 0 0,0-2-180,0-1-90,0-2 0,0-3 0,2-2 0,4-3 0,6-3 0,8 1 0,11 4 0,6 4 0,7 7 0,-9 12 0,-1 6 0,15 15-1019,-18 1 0,-4 5 1019,-13 0 0,-6 3 0,-2 7 0,-5 1 0,-4 6 0,-5 0 0,-3 3 0,-4-1 0,-4 2 0,-3 0-1359,-1-2 1,-3-2 1358,-1-4 0,-1-2 0,2-4 0,0-3-14,4-8 1,0-1 13,-12 16 0,13-17 0,13-13 0,18-15 1355,18-13-1355,21-8 0,-16 9 0,5-1 857,5 2 0,6 1 0,2 1-1427,5 1 1,1 2-1,4 0 570,-1 3 0,5 0 0,-1 2 0,-4 0 0,-1 3 0,-3 1 0,-1 1 0,-1 4 0,0 0 0,0 0 0</inkml:trace>
  <inkml:trace contextRef="#ctx0" brushRef="#br1" timeOffset="139884">16901 8877 23634,'0'-18'2158,"0"3"-1348,0 5-91,0 0-269,0 7-90,0-2 90,0 14-450,0 12 0,-4 22 0,0 23-519,-1-21 1,0 3 518,-1 9 0,0 2-535,1-15 1,0 1 0,0 1 534,0 1 0,-2 0 0,1 4 0,0-1 0,-1 4 0,1 0 0,-1-3 0,1 1 0,-1-2 0,0 1 0,-1 12 0,-1 2 0,1-5 0,0-4 0,1-6 0,0-4 0,0-2-314,1-7 1,0-1-946,-4 22-540,4-14-810,-2-14 2805,7-17 1,1-16 0,5-10-1</inkml:trace>
  <inkml:trace contextRef="#ctx0" brushRef="#br1" timeOffset="140353">17246 9436 20637,'14'-46'2069,"-1"3"52,-3 10-1581,-4 5-180,0 8 426,-2 2-696,0 3 319,2 2-319,0-4 939,2 1-1029,2-8 90,4-5-90,3-4 0,5-3 90,2 3-90,14 2 0,5 2 90,6 1-221,-2 5 1,0 4 220,-4 15-90,-1 10 0,-9 7 0,-7 33 0,-18 2 0,-9-13 0,-3 2-240,-7-3 0,-4 0 240,-2 1 0,-3 0 0,-14 13 0,-1 0 0,9-15 0,-1-1 0,-7 7 0,2-3 0,-5 0 0,9-11 334,8-7-334,15-10 0,15-8 0,24-8 0,9 1 0,5 3 0,-8 3 0,1 3 0,6 3 0,6 2 0,-6 8 0,5 25 0,-6 7-681,-6-11 1,-6 4 680,-13 13 0,-14 1 0,-18-20 0,-7-2 0,-5 1 0,-3 0-45,-4 0 0,-3 0-810,-4-1 1,-1 0-226,-2-2 1,-4 1 1079,2-6 0,-4 2 0,1-3 0,-6 3 0,0-1 0,5-4 0,1 0 0,-1 0 0</inkml:trace>
  <inkml:trace contextRef="#ctx0" brushRef="#br1" timeOffset="140922">20807 8771 20845,'-20'-29'2789,"0"2"-2070,1 4 900,3-5-989,7 12-180,4-1-91,5 12 361,-4 9-270,0 16-450,-6 20 0,4-7 0,0 3-125,-2 6 1,-2 8 124,-1 1 0,-2 10 0,-2 6 0,1-1 0,1-5-828,1-4 1,1-3-1,0-1 1,-2 4 683,0 5 0,-2 4 0,0 1 0,0-3 0,3-7-366,0-2 1,3-6-1,1-6-520,2-6 1,1-5-1759,0 19 2788,5-21 0,5-15 0,2-10 0</inkml:trace>
  <inkml:trace contextRef="#ctx0" brushRef="#br1" timeOffset="141286">20994 8923 24173,'13'-32'899,"1"0"1,8-24-630,-4 15 90,-4 16-90,-2 19-90,1 19-91,-3 20 1,2 16-343,-2 7 253,2 5 0,4-2 0,-3-23 0,2-2 0,11 11 0,26-6 0,-16-37 90,-2-18 0,-1-9 90,9-18-248,-8-4 0,-1-3 68,-15 21 0,-2 0 0,4-7 0,-1 2 0,-1-1 0,-4 11 0,-6 11 225,-2 13-225,-4 20 0,-5 21 0,-5 18 0,-2 9-770,2-8 0,-2 2 770,0 0 0,-1 3 0,0-1 0,2-10 0,1-2 0,-1 0 0,-1 1 0,1-1 0,-1 4-922,2-4 0,0 4 0,0 0 0,0-4-38,0 1 1,1-2 0,0 1 959,0 10 0,1 3 0,2-7 0,2-4 0,4-4 0,1-3 0,0-1 0</inkml:trace>
  <inkml:trace contextRef="#ctx0" brushRef="#br1" timeOffset="141598">22858 8847 18022,'0'-30'3778,"0"10"-916,-4 1-2502,-2 14 662,-4 16-1022,-17 45 0,15-24 0,-1 5-404,-5 18 0,-3 10 1,1-3 403,5-14 0,1-3 0,-1 3 0,1 2 0,-2 3 0,0 0 0,1-2 0,1 1 0,0-1 0,0-1 0,-1 0 0,1 0 0,0 0-373,2-3 1,-1 0 0,1-1 372,-5 16 0,0-2 0,3-5 0,1-3 0,2-10 0,2 0-2114,3 2 0,2-4-674,2-8 2788,10-13 0,10-58 0,5-13 0</inkml:trace>
  <inkml:trace contextRef="#ctx0" brushRef="#br1" timeOffset="141788">22895 9004 17337,'18'-63'2159,"-1"24"47,14-9-2116,1 31 0,15 1-90,10 1 0,-9 7 0,2 1-180,-13 1 0,0 1-1080,17 1 1,-2 1-1259,-7 1 2518,-3 2 0,-32 0 0,-7 0 0</inkml:trace>
  <inkml:trace contextRef="#ctx0" brushRef="#br1" timeOffset="142137">23256 8842 22644,'0'-10'2788,"0"-1"-2338,0 4 0,0-1-90,0 5-90,0 1 89,-4 2 1,0 7 0,-8 4 0,-2 11-180,-8 9-180,-7 7 0,-4 6 0,-3 1 0,3-1 0,4-6 0,9-3 0,10-7 0,8-2 0,10-4 0,12-1 0,9-1 0,13-2 0,9 2-382,10 0 382,-30-8 0,0 2 0,1 1 0,-2 2 0,22 24 0,-10 10 0,-11 8 0,-17 4 0,-11-15 0,-7 2-275,-12-1 1,-4-1 274,3 1 0,-4-2-1024,-7-6 1,-2-6-506,-14 8-630,1-8 2123,2-9 0,6-10 0,3-10 0</inkml:trace>
  <inkml:trace contextRef="#ctx0" brushRef="#br1" timeOffset="142505">24771 8613 23634,'10'-3'2698,"0"-1"-1978,-4 3-91,-2-1 91,0 2-540,0 4-180,2 9 0,8 37 0,-8 6-1120,-1-11 1,-1 2 1119,-6-3 0,-2 4 0,0 4 0,-2 5 0,0-1 0,1-11 0,0-1 0,-1 1 0,-1 15 0,-2 3 0,2-4-212,-1 3 0,0-2 212,1-10 0,0 0 0,1-2-360,-1 2 0,0 0-1619,-1 16 1,1-5-7853,2-18 8938,2-8 0,10-43 0,2-10 0</inkml:trace>
  <inkml:trace contextRef="#ctx0" brushRef="#br1" timeOffset="142837">25380 8908 23274,'15'-37'959,"1"-1"1,-2 5-1,-2 0-329,4-20-181,-6 13 91,-6 5-270,-6 18 180,-22 44-360,-2 14-1147,4 1 1,-1 3 1056,4-6 0,1 7-673,3 8 0,0 12 0,1 1 0,3-7 673,3-13 0,1-5 0,1 5 0,-1 12 0,-2 9 0,3-3 0,6-11-113,7-11 1,4-7 112,2-4 0,3-3 0,17 11 0,5-19 0,1-26 0,1-21 0,-1-25 491,-20 19 0,-1-2-491,-2-4 0,-1-1 0,-2-1 0,-2 1 0,-3 0 0,-2 2 0,0 3 0,-4 1-359,-13-25-271,-10 14 87,-20 14-941,2 22 0,-3 7 179,8 3 1,-1 3 1177,-11 5 0,1 5 0,16 4 0,3 2 0,2 3 0,1-1 0</inkml:trace>
  <inkml:trace contextRef="#ctx0" brushRef="#br1" timeOffset="143537">27321 8542 21115,'-7'-3'1439,"-4"1"-1169,6 2 90,-1 0-90,-1 0-1,6 0 901,-6-2-451,6-1-449,-3-2 90,4 0-90,0 2 1169,0 1-1079,2 2-90,0 0-270,0 0 0,-3 24 0,-9 12 0,1-4 0,-1 7-816,-3 5 0,-2 7 0,0-1 816,2-8 0,1 0 0,-1 2 0,-4 15 0,-1 5 0,1 0-192,5-12 0,0 0 0,0 1 0,1-1 192,1-3 0,0 1 0,0-1 0,1 0 0,-3 15 0,1-1 0,1-3 0,3-12 0,1-3 0,2-5 0,1 18 0,3-20-1530,3-26-1078,5-26 2608,12-34 0,-5 16 0,1-3 0,3-6 0,1 0 0</inkml:trace>
  <inkml:trace contextRef="#ctx0" brushRef="#br1" timeOffset="143964">27670 8669 22734,'2'-26'1619,"0"3"-1349,2 8-180,2 7-4162,27 4 4207,10 7 0,3 1 381,-11-5 1,0-1-247,16 3 0,-3-3 270,-8-14-1,-7 1-89,-1-3 0,-7 1-1,-1 1-359,-7 0 3210,-2 4-3300,-6 6 279,-3 11-279,-8 15 0,-6 23 0,-8 21 0,4-22 0,-1 2-560,-1 7 1,-1 3 559,-2 6 0,0 2-524,5-18 0,1 1 0,-1 1 524,1 2 0,-1 0 0,1 1 0,-1 0 0,2-1 0,-1 1-104,1-4 1,1 1 0,0 3 103,-1 1 0,0 4 0,1-1 0,1-4-247,-1 10 0,1-3 247,-1-2 0,0 2 0,2-10 0,6 0 0,-2-15-1709,-1-16 288,3-8-1638,-2-19 3059,3-11 0,0-18 0,0-10 0</inkml:trace>
  <inkml:trace contextRef="#ctx0" brushRef="#br1" timeOffset="144179">27743 9375 23184,'-14'-36'3148,"5"4"-2518,4 6-1,5 8-179,7 3 0,7 10-360,17 0-90,5 8 0,6 1 0,8-1 0,2 0-300,2 1 0,-1 0 300,-1 1 0,-4-1-270,10-3-450,-9 11-449,-6-11-360,-12 11-540,-9-11-7762,-8 10 9028,-8 0 0,-11 9 0,-7 3 0</inkml:trace>
  <inkml:trace contextRef="#ctx0" brushRef="#br1" timeOffset="147036">7098 12043 26692,'-25'-35'1889,"-13"4"-1889,11 7 0,-1 3 0,24 15 0,4-4 0,0 5 0,0 0 0,6-2 0,4 1 0,12-1 0,11 2 0,10 2 0,8 8 0,-13 9 0,0 9 0,-2 17 0,-4 6-1203,0 4 1,-6 4 1202,-13-9 0,-4 3 0,-5 0 0,-6 13 0,-10 3 0,0-17 0,-4 4 0,-3 1 0,1-4 0,-3 4 0,0-3 0,-3 1 0,1-3 0,-2 2 0,-1 0 0,-1-3-299,-9 6 0,-2-2 1,0-4 298,4-6 0,0-2 0,0-2 0,-1 2 0,-1-2 0,5-6 0,-17 5 0,41-40 0,43-31 0,-11 14 0,3 1 183,7-3 1,2 2-184,4 1 0,1 3 0,3 0 0,0 3-895,2 6 1,-1 2 894,0 1 0,-2 3 0,-1 7 0,-1 4-448,-2-1 0,-2 2 448,-4 5 0,-1 3-668,-3-1 1,-1 1-1132,21 21-629,-5-2 2428,-5 2 0,-3-7 0,-3-1 0</inkml:trace>
  <inkml:trace contextRef="#ctx0" brushRef="#br1" timeOffset="147371">8398 12506 23634,'7'-42'1259,"1"0"0,-3 3 0,-1 1-674,-3-5 0,-3 2-585,-7-10 0,-7 3 0,-4 36 0,-3 21 0,0 14 0,7 23 0,6 13-664,10-26 0,3 0 664,3 3 0,3 0 0,3-1 0,4-1 0,2-3 0,3-1 0,1-3 0,3-3-192,13-3 0,2-7 192,20-2 0,-21-12 0,-2-6 0,6-25 0,-27-24 0,-9-8 0,-4 24 0,-4-1-371,-3-5 0,-2-3 0,-5 6 371,-6 9 0,-7 7-1354,-25 6 1,-5 9-806,-11 6 1120,13 13 0,5 8 1039,11 25 0,13 10 0,5 3 0</inkml:trace>
  <inkml:trace contextRef="#ctx0" brushRef="#br1" timeOffset="148801">27361 11378 21565,'-24'0'2878,"-4"0"-2428,-7 7 89,-9 1 1,-5 9 0,-8 4-1815,-4 2 1635,2-2 0,2-4 358,8-9-269,10-3-359,9-5-90,10 0 0,11-9 0,11-5 1316,16-13-1316,13-7 0,12-4-239,10-1 239,2 4 0,2 7 0,-4 7 0,-6 11 0,-5 15 0,-7 10 0,-8 20 0,-13 14 0,-12 17-593,-8-25 1,-4 2 592,-5 5 0,-4 1 0,-7 4 0,-3 1 0,6-16 0,-1 0 0,-1 0 0,-2 0 0,-1-1 0,-1 1-904,1-1 0,-1-1 1,1 0 903,-14 14 0,0-3 0,5-4 0,1-2-80,4-8 1,3-2 79,5-6 0,3 0 0,-4 22 0,61-26 0,12 2-22,1-21 0,4-4 22,-7 2 0,0 0 0,1-2 0,0-1 0,-3 1 0,-1-1 0,-4-2 0,-1-1-900,27-4-899,-10-4 556,-25-5 1,-3-3 1242,11-16 0,-16 8 0,-3-1 0,3-18 0</inkml:trace>
  <inkml:trace contextRef="#ctx0" brushRef="#br1" timeOffset="149181">27755 11291 22734,'11'-28'1529,"-3"3"-1439,-1 4 0,0 2 0,4 5 90,0-1 180,5 5 179,-3 0 91,1 0-90,-4 2 539,2-2-719,-5 5-90,-2 0-180,-3 2-90,-2 3 0,0 14 0,0 12 0,0 25 0,1-15 0,-2 3-631,-2 8 1,-1 4 630,-2 9 0,-1 4 0,1-17 0,-1 2 0,0 0-630,-2 4 0,0 1 0,0 0 630,1 2 0,-1 1 0,0 0 0,0 0 0,-1-1 0,0 0 0,1-2 0,0-1 0,-1 0 0,1-4 0,-1 0 0,1-2 0,-6 19 0,1-3 0,2-8 0,-1-2 0,2-8 0,0-2 0,2-7 0,0-3 0,-5 17-3328,0-14 899,3-29 2429,1-24 0,6-29 0,0-13 0</inkml:trace>
  <inkml:trace contextRef="#ctx0" brushRef="#br1" timeOffset="149333">27503 12176 23723,'-18'-42'2789,"4"7"-2429,5 7-1,6 10-269,10 6 0,13 7-90,19 2-449,18 3-340,-24 0 0,2 0-66,1 0 1,1 0-495,-2 3 0,-1-1 1349,29-1 0,-12 13 0,-7-3 0</inkml:trace>
  <inkml:trace contextRef="#ctx0" brushRef="#br1" timeOffset="152898">27422 2499 21475,'-5'-42'3598,"0"9"-2789,-1-1 450,2 7-719,4 8-360,0 1 90,0 11 0,0 2-90,0 0-180,0 15 0,2-4 0,2 16 0,2-5 0,4 4 0,0 2 0,3 2 0,-1 1 0,0-1 0,2 1 0,0-1 0,1 0 0,-1-1 0,-2-2 0,0-4 0,-1 0 0,6-1 0,-7-3 0,5 3 0,-9-7 0,0 3 0,-2-3 0,4 7 0,-3-5 0,3 16 0,-4-10 0,0 9 0,0-7 0,2-2 0,-4 0 0,2-3 0,-2-2 0,0-1 0,0-2 0,0 5 0,0-1 0,0 3 0,2-2 0,-2-2 0,0 0 0,0-1 0,0 1 0,2 2 0,2 3 0,-3-2 0,2 1 0,-2 10 0,-1-5 0,0 8 0,-2-5 0,0-2 0,0 3 0,0 10 0,0-7 0,0 10 0,0-11 0,0 2 0,0 1 0,0 2 0,0 0 0,0 5 0,0-5 0,0 4 0,0-2 0,0 1 0,0 1 0,0-1 0,0 22 0,0-30 0,0 0 0,0-3 0,0 1 0,0-1 0,0 0 0,0 5 0,0-10 0,0 2 0,0-12 0,1-5 0,0-5 0,-7-10 0,-6-10 0,-13-8 0,-5-6 0,-7-1 0,-2-1 0,-1 1 0,-1 1-470,1 6 470,1 6 0,4 4 0,7 5 0,6 3 0,7 3 0,21 17 0,5 0 0,21 18 0,-3-8 0,5 5 0,3-2 0,1 5 0,-7-5 0,1 0 0,14 17 55,-15-13 1,0 0-56,10 16 0,-1 1 0,-13-12 0,-1 2 0,11 14 0,-14-17 0,-2-1 0,2 6 0,-3-4 0,-4-3 0,-2-4 0,-2 0 0,-3-13 0,-1-1 0,-4-11 359,2-2-359,-2-8 0,4-10 0,-2-16 0,6-14 0,0-12 0,-3 28 0,0-1 0,3-11 0,0 1-224,-3 11 0,0 0 224,2-5 0,0 3 0,-1-5 0,0 8 0,-2 10 0,-2 3 0,0 7 0,-2 3 0,0 3 0,0 4 448,-1-1-448,-2 1 0,-1-5 0,0 3 0,0-9 0,0 5-3392,0-8 3392,0 8 0,-5 0 0,0 1 0,-7 0 0,0 0 0,-6 1 0,-24 2 0,1 2 0,-24 1 0,8 2-228,-8 0 228,31 2 0,1 0 0,-1 1 0,-3 0 0,-7 2 0,-5 0 0,4 0 0,2-2 0,1 1 0,-23 3 0,5-1 0,11-5 3279,13 4-3279,7-5 0,9 0 0,6 0 0,9 0 0,38 18 341,-9-9-341,30 15 0,-22-14 0,6-5 0,9 5 0,3 1 0,-16-7 0,0 0-707,22 5 1,0-1 706,7 1 0,-2-3-161,-6-1 161,-8 5 0,-9-9 0,-4 3 0,-10-4 0,-6 0 0,-11 5 1387,-5 0-2916,-2 5-623,0 5 2152,-7 3 0,-2 12 0,-7 4 0</inkml:trace>
  <inkml:trace contextRef="#ctx0" brushRef="#br1" timeOffset="161620">28117 6077 21565,'-11'-13'2069,"0"1"-1620,2 2 91,3-1-90,-2 4-1,8-1 1,-4 5-90,4 1 449,0 0-359,2 1-90,0-3 0,2 3-90,-2-1-270,4 2 0,-2 0 0,8 4 0,6 7 0,9 9 0,9 8 0,9 10-427,4 5 427,-23-19 0,1 3 0,0 10 0,1 5 0,-3-2 0,-2 0 0,-1 2-808,-1 1 0,0 5 1,-5-4 807,-8-3 0,-4-1 0,0 2 0,-2 0-124,-4 0 1,-3 3 123,-9 16 0,-3 0 0,0-15 0,-2-1 0,-8 13 0,-2-4 0,4-18 0,0-3 0,-1-3 0,-2-2 0,0-1 0,-1-3 0,2-2 0,-4-3 0,-17 1 0,-3-3 0,12-4 0,-2-2 0,-16 2 0,-1-4-681,12-4 1,0-2 680,-3 2 0,-1-1 0,-5-3 0,-3 0-208,-2 0 0,-5 1 0,2-1 208,12-1 0,1-1 0,-3 0 0,2 0 0,-3 0 0,0 0 0,4-1-193,-3-1 1,3 0-1,0-1 193,-1-1 0,0 0 0,-3-1 0,0 0 0,-5-1 0,1 0 0,2 0-268,-3-1 1,3 0 0,-3-1 267,3 2 0,-2-2 0,0 1 0,3 0 0,1 0 0,3 1 0,0-1 0,-1 0 0,0-1 0,0 1 0,-1 1 0,0-1 0,0 0 0,0-1 0,0 0 0,-1-1 0,2 2 0,0-1 0,-3 0 0,0 0 0,-5-1 0,0 0 0,3 0 0,-3 1 0,2 0 0,-2-1-160,3 1 0,-3 0 0,1-1 0,4 1 160,-1 1 0,4-1 0,0 1 0,-1 0 0,0 1 0,0-1-228,1 0 0,0 1 0,0-1 228,0 2 0,1 0 0,-1 0 0,2 0 0,0 0 0,0 1 29,1 0 1,-1 1 0,1 0-30,0 1 0,1 0 0,-1 1 80,0 0 1,0 0 0,-3 1-81,-1 1 0,-2 0 0,-3 0 0,-1 0 0,-3 2 0,-3-1 0,1 1 0,0 0 91,0 0 1,0 0 0,0 0-1,1 1-91,1 0 0,-1 2 0,1-1 0,5 1 0,0 0 0,4 0 0,0 1 0,0 0 0,0 0 0,1-1 0,1-1 0,0-2 0,1 1 0,0 1 0,1 0 0,0-1 0,0-2 0,0-1 0,1 0 0,-2 2 0,1 0 0,0-1 0,0-1 0,0 0 0,0 0 0,0 0 0,-1 0 0,1 0 296,1 0 0,0 0 1,-2 0-297,0-1 0,-3 0 0,0 0 0,3-1 0,-3 1 0,2-1 0,-2 0-237,3 0 1,-2 0 0,0 0 0,4 0 236,1-1 0,2 1 0,1-1 0,-1 1 0,-1 1 0,1-1 62,-20 1 0,0 0-62,1-1 0,0 1 547,2 0 0,1 0-547,0 0 0,1-1 0,1 0 0,1-1 0,2 2 0,-2-1 0,7 1 0,-2 1 0,2-1 0,-6 1 0,-1 0 0,-2 0 0,-6 0 0,3 0-355,11 0 0,3 0 0,0 0 355,-2 1 0,1 1 0,0 0 0,2-2 0,0 0 0,3 1 629,-8 3 1,3 1-630,-4-3 0,0 1 0,-4 3 0,0 1 261,-1-1 0,-2 1-261,-1 0 0,0 1 0,-1 0 0,0-1 0,0 0 0,-1-1 0,1-1 0,-2-2 0,2 1 0,-3-1 0,1-1-147,14-1 0,1-1 0,-2 0 147,3 1 0,-4 1 0,1-1 0,3 0 0,-3-1 0,3 0 0,-1 0 0,0 0 0,0 0 0,-4 0 0,-1-1 0,-3 0 0,-2 0 0,4-1 0,-3 1 0,1-1 0,-1 0 0,3-1 0,-2 0 0,-1 0 0,1-1 0,2 1 0,-1-1 0,2 0 0,2 0 0,-5 0 0,4 0 0,-3 1 0,4 0 0,-2 0 0,-1 1 0,5 0 0,1 0 0,3 1 0,0 0 0,0 0 0,0 1 0,0 0 0,1-1 0,1 0 0,-1 1 0,4 0 0,1 0 0,-10 0-161,3 0 1,-10 0 0,-6 0 0,-5 0 0,0 0-1,2 0 1,5 0 0,7 0 160,-3 0 0,7 0 0,1 0 0,-8 0-101,4 0 1,-7 0 0,-6 0-1,-1 0 1,1 0 0,4 0-1,7 0 1,11 0 100,-17 0 0,10 0 171,0 0 0,-2 0-171,8-1 0,-2-1 0,2 0 0,-7-1 0,2-2 0,6 2 0,-1-2 0,2 0 0,-3-2 0,3-1 0,-2 0 0,-3 1 408,2 1 0,-2 0 1,-2 0-409,-2 2 0,-1 0 0,-1 1 367,-1-1 0,1 1 0,-1 0-367,4 2 0,0 0 0,0 1 0,1 1 0,1 2 0,0 0 0,-2 1 0,-1 2 0,2-1 0,0 1 0,0 0 0,1 1 0,3 2 0,1 0 0,3 1-321,-4 1 1,3 1 320,-2 1 0,0 1-52,1 1 0,-3 1 52,6-1 0,-4 2 0,1 0-315,-3 1 1,0 1 0,0-1 314,1 0 0,-1 0 0,0-1 0,3 0 0,0 0 0,3-2 586,-5 0 1,2-2-587,-1 1 0,-1 0 0,0-1 0,0-1 0,1 2 0,-1 0 0,0 0 0,-1 0 0,-1 0 0,0 0 0,0 1 0,-1 0 0,0 0 0,0 1 0,0 0 0,1 1 0,0 1 0,0 0 0,1-1 0,1 1 0,0 0 0,0 0 0,2-1 0,1-1 0,0 1 0,1-1 0,1-1 0,0 0 0,1 1 0,-1-1 0,2 0 0,-1 0 0,0 0 0,1-1 0,-1 1 0,1 0 0,-1-1 0,0 0 0,2 1 0,-3 0 0,-14 7 0,0 0 0,14-5 0,1 0 0,-13 5 0,3 0 0,16-7 0,2-2 0,1 1 0,-1 0 0,-27 12 639,1-3-639,2-1 0,0-4 0,0 0 0,-1-3 0,-1 0 0,-4 1 0,0-1 0,29-8 0,1 1 0,-1 1 0,-1 0 0,-1 0 0,1 0 0,-2 1 0,0 0 0,1 0 0,-1 0 0,1 1 0,-1 1 0,1-1 0,-1 1 0,1 1 0,-1-1 0,1 2 0,-1 0 0,0 0 0,1 0 0,0 1 0,1 1 93,1-1 1,0 0-94,3 1 0,0 1 0,-26 16 0,6 3 0,4 0 1357,15-2 1,2 6-1358,9-6 0,2 2 0,-4 7 0,5 1 486,9-11 1,5 0-487,6 33 0,13-6 0,5-1 0,16-17 0,3-20 0,7-11 0,5-4 0,4-7 0,0 0 0,-2 0 0,-8-3 741,-6 3-741,-11-2 0,-6-1 329,-7 3-329,-6-2-270,-12 2-1079,-8 0 89,-15 0 181,-8 0 449,-9 0 271,-6 0 448,10 0 1,0 0 450,-22 0-135,21 0 0,1 0 494,-10 0 1,9 0-91,7 0-89,9 0-630,6 0-90,9 0 0,36 9 0,30 15 0,-22-10 0,2 1-222,5 4 0,-2 1 222,20 11 0,-4-3 0,-5-5 0,-4-3 0,-5-12 0,-3-1 0,14-18 0,-18-6 0,3-15 0,-25-34 0,-21 26 0,-4-2 0,1-1 0,-3 1 0,-9-1 0,-3 3-775,4 13 0,-1 3 775,-22-24-1673,16 19 0,1 1-846,-13-11 2519,-3-10 0,19 23 0,3 1 0</inkml:trace>
  <inkml:trace contextRef="#ctx0" brushRef="#br1" timeOffset="175233">30626 5320 23903,'0'-11'1440,"0"4"-1171,0 5 181,0 2-360,-3 0 90,-6 0-90,0 0 0,-2 0 0,6 6 0,2 5 0,6 12-90,9 7 90,12 9-90,17 9-1262,-15-22 0,3 1 1307,5 3 0,1 1-45,2 2 0,2 0-324,1 0 1,-1 1 323,-1 0 0,0 0 0,-4-2 0,-1 0 0,-5-2 0,-1-1-32,-5-3 0,-2 1 122,9 19 0,-22 1-90,-16-16 90,-24-7-90,-12-17 1784,-12-7-1695,-4-5-89,0-3 90,4-7-90,12-1 0,12-6 804,17-1-894,16-8 179,18-6-89,15-7 0,-10 19 0,3-1-178,2 0 1,1-1 177,2-1 0,-1 0-211,0 1 0,-2 0 211,-3 1 0,-2-1 0,14-24-155,-13 0 155,-12 1 0,-12 1 0,-12 1 0,-12 5 90,-13 2-90,-11 8 0,-10 5 0,26 18 0,-1 2-2959,-30-2 2869,2 5-359,10 12-1400,12 19-40,22 3-251,21 18 2140,27-8 0,22-1 0,-21-19 0,0 0 0</inkml:trace>
  <inkml:trace contextRef="#ctx0" brushRef="#br1" timeOffset="175652">32482 5264 21633,'23'-13'1799,"9"5"-1079,2 22-540,0 4 666,-5 21-666,-12 2 45,-11-7 0,-4 1-135,-4 19 0,-2-19 0,-6-2 0,-13-7 0,-6-6 90,-19 3-135,12-11 0,-1-4-1464,-18-17 1509,4-9 262,8-15-262,12-13-90,15-10 20,14-6-20,14-1 0,9 4 0,8 10 0,3 16 89,3 37 1,1 11 0,8 21-45,-10 1 0,-3 9-15,-20-5 0,-5 5 0,-1-2-472,1 9 1,-2 0 441,-3-7 0,-2 3 0,-1-4-90,-2 2 0,-3-3-90,-2-3 0,-2-2-315,0-4 1,-2-2 21,-17 18-2136,-3-11 2609,-6-17 0,0-10 0,-1-9 0</inkml:trace>
  <inkml:trace contextRef="#ctx0" brushRef="#br1" timeOffset="176847">30845 5274 22804,'-57'-23'2159,"8"3"-1527,17 4-272,15 6 90,61 5-405,-13 3 0,4 2-700,6 1 0,4 2 1,6 0 676,9 1 1,7 2-1,3 0 1,-4 0-353,-9-1 1,-3 1 0,2 0 0,5 0 316,-5 0 0,5 0 0,3 1 0,2 0 0,0 0 0,0-1 1,-4 1-33,2-1 0,-1 0 0,-1 0 0,-1 0 0,0-1 0,1 1-340,-1-1 0,1 0 0,-1-1 0,0 1 0,-1-1 0,-1 0 331,6 0 0,0 0 0,-1 0 0,-4 0 0,-4-2-96,6-1 0,-6-2 1,-1 1-184,-7 0 1,-1-1-1,-2 0 18,11-1 0,-6-4 261,-11-5 0,-16-4-126,-65-27 729,7 19 1,-8 2-431,-10 4 1,-9 3 0,0 1 347,-1 3 0,0 3 1,-8 1-229,16 3 1,-5 2 0,-3-1 0,-2 2 0,2 0 0,3 0-410,-3 0 0,3 1 0,0 0 0,0 1 0,-4 0 259,7 1 1,-3 0 0,-1 1 0,-1 0 0,1 0 0,3 1 0,2 0-310,-4 1 0,4 1 1,1 0-1,1 1 1,0 0 286,-10 2 1,1 0-1,2 0 1,1 1-46,7 0 1,1-1-1,1 1 1,3 0 7,-6 2 0,2 0 0,4 2 91,-7 5 1,8 3-122,2 20 0,72-14 0,22-3 0,4-5 0,10-5-133,-13-6 0,6-2 1,3 0-1,-1-3 133,0-1 0,-1-2 0,2-1 0,0-1-23,5-1 1,1-1-1,0-1 1,1 0 22,-11 0 0,0-1 0,0 1 0,0-1 0,0-1 0,-1 1 0,1-1 0,-1 0 0,0-1 0,-1 0 0,10-1 0,-1 0 0,-1-1 0,-1 0 22,-6 1 1,-2 0-1,0-1 1,-2-1 356,13-4 0,-2-2 1,-9-1-290,-7 1 0,-10-3 1722,-6-24-1812,-59 27 0,-17 7 0,5 1 0,-3 3 0,-3 2-432,-11 2 0,-3 2 0,-2 2 432,9 0 0,-1 1 0,-2 1 0,1 1-16,-5 2 0,-1 2 1,0 0-1,0 1 16,-2 0 0,0 0 0,0 2 0,1-1-196,2 1 1,0 1 0,1 0 0,1 0 195,4 0 0,1 0 0,2 0 0,1 1-397,-8 3 1,2 1-1,3 2 397,10-2 0,3 0 0,5 3 0,-2 7 0,10 4 806,20 30-806,27-33 0,15-4 0,6-8 0,12-3 0,5-3 0,-3-1 97,11 2 1,0-2-1,5-2-97,-12-2 0,4-1 0,2-1 0,0-1 0,-3-2-49,4-1 1,-3-1-1,0-2 1,0-1 48,1 0 0,0-1 0,0 0 0,-2-2 0,-2 0 0,-1-1 0,0-1 0,-2 0 0,-4-1 0,-1 0 0,-1-2 0,-2 0 0,7-3 0,-2-1 0,-3-2 243,9-8 0,-8-5-243,-17 0 0,-11-3-121,-22-35 121,-21 31 0,-15 3 0,-7 10 0,-11 3 0,-5 2 0,2 2-77,5 3 1,1 2 0,-2 2-1,-5 1 77,6 1 0,-4 0 0,-2 1 0,0 1 0,0 1 0,2 3 0,-2 1 0,1 3 0,0 2 0,1 1 0,0 0-41,-2 1 1,1 1-1,-1 2 1,1 0-1,1 1 41,3 0 0,0 2 0,1 0 0,1 1 0,1 1 36,-6 4 1,1 2-1,2 0 1,3 3-37,-6 5 0,3 2 0,6 3-358,11-2 0,4 2 1,8 1 357,5 16 0,14 1 0,19-2 0,15-3 170,0-16 0,6-2 1,5-3-171,9 1 0,6-2 0,2-3 0,-9-6 0,3-2 0,2 0 0,0-2 0,6 1 0,1-2 0,0-1 0,2-1 0,1-1 0,0-2 0,3-2 0,3-1 0,-9-2 0,3-2 0,3 0 0,0-2 0,-2 0 0,-3-1-94,-4-2 1,-2 0 0,-2 0 0,1-2 0,1-1 93,0 0 0,3-1 0,0 0 0,0-2 0,-4-1 0,-6-2 271,15-9 0,-7-4 0,-6-8-271,-13-1 0,-4-7 0,-3-2 0,-7 2 0,-4-2 0,-6 0 0,-7-3-68,-6-14 0,-7-3 0,-12 6 68,-13 15 0,-11 6 0,-4 4 0,5 7 0,-4 4 0,-2 1 0,-3 3 0,-5-1 0,-1 2 0,-5 3 0,-11 6 0,24 7 0,-5 2 0,-6 3 0,-3 2 0,-3 1 0,-2 1 0,-1 1 0,2 0 0,0 1 0,4-1 0,3 0 0,6-1 0,-16 1 0,6 1 0,4-1 0,1 1 0,-4 2 0,-6 1 0,12-1 0,-6 1 0,-4 0 0,-3 1 0,-1 1 0,0 0 0,3 1 0,3 1 0,6 0 0,7 1 0,8 1-255,-19 15 1,14 3 0,8 2 254,-5 15 0,15 3 254,21-2 0,16-1-254,24-1 0,15-6 0,-3-13 0,8-5 0,3-1 56,-5-7 0,4-1 0,2-2 0,2-1-56,6 1 0,2-3 0,2-1 0,1-2 8,-10-2 1,1-2-1,0-1 1,1-1-1,0-1-8,2 0 0,0 0 0,0-1 0,1-2 0,-1-1 0,-1-1 0,1-2 0,0-1 0,-1-1 0,-1-1 0,-2 0 0,-1 1 0,-1-2 0,1-4 0,-1-6 0,4-6 0,3-6 0,1-4 0,-4-4 0,-10-3 0,-12-3 0,-13-14 0,-16-7 0,-7-1 0,4 1 0,11 0 0,5 0 0,-9 2 0,-19 7 0,-25 10 0,-18 3 0,-11 5 0,-4 6 0,3 8-148,8 11 0,-1 8 1,-2 4-1,0 3 1,-1 1 147,-3-1 0,-2 3 0,0 1 0,0 2 0,0 1-35,0 1 0,-2 2 0,1 1 1,1 1-1,0 1 35,3 1 0,1 0 0,1 1 0,0 2 0,1 3 0,-3 5 0,-2 3 0,2 3 0,4-1 0,5 0 139,-6 7 1,7-1 0,6 5-140,-1 8 0,5 3 0,27-3 0,34-14 0,21-3 0,9-2 0,-2-4 0,-4-3 0,1-3 0,3-2 0,4-1 0,-4-2 0,4 1 0,3-2 0,1 0 0,-1-2 0,-1-3 0,4-2 0,-2-3 0,1-1 0,-1-2 0,1 0-27,1-1 1,0 0 0,0-1 0,0-1-1,-1-1-117,-1-1 0,0-2 0,-1 0 1,0-2-1,-1 0-175,10-3 0,-1 0 1,-2-2-1,-1-2-244,-6 1 1,-1-3 0,-1 0 0,-3-1 562,8-6 0,-2 0 0,-5-3 0,6-10 0,-6-2 0,-12 0 0,-1 1 0</inkml:trace>
  <inkml:trace contextRef="#ctx0" brushRef="#br1" timeOffset="196524">5791 8588 14459,'-11'0'3148,"1"0"-2608,0 0-91,0 4-89,-4 4 90,0 5-90,-1 2-90,3 1-180,2 1-1,6 1 1,0 0 0,4 2-90,0-4 90,0 1 180,4 1 180,9 7-360,1-6 0,8 3 0,-6-9 0,0-7 0,0 3 0,4-4-90,-4 1 90,1-2-180,3 1 180,-5-4-90,9 4 0,-6-5 89,3 0 1,1 0 0,15 0 0,-7 0-90,21 4 0,-21 4 0,5-2 0,-15 8 0,-3-8 0,-3 6 0,-4-6 0,-4 5 0,-2 0 0,-4-2 0,0 7-90,-11-1 0,-1 2 0,-12 5-179,-13 2 179,6-6 0,-13 6-90,14-11 0,0-5 0,1 1 450,-7-8-90,12-1 0,-3-5-90,14-8-90,7-2 90,-1-5 0,6-22-1,-1 8 1,6-17 0,4 14 0,1-3 0,3 2 90,5-19 0,-5 17 0,6-8-90,-12 22 0,0 6-90,-4 5 0,0 2 0,-2 1 0,-4 3-90,-4-5 0,-3 6 90,-3-5 0,2 6-90,-2 1 0,0 4-90,-3 2-180,1 0-359,0 9-630,-2 5 1349,-10 34 0,8-3 0,6-11 0,1-1 0</inkml:trace>
  <inkml:trace contextRef="#ctx0" brushRef="#br1" timeOffset="201522">2229 4563 24533,'-18'0'1799,"3"0"-1349,7 0-180,5-3-91,3-4-89,5-6 0,5-9 0,13-7 90,9-11 0,9-6-214,-17 20 1,1-2 258,11-11 0,1 0-510,-11 10 1,0 1 284,7-8 0,-2 1 0,4-3 0,-9 7 0,-5 9 0,-6 6 0,-4 9 317,-3 2-317,0 21 589,-2 13-589,2 29 0,-4-21 0,0 3-1181,1 7 0,0 2 1181,0 3 0,0 3 0,2-5 0,0 4 0,1 0-297,0 6 1,1 2 0,1-2 296,-2-11 0,0-1 0,0-1 0,4 23 0,-1-10 0,-1-20-990,-2 0-449,-3-18-270,-2-2-540,-3-16 2772,0-8 1,-5-2 0,-2-4 0</inkml:trace>
  <inkml:trace contextRef="#ctx0" brushRef="#br1" timeOffset="201725">2514 5284 23004,'-51'21'3148,"4"-3"-2518,6-7 269,18-11-809,60-29-90,7-1-330,2 7 0,3-1 195,-13 6 0,-1 1-135,1 0 0,-1 1-225,-4 0 1,-2 1-945,23-10-379,-13 4-791,-9 2 2609,-8-2 0,-4-6 0,-2-4 0</inkml:trace>
  <inkml:trace contextRef="#ctx0" brushRef="#br1" timeOffset="202036">3261 4075 22914,'7'-41'1109,"1"-1"1,-2 5-1,-2 1-389,-6-18-1,-7 19-89,-9 17-360,-3 27-270,-3 22-555,1 28 555,16-22 0,1 3 0,1 3 0,3 1 0,6 1 0,3-1-248,2-2 1,3-2 247,5-4 0,3-3 0,2-5 0,5-5 0,32 3 0,6-24-282,-29-12 0,-1-6 282,0-4 0,-2-6 0,-2-5 0,-3-6 0,-2-21 0,-7-4 0,-10 15 0,-5 1 0,-4-15 0,-9 3 0,-7 24 0,-5 6 0,-4 3 0,-3 5-180,-32-8-629,-3 15-82,4 18-728,8 9-360,12 11-12,19 1 1991,11-3 0,22-10 0,4-6 0</inkml:trace>
  <inkml:trace contextRef="#ctx0" brushRef="#br1" timeOffset="202375">3923 3414 22824,'23'-37'1259,"1"0"0,-4 2 1,-1 1-361,9-19-179,-12 12-360,-6 13-360,-6 15 0,-2 27 0,0 27-321,0-4 0,0 5 321,1 9 0,0 5-645,2 6 1,0 6 0,0-2 644,0-14 0,-1-2 0,1 3 0,0-4 0,-1 4 0,2-1 0,-1-5-305,3 14 1,0-5 304,0-8 0,0-4 0,9 17 0,-3-40 0,-2-41 0,-6-11 0,-2-7 0,0-18 0,-2-5-674,0 9 0,0-2 0,0-3 674,0 8 0,-1-1 0,1-2 0,-1-1 0,1-5 0,0-3 0,0 0 0,0 0-168,1-4 0,0-1 1,0 0-1,0 0 168,1 12 0,-1 0 0,0 0 0,1 0 0,0 1-200,2-11 1,0 1-1,1 0 1,1 1 199,0 5 0,0 1 0,2 1 0,0 2 0,5-11 0,1 1 0,2 4 0,1 8 0,1 3 0,4 2-261,-1 7 1,3 2 0,2 4 260,15-6 0,5 7 0,4 9 0,2 8 0,2 8 0,0 7 0,2 7 0,-2 6 1,0 5 0,-4 6-946,-3 5 1,-4 5-405,-5 3 0,-5 5 1349,-6 2 0,-7 4 0,-6 3 0,-5 2 0,-6 0 0,0 1 0</inkml:trace>
  <inkml:trace contextRef="#ctx0" brushRef="#br1" timeOffset="202673">4731 2723 24623,'-35'-8'2608,"3"3"-2068,9 12 180,10 11-630,6 22-90,13 21-644,-1-21 0,2 2 644,3 7 0,2 1 0,3 3 0,3-1 0,1 1 0,2-1 0,1-4 0,3-2 0,10 4 0,3-5 0,-11-16 0,1-4 153,6-1 0,0-11-153,4-26 0,-5-23 0,-9-20-731,-14 24 0,-3-2 731,-3-3 0,0 0 0,-2 0 0,-1 0-60,0 2 1,-2 1 59,1-25 0,0 9 814,0 11-814,0 2 0,0 20 0,0 1 0</inkml:trace>
  <inkml:trace contextRef="#ctx0" brushRef="#br1" timeOffset="202890">4662 2723 27141,'-35'-40'390,"0"-1"0,4-1 0,3-2-255,3-4 0,5-3-2943,6-5 1,5-2 2807,3-6 0,3-2 0,4 19 0,2-1 0,-1 0 69,1-2 0,0 0 1,0 0-70,1 1 0,0 1 0,-4-5 0,-4-6 0,-4-6 0,-2 0 0,0 7 0,1 8 0,-1 5 0,-4-2 0,-1-3 0,-2-5 0,-2 4 0,-3 10 427,-6 8 0,-5 8-427,-10 3 0,-1 9-1529,-17 15 45,23 11 0,4 9 1484,11 15 0,6 9 0,0 12 0,3 4 0,4-15 0,0 1 0,0-1 0</inkml:trace>
  <inkml:trace contextRef="#ctx0" brushRef="#br1" timeOffset="203055">3691 3384 28028,'-27'-5'0,"21"-12"0,38-18 0,13 3 0,13-5 0,2 2-1521,-5 2 0,0 2 0,5-2 1521,-10 5 0,1 0 0,4-2 0,2 0 0,4 0 0,-9 6 0,5-1 0,2 0 0,2-1 0,0 1 0,-1 1 0,-2 1 0,-4 1 0,10-3 0,-5 2 0,-1 1 0,1 0 0,5-2 0,-4 3 0,-1-1 0,1 1 0,-1 0 0,1-1 0,-1 1 0,0 0 0,1-1 0</inkml:trace>
  <inkml:trace contextRef="#ctx0" brushRef="#br1" timeOffset="204524">12064 3917 23993,'-64'0'675,"30"0"0,1 0-631,-1 0 1,1 0-263,-3 0 1,1 0 352,-2 0 0,1 0 45,-3-1 0,0 0 45,-2-1 0,-1-1 0,-1-2 0,-1 0-608,-4-1 0,-1-1 517,-5-1 1,-1 1-884,-9 0 1,-2 1 777,16 2 1,-2 2 0,-2 0-773,-6-1 0,-2 2 0,-1 0 765,11 2 1,-1 0 0,-1 2-1,0-1 0,-4 1 1,-1-1-1,0 2 1,-1 0-386,-3 1 0,-1 0 0,0 1 0,-1 1 381,12-1 0,1 0 0,-2 0 0,-1 1 0,-3 1-126,1 0 1,-3 1 0,-2 1 0,-2 0-1,1 1 1,1 0 0,3 0 137,0 0 0,3 0 0,1 1 0,-1 0 0,0 0 0,-4 2-62,6-2 1,-2 0 0,-1 1-1,-1 0 1,-1 2 0,0 0-1,1 1 1,-1 2 31,-3 2 0,-1 2 0,0 2 0,0 1 0,0 0 0,1 1 0,2-1 0,0-1 0,2 0 0,1-1 0,2 0 0,0 0 0,0 1 0,-2 1 0,-2 1 0,3-1 0,-2 1 0,-2 2 0,0 0 0,-1 0 0,1 1 0,0-1 0,3-1 0,2 0 0,-3 1 0,1 0 0,3 0 0,0-1 0,0 0 0,1 1 0,-1 0 0,-1 0 0,0 1 0,0 1 0,0-1 0,0 1 0,0 0 0,0-1 0,0 1 0,1-1 0,-1 1 0,0 0 0,0 0 0,0 0 0,1 0 0,0 0 0,-1 1 0,1 0 0,0 0 0,1 0 0,-1 0 0,0 0 0,1 0 0,-1 0 0,1 1 0,0-1 0,0 1 0,0 0 0,0 0 0,1-1 0,-1 1 0,1 0 0,-1 1 0,1-1 0,0 1 0,1 0 0,0 0 0,0 1 0,1 0 0,-1 0 0,1 0 0,1 1 0,-1-1 0,2 0 0,1-2 0,1 0 0,0 2 0,-2 1 0,-1 4 0,-4 4 0,11-7 0,-2 2 0,-1 1 0,-2 3 0,-1 2 0,-2 1 0,1 1 0,-1 2 0,-1 2 0,1 0 0,1 1 0,1 1 0,0 0 0,2 1 0,7-5 0,0 0 0,1 3 0,0 0 0,1 2 0,0 1 0,0 0 0,0 1 0,1 1 0,-1-1 0,1 1 0,0 0 0,-1-1 0,1 0 0,-1 0 0,1-1 0,-1-2 0,0 0 0,-4 3 0,1-2 0,-2 0 0,1 0 0,-1-1 0,0 0 0,0-1 0,1 1 0,-1-1 0,1 1 0,1 0 0,0 0 0,1 1 0,1 0 0,2 1 0,0 1 0,1 1 0,1 1 0,-1 2 0,1 1 0,0 1 0,1 1 0,1-1 0,0 0 0,1 0 0,2-2 0,1-1 0,1-1 0,1-3 0,3-2 0,1-2 0,2-4 0,-8 22 0,5-6 0,4-4 0,2-2 0,0 0 0,-1 2 0,-1 2 0,1-1 0,-1 1 0,2 0 0,-1 0 0,1 0 0,0-1 0,1 1 0,0 0 0,0-1 0,1 1 0,0 0 0,1 0 0,0-1 0,1 1 0,0 0 0,1 0 0,0-1 0,1 0 0,0-1 0,1 1 0,0-1 0,0 1 0,1-1 0,1 0 0,0 0 0,1-1 0,0 1 0,1-1 0,0 1 0,1-2 0,1 1 0,0-1 0,1 1 0,0-1 0,1 0 0,0 9 0,1 0 0,0 1 0,2-1 0,0-1 0,2 1 0,1-1 0,1 0 0,1-1 0,0 1 0,2-2 0,0 1 0,1-2 0,1 1 0,0 0 0,2 0 0,1 0 0,1 0 0,1 0 0,0-1 0,2 2 0,0-1 0,1 0 0,0 0 0,2-1 0,0 2 0,1 0 0,1-1 0,1 1 0,0-1 0,-2-9 0,0 0 0,0-1 0,1 1 0,0-1 0,1 0 0,1 1 0,-1-2 0,1 0 0,1 1 0,2 1 0,2 2 0,1-2 0,2 2 0,1 1 0,2 2 0,1-1 0,-1-1 0,1-1 0,-2-3 0,-1-2 0,-1-2 0,0-2 0,0 0 0,1 0 0,1 0 0,2 3 0,-3-4 0,3 2 0,0 2 0,2 0 0,0-1 0,0 0 0,0-1 0,0-3 0,-1-2 0,8 8 0,1-3 0,-1-3 0,0-1 0,1 0 0,1 0 0,-5-4 0,0-1 0,1 0 0,1 0 0,0-1 0,0 0 0,1 0 0,1 0 0,1 0 0,0-1 0,1 0 0,0-1 0,1 1 0,0-1 0,1 0 0,0 0 0,1 0 0,1 0 0,0-1 0,0 0 0,0 0 0,0-1 0,-1 0 0,0-1 0,1 0 0,3 1 0,3 0 0,5 2 0,-15-10 0,4 2 0,3 0 0,3 1 0,1 1 0,2 0 0,1 0 0,0 0 0,0-1 0,0 0 0,-2 0 0,-1-2 0,-3 0 0,-2-2 0,10 5 0,-4-2 0,-1-1 0,-2-1 0,0-1 0,0 1 0,2 0 0,3 1 0,3 1 0,-12-6 0,1 2 0,3 0 0,2 1 0,1 0 0,1 1 0,1 0 0,-1-1 0,1 0 0,-2 0 0,0-1 0,-2-1 0,-1-1 0,-3-1 0,-3-2 0,17 5 0,-3-2 0,-4-2 0,0-1 0,-2-1 0,0 0 0,1 0 0,1 0 0,2 1 0,0 0 0,0-1 0,1 0 0,-1 0 0,1 0 0,0 0 0,-1 0 0,-5-3 0,-1 1 0,0 0 0,1-1 0,-1 1 0,1-1 0,0 0 0,-1 0 0,1 0 0,1 0 0,0-1 0,0 1 0,0 0 0,1-1 0,-1 0 0,1 0 0,-1 0 0,1 0 0,0-1 0,0 1 0,0-1 0,1 1 0,-1-1 0,1 0 0,0 0 0,-1 0 0,1-1 0,1 1 0,-2-1 0,0 1 0,1-1 0,0 0 0,1 0 0,1-1 0,3 1 0,2-1 0,-21-3 0</inkml:trace>
  <inkml:trace contextRef="#ctx0" brushRef="#br1" timeOffset="204524">18653 19049 20389,'52'-4'0,"13"0"0,-1-1 0,-1 1 0,0-1 0,-1 1 0,0-1 0,-1 1 0,-1 0 0,-1 0 0,0 0 0,-1 0 0,-2 0 0,19-1 0,-1 0 0,-1 0 0,-1 1 0,-1-1 0,-1 1 0,-1 0 0,0 0 0,-1 0 0,-1 0 0,0 0 0,-1 0 0,-1 0 0,1 0 0,-2 0 0,1 0 0,-1-1 0,-1 1 0,1 0 0,-1 0 0,0-1 0,0 1 0,-1-1 0,1 0 0,0 0 0,-1 0 0,1-1 0,0 1 0,0-1 0,1 0 0,-1-1 0,1 1 0,0-1 0,1-1 0,0 1 0,0-1 0,1 0 0,1-1 0,0 1 0,2-1 0,0-1 0,0 1 0,1-1 0,0 0 0,0 0 0,0-1 0,0 1 0,1-1 0,-1 0 0,0 0 0,-1 0 0,0 0 0,0-1 0,-1 1 0,-1 0 0,0 0 0,-1-1 0,-2 1 0,0 0 0,-2-1 0,0 1 0,-3 0 0,0 0 0,-2 0 0,-2 0 0,-1 1 0,-2-1 0,-2 1 0,-2 0 0,-2 0 0,29-6 0,-8 1 0,-5 1 0,-5 0 0,-3 0 0,0 0 0,-1-1 0,1-2 0,4-1 0,4-2 0,6-4 0,-19 7 0,3-2 0,3-1 0,1-1 0,2-2 0,1-1 0,3 0 0,0-1 0,1-2 0,1 1 0,1-1 0,0-1 0,0 0 0,0 0 0,-1 0 0,1 0 0,-2 1 0,0-1 0,-2 1 0,-1 1 0,-2 0 0,-1 1 0,-2 0 0,-3 2 0,-2 1 0,14-7 0,-4 2 0,-3 1 0,-2 1 0,-2 1 0,-1-1 0,-1 1 0,0 0 0,2-2 0,0 0 0,3-1 0,2-2 0,3-2 0,-11 6 0,3-1 0,3-1 0,1-1 0,3-1 0,1-1 0,1 0 0,1-1 0,1 0 0,0-1 0,0 0 0,-1 0 0,0-1 0,-1 1 0,-1 0 0,-2 1 0,-3-1 0,-1 1 0,-3 1 0,-3 0 0,-4 1 0,-2 1 0,-5 1 0,22-20 0,-9 2 0,-6 2 0,-4-1 0,-3 1 0,1-1 0,1-2 0,2-1 0,-2-1 0,0-1 0,-1 0 0,0-1 0,-2 0 0,0 0 0,-1-2 0,-1 1 0,0-2 0,-2 0 0,0 0 0,-1-1 0,0 0 0,-2 0 0,0 0 0,0 0 0,-2 0 0,0-3 0,-1-2 0,0-2 0,-4 5 0,0-2 0,-1-3 0,0-2 0,-1 0 0,0-1 0,-1 0 0,0 1 0,-1 1 0,-2 3 0,2-4 0,-2 2 0,-1 1 0,-1 1 0,0 0 0,0-2 0,-1-1 0,0-2 0,-1 2 0,1-2 0,-1-2 0,0-1 0,0-1 0,-1 0 0,0 1 0,-2 1 0,-1 3 0,-2 1 0,0-8 0,-2 2 0,-1 2 0,-2 1 0,0 1 0,-2 0 0,1-2 0,-2 1 0,0-1 0,0 1 0,-2-1 0,0 1 0,-2 0 0,1 0 0,-2 0 0,0 1 0,-2 0 0,1-1 0,-2 1 0,0 0 0,-1 0 0,-1 0 0,-1 0 0,-1 0 0,0 1 0,-1-1 0,0 0 0,-1 1 0,0-1 0,-1 2 0,0 0 0,-1 0 0,-1-1 0,-1-2 0,-2-2 0,3 13 0,-2-2 0,0-1 0,-2-2 0,0 0 0,-1-1 0,0 1 0,0 1 0,1 0 0,-1 2 0,2 2 0,-4-9 0,0 2 0,2 3 0,-1 0 0,-1 0 0,0 0 0,-1-2 0,-1-2 0,3 9 0,-1-2 0,-1-1 0,0-1 0,-1 0 0,0 0 0,-1 0 0,1 1 0,0 1 0,0 3 0,1 1 0,-8-11 0,1 2 0,0 2 0,1 2 0,-1 1 0,-1-1 0,0 0 0,3 6 0,1 2 0,-1-1 0,0 1 0,0-1 0,-2 0 0,-2-1 0,-2-1 0,3 4 0,-3-2 0,-1-1 0,-2 0 0,0-1 0,-1 0 0,-1 0 0,1 1 0,0 1 0,2 1 0,0 2 0,-5-7 0,1 2 0,1 1 0,0 2 0,0-1 0,-1 1 0,-2-2 0,-1-1 0,5 7 0,-1-1 0,-1-1 0,-2-1 0,0 0 0,0 0 0,0 0 0,0 2 0,1 1 0,1 1 0,1 3 0,-4-3 0,2 2 0,0 1 0,1 2 0,0 0 0,0 1 0,-1 0 0,0-1 0,-1 1 0,0 0 0,-1 0 0,0 0 0,1 1 0,-1 0 0,-1 0 0,1 0 0,0 0 0,-1 0 0,0 0 0,0 0 0,-1 1 0,1 0 0,-1 0 0,1 0 0,-2 0 0,1 1 0,0-1 0,-1 1 0,0 0 0,0 1 0,0-1 0,0 1 0,-1-1 0,0 1 0,0-1 0,-1 1 0,1 0 0,-1 1 0,0-1 0,0 0 0,-1 1 0,0-1 0,-1 1 0,1 0 0,-1 0 0,0 0 0,0 0 0,-1 1 0,0 0 0,-1 0 0,0 0 0,0 0 0,-1 1 0,0-1 0,0 1 0,0 1 0,-1-1 0,0 0 0,0 0 0,0 1 0,-1 0 0,0 0 0,-1 0 0,1 1 0,-2-1 0,0 1 0,0 1 0,-1-1 0,1 1 0,-1 0 0,0 0 0,-1 1 0,7 3 0,0 0 0,0 1 0,0-1 0,-1 1 0,0 0 0,1 1 0,-1-1 0,-1 1 0,0 1 0,0-1 0,0 1 0,-1 0 0,1 0 0,-1 1 0,0-1 0,0 1 0,0 1 0,0-1 0,0 1 0,0 0 0,-1 0 0,1 1 0,-1 0 0,0 0 0,1 0 0,-1 1 0,0 0 0,1 0 0,1 1 0,-1 0 0,0 0 0,-1 0 0,-2 1 0,-1-1 0,-2 1 0,4 0 0,-2 1 0,-3-1 0,-1 1 0,-1-1 0,0 1 0,-1 0 0,0 0 0,2 0 0,0 1 0,2 0 0,1 0 0,0 1 0,2 0 0,0 1 0,2 0 0,0 0 0,1 1 0,-2-1 0,0 1 0,-2 0 0,-2-1 0,6 1 0,-2 0 0,-1 0 0,-1 0 0,-1 0 0,-1 0 0,0 0 0,1 1 0,0-1 0,1 1 0,1 1 0,2 0 0,2 1 0,-10-1 0,2 1 0,2 0 0,1 1 0,0 1 0,1 0 0,0 0 0,0 0 0,-2 0 0,0 0 0,-1 1 0,0 0 0,0 0 0,0 0 0,0 1 0,-1 0 0,1 0 0,0 1 0,-2 0 0,1 1 0,-1-1 0,0 2 0,1-1 0,-1 1 0,0 0 0,-1 1 0,1-1 0,6 1 0,-1 1 0,0-1 0,0 1 0,0 0 0,1 0 0,-2 0 0,1 1 0,0 0 0,0 1 0,-1-1 0,0 1 0,1 1 0,-1 0 0,0 0 0,-1 0 0,1 0 0,0 1 0,0 0 0,0 1 0,-1-1 0,1 1 0,1-1 0,-1 1 0,1 1 0,-2-1 0,0 2 0,-1-1 0,-2 2 0,-2 0 0,7 0 0,-1 0 0,-3 1 0,0 0 0,-2 1 0,0 1 0,-1-1 0,0 1 0,1 0 0,0 0 0,0 0 0,2 0 0,2-1 0,1 1 0,-5 0 0,3 0 0,0 0 0,2 0 0,1 0 0,-1 0 0,1 0 0,-1 1 0,-1 0 0,-1 0 0,-3 1 0,7-2 0,-2 1 0,-1 1 0,-1-1 0,0 1 0,-1 0 0,-1 0 0,1 1 0,-1-1 0,1 1 0,-1 0 0,2 0 0,0 0 0,0 0 0,3 0 0,-1 1 0,0-1 0,0 1 0,0 0 0,0 1 0,1-1 0,0 0 0,1 1 0,0-1 0,1 0 0,0-1 0,2 1 0,0-1-90,-9 3 0,2-1 0,1 0 0,1 0 0,1 0 0,0-1 0,0 1 0,-1 0 0,-2 1 0,-1 0-14,6-1 0,-1-1 0,-1 1 1,-2 1-1,0 0 0,0 0 1,-1 0-1,2-1 0,0 1 0,1 0 1,1-1-1,3-1 0,2 0-66,-7 2 0,3 0 0,1-1 0,2-1 0,1 1 1,1-1-1,0 1 0,-1-1 0,0 1-89,-6 2 0,0-1 1,1 1-1,-1 0 1,1 0-1,1-1 1,-1 1-1,1-1-79,1 0 1,1 0 0,0 0 0,0 0-1,0-1 1,1 1 0,0 0 0,1-1 337,-7 3 0,2 0 0,-1 0 0,1 0 0,0-1 0,1 1 0,0-1 0,3 0 0,0-1 0,0 0 0,1 0 0,0 0 0,0-1 0,0 1 0,-6 3 0,0 0 0,0 0 0,-1 0 0,1-1 0,0 1 0</inkml:trace>
  <inkml:trace contextRef="#ctx0" brushRef="#br1" timeOffset="205494">2887 5727 24803,'-42'15'659,"0"1"1,-3-2 0,2-3-301,-1-3 181,15-15 180,61-28-660,5 0 0,11-6 0,0-1-1411,-2 3 1,1 1 0,5-4 1350,-8 6 0,4-3 0,3-1 0,0 0 0,-2 2-299,-1 2 0,-2 2 0,2-1 0,-1 1 0,2-1 299,4-2 0,2 0 0,0 0 0,1-1 0,0 1-260,-7 5 1,1 0 0,0-1 0,1 1 0,-1 0 0,1 0 259,1 0 0,0 0 0,0 0 0,1 0 0,-1 1 0,1-1-174,-1 1 1,1 0 0,0 1 0,-1-1 0,1 1-1,-1 0 174,-1 0 0,0 1 0,-1 0 0,1 0 0,-1 1 0,0 0 31,7-4 1,-1 2-1,1-1 1,0 0 0,1 0-32,-4 0 0,3 0 0,0-1 0,0 0 0,-2 2 0,-3 1 0,6-3 0,-3 2 0,-2 1 0,1-2 0,-5 3 0,1 0 0,0-1 0,-4 1 0,-5 3 0,15-10 0,-9 2 0,-8 5 0,-5 0 1118,12-18-1118,-28-3 0,-23 18 0,-26-1-270,-18 22 178,-16 12-2022,4 14 1,-4 6 2279,11-2 1,-1 3 0,4 2-1,-3 3 1,2 1 0,12-4-1,0 0 1,0 0 0</inkml:trace>
  <inkml:trace contextRef="#ctx0" brushRef="#br1" timeOffset="205824">2786 5976 20389,'-54'31'0,"0"0"0,8-5 0,5-4 560,-5-1-560,61-38 0,23-14-23,-7 9 1,11-5-1,8-3 1,6-3 0,4-1-1,1-1 1,0 1 0,-4 1-1,-5 4 23,-1-1 0,-3 3 0,-2 1 0,0-1 0,2 0 0,4-1 0,6-3-7,-10 6 0,5-2 0,3-2 1,3-2-1,2 0 0,2-1 0,0 0 1,1 0-1,-1 1 0,-1 0 0,-2 2 1,-2 2-1,-4 1 0,-4 3 7,13-5 0,-5 3 0,-4 3 0,-1 0 0,0 2 0,2-2 0,2-1 25,-4 2 0,2 0 0,1-1 0,0 0 1,1 0-1,0 0 0,-1 1 0,-1 0 0,-2 1-25,8-2 0,-2 0 0,0 1 0,-1 0 0,-1 1 0,-3 1 0,-1 1 0,4-2 0,-3 2 0,-2 1 0,0-1 0,2 0 0,5-2 0,3-1 0,0 0 0,-4 1 0,-6 3 0,-2 1 0,-6 3 0,0-1 0,21-6 0,-5 1 144,-22 7 1,-3 1-145,0-1 0,-7 1 1400,-12 3-1400,-20 3 2093,-14 2-2093,-19 8-1349,-12 5-810,-10 8 1597,27-5 1,1 2 561,-3 1 0,1 3 0,2 3 0,0 2 0,0 2 0,0-1 0</inkml:trace>
  <inkml:trace contextRef="#ctx0" brushRef="#br1" timeOffset="207035">1470 8359 19747,'-30'-25'1529,"1"1"0,5 1 761,-17 7-1750,47 40-180,6 24-180,5 15-270,-9-24 0,0 1 90,0 4 0,-2 2 0,-4 20 0,-3 0 0,0-18 0,-3-1 0,-3 12 0,-4-4 462,-11 1-462,-9-17 0,-3-21 1163,-9-21-1163,-2-23 0,12-11 0,3-7-396,8 5 0,2-2 396,-4-19 0,4-1 0,12 11 0,6 0 0,2-1 0,6 1 0,3 0 0,10 2 0,8 10 0,8 0 0,1 5 0,8-1 0,4 7-269,-2 7 1,3 3 0,-2 9 268,7 14 0,-4 11 0,1 10 0,-4 7-500,-4 10 0,-6 7 500,-14-12 0,-3 3 0,-2 2-419,-4 4 0,-3 4 0,-3 0 419,-3 5 0,-2 1 0,-4 0 0,-2 4 0,-4 0 0,-1 1 0,-3 0 0,-1-1 0,-4 4 0,-1-7 0,-4 4 0,-1-1 0,2-4 0,-2 0 0,2-4 0,-3 1 0,3-8 0,-1 2 0,0-2 0,1-6 110,-4 5 0,2-6-110,4-8 0,1-3 0,-8 11 1140,13-15-1140,7-19 1128,9-12-1398,0-19 663,6-15-2597,-1-6 1,0-5 2203,-1 6 0,1-1 0,0 4 0,1-3 0,0 1 0,4-8 0,0 0 0</inkml:trace>
  <inkml:trace contextRef="#ctx0" brushRef="#br1" timeOffset="207887">1722 8196 25792,'-59'-8'450,"1"-1"-1,-3 5 1,0 6-300,17 6 0,0 3 0,1 5-891,-1 3 0,0 4 0,2 4 861,-1 5 0,2 4 0,3 3-435,0 4 1,2 3 0,4 3 314,1 2 0,4 3 0,3 1-237,3 2 1,4 1-1,4 0 237,4 1 0,3 0 0,5-1 0,2-2 0,4 0 0,9-2 0,7-6 0,7 1 0,3-3 0,2-5 0,3-1 0,3-6 0,4-2-23,1-4 1,4-2 0,3-4-1,-2-7-67,8-11 0,0-9 1,0-5-1,3-2 0,-1-6 0,0-4-402,0-4 0,-1-5 0,-2-3 492,-2-2 0,-3-2 0,-3-3 30,-4-2 0,-4-2 0,-3-2-64,-6-1 1,-4-1 0,-4-2 183,-7 2 0,-4-2 0,-5 1-90,-6 0 0,-3 0 0,-6 2-60,-4 2 0,-5 2 0,-3 3 177,-17-14 1,-8 8-178,-6 10 0,-6 10 0,-3 10 0,-6 14 0,19 12 0,-4 7 0,0 4 0,4 1 0,-4 3 0,4 3 0,-1 3 45,2 2 0,0 2 1,1 3-1,6 0-45,5 2 0,6 1 0,2 0 0,-5 19 0,7 0 570,9-3 1,12 0-571,25 7 0,14-7 0,-1-19 0,8-7 100,-1-7 0,6-4 0,-1-7-190,18-14 0,-1-12-90,-20 4 0,-1-2 0,1-7 120,9-13 0,0-7 0,-4-1 120,-15 8 0,-3 0 0,-3-4 60,6-10 0,-3-3 0,-10 1 60,-12-5 0,-12 3-180,-8 4 0,-8 3 0,-8 7 0,-6 6 0,-7 8 0,-6 7 7,-5 9 1,-3 8-8,-4 9 0,-1 8 0,-1 7 0,0 5 0,20-8 0,1 3 0,2 2 0,2 1 0,1 1 0,3 2 0,-11 16 0,4 1 0,10 0 0,6 2 0,8-4 0,7 0 0,9-5 0,8-2 491,9-5 1,7-4-492,8-7 0,6-7 0,7-6 0,4-7-929,4-6 1,2-6 883,1-8 0,-2-4 0,-1-4 0,-4-3 446,-4-4 1,-6-2-402,-7 1 0,-8-3 340,-13-6 0,-11 0-340,-22-3 0,-18 52 0,-19 24 0,-5 10 0,10-3 0,11-4 0,5 2 0,-2 6-272,2-5 1,-4 5 0,-2 3 0,1 1 0,4-1-1,8-2 272,0 16 0,10-2 0,4 0 0,0-2 0,3 0 0,6 2 0,7-8 0,4 2 0,3-2 0,3-3 447,3-2 0,2-4 1,6-2-448,8 7 0,6-3 0,4-12-326,17-15 1,4-16 85,-16-5 0,0-4 0,0-5 60,2-6 0,0-4 0,-2-4-241,0-5 1,-2-4 0,-2-3 510,-4-3 0,-3-3 0,-3-2 89,-3-2 1,-4-2 0,-5 0 60,-5 0 0,-5-2 0,-3 2-240,-4 3 0,-5 1 0,-3 1 0,-11-16 0,-9 4 814,-2 12 0,-10 8-814,0 19 0,-7 6 0,2 6 0,-7 4 0,1 9-157,-17 10 0,5 9 157,21 5 0,8 6-405,3 18 1,9 4-109,9-15 0,9 0 513,20 21 0,15-5 0,-1-30 0,5-5 0,19 3 0,0-1 0</inkml:trace>
  <inkml:trace contextRef="#ctx0" brushRef="#br1" timeOffset="208699">11711 8156 23903,'-27'-60'3778,"-8"10"-2878,-14 19-1898,-15 20 998,25 17 0,-2 6-1815,-6 7 1,-1 5 1814,-8 9 0,0 6 0,16-9 0,0 2 0,0 2 0,-4 4 0,1 2 0,0 2 0,-1 4 0,1 2 0,1 2-313,11-10 0,0 0 1,0 1-1,2 2 313,0 0 0,1 1 0,0 2 0,1 3 0,1 6 0,-1 4 0,2 2 0,0 0 0,2-3-252,1 0 1,1-3 0,2 2 0,-1 5 251,6-9 0,-1 5 0,0 3 0,0 2 0,2-2 0,1-2 0,3-6-249,-1 11 1,3-7-1,1 0 1,2 4 248,-1-1 0,1 3 0,1 1 0,1-1 0,3-6 0,3 13 0,3-5 0,2-1-3,2-1 1,2-1 0,2-1 2,2-3 0,3-1 0,2-2 0,2-4 0,2-1 0,3-3 0,1-2 0,4-3 0,1-2 113,2-4 1,2-4 0,5-3-114,3-7 0,4-2 0,3-5 0,1-4 0,2-4 0,1-6 0,1-3 0,0-2 130,0 0 0,0-1 0,0-3 0,-2-5-130,0-6 0,-2-3 0,-2-4 0,-5-3 0,0-8 0,-5-4 0,-2-3 0,1-6 0,-1-3 0,-4-4 0,-9 10 0,-1-2 0,-2-2 0,-1-2 0,0-5 0,-1-2 0,-2-1 0,-2-2 0,-4 9 0,-1 0 0,-1-2 0,-1-1 0,-1 0 112,1-1 1,-2 0-1,0-1 1,-2-2-1,-1-3-112,-2 4 0,-2-2 0,0-3 0,-1-1 0,-1 1 0,0 1 0,-1 4 0,1-6 0,0 3 0,-1 2 0,-2-3 0,-5-4 0,0 11 0,-2-4 0,-2-3 0,-2-2 0,0 0 0,-3 1 0,-1 3 0,-2 5 0,-1 6 0,-9-6 0,-4 7 0,-2 4 0,-2 1 0,0-2-144,4-1 1,-2-2-1,0-1 1,-1 3 0,-2 7-1,-2 9-36,-13 6 0,-3 10 0,0 8 1,2 5-541,-3 8 0,3 7 1,1 4-241,-3 4 1,2 3-1,1 3 960,-1 4 0,1 2 0,1 3 0,2 4 0,0 2 0,2 1 0,0 3 0,0-1 0,0 1 0</inkml:trace>
  <inkml:trace contextRef="#ctx0" brushRef="#br1" timeOffset="-191293.73">29339 5061 22914,'18'-13'2608,"-3"-2"-1798,-5-5-90,-6-8-1,-2-3-89,-8-7-450,-2-2-180,-9-6 0,2 10 0,-3-2 0,-11-21 0,0 4 0,-3-2 0,10 20 0,-1 0-415,-6-8 0,-4-5 1,1 4 414,-1 1 0,-1 1 0,2 4 0,-1-3 0,1 4 0,-5-3 0,-1 0 0,1 2 0,-3-2 0,2 1 0,-7-6 0,-1-1 0,8 8 0,-2-1 0,-1-1 0,0 1 0,-1-1 0,2 3 0,7 7 0,1 2 0,-2-1 0,-9-10 0,-2-1 0,2 3 0,-8-5 0,0 4 0,15 11 0,-1 1 0,-1 0-994,-2 0 1,0 0 0,-2 1 993,-1-1 0,0 1 0,-1 1 0,-2-1 0,0 2 0,0 0-347,-1 0 0,-1 0 1,1 1 346,-1 2 0,1 0 0,-1 0 0,0 1 0,-1 1 0,0 0 0,1 1 0,0-1 0,0 1 0,-1 1 0,0 0 0,-1 0 0,0 1 0,0 0 0,0 1 0,-1 0 0,-1 1 0,0 0 0,-1 0 0,0 1 0,-1 0 0,0 0 0,-1 0 0,-4-1 0,9 3 0,-4 0 0,-2-1 0,1 1 0,3 0-330,-2-1 0,2 0 0,0 1 0,-3-1 330,-1 1 0,-2-1 0,-2 1 0,1 0 0,4 0 0,1 0 0,3 1 0,1 0 0,0 0 0,-1 0 0,1 1 0,-1-1 0,-3-1 0,-1-1 0,-4 0 0,-1-2 0,1 1 0,3 1 0,-1-1 0,4 1 0,0 0 0,-3-1 0,2 0 0,-2 0 0,-1-1 0,0 0 0,0 0 0,-1-1 0,0 1 0,1-1 0,0 1 0,2 0 0,-1 0 0,3 1 0,-1 0 0,-6-2 0,8 3 0,-4-1 0,-4 0 0,0-1 0,0 1 0,3 0 0,5 2 0,-12-2 0,6 2 0,1 0 0,-4-1 0,-1 0 0,-3-1 0,0 0 0,0 1 0,5 1 0,3 2 0,3 0 0,1 1 0,-1 0 0,0 0 0,0 0 0,0 0 0,-1 0 0,1 1 0,0-1 0,0 1 0,-1 1 0,1-1 0,0 1 0,-1 0 0,1 0 0,0 0 0,-1 0 0,1 1 0,-1-1 0,1 0 0,0 0 0,0 0 0,-1 0 0,2 0 0,0 1 0,-1 0 0,1-1 0,0 0 0,0 0 0,0 0 0,1 0 0,0 0 0,1 0 0,0 1 0,0-1 0,1 0 0,0 1 0,0-1 0,1 1-58,-15-4 0,1 0 1,-3 0 57,14 3 0,-2-1 0,-2 1 0,1 0 0,2 1 0,0-1 0,2 1 0,0-1 0,-3 1 0,2 1 0,-3-1 0,-1 0 0,0 1 0,0 1 0,-3 0 0,-1 1 0,0 1 0,2 0 0,1 0 143,-2 1 1,3-1 0,0 1 0,-3 0-144,0 0 0,-3 0 0,0 0 0,1 0 0,3 0 0,4 1 0,2 0 0,2 0 0,-1 0 0,1 0 0,-1 0 0,1 0 0,0 0 0,-16 0 0,1 0 0,-1 0 0,1 0 0,1 0 0,-1 0 0,0 0 0,1 0 0,0 0 0,-2 0 0,0 0 0,-1 0 0,17 1 0,0 0 0,-1 0 0,1 1 0,-2-1 0,1 1 0,-1 0 0,0 1-84,0 0 1,-1 0 0,1 0 0,-1 1 83,1-1 0,0 1 0,-1 0 0,1 0 0,1 0 0,-1 0 0,1 1 0,0-1-112,-16 2 0,1 0 1,0 0 111,2 1 0,1 0 0,1 0 0,1-1 0,1 1 0,0 0-26,2 0 0,1 1 1,0 0 25,1-1 0,0 1 0,0 0 0,-1 0 0,0 1 0,1-1 0,-1 1 0,0-1 0,0 1 0,-1-1 0,-1 0 0,-3 1 0,0 0 0,-6 1 0,1 0 0,2 0 0,13-2 0,2-1 0,1 1 0,-3 0-10,0 0 0,-2 0 0,-1 1 0,2-1 0,3 1 10,-11 2 0,4 0 0,-2 2 0,0 1 0,-3 1 0,-1 1 0,4 0 0,-2 1 0,2 1 0,-1 1 0,3-2 0,-3 2 0,1 0 0,5 0 0,-1 0 0,4 0 0,0 1 0,-1-1 0,0 1 0,0-1 0,-1 2 0,-1-1 0,1 0 0,-1 0 0,0 0 0,-1-1 0,2 0 0,0-1 0,-4 1 0,1 0 0,-4 0 0,-1 0 0,4 0 0,-3 0 0,3-1 0,-3 1 0,5-1 0,-3 2 0,0-1 0,5 0 0,1 0 0,4-1 0,0 1 0,-1 1 0,1 0 0,1 1 0,0 0 0,1 0 0,0 1 0,0 0 0,0 1 0,1 0 0,-1 0 0,1 0 0,0 0 0,-1 0 0,0 1 0,0 0 0,-1 0 0,-1 1 0,1-1-130,-2 1 1,0 1-1,0 0 130,0 0 0,0 0 0,-1 1 0,-1 0 0,1 1 0,-1 0 187,0 0 0,0 0 0,0 0-187,0 1 0,1 0 0,-1 0 0,1-1 0,0 1 0,0 0 0,1-1 0,2 0 0,-4 2 0,4 1 0,-4 1 0,1 1 0,2-1 0,-2 0 0,3-1 0,-2 2 0,4-2 0,-3 2 0,1 0 0,4-3 0,1-1 0,3-1 0,0-1 0,-1 1 0,1-1 0,0 0 62,1-1 1,-1 0 0,1 0-63,0-1 0,0 0 0,-2 1 0,0 2 0,-3 2 0,-1 0 0,3-1 0,-4 2 0,2-2 0,-2 2-117,3-1 1,-3 2-1,1 0 1,3-1 116,-2 1 0,3-2 0,1 2 0,-1 1 0,0 1 0,0 0 0,-1 3 0,1 0 0,0 1 0,-1 1 0,1 1 0,1 1 21,-2 1 1,1 0 0,0 1-22,1 0 0,1 0 0,0 1 0,0 0 0,1 0 0,0 0 0,2-1 0,-1-1 0,2 0 0,-1 0 0,2-2 0,-1 0 0,2-2 0,0 0 0,0-2 0,2-1 0,-1-2 0,1 1 0,-12 13 0,1 0 0,0-4 0,1 0 0,2-2 0,1-1 87,0 1 0,1-1-87,0 0 0,1 1 0,-1 2 0,1 1 530,-1 1 0,1 1-530,-3 3 0,1 1 0,-2 3 0,1 1 399,11-17 1,1 2 0,-1-1-400,0 2 0,0 0 0,-2 2 0,1 1 0,-1 3 0,0 1 0,-1 1 0,0 1 0,-1 1 0,0 1 0,1-1-56,0 0 0,0 1 0,1-1 0,0 0 56,2-2 0,1 0 0,1-1 0,2-2 0,0-1 0,3-2 0,0-1-479,0 3 0,1 0 1,1 0 478,0-1 0,0-1 0,1 1 0,1 0 0,-1 0 0,1 0-28,1-1 1,0 1-1,1-1 28,-7 20 0,1 1 0,1-2 0,0 0 0,1-2 0,1-1 0,1-3 0,0-1 146,0-2 1,0 0-147,0-2 0,1-1 0,-1-1 0,1 0 0,1 0 0,0-1 0,0 2 0,2 0 0,-1 0 0,1 1 0,1 3 0,0 1 0,0 2 0,1 0-78,1 0 0,0 0 78,1 0 0,0 0 0,0-3 0,2-1 731,1-3 1,1 0-732,1-4 0,1 0 0,1 9 0,2 0 0,-1-16 0,0 0 450,0 7 1,0-3-451,0 7 0,0-13 0,0 0 0,-4 9 309,4-11 0,-1-1-309,-2 6 0,-1 1 0,3 1 0,-8 0 2290,2-1-2290,0 1 919,-2 0-919,9-1 0,-4 3 0,4 3 0,0 7 0,0 6 0,0 7-281,0-31 1,0 1 280,0 2 0,0 0 0,1 2 0,2-1 0,-1 2 0,2 2 0,3 19 0,2 1 0,-2-14 0,1 5 0,1 2 0,1 9 0,1 1 0,-1-7-594,-2-10 1,-1-5 0,1 4 593,1 6 0,2 6 0,-1-1 0,0-6 0,1 13 0,0-5-460,2 3 0,1-1 460,-1 1 0,0-1 0,1 2 0,1 0 0,0-1 0,0-1 0,-5-19 0,1 0 0,0 0 0,1-1 0,-1 1 0,1-1 0,1 0 0,-1 1 0,1-1 0,7 21 0,-1-1 0,2-3 0,1-1 0,0-1 0,0-1 0,2-4 0,1 0 0,2-1 0,1-2 0,0-2 0,3 0 0,0-5 0,3 0 0,0-1 0,6 7 0,1 0 0,-4-9 0,1 1 0,-1-2 0,6 5 0,-1-2 0,2-2 0,2 2 0,-4-3 0,4 3 0,1 1-771,2 1 1,1 0-1,0 0 771,0 1 0,-1 0 0,0-1 0,-2-1 0,0 0 0,-2-4-683,3 4 1,-1-2 682,0 2 0,1-2 200,0-3 1,4 1-201,-5-6 0,3 2 0,-1-3 0,-10-8 0,-2-2 0,2 1 0,10 4 0,1 2 0,2-3 0,0-3 0,1-3 0,-2-1-48,8 2 0,2 0 48,-11-6 0,7 0 0,-1 0 0,-5-2 0,16 0 0,-3-1 0,-6-2 0,3 1 0,-3-3 0,8-3 0,-2-2 0,-20 1 0,0 0 0,4 0 0,1-2 0,5-1 0,0 1 0,-3 0 0,6 2 0,-3 1 0,2-1 0,-2 0 0,4 0 0,-2-1 0,-2 2 0,1 0 0,-4 1 0,1 0 0,1 0 0,0 0 0,0 0 0,-1 1 0,1 0 0,0 0 0,0-1 0,0 1 0,-1 0-136,1 0 0,0 0 0,0-1 136,0 0 0,0 0 0,1 0-238,0 0 0,0 0 1,0 0 237,1-1 0,0 1 0,0-2 0,0 0 0,1-2 0,3 0 0,4 0 0,4 0 0,2-1 0,-3-1 0,-11-1 0,-3 0 0,1-1 0,7-1 0,-7 0 0,7-1 0,2 0 0,2 0 0,-1-1 0,-2 0 0,-4 1 0,0-1 0,-5 0 0,-1 0 0,3-1 0,4 0-55,-3 1 0,5-1 0,3-1 1,1 0-1,1 0 0,-2 1 1,-2-1-1,-6 2 55,7-2 0,-5 1 0,-1 0 0,-1 0 0,4 0 0,2 0 0,3 0 0,1-1 0,0 1 0,-2 0 0,-4 0 0,9 0 0,-3 0 0,-2 1 0,1-1 55,-11 2 0,1-1 0,-1 1 1,1-1-1,0 1-55,1-1 0,0 1 0,1-1 0,0 1 0,0-1 0,1 0 0,1 1 0,0-1 0,1 1 0,-1-1 0,2 0 0,1-1 0,0 0 0,0 1 0,1-1 0,0 1 0,-1 0 0,2 0 0,1 0 0,4-1 0,-11 1 0,3 0 0,2 0 0,2-1 0,0 0 0,0 1 0,-2-1 0,-3 1 0,8-1 0,-3 0 0,-1 0 0,0 0 0,2 0 0,2 0 0,-6-1 0,4 1 0,0-1 0,2 1 0,0-1 0,-2 0 0,-2-1 0,-3 1 0,4 0 0,-3-1 0,-2 0 0,-2 0 0,1 0 0,1-1-46,-1 0 0,1-1 0,-1 1 0,0-1 0,0 0 0,0 0 46,0-1 0,-1 0 0,1 0 0,-1 0 0,0 0 0,1 0 0,-1-1 0,0 0 0,-1 1 0,1-2 0,0 1 0,0 0 0,0-1 0,0 0 0,0 0 0,-1 0 0,1 0 0,0-1 0,-1 1 0,1 0 0,-1 0 0,0 0 0,0 0 0,0-1 0,0 1 0,0 0 0,-1 0 0,1 0 0,-1-1 0,0 1 0,0 0 0,0 0 0,-1 0 0,0 0 0,1 0 0,-1 0 0,11-2 0,0 0 0,0 0 0,0 0 0,-1 1 24,0 0 0,-1 0 1,0 0-1,2 0 1,4 1-25,-15 3 0,3-1 0,3 1 0,0 0 0,1 0 0,-2 0 0,0 1 0,-4 0 0,5-1 0,-3 2 0,-1-1 0,0 1 0,2 0 0,4 0 0,-5 1 0,4-1 0,2 1 0,1-1 0,2 0 0,-1 1 0,-1 0 0,-1 1 0,-3 0 0,4 0 0,-2 0 0,-1 1 0,-1 1 0,0-1 0,0 1 0,0-1 0,0 0 0,0 0 0,-1 1 0,1-1 0,-1 0 0,0 0 0,-1 1 0,7-1 0,-1 1 0,1 0 0,-3 0 0,-1 0 0,-3 0 0,10-1 0,-5 0 0,-1 0 0,1 0 0,0 1 0,1-1 0,-1 0 0,-1-1 0,1-1 0,-1 0 0,-1-1 0,1 0 0,-1-1 0,0 0 0,0-1 0,-1 0 42,0-1 0,-2-1 0,2 0 0,4-2-42,-9 2 0,4-1 0,2-1 0,0 0 0,-1 0 0,-3 0 0,0 1 0,-3 0 0,0 1 0,0-1 0,3-1 0,0 1 0,2-1 0,1 0 0,1 0 0,0 0 0,-1 0 0,-1 0 0,1 0 0,0 0 0,-1 0 0,-2 0 0,-2 1 0,0 0 0,-3 0 0,-2 1 0,2-1 0,2-1 0,0 1 0,3-2 0,1 0 0,0 0 0,-2 0 0,-4 0 14,7-3 1,-3 1 0,-2-2 0,0 0-15,3-2 0,-1-1 0,0 0 0,0-2-75,2-1 1,-1-1-1,0-1 1,1-1 74,0-2 0,1-1 0,0-1 0,0 0 0,-11 5 0,1-1 0,-1 0 0,1-1 0,-1 1 43,1-2 0,0 1 1,0-1-1,0-1 1,-1 1-44,0-1 0,0-1 0,0 1 0,-1-1 0,0 0 15,0 0 0,-1 0 0,0-1 0,-1 1 1,0-2-16,-1 1 0,-1 0 0,0-1 0,-1 1 0,0-1 0,8-7 0,0 0 0,-1-1 0,3-3-10,-11 8 0,3-4 0,0 0 1,-1-1-1,0 1 0,-3 1 10,8-7 0,-3 1 0,-1 0 0,2-3 0,-9 10 0,1-3 0,1-1 0,-1 1 0,-2-1 0,-3 3 161,4-9 0,-4 1 0,-1 1 0,-2-2-161,2-4 0,-1-1 0,-1-1 0,-1-1-56,-5 8 0,0-2 1,-1 0-1,-1-1 1,0-1 55,1-5 0,-1 0 0,0-2 0,-1 0 0,1-1-15,-3 7 1,0-1 0,0 0 0,0-1-1,-1 0 1,1-1 14,1-2 0,-1-1 0,1 0 0,-1-1 0,1 0 0,0 0 0,1-2 0,0 0 0,0-1 0,0 0 0,0 0 0,0 0 0,-3 8 0,0 0 0,0 0 0,0 0 0,1-1 0,-1 1 0,0-1-81,0 0 0,0-1 1,1 1-1,-1-1 0,1 0 1,-1 1-1,-1-1 81,1 0 0,-1 0 0,0 0 0,0 0 0,0 0 0,-1 0 0,1 0 0,-1 1 0,-1 0 0,1 0 0,0 0 0,-1 0 0,0 1 0,-1-1 0,3-5 0,-2 0 0,1 0 0,-1 0 0,0-2 0,-1-1 0,-2 8 0,-1-3 0,0-1 0,0 0 0,0 0 0,-1 0 0,-1 3 0,0 2 0,2-14 0,-1 4 0,-1 1 0,0-1 0,-2-2 21,0 2 1,0-3-1,0-2 1,-2 2-1,-1 2 1,-2 4-22,-1-3 0,-3 3 0,-2 3 0,0-1 0,-2 0 0,-2-1 0,-1 1 0,-1 0 0,-1 2 0,-2 0 0,-2-1 0,-3-2 0,0 7 0,-3-2 0,-2-1 0,-1-1 0,0 2 0,1 3 0,0 2 0,0 2 0,0 1 0,-1 0 0,-2-2 0,0-1 0,-3-2 0,0-1 0,-1 1 0,1 3 0,1 3 0,-6-4 0,1 5 0,1 1 0,-1 1 0,1 2 0,0 1 0,0 1 0,-1 1 0,-9-9 0,0 2 0,0 2 0,3 5 0,1 1 0,-1 1 236,4 5 0,-1 0 0,2 3-236,-13-11 0,2 3 564,5 5 0,1 1-564,7 5 0,-1 1 993,-3-2 1,1 2-994,-10-8 0,-5-3 2440,28 18-2440,4 5 1083,4 3-1083,3 5 717,1 0-717,6 0 0,0 0-360,4 0-270,0 2-1439,0 1 990,0 11-360,0-7-8392,0 12 8803,0-9 0,-3 8 0,-2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7:37.41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9429 7449 28581,'-30'-28'0,"-1"3"0,0 12 0,5 5 0,6 4 0,6 3 0,7-3 0,11 1 0,19-11 0,4-5 0,13-14 0,-17 0 0,-4-6 0,-5-3 0,-3-2-836,0 1 1,-6 0 835,-8 7 0,-9 7 0,-27 16 0,-19 33 0,21 4 0,0 8-614,-7 10 0,1 5 614,12-10 0,0 2 0,1 1 0,-1 2 0,2 2 0,1 0 0,1-1 0,2 0 0,1 1 0,4-1 0,1 0 0,3 0 0,-3 16 0,6 0 0,6-5 0,6-2-1216,6-4 0,6-2 1216,5-3 0,5-2 0,5-2 0,3-2 237,3-1 1,1-1-238,3 0 0,0-2 0,-1 0 0,-1 1 0,-2-2 0,-2 2 0,-4-1 0,-4 2 0,-5-2 0,-5 1 0,-5 0 0,-6 0 0,-7-1 0,-6 0 0,-6-1 0,-7-3 0,-7 1 0,-5-4 0,-7-2 0,-5-4 0,-4-5 0,-6-6 0,-3-10 0,-6-6 0,3-3-514,12-2 0,3-1 1,-2-4 513,0-1 0,-2-2 0,0-3 0,5-2 0,-1-5 0,5-3 0,1-7 0,9 2 0,1-4 0,1-4 0,1 0 0,3 2 0,1-2 0,3 0 0,2 0 0,1-4 0,1-1 0,0-3 0,2-2 0,3 0 0,5 4 0,2-16 0,7 2 0,6 1 0,3 1 0,6 1 0,4 2 0,4 0 0,5 3 0,4 2-281,6 2 0,6 3 0,2 3 281,-7 13 0,2 1 0,2 3 0,2 1 0,1 1 0,3 2 0,1 2 0,0 2-68,1 1 1,1 3-1,0 1 1,1 1-428,0 1 0,1 1 1,0 2-1,0 1-294,-1 2 1,0 0 0,0 2 0,-1 1-1670,0 0 0,0 2 1,0 0-1,-1 1 1979,14 0 0,-1 1 0,-1 1 0,-4 2 0,0 2 1,-1 0-1,-3 1 0,1 0 0,-1 0 0</inkml:trace>
  <inkml:trace contextRef="#ctx0" brushRef="#br0" timeOffset="217">10282 6651 24443,'0'-48'1019,"0"0"1,0 1-1,0 0-921,0 1 1,0 2-99,0 5 0,0 2 0,0-29 0,0 18 286,0 19-286,0 24 0,0 39 0,-1 10 0,0 13 0,-1 6-620,1-8 1,1 6 0,-1 2-1,0 2 1,0-1 619,0-9 0,-1 0 0,1 1 0,-1 1 0,1 0 0,0 2-310,0-2 0,0 2 0,0 1 1,1 0-1,-1-1 0,1-1 1,-1-2 309,0 8 0,0-3 0,1-1 0,-1 0 0,0 0-264,1 1 1,0-1 0,0 0 0,0 0 0,0 0 263,0-2 0,0 0 0,0 0 0,0 0 0,0-1-154,1-2 0,0 0 1,-1 0-1,1-1 1,0 0 18,0 9 0,1 0 0,-1-1 0,1-1-428,1-5 1,0 0 0,0-2 0,1-1-458,0 11 1,1-2 0,2-3 1019,-1-10 0,1-3 0,2-2 0,6 6 0,4-4 0,1-13 0,-1 0 0</inkml:trace>
  <inkml:trace contextRef="#ctx0" brushRef="#br0" timeOffset="619">11963 7109 25712,'24'0'0,"-12"25"735,-23 40-735,-2-25 0,-4 6 0,-1-1 0,-1-1 0,-2-1 0,1 0 0,-1-1 0,-1-1 0,1-4 0,-6 6 0,2-19 571,-7-56-571,18-31 0,9 3 0,6-6-387,4 19 1,3 1-1,1-2 387,4-4 0,1-1 0,2 0 0,2 0 0,2 1 0,1 0 0,1 3 0,1 0 0,2 2-687,0 6 1,1 1 0,2 4 686,12-9 0,3 8 0,0 8 0,4 15-142,-6 21 1,3 13 0,-3 12 141,-11 9 0,-4 14 0,-2 6 0,-1 2 0,-1-4-407,4 1 0,0-3 0,-3 2 0,-2 6 407,-7-6 0,-1 5 0,-1 4 0,-3-2 0,-2-2 0,-4-6 0,-3 0 0,-3-6 0,-3-1 0,-1 0 0,-1-1 0,-1-1 0,-2 0 0,-2-2 0,-5 13 0,-4-2 0,-3-2 0,-1-4 0,-3-2 0,-3-3 0,-1-3 0,-2-3 0,-5-4-101,-1-7 0,-5-2 0,-1-2 0,1-4 101,-1 0 0,1-3 0,-4-7 213,-5-6 0,-5-5 0,-1-6 0,8-10-213,10-11 0,5-9 0,3-5 0,0 1 0,-1-1 0,0-1 0,2-3 0,4-3-241,2-10 1,4-5 0,3-1 0,4 2-30,5 10 0,3 0 0,2 1 1,0 0-136,0-1 0,1 1 0,1-1 1,1 1-260,-1-13 0,2 1 0,1 2-206,0 5 1,2 1 0,-2 2 904,0 6 0,0 1 1,-1 2-1,0-11 1,-1 3-1,-3 6 0,0 1 1</inkml:trace>
  <inkml:trace contextRef="#ctx0" brushRef="#br0" timeOffset="823">10749 6712 20157,'-49'-10'689,"1"0"1,1 0 0,0 0-690,-1 0 0,2-1 0,4 2 0,2 0 1189,6 2 1,1-1-1190,-19-4 1115,23 2-1115,26-3 0,45-2 0,24 1 0,-24 5 0,2 0 0,4-1-506,8 0 0,7-1 1,2 0-1,-1 1 506,-1 1 0,0 0 0,0 1 0,1 0 0,-7 2 0,1-1 0,1 1 0,-1 0 0,1 1-159,2 0 1,0 0-1,0 1 1,0 1 0,0-1 158,-2 1 0,1 0 0,-1 1 0,2-1 0,1 2-521,-1-1 1,2 1 0,1 0 0,0 1 0,-2-1 0,-3 1-20,7 0 1,-4-1-1,0 2 1,1-1-204,-6 1 0,2 1 1,0-1-1,-3 1 1,-7-1 742,0-1 0,-5 0 0,-3 2 0,9 4 0,-3 1 0,-7-3 0,0 1 0</inkml:trace>
  <inkml:trace contextRef="#ctx0" brushRef="#br0" timeOffset="2689">22407 7012 24623,'-2'-33'1529,"-1"0"0,-2-28-1349,-5 12 0,2 14 180,-2 14-180,-11 50-180,0 30-733,9-14 1,-2 10-1,0 3 1,1-2 732,-1 8 0,1-2 0,-1 4 0,2-11 0,0 4 0,-1 2 0,1-1 0,0-3 0,-1 1 0,1-1 0,0-1 0,0 0 0,0 0 0,1 1 0,0 0 0,0-1 0,0-2 0,1-1 0,0 0 0,0-1 0,-1 13 0,1-1 0,1-2-120,2-7 0,2-2 0,0-1-645,-1 16 1,3-4-226,3-13 1,3-3 978,6-9 0,3-7 0,15-5 0,15-20 0</inkml:trace>
  <inkml:trace contextRef="#ctx0" brushRef="#br0" timeOffset="2972">22314 7444 22314,'-9'-54'485,"0"-1"1,0 0 0,1 4 0,-1 0 0,2 1-351,0-16 0,1 2-1215,0 7 1,3 3 1304,7 8 0,4 3-135,2 6 0,5 5 14,8 7 1,7 6-105,5 8 0,5 7 0,7 11 0,2 8 0,6 9 0,0 9-11,-17-6 0,-1 4 0,-1 3 11,0 3 0,-1 2 0,-3 2 0,-1 2 0,-2 1 0,-3 2 0,-2-1 0,-2 1 0,-3 1 0,-2-4 0,-2 0 0,-5 3 0,-5 14 0,-7 4 0,-2-7 0,-1-7 0,-4-4 0,-10 19 0,-8-15 435,-16-37-435,-2-24 0,16-13 0,3-7 0,6 4 0,3-3 436,-2-14 0,5-1-436,8 8 0,5 0 0,5-1 0,3 0-720,3-1 1,3 1-271,5 2 1,4 1-495,5-1 0,3 3 1484,4 4 0,4 2 0,2 3 0,3 2 0,2 3 0,0 1 0</inkml:trace>
  <inkml:trace contextRef="#ctx0" brushRef="#br0" timeOffset="3168">23849 7083 26332,'-4'-22'2249,"-4"3"-2249,-8 6 0,-18 36 0,7 20-711,7 0 0,3 7 711,4 7 0,3 3-899,3-13 0,0 2 1,1 1 898,0 4 0,2 0 0,0 1 0,0 1 0,2 1 0,-1-2-364,2 0 1,0-2-1,0 0 364,1-3 0,0 0 0,0-2-270,0 17 1,0-3-766,0-8 1,0-1 878,0-3 0,0-5 0,-6 3 0,0-10 0</inkml:trace>
  <inkml:trace contextRef="#ctx0" brushRef="#br0" timeOffset="3308">23642 6326 19849,'-12'-61'108,"-1"1"0,1-1 0,1 6 0,0 1 0,0 2 1157,-5-12 1,0 4-1266,4 13 0,-1 3 959,-7-14-2758,10 45-989,11 38 2788,4 8 0,3 6 0,6 8 0,2 3 0,2 5 0,0 0 0</inkml:trace>
  <inkml:trace contextRef="#ctx0" brushRef="#br0" timeOffset="3580">25400 6824 27466,'9'-36'179,"-1"-1"1,-1 1 0,-2 0-225,-2 0 0,-3 1 378,-5-29-198,-4 23 0,-3 1-135,-15-14 0,6 20 0,-5 5 0,-25 3 0,-12 16-826,26 14 0,-1 7 826,-3 4 0,0 10 0,0 12 0,-2 9 0,4 6-494,9-4 0,2 5 0,2 3 0,0-1 494,0 1 0,-1 0 0,2 1 0,4 2-539,3 4 0,3 3 0,3-1 0,4-4 539,4 2 0,4-4 0,4 0 0,2-1 0,3 0 0,4-1-485,2-2 0,4-1 0,4-2 305,2-3 0,5-2 0,2-3-610,4-4 1,3-2 0,2-4-171,3-4 1,1-3-1,3-5 935,1-4 0,2-5 0,1-3 0,2-6 0,0-4 0,1-2 0,0-5 0,1 1 0,0-1 0</inkml:trace>
  <inkml:trace contextRef="#ctx0" brushRef="#br0" timeOffset="3897">26371 6895 21828,'-3'-41'839,"0"-1"1,-1 7-1,-4 4-569,-13-2 461,3 70 0,2 21-731,11-25 0,4 2-96,-2 15 0,2 7 1,7-7 5,13-7 0,7-7-45,3-2 0,3-4-180,5-6 0,3-7-45,1-4 1,2-11 119,-2-12 0,2-9 0,-3-3 195,5-10 0,-3-6-593,-6-1 0,0-5 1,-7-1 757,-10 2 0,-5-2 0,-4-1 119,-1-4 1,-4-2 0,-2 0-486,-3-2 0,-4-1 0,-3 1 546,-2-1 0,-3 2 0,-9 0-255,-6 7 0,-8-1 0,-3 4 0,0 4-254,-3 3 0,-2 6 0,-4 3 209,0 5 0,-6 1 0,0 6 0,3 8-198,-6 14 1,2 10-1,2 7 198,-2 7 0,1 7 0,3 5-44,12-4 0,2 4 0,2 3 0,2 2 44,0 4 0,2 4 0,2 2 0,4 1 0,5-8 0,1 1 0,3 2 0,1 0 0,2 0 0,1 1 0,3 0 0,1 1 0,1 0 0,3 0 0,2 0 0,1 1 0,3-1 0,1 0 0,2-1 11,1-1 0,0-2 0,3 0 0,5 1 0,7 3-441,3-8 0,8 3 0,4 2 1,4 1-1,2-1 0,1 0 1,-1-2-1,-4-3 0,-3-4 404,3 6 1,-3-4-1,-1-4 1,2 2 0,5 2-1,-1-3 1,5 3-1,3 3 1,2 0 0,0-1-1,-3-4 1,-3-6 0,-6-6-1,4-5 1,1-1-1,-1 1 1</inkml:trace>
  <inkml:trace contextRef="#ctx0" brushRef="#br0" timeOffset="4743">20755 10422 19130,'-64'9'251,"0"0"1,0 0 0,1 0 0,17-4 0,6-2 314,-12-2 1,21-4-567,55-7 0,31-3 0,4 0 0,-12 3 0,3-1 0,2 1 0,1 0-87,-2 0 0,1 1 0,2 0 0,1 0 1,1 0 86,-1 1 0,0 1 0,2-1 0,1 1 0,0 0 0,2 1-28,-3-1 0,0 1 0,2 0 0,0 1 1,1-1-1,1 0 0,1 1 28,-3 0 0,0 0 0,2 0 0,0 0 0,0 0 0,2 1 0,-1-1 0,1 1 0,-3 0 0,-2 0 0,1 0 0,1 0 0,0 0 0,2 1 0,1-1 0,2 1 0,3 0 0,-10 0 0,3 1 0,2-1 0,2 1 0,1 0 0,1 0 0,0 0 0,1 0 0,0 0 0,0 0 0,-2 1 0,0-1 0,-2 0 0,-1 0-46,6 1 0,-2-1 0,-2 0 0,0 0 1,-1 1-1,0-1 0,0 1 0,2-1 0,0 1 1,1 0-1,3 1 46,-10-1 0,0 1 0,1-1 0,0 0 0,0 1 0,1-1 0,1 1 0,0 0 0,2 0 0,0 1 0,1 0 0,1 0 0,1 1 0,2 1 0,0-1 0,-10 1 0,1 1 0,2 0 0,2 0 0,2 1 0,0 0 0,2 0 0,0 1 0,1 0 0,0 0 0,1 0 0,-1 1 0,0-1 0,-1 1 0,0-1 0,-2 1 0,-1-1 0,-1 0 0,-1 0 0,-3 0 0,-2-1 0,-2 1 0,-3-2 0,19 3 0,-5-1 0,-4-1 0,-3 1 0,-2-1 0,-1 0 0,1 1 0,1-1 0,2 1 0,4 1 0,4 0 0,-11-1 0,4 0 0,3 1 0,3 1 0,3-1 0,2 1 0,1 0 0,0 1 0,1-1 0,-2 0 0,0 1 0,-2-1 0,-3-1 0,-3 1 0,-3-1 0,-5 0 0,-5-1 0,-5 0 0,-6-1 0,25 3 0,-14 0 0,-6-2 0,0-1 233,7 0 1,-2-2-1,-4-2-233,8-2 0,-5-6 680,-13-4 1,-6-11-681,-11-26 0,-9-18 0,-2-5 0,-3 20 0,-2-4 0,0-1 0,-1-3 0,0 0 0,1 1 0,-2-1 0,1-2 0,0-1 0,-1 0 0,1-2 0,0 5 0,0-2 0,0-1 0,0-1 0,0 1 0,1 0 0,1 2 0,-1 2 0,2 1 0,-1 1 0,1 0 0,1-1 0,-1 0 0,1-2 0,1-4 0,0-2 0,1 0 0,0-1 0,0 0 0,1 0 0,-1-1-131,0 5 0,1 0 0,-1 0 0,1-1 1,0 0-1,0 0 0,0-1 0,0 1 131,0 5 0,-1-1 0,1 1 0,0-1 0,0 0 0,0 0 0,0 0 0,0 0 0,0 0-113,0-1 0,1 1 1,-1 0-1,1-1 0,-1 0 1,1 1-1,0 0 1,-1-1-1,1 1 113,1-7 0,-1 1 0,1-1 0,0 1 0,0-1 0,0 1 0,-1 0 0,1 1 0,-1 1 0,0 1 0,0 0 0,-1 1 0,1-1 0,0 1 0,-1 1 0,1 0 0,0-5 0,0 2 0,0 1 0,0-1 0,0 1 0,-1-2 0,1 0 0,-2 2 0,1-3 0,0 0 0,0 0 0,-1 0 0,0 1 0,-1 3 0,0 2 0,0-2 0,0 4 0,-1 1 0,-1 1 0,1 0 0,-1-3 0,0-5 0,1-3 0,-1-1 0,0 2 0,-3 3 0,-1 5 0,-3 0 0,-2 6 0,-2 2 0,-2 0 139,-5-13 1,-4 2-1,-5 2-139,-3 3 0,-4 2 0,-12 3 0,-4 13 0,-11 0 0,-5 3 0,-3 3 0,3 2 0,5 4 0,0 3 0,-2 2 0,-1 1 0,-5 0 0,9 4 0,-3 1 0,-2 0 0,-1 0 0,-2 1 0,0 2 0,0 0 0,2 3 0,-5 0 0,0 3 0,0 1 0,0 1 0,-1 1 0,0 0 0,-2 0 0,5 0 0,2 0 0,-1 1 0,-1 0 0,-1 0 0,-4 0 0,-3 2 0,-6-1 0,22 1 0,-4 1 0,-3-1 0,-3 1 0,-1 1 0,-3-1 0,-1 1 0,-1 0 0,-1 0 0,-1 0 0,1 1 0,0-1 0,1 0 0,1 1 0,1-1 0,2 0 0,3 0 0,2 0 0,-10 0 0,3 1 0,3-1 0,1 0 0,1 0 0,1 0 0,0 1 0,-1-1 0,-2 0 0,-1 1 0,-2 0 0,-4 0-21,15 0 0,-3-1 0,-1 1 0,-2-1 0,-1 1 0,-2 0 0,0 0 0,-2 0 1,1 0-1,-1 1 0,0-1 0,1 0 0,1 0 0,0 1 0,2-1 0,1 0 1,2 1-1,1-1 0,3 0 0,3 0 21,-21 2 0,3 0 0,4 0 0,1-1 0,3 1 0,0 0 0,1 0 0,1 0 0,-2 0 0,0 0 0,0-1 0,0 1 0,1 0 0,0-1 0,0 1 0,0 0 0,0-1 0,1 1 0,0 0 0,0-1 0,-3 1 0,1 0 0,-1 0 0,1 0 0,0 0 0,1 0 0,0 0 0,0 0 0,1-1 0,-3 1 0,0-1 0,0 1 0,1-1 0,0 0 0,1 0 0,1 0 0,0-1 0,-3 1 0,1 0 0,1 0 0,0 0 0,1 0 0,1-1 0,1 0 0,-3 1 0,0-1 0,2 0 0,1-1 0,1 1 0,1-1 0,-3 0 0,2-1 0,0 0 0,3 0 0,1 0 201,-3 0 1,3 0 0,1-1-1,0 0-201,-13 0 0,1-1 0,7-1 0,4 1 0,5 0 0,-2 0 0,17 7 1414,42 13-1414,16 2 0,28 13 0,-2 0 0,-18 4 0,-3 8 577,-7 0 1,-5 9-578,-7-4 0,-2 9 0,-2 6 0,-2 1 0,-1-4 0,-3-8 0,0-3 0,-2 1 0,-2 4 0,0 6 0,0-12 0,-1 4 0,0 4 0,-2 3 0,1 3 0,-2 0 0,1 1 0,-1-1 0,1-1 0,-1-3 0,1-2-192,-1 5 1,0-3-1,0-3 1,-1 0-1,1 1 1,-1 2 0,-1 5-1,0 6 192,2-19 0,0 4 0,0 3 0,-2 3 0,1 3 0,-1 1 0,0 2 0,0 1 0,0 1 0,0 0 0,-1-1 0,1 0 0,1-1 0,-1-2 0,1-2 0,0-2 0,1-3 0,1-4-129,-2 14 0,0-4 0,2-4 0,-1-2 0,1-1 0,0-1 1,0 1-1,0 1 0,0 4 0,-1 3 129,2-9 0,-2 3 0,1 2 0,-1 2 0,0 2 0,0 1 0,0 0 0,0 0 0,0-1 0,1-1 0,0-2 0,1-2 0,1-2 0,0-3 0,1-5-80,-1 19 1,2-6 0,1-3 0,1-3 0,0-2 0,0 1 0,1 1 79,-1 6 0,0-2 0,0 0 0,1 1 0,2 1 0,1 2-135,2-4 0,1 3 0,1 3 0,1 0 0,1-1 0,-1-1 0,1-4 1,-1-5-406,1 5 0,-1-5 0,1-3 1,0 0-1,2 3 567,2 4 0,0 5 0,1 2 0,2-4 0,0-6 0,0-12 0,12 6 0,1-12 1,1-6-1,-1-1 0</inkml:trace>
  <inkml:trace contextRef="#ctx0" brushRef="#br0" timeOffset="6128">14079 2921 27052,'6'-36'1529,"-2"17"-1765,-4 25 0,0 11 0,-1 10 0,-1 9 0,-1 9 0,0 7 1,-1 8-1,0 6 0,-1 5 0,0 4 0,0 5 0,-1 2 1,0 2-1,1 2 0,-2 0 0,1 0 0,0-1 0,1-2 1,-1-2-1,0-4 0,1-5 0,0-4 0,1-7 0,0-6 236,-1 17 0,0-7 0,1-5 0,-1-2 0,1-3 0,0 1 0,-1 0 0,1 2 0,-1 5 0,0 4 0,0 7-38,1-23 1,0 4 0,0 2 0,0 3 0,-1 3 0,1 2 0,-1 2 0,0 2-1,0 1 1,0 2 0,0 1 0,0 1 0,0 0 0,0 0 0,0 1 0,0-1-1,0 1 1,0-2 0,0 0 0,0-2 0,0-1 0,0-1 0,0-2 0,1-3-1,-1-2 1,1-2 0,0-3 0,0-3 0,0-4 37,-2 30 0,1-6 0,-1-5 0,1-4 0,0-3 0,0-1 0,0-1 0,1 0 0,-1 2 0,0 2-44,1 0 0,-1-1 0,0 0 0,1 0 0,-1 0 0,1 1 0,0 0 0,0 1 0,0 2 0,0 1 44,1-6 0,0 3 0,1 0 0,-1 2 0,0 1 0,1 1 0,-1-1 0,1 1 0,0-2 0,0 0 0,0-2 0,0-1 0,1-2-102,-1 3 1,0-3-1,1-1 1,0-1 0,0 0-1,-1-1 1,2 0 0,-1 1-1,0 1 1,1 1 101,0 3 0,-1 2 0,1 2 0,0 0 0,1 1 0,-1-1 0,1 0 0,-1-2 0,1-2 0,0-4 0,1-2 0,0 5 0,0-3 0,1-3 0,-1-1 0,1-2 0,0-1 0,1 1 0,0 5 0,0-2 0,0 0 0,1-1 0,-1-2 0,1 0 94,0 3 1,0-3 0,1 0 0,0 0 0,0-1-95,2 1 0,0 1 0,0-1 0,0-2 0,0-4 0,2 7 0,0-4 0,-1-1 0,2 1 0,0 0 0,-3-10 0,-2 3 1249,-14-30-1249,-15-20 1868,-15-18-1868,-5 0 0,-5 1 0,6 4 0,-3 1 596,1 3 0,-3 0 0,0 4-596,-18 1 0,0 5 0,17 0 0,-2 1 0,-8 3-200,9 1 1,-7 2 0,-5 1-1,-2 1 1,-1 0 0,3 0 0,5-1 199,-5 0 0,4 0 0,2-1 0,-3 1 0,-5 1 0,6 0 0,-4 0 0,-3 0 0,-2 1 0,1 0 0,0 0 0,3 0 0,4-1-400,-10 2 0,5-1 1,2 1-1,-2 0 1,-5 1 399,8-1 0,-3 1 0,-2 1 0,-2-1 0,-1 1 0,2 0 0,0 0 0,4 0-191,1 0 0,2-1 0,2 0 0,0 1 0,-1 0 0,-1 0 0,-2 1 191,2 0 0,-1 0 0,-3 0 0,0 1 0,-1 0 0,1 0 0,1 0 0,2 0 0,3 0-109,-11 3 1,2 0 0,2-1 0,2 1 0,-1 1 0,0-1 108,-1 1 0,0 1 0,0-1 0,1 1 0,-1 0 0,1 1 0,1-1 0,1 0 0,-1 1 0,1-1 0,0 1 0,0 0 0,3-1 0,1 0 0,1 0 0,-2 1 0,-1 0 0,-4 0 0,6-1 0,-4 0 0,-3 2 0,-1-1 0,0 1 0,0-1 0,2 0 0,3-2 0,3 0 0,-2 0 0,3-1 0,3-1 0,1 0 0,-2 0 0,-4 1 39,2-1 1,-3 2 0,-2 0-1,-1 0 1,0 0 0,2-2-1,4-1 1,4-2-40,-15-1 0,6-2 0,2-2 0,2-1 196,-12 0 0,3-2 0,1-2-196,3 0 0,1-2 0,5-4 0,-7-8 0,11-7 0,23-4 0,7-6 0,3-10 0,3-4 463,3-10 0,3-9-463,4 17 0,2-6 0,1-4 0,0 0 0,-1 3 138,0-8 1,0 2-1,0-1 1,-1-5-139,2 7 0,-1-5 0,0-1 0,0-2 0,0 2 0,-1 1-99,1 6 0,0 2 0,-1 1 0,1-1 0,-1-4 0,-1-3 99,1 7 0,0-4 0,-1-2 0,1-2 0,-1-2 0,0 0 0,0-1 0,0 1 0,0 2 0,1 2-85,-1 1 0,1 2 0,1 1 0,-1 0 0,0 1 0,0-1 0,1-2 0,-1-1 0,-1-2 85,2 4 0,-1-2 0,-1-1 0,1-3 0,0 1 0,0-2 0,-1 1 0,1-1 0,0 2 0,0 1 0,0 1 0,1 2-82,-1-8 1,1 3-1,-1 0 1,1 2-1,0 0 1,1 0-1,-1 0 1,0 1 0,0-2 81,1 0 0,-1 1 0,1 0 0,-1 0 0,1-1 0,-1 0 0,1-1 0,0-2 0,0-1-25,0 7 1,0-1-1,1-1 1,-1-1 0,1 0-1,-1-1 1,1-1-1,0-2 1,0 0 0,-1-1-1,2-1 1,-1-1 24,0 10 0,1-2 0,0-1 0,0-2 0,0-1 0,0-1 0,1 0 0,-1-1 0,0 1 0,1-1 0,-1 1 0,0 0 0,1 1 0,-1 1 0,1 2 0,-1 1 0,0 1 0,0-9 0,1 3 0,-1 0 0,0 2 0,0 1 0,0 1 0,0-1 0,0 1 0,1-1 0,-1 0 0,1-1 0,-1-2 0,1 3 0,0-2 0,0-2 0,-1-2 0,1-1 0,1 1 0,-1 0 0,0 1 0,0 2 0,0 2 0,0 4 0,0 3 0,1 4 0,-1 6 43,0-18 1,0 8 0,1 6-1,-1 2 1,0-1-44,1-11 0,-1 2 0,0 2 0,-1 1 250,2-9 1,-1 2 0,-1 1-251,0-3 0,-2 1 0,0 5 0,1 2 0,-1 4 0,-1-5 0,0 7 0,-3 15 0,6 13 1495,-7 15-1495,7 12 2236,-2 9-2236,12 12 0,20 3 0,3-12 0,6-2 188,21-2 1,9-5-189,-21-3 0,2-2 0,4-1 0,1-2-356,-1 0 1,2-1 0,2-2 0,2 0 0,1 0 355,-1-1 0,1 0 0,1-1 0,2-1 0,1 0 0,1 0-254,-4 0 1,2 0 0,0-1 0,1 0 0,1 0 0,1 0 0,0-1 253,-4 1 0,1 0 0,1 0 0,0-1 0,1 0 0,0 1 0,0-1 0,1 0-132,-5 1 0,-1 0 1,0 0-1,0 0 0,1 0 1,2 0-1,0-1 0,3 1 1,1-1 131,-7 2 0,3-1 0,1 0 0,2 0 0,2 0 0,0 0 0,0 0 0,1 0 0,-1 0 0,-1 0 0,-1 1 0,-2 0 0,-1 0-35,6 0 1,-3 0-1,0 0 1,-2 0-1,0 1 1,-1 0-1,2-1 1,0 1-1,1 0 1,3-1 34,-8 2 0,3-1 0,1 0 0,1 0 0,1 0 0,1 0 0,-1 0 0,0 0 0,-1 1 0,-2 0 0,-1 0 0,-2 1 0,-2 0 0,6 0 0,-2 0 0,-2 1 0,-2 1 0,-1-1 0,0 1 0,-1 1 0,1-1 0,0 0 0,4 0 0,1 1 0,-1-1 0,-1 1 0,1 0 0,-1 0 0,-1 0 0,0 1 0,5-1 0,0 1 0,-1 0 0,-1 0 0,0 1 0,0 0 0,-1-1 0,5 1 0,0 0 0,0 0 0,-2 0 0,0 1 0,0 0 0,-6 0 0,0 1 0,0 0 0,-1 1 0,-1-1 0,0 1 0,5-1 0,0 1 0,-1-1 0,-1 1 0,-1 0 75,8 0 1,-1 0 0,-2 0 0,-1 1-76,-7-2 0,-1 1 0,-1 0 0,-2-1 0,8 0 0,-1-2 0,-1 1 288,1 0 1,1 0 0,-5 0-289,0 0 0,-3 0 0,10 2 0,-6-4 1055,-12-9-3214,-20-10 2159,-28-16 0,-10-7 0,0 7 0,-3-1 0,-5-20 0,-1-1 0</inkml:trace>
  <inkml:trace contextRef="#ctx0" brushRef="#br0" timeOffset="11054">17624 13355 23184,'-21'-53'1889,"1"-3"-1709,0-1 89,-2 1 136,6 20 0,-2 1-135,-12-16-135,9 19 0,-2 1 134,-17-5 1,-13 3-1631,-8 10 1631,24 13 0,-3 3-180,-2 2 0,-1 2-90,-6-1 0,-2 3 0,-4 6 0,-1 4 0,-6 0 0,0 3-359,17 1 0,-1 2 0,0 2 359,-1 2 0,-1 1 0,-3 5 0,-3 5 0,-3 6 0,-1 1 0,3 0-442,9-6 1,3 0 0,0 1 0,-2 2 441,0 0 0,-1 2 0,-1 2 0,0 1 0,1 1 0,1 3 0,0 2 0,1 1 0,1-1 0,2-1 0,0 0 0,3-1 0,0 1 0,-1 5 0,1 0 0,-1 5 0,-2 3 0,2 1 0,3-2 0,4-4-463,3 1 1,4-4-1,2 1 1,0 2 462,0 0 0,0 4 0,0 0 0,3 0 0,3-4 0,1 15 0,6-4 0,1 0-282,3 1 0,3 0 0,2-1 282,3 1 0,4 0 0,2-1-56,4-2 0,3 1 0,3-2 56,3 0 0,4 0 0,2-2 0,4-1 0,4-1 0,2-1 0,-6-15 0,2 0 0,1-1 0,2-1 0,4 0 0,0-1 0,3-1 0,1-2-43,3 2 0,2-2 0,2-1 0,1-1 43,4-1 0,1 0 0,2-2 0,0-1 0,-8-5 0,1 0 0,0-1 0,2-1 0,0-1 0,1 1 0,0-2 0,2-1 0,2 1 0,3-1 0,-2-2 0,4-1 0,2 1 0,1-1 0,1 0 0,-2-1 0,-3-1 0,-2-1 0,-1-1 0,-2-1 0,0 0 0,2 0 0,2-1 0,-6-1 0,3 1 0,1-1 0,1 0 0,0-1 0,-1-1 0,-2 0 0,-3-2-56,12-1 1,-3 0-1,-2-3 1,0-2-1,4-2 56,-7-3 0,2-2 0,2-2 0,1-1 0,-1-1 0,-3-1 0,-2-1-28,7-2 0,-3-1 1,-2-2-1,0-1 1,3-3 27,-10 2 0,3-1 0,1-2 0,0-1 0,-2-1 0,-2-1 0,-5-1 0,3-6 0,-4-1 0,-3-2 0,-2-1 0,0-1 0,0-2 0,0-2 0,-2-1 0,-2-1 0,-1-1 0,-1-1 0,-1-1 0,-2-1 0,-2-1 0,-1 0 0,-2-2 0,-1-1 0,-2-1 0,-2 0 0,-2-1-18,-1 0 1,-3 0 0,-1-1-1,-1-1 1,-3 0 17,-2 0 0,-2 0 0,-2-1 0,-2 0 0,-2 1 0,-1-2 0,-3 1 0,-1-1 0,-2 1 0,-2 0 0,-3-1 0,-1-1 0,-2 1 0,-2 0 0,-1 1 0,-2-2 0,-2 1 0,-1 0 0,-1 0 0,-2 0 0,-1 0 0,-1-1 0,-2 1 0,-1 1 0,-1 0 0,-1 0 0,-1 1 0,-1 0 0,-1 1 0,-1 1 0,0 0 0,-1 1 0,-1 0 0,-1 1 0,-1 1 33,1 3 1,1 0-1,-2 1 1,-3 0 0,-3 1-34,3 6 0,-3 0 0,-2 0 0,-2 1 0,0 0 0,1 3 0,1 2 0,-7-4 0,2 4 0,0 2 0,-1 1 0,-4-1 0,9 6 0,-3-1 0,0 0 0,-2 1 0,0 2 0,-2 4 0,0 4-283,-1 5 0,-1 4 1,-2 3-1,0 3 0,0 1 1,2 1-1,2 0-203,-9 1 0,3 1 1,1 2-1,-2 1 0,-1 3 486,7-1 0,-3 1 0,-1 2 0,0 0 0,1 2 0,3 1 0,3 1 0,-4 4 0,4 3 0,1 1 0,2 1 0,-1 0 0,0 1 0,0 0 0,0 0 0,0 0 0,1 0 0</inkml:trace>
  <inkml:trace contextRef="#ctx0" brushRef="#br0" timeOffset="11486">16036 14274 25343,'-43'-2'1259,"6"-1"-1259,11 3-90,13 0-1619,6 0-360,27 0 2069,6-4 0,32 3 0,5-4 0</inkml:trace>
  <inkml:trace contextRef="#ctx0" brushRef="#br0" timeOffset="11626">17234 14010 27951,'0'-56'-3508,"3"3"1799,6 7-360,9 1 2069,6 1 0,11-1 0,2-1 0</inkml:trace>
  <inkml:trace contextRef="#ctx0" brushRef="#br0" timeOffset="11785">18013 13604 24983,'14'-3'-3328,"5"1"989,5 2 2339,7 0 0,5 0 0,3 0 0</inkml:trace>
  <inkml:trace contextRef="#ctx0" brushRef="#br0" timeOffset="11901">18444 13914 22194,'-7'40'2429,"-2"-1"-2339,-9-1-180,-1-5-270,1 0-719,1-3-1260,9-2 2339,2 0 0,10 0 0,1 0 0</inkml:trace>
  <inkml:trace contextRef="#ctx0" brushRef="#br0" timeOffset="12058">18614 14961 20010,'-32'26'1709,"0"-4"-378,3-7-1961,2 0 35,7-4-1564,2 1 2234,2 1 1,3 4-1,2 4 1</inkml:trace>
  <inkml:trace contextRef="#ctx0" brushRef="#br0" timeOffset="12187">18241 15748 24083,'-47'31'1529,"4"-5"-1619,5-13-359,7-6-541,7-10-809,6-6-8032,5-9 9163,7-11 0,3-2 0,3-1 0</inkml:trace>
  <inkml:trace contextRef="#ctx0" brushRef="#br0" timeOffset="12308">17697 15718 21655,'-63'13'1709,"5"-5"-1889,8 1 180,-11-8 0,29 3 0,-9-4 0</inkml:trace>
  <inkml:trace contextRef="#ctx0" brushRef="#br0" timeOffset="12448">16653 15636 23993,'-46'-16'-510,"0"0"1,3-2-1,3 0-300,4 1 1,3-2-406,4-1 1,3 0 1214,-15-18 0,15-1 0,6 1 0</inkml:trace>
  <inkml:trace contextRef="#ctx0" brushRef="#br0" timeOffset="12592">16267 14778 25702,'-45'-44'90,"5"1"-629,11 3-1,13 1-450,19 6-1168,18 3 2158,21 2 0,21 7 0,-26 10 0,0 0 0</inkml:trace>
  <inkml:trace contextRef="#ctx0" brushRef="#br0" timeOffset="12731">17364 14605 24803,'-12'-20'90,"1"-3"-810,5-8-359,2-4-990,10-1 2069,6-4 0,14 8 0,7 0 0</inkml:trace>
  <inkml:trace contextRef="#ctx0" brushRef="#br0" timeOffset="12864">17859 14605 23454,'-20'16'1439,"1"-6"-1889,3-6-629,4-4-1260,6 0 2339,4 0 0,11 9 0,4 3 0</inkml:trace>
  <inkml:trace contextRef="#ctx0" brushRef="#br0" timeOffset="13015">17985 15413 24083,'-47'0'630,"2"0"-1170,7-7-629,3-6 1169,-6-24 0,14 6 0,-8-13 0</inkml:trace>
  <inkml:trace contextRef="#ctx0" brushRef="#br0" timeOffset="14380">11183 11622 20485,'-22'-3'3149,"1"-4"-2790,1 1 91,2-4 0,4 2 89,5 1 361,0 2-180,8 0-451,-2 2 91,3 1 90,0 6-90,5 9-315,12 24 0,5 8-45,-4-12 0,4 4-557,4 6 1,6 9 0,5 5 0,1 1 0,0-5 556,-2-5 0,1-3 0,2-1 0,1 2 0,4 3-309,-6-6 0,3 3 0,2 1 0,2 2 0,0-1 1,0 0-1,0-3 0,-2-2 309,5 4 0,-1-4 0,-1 0 0,1-2 0,2 0 0,4 2 0,-4-5 0,4 1 0,2 1 0,1 0 0,0-1 0,-1-1 0,-2-3 0,-4-2-331,7 3 1,-5-3-1,-1-2 1,1-1 0,3 2 330,1 0 0,2 1 0,2 0 0,-1 0 0,-2-2 0,-3-3-218,4 2 0,-4-4 0,-1 0 1,-1-2 217,-1-1 0,-1-1 0,-1-1 0,0 0-68,12 3 1,-2 0 0,-1-1 67,-6-3 0,0-1 0,1 0 0,10 1 0,2 1 0,-3-3 252,3 2 0,-2-1-252,-11-4 0,0-1 0,-5-2 0,-6 0 0,-5-3 1246,26 1-1246,-18 2 0,-11-11 1419,-10 3-1419,-6-4 2690,-6 0-3319,-4-9 1537,-4-2-1807,-6-12 129,4-2-2019,-4-26 541,4 6 2248,0-19 0,0 15 0,0 1 0</inkml:trace>
  <inkml:trace contextRef="#ctx0" brushRef="#br0" timeOffset="14805">14542 13350 22554,'-23'-8'1889,"3"0"-1709,3 5 0,9 1-90,8 2 0,36 16-90,5-3-45,-5 0 0,3 1-254,-3-3 0,1-2 254,5 2 0,0-1 45,1 0 0,0 0-45,-1 0 1,-1 0 44,-3 1 0,-1-1 89,27 8 1,-12-7 90,-15 2 90,-13-2 540,-25 36-540,-20 1-136,-1-8 1,-4 2-1380,-6-1 1,-2-1 1334,-5 6 0,-1 1-31,11-14 1,0 1 0,-1 0 0,0 0 0,-1 0 0,1 0-30,-1 0 0,0 0 0,1 0-760,-14 14 0,0-2 775,4-3 0,1-2-218,3-4 1,1-2 172,6-6 0,1-3 0,-20 17 90,13-12 320,9-15-410,9-10 2191,9-47-2191,10-10 0,2 5 0,1-5-112,2-1 0,2-1 112,1-6 0,0-1 0,1-3 0,1-2-353,-2 7 1,0-3 0,0 3 262,0-8 0,0 2 0,-3 11 0,0-1 1,-2 5-271,-1 3 0,-2 3-1034,-1-7 0,0 3-1365,1-12 2759,0-1 0,4 44 0,0 7 0</inkml:trace>
  <inkml:trace contextRef="#ctx0" brushRef="#br0" timeOffset="15848">24604 10895 22284,'12'-36'2609,"0"1"-2339,-1 1-1,-3 4-89,-2 7 90,-4 3-90,0 7-90,-2 3-90,0 5 0,0 3 90,0 2 0,0 13-45,-10 16 0,-5 7-45,0 0 0,-2 4-663,-3 1 0,-2 3 0,-2 0 663,0-2 0,-1-1 0,-1 1 0,-4 5 0,-1 1 0,-2 1 0,-1 2 0,-1 1 0,-3 3 0,4-7 0,-3 4 0,-1 2 0,0-1 0,1-3-484,0 1 1,1-3-1,-2 0 1,-4 4 483,6-7 0,-5 3 0,-2 2 0,-1 0 0,-1 0 0,3-3 0,2-5-516,-9 8 0,3-5 1,0-2-1,-3 3 516,8-9 0,-3 2 0,0 0 0,-1-1 0,1-1 0,1-3 0,-7 4 0,2-4 0,0-1 0,-1-1-278,0 1 0,-2-1 0,1-1 0,-1 0 278,0-1 0,-1 0 0,0-1 0,0-1 0,-1 0 0,0-1 0,0-1 0,-1 0-110,0-1 0,-1 0 0,0 0 0,0-1 110,0-2 0,1 0 0,-2 0 0,-3 1 0,7-4 0,-4 0 0,-1 1 0,-1 0 0,1-1 0,3-1-65,1-1 1,3 0-1,0-1 1,0 0 0,-3 0 79,0 0 0,-4 1 0,0 0 0,-1 0 0,3-1 0,3-1-15,-7 1 0,4-2 0,1 0 0,0 0 22,1-1 1,1-1-1,-1 0 1,2-1 36,-15 4 1,2 0 0,1-2 157,5-1 0,1-1 0,-1 0-157,-8 0 0,-1 1 0,5-1-60,-3-1 0,1 0 0,11-3 0,-2 1 0,8-2 0,-11 0 0,5 5 1286,41-5-1286,6 2 2004,6 1-2004,0-3 2997,6 0-2997,-3-2 1192,4-4-1192,-3 0 0,-1 0 0,0 0 0,-2-9-90,1 2 1,-2-10-1,1 4-180,3 0-720,1-6 181,3 5-91,-4-6-359,2 5-720,0-2 1979,7-22 0,3 7 0,6-17 0</inkml:trace>
  <inkml:trace contextRef="#ctx0" brushRef="#br0" timeOffset="16315">20300 12933 23634,'10'-31'1619,"-4"5"-1529,-2 6 89,-11 10 91,-8 19 0,-13 17-180,-13 22-464,15-17 1,-4 5 403,-5 5 0,-3 6 0,0-2-1039,6-8 1,1-1 0,-2 3 1008,1-1 0,-2 2 0,0 1 0,3-3 30,-1 1 0,1-2 0,2-1-845,-14 16 0,2-2 815,6-3 0,1-2-107,5-7 1,3 0 151,7-6 0,4-1-45,-3 20 396,21-8-396,22-10-90,21-7 90,11-12 0,6-4 735,-11-5 1,2-1-736,-3 2 0,3 1 0,-2-2 0,8 1 0,-2-1 0,1 3 0,-2 2 0,-3 3 0,-2 1 0,-4 0 0,-2 3 903,5 14 1,-3 4-904,-17-10 0,-2 2 45,9 19 0,-7 2 45,-7 3 416,-13-16 1,-3-2-147,-2-10-180,-4-12-90,-9-36-90,-4-25 0,1 13 0,-2-3 265,-1-11 0,-1-2-265,-1-8 0,0-3-404,3 16 1,2-2-1,-1-2 374,0-3 0,1-1 0,0-1-30,0-5 0,0-1 0,0 0-90,1-1 0,-1 0 0,1 0-120,0 1 0,-1 1 1,0-1-900,1 10 0,0-2 0,-2 2 0,1 5-1,-6-19 1,-3 6 1169,-2-5 0,-5 15 0,-19 38 0,-4 23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8:10.59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12138 2428 23544,'-13'-56'2248,"3"5"-1798,0 10 90,2 11-1,3 14 181,-4 16-180,3 27-540,-8 36 0,6-14 0,-1 6-742,2-8 1,-1 3 0,0 1 741,-2 10 0,1 2 0,-1 1 0,1-10 0,-1 0 0,0 1 0,0 1-587,-1 4 0,0 1 1,0 1-1,0 0 587,-1 2 0,0-1 0,-1 3 0,0 3 0,2-9 0,0 2 0,-1 3 0,-1 1 0,1 0 0,1-2-313,0-3 0,0 1 0,0-1 0,0 0 0,1-1 0,-1 1 313,1-2 0,-1 1 0,1-1 0,0 0 0,0-2 0,1-2 0,-2 13 0,-1-2 0,2-4 0,1-7-996,-1 8 0,1-9 51,2-11 1,-2-5 944,-14 4 0,8-38 0,-8-26 0</inkml:trace>
  <inkml:trace contextRef="#ctx0" brushRef="#br0" timeOffset="391">11671 2926 22393,'-6'-38'689,"1"0"1,2 0-1,0 2-545,-1-28 486,4 6 0,6 10-91,2 9 1,12 14-26,9 19-514,13 24 0,-15 2 0,1 5 0,5 11 0,1 7-710,-7-4 0,2 7 0,0 2 0,-2-2 710,3 8 0,-1 0 0,0 3 0,-6-12 0,1 4 0,0 1 0,-1 0 0,-1-3-330,-1 3 1,-2-1 0,0-1-1,-1 1 330,0 2 0,0 1 0,0 0 0,-1-1 0,0 2 0,0 0 0,0 0 0,-1 0-311,0-1 1,-1-1 0,0 1-1,0-1 311,-1-1 0,0-1 0,-1 0 0,1-1 0,3 12 0,0-1 0,-1-2 0,-1-6 0,-1-2 0,0-1 0,5 13 0,-1-3-243,-3-13 1,0-4 242,9 15 1601,-5-35-1601,-2-38 0,-2-47 325,-7 14 0,0-9-325,-1 4 0,1-7 0,0-3 0,0 3 184,-2 10 0,1 2 0,-1-2 0,2-5-184,0-3 0,1-6 0,0-4 0,1 0 0,-1 3 0,0 6-161,0-1 0,0 6 1,0 0-1,0-4 161,0 3 0,0-5 0,1-2 0,0 1 0,0 3 0,-2 7 0,2-9 0,0 7 0,-1-1 0,2-10 0,0-1 0,-1 9-540,-3 13 1,0 6-3107,-1-16 1307,-3 24 2481,-3 24 0,2 24 0,0 13 0</inkml:trace>
  <inkml:trace contextRef="#ctx0" brushRef="#br0" timeOffset="727">13254 3785 24173,'0'23'1979,"0"2"-1439,0 3-1,0 10-89,0 12-1885,0 17 1480,3-27 0,0 3-45,0 3 0,0 1 0,5 3 0,0-1 45,1-2 0,1-2-33,1-4 0,2-3-12,1-6 0,1-3 0,15 12 354,5-21-309,0-40 0,0-14-45,-11 11 0,-2-4-289,15-26 0,-3-4 469,-17 17 0,-4 1-180,2-2 0,-2 0 0,-2 6 0,-1 1 370,2-4 0,0 2-370,-1-4 304,2 11-304,-7 42 0,-1 25 0,-2 10 0,0-7 0,-1 4-1072,1 14 0,-1 8 0,-1-4 127,-1-2 1,0-2 164,0-8 1,0 2 0,2-6 779,0-2 0,1-6 0,3-5 0,1-1 0,9 21 0</inkml:trace>
  <inkml:trace contextRef="#ctx0" brushRef="#br0" timeOffset="1246">14213 4116 24336,'12'-65'2248,"0"9"-1978,-7 13 53,-2 13 126,-3 14 139,2 14-318,2 22-270,4 22 0,-2-8 0,0 4-307,1 9 1,1 3 306,0 7 0,0 3-595,-1 4 1,0 0 594,0-1 0,-1 1 0,-3-11 0,-1 2 0,1-5 0,-1 4 0,0-2 0,-1 7 0,0-5 0,-1-6 0,0-27 0,1-21 0,3-31 0,5-24-332,-5 16 0,2-2 332,1-4 0,2-4 0,1-6 0,2-6 0,0 4 0,3-1 0,1 2 0,-4 10 0,1-2 0,0 10 0,10-2 513,-5 49-513,1 20 0,-1 27 194,-10-2 0,-1 4-194,-3-13 0,0 0 0,-2 16 0,-1-2 0,-1 7 0,0-10 0,0-20 0,0-23 0,17-55 0,3-18-746,-1 8 0,2-3 746,1 3 0,1 2 0,2-2 0,1 1 0,0 2 0,1 1-67,-1 6 0,2 3 67,6 1 0,0 5 0,17-3 0,-14 37 0,-1 12 0,2 31 0,-20-4 0,-1 8 0,-4-1 112,-3 2 1,-3 2-113,-1 7 0,-1 5 0,-2-5-755,-2-8 0,-2-3-145,2 13 1,-2-4 304,-4 3 595,-2-16 0,-3-10 0,0-11 0</inkml:trace>
  <inkml:trace contextRef="#ctx0" brushRef="#br0" timeOffset="1755">16068 3338 18410,'-3'-36'300,"0"1"0,-1-10 0,2 1 2547,2-16-2622,0 25 0,0 3 44,0 3 1146,0 7-1415,0 11 865,0 11-865,0 24 0,0 21 0,0 9 0,0-4 0,0 7 200,0-1 1,0 9-1,0 2 1,0-4-201,1-3 0,0-3 0,1 3 0,-1-1 0,0 4 0,0 0 0,0-5 0,2-2 0,0-3 0,-1-1 0,1-2 0,0-1 0,0-1-710,0 15 1,0-4 709,0-9 0,0-3 0,-1-10 0,0-3 0,2 11 0,2-24 0,4-30 0,6-33 0,-4 7 0,2-4-140,4-8 0,2-3 140,5-4 0,1-2 0,4-1 0,5 0 81,-1 10 0,5 0 0,-2 4-81,5-2 0,3 4 0,-9 11 0,3 1 0,-3 9 0,-1 11 0,-3 8 0,27 24 0,-34-1 0,-3 5 0,-2 8 0,-5 6 0,-4 7 0,-4 3-1021,-3 6 1,-4 1 1020,-6 5 0,-4-1 0,-3-1 0,-5-2-237,-4 0 0,-4-3 237,-5-6 0,-3-3 0,-3-5 0,-2-3 0,-3-5 0,-1-5 0,0-4 0,-2-6 522,-15-7 1,0-6-523,17-3 0,0-7 290,-20-20 1,7-11-291,27 7 0,6-4-225,-7-18 0,6-7-1035,15 13 1,5-4 0,2 3-3657,1-11 1,4 1 4401,1 9 1,1-1 0,5 5 0,8 0 0,4 5-1,2 4 1,0-1 0</inkml:trace>
  <inkml:trace contextRef="#ctx0" brushRef="#br0" timeOffset="2100">16893 4095 24083,'8'0'1080,"5"0"-990,6 0-90,11-4 0,11-4 0,12-7-931,-22 3 1,1-1 885,4-2 0,1-1 45,2-4 0,1-1-1265,2-2 0,0-2 1265,-1-1 0,-1-4 90,-7 1 0,0-5 0,-3 2 50,1-7 0,-3-1 85,4-12 0,-7 0 0,-15 17 0,-6-1 224,-9-8 1,-8 2 45,-8 12 0,-7 7-495,-12 8 0,-3 12 0,1 13 0,3 12-661,-4 18 1,6 8 660,9 2 0,4 3 0,0 5 0,2 3 0,9-18 0,2 0 0,2 1 0,1 1 0,2 0 0,1 0 790,1 22 0,5-1-790,4-2 0,4-1 0,0-6 0,8 1-1020,10-8 1,7 0 0,4-8 1019,9-11 0,4-6 0,-11-2 0,3 1 0,-2-13 0,7-26 0,0-1 0</inkml:trace>
  <inkml:trace contextRef="#ctx0" brushRef="#br0" timeOffset="2487">18046 3587 23813,'2'-47'2879,"4"3"-1350,2 44-1169,4 14-360,-1 49 0,-5-24 0,0 3-1931,-1 8 1,0 2 1930,1 6 0,0 2 0,-1 2 0,-1 1-557,-1-2 1,0 0 556,-2-3 0,-1-1-128,1-6 0,-2-3 128,-1-7 0,-1-3 0,-2 20 0,-5-22 0,0-25 2134,0-27-2134,3-29 0,6-18 0,4-7 210,4 8 1,4-4-211,-1 4 0,2-5 0,2 3 0,2 11 0,2 1 0,2 1 0,0 0 0,2 1 0,1 1 0,1 2 0,1 2 0,1 2 0,-1 4 0,0 2 0,3 3 0,10-11 0,7 9-259,1 19 1,7 7 0,-4 4 258,-3 2 0,-1 6 0,-1 5 0,3 5 0,-7 5 0,-8 13 0,-8 4 0,7 19 0,-18-12 0,-7-2 0,-11 3 0,-9 5 0,-4-25 0,-3-11-1080,-5-4-1078,-5-7 2158,-21-12 0,16 3 0,-12-11 0</inkml:trace>
  <inkml:trace contextRef="#ctx0" brushRef="#br0" timeOffset="3223">23297 2205 22914,'-14'-45'569,"0"0"1,-2 2 0,-1 0-345,-3 4 0,-2 1-2800,-2 3 1,-3 2 2798,-4 5 1,-3 5-45,-3 3 0,-3 6 442,-4 7 0,-2 6-487,-4 9 0,-1 7-1,-4 9 1,2 8-124,15-6 0,2 4 0,0 3 78,-1 5 1,1 3 0,1 2-30,0 4 0,2 2 0,1 1 0,1 1 0,2 2 0,2 4-431,3-1 1,1 5 0,2 1 0,3-4 400,1 1 0,4-2 0,1 1-8,1-4 1,1 2-1,2-1 1,5-5 539,8 15 0,9-6-562,3-5 0,7-3 0,7-7 0,7-4 0,5-5 0,6-5 0,6-6 0,3-4 0,4-3 0,1-4 0,2-5 0,0-3-619,-1-2 1,-1 0 618,-4 0 0,-1 1 0,-6-1 0,-2 5 255,6 12 1,-5 7-256,-16-6 0,-7 6 0,-6 11 0,-6 9 0,-5-2 0,-10 4 0,-7 2 341,-3-3 0,-2 4 0,-4-2-341,-10 10 0,-7-1 0,6-16 0,-5 1 0,-1 0 0,1-2 0,-3 1 0,0-2 0,-3 0-306,2-3 1,-3 2 0,0-2 0,1-5 305,-17 7 0,1-6 0,2-5 0,0-3 269,3-8 1,2-3-270,6-4 0,1-4 259,-26-5-529,34-16 0,4-7-1349,0-19 539,14 4 1,8-3-3837,9 2 1,7 0 4226,4-3 1,3 1 0,5 0 0,3 1 0,4 1 0,0 1 0</inkml:trace>
  <inkml:trace contextRef="#ctx0" brushRef="#br0" timeOffset="3605">23418 3556 20919,'27'-36'1079,"-3"6"852,-2 10-1841,-1 9 689,-1 7-779,2 13 509,4 7-509,16 21 0,-7-6 0,-6-7 0,-2-2 0,5-2 90,5-1 0,-17-14 1564,-3-5-1384,-3-5 90,-2 0 180,-2-6-270,2-1-270,-5 4 0,-2 9 0,-3 17 0,-5 23 0,-7 22-1272,2-21 0,-1 3 1272,-4 8 0,0 3 0,-1 8 0,-1 2-850,4-20 0,-1 0 1,1 0 849,-1 2 0,1 0 0,-1-1 0,1-3 0,0-1 0,0 0-629,-5 17 1,2-3 538,3-7 0,1-3-765,1-8 1,2-2-1484,1 21 2338,2-24 0,13-17 0,3-16 0</inkml:trace>
  <inkml:trace contextRef="#ctx0" brushRef="#br0" timeOffset="3940">24937 3338 25163,'9'-49'1349,"-2"6"-630,-16 10 91,-7 8-270,-17 14-540,-8 4 0,-9 16 0,-4 9-237,26-1 0,-1 2 237,1 3 0,1 2 0,2 2 0,1 2 0,3-1 0,3 2 0,-6 27 0,22-19 0,7 0 0,15 16 0,-1-20 0,8-2 0,17-5 0,4-3 0,-12-4 0,2 0-919,12 5 0,-2 1 919,-17-4 0,-4 1 0,-2 1 0,-3 3-382,-2 1 0,-3 2 382,2 34-166,-15-29 0,-5 1 166,-5 3 0,-6 0 0,-3 2 0,-5-1 0,-4 0 0,-3-1 0,-1-3 0,-3-1 0,-1-4 0,-1-2-180,2-6 0,1-3-1259,-27 11-360,6-17-630,8-18 2429,7-18 0,11-16 0,6-9 0</inkml:trace>
  <inkml:trace contextRef="#ctx0" brushRef="#br0" timeOffset="4215">25794 2250 16341,'20'-49'485,"1"-1"1,0 0 0,-3 6 0,1 0 0,-2 0 375,1 1 0,-1-1 0,-2 5-726,0 0 0,-1 3 870,0-5 1,-2 17-826,0 61-180,-8-4 0,-3 6-353,1 8 1,1 6-1,-2 1 353,-2 5 0,-1 1 0,-1 2 0,1-10 0,0 2 0,0 0 0,0 0 0,-2 3 0,0 0 0,0 1 0,-1 0 0,1 1 0,-1 0 0,1 1 0,-1-2 0,0 0 0,-1-1 0,0-1 0,1 0-314,-1-1 0,1-2 0,-1 1 0,0-2 314,-1 13 0,-1-1 0,1-2-82,-1-6 0,1-1 0,-1 2-158,-1 5 0,-1 2 0,0-5-390,0 2 1,-1-1-571,1-10 1,-1 1 0,0-8-1500,-7 5 3026,-9-13 1,6-46 0,-5-12-1</inkml:trace>
  <inkml:trace contextRef="#ctx0" brushRef="#br0" timeOffset="4696">25502 3384 22734,'-21'-57'2429,"5"6"-2160,7 16 1,6 9 90,6 13-180,9 7-90,11 10 0,13 4-90,11 5 0,8 2-1580,8-6 1580,2-2 0,-30-7 0,-1 0-146,1-3 1,-1-1 145,0 0 0,1-3-45,12-9 0,1-6 45,-1-4 0,-1-3 45,-1 0 0,-2-4 90,1-10 0,-5-1 45,-3-7-90,-17 21 0,-2 1 0,-3-1 0,-7 10 0,-4 7 0,-10 6-1,-6 13 91,-25 35-90,5 3-190,9-10 1,1 1 188,-7 23 1,3-1 104,7 1-194,13-23 0,3-1 90,-1 14-90,5 5 0,0-27 0,0-6 0,3-2 1877,4-3-1877,3 0-90,2-2 90,26 6-180,-11-7 90,24 1-180,-15-9-89,5-4-361,0 0-90,1-4-89,-3-2-1,-2-6 91,-7-1-181,-2-3-2158,2-10 3148,-10 5 0,4-8 0,-12 9 0</inkml:trace>
  <inkml:trace contextRef="#ctx0" brushRef="#br0" timeOffset="5323">26245 3104 19856,'-19'5'2788,"1"-4"-2428,4 3 0,5 1 449,4 1-539,5-1 0,1 0-90,4-5 90,4 0-90,8 0-91,7 0 1,9-7 0,7-2-90,7-8 45,-10 1 0,2-2-45,0-3 0,-1-3 45,1 1 0,-2-4 225,1-8 0,-5-2 0,-5-9 0,2-13-180,-24 26 0,-6 5-90,-8 10 0,-8 8 0,-9 12-90,-7 14-405,2 6 0,-2 7-2550,-4 8 0,0 3 1695,-1 1 1,1 0 1349,2 2 0,4 0 0,13-13 0,1 0 0,-13 29 0</inkml:trace>
  <inkml:trace contextRef="#ctx0" brushRef="#br0" timeOffset="6086">27272 2723 21924,'6'-28'2789,"-2"2"-1620,-2 2-629,-2 7-180,0 2-180,0 10-90,2 3 179,0 11 91,2 16-90,-1 24-180,-2-14 0,-1 4-375,1 7 0,-2 2 330,1 5 0,0 1-491,0 2 1,0 1 445,0-2 0,0-1 0,0-5 0,0-1 0,0-5 0,0-2 0,0 23 0,0-16 89,0-18-178,0-26 89,0-23 0,4-29 216,-1 14 0,2-3-216,3-7 0,0-2 29,3-6 1,1-2-30,2-4 0,2 1 0,0-1 0,3-2 0,2 4 0,4-3 0,-2 6 0,0 7 0,1 3 45,10-17 0,3 15-45,1 45 0,-8 28 0,-3 11 0,-6-6 0,-2 4-411,5 20 0,-4 2 411,-10-12 0,-4-2 0,-1 0 0,-2-1 0,-3-3 0,-2-3 0,-2 26 220,-11-9-220,-3-43 0,5-13 0,2-44 0,15-16 0,0 21 0,5-4-203,6-6 1,4-4 0,1 2 202,-2 10 0,0 3 0,3-2 0,5-13 0,2-2 0,5 9 0,18-2 0,7 24 0,-9 36 0,3 18 0,-2 1 0,-8-11 0,-3 1 0,-1 9-225,-6 11 1,0 10 0,-2 6-1,-4 0 1,-4-6 224,-4 1 0,-5-3 0,-1 2 0,3 14 0,-1 3 0,-3-5 0,-5-2 0,-2-5-168,-2-6 0,-1-2 168,0-7 0,-2-4 0,-4 23 421,-5-14-2670,-11-12-899,-11-7 3148,-11-4 0,-12-4 0,-6 2 0</inkml:trace>
  <inkml:trace contextRef="#ctx0" brushRef="#br0" timeOffset="7054">11683 6458 23544,'-43'-10'659,"1"0"1,0 1-1,2 0-614,1 0 0,1 0-366,3 2 0,1 1 501,-27-1-3539,8 2 3989,8 5 1708,3-2-2158,22-1-180,2 0 0,19 1 250,9 2-250,12 0 0,17 0 0,21 0 1168,3-2 1,6-1-1169,-7 1 0,3-1-1014,-3 0 0,4-1 0,0 1 1014,-6-1 0,-1-1 0,2 1 0,-10 1 0,0 0 0,2 0 0,0-1-436,5 0 1,1-1 0,0 0 0,2-1 435,4 1 0,0-1 0,2 0 0,0 0 0,-9 1 0,1-1 0,1 0 0,0-1 0,1 1-243,-7 0 0,1-1 0,0 0 0,1 1 0,0-1 0,1 0 243,3-1 0,-1 1 0,1-1 0,2 1 0,2-1 0,4-1-75,-11 2 0,2 0 0,3-1 0,2 0 0,1 0 0,0-1 0,0 1 0,0 0 1,-2 0-1,-2 1 75,5-1 0,-1 0 0,-1 0 0,-1 1 0,0-1 0,1 0 0,2 1 0,3-1 0,-8 1 0,3-1 0,1 1 0,2-1 0,0 0 0,1 1 0,-1-1 0,0 1 0,-1-1 0,-2 2 0,-1-1 0,2 0 0,-2 1 0,-1 0 0,0 0 0,-2 0 0,1 0 0,0 0 0,0 1 0,2-1-17,2 1 1,1-1 0,-1 0-1,2 1 1,-1-1 0,0 1 0,1 0-1,0 0 1,0 0 16,-5 0 0,0 1 0,-1-1 0,0 1 0,1-1 0,0 1 0,2 0 0,1 0 0,2 0 0,3 0 0,-13 1 0,1 0 0,2 0 0,1 0 0,1 0 0,1 0 0,0 1 0,2-1 0,0 1 0,1-1 0,0 1 0,0 0 0,0-1 0,1 1 0,-1 0 0,1 1 0,-4-1 0,2 1 0,0 0 0,0-1 0,1 1 0,0 1 0,0-1 0,1 0 0,-1 1 0,1-1 0,0 0 0,1 1 0,-1-1 0,0 1 0,0 0 0,0-1 0,0 1 0,0-1 0,-3 1 0,0-1 0,0 1 0,0-1 0,0 0 0,1 1 0,-1-1 0,0 1 0,1-1 0,-1 1 0,1 0 0,-1-1 0,0 1 0,1 0 0,-1 0 0,1 0 0,-1 0 0,0 1 0,0-1 0,1 1 0,-1-1 0,1 1 0,1 0 0,-1 0 0,1 0 0,0 1 0,-1-1 0,1 0 0,-1 1 0,0-1 0,-1 1 0,0-1 0,0 1 0,-2 0 0,0-1 0,-1 1 0,-1 0 0,-1 0 0,8 0 0,-2 0 0,-1 0 0,-1 0 0,-1 1 0,0-1 0,-1 0 0,-1 1 0,0-1 0,1 1 0,-1-1 0,1 1 0,0-1 0,1 1 0,1-1 0,-1 1 0,1-1 0,0 1 0,0 0 0,0-1 0,-1 1 0,1-1 0,0 1 0,0 0 0,0-1 0,0 1 0,-1-1 0,1 1 0,-1 0 0,0-1 0,0 1 0,1-1 0,-1 1 0,0 0 0,0-1 0,0 1 0,0-1 0,0 1 0,0-1 0,-1 1 0,1-1 0,0 1 0,4-1 0,0 0 0,0 1 0,0-1 0,0 0 0,0 0 0,0 1 0,-1-1 0,1 0 0,0 0 0,-1 0 0,1 0 0,-1 0 0,-1 0 0,1-1 0,-1 1 0,1 0 0,-1 0 0,0-1 0,0 1 0,0-1 0,0 1 0,0-1 0,-1 1 0,1-1 0,0 0 0,-2 0 0,0 0 0,0 0 0,0 0 0,-1 0 0,1 0 0,0 0 0,-1-1 0,1 1 0,-1 0 0,0-1 0,0 1 0,0-1 0,4 1 0,-1-1 0,1 1 0,-1-1 0,0 1 0,0-1 0,0 1 0,-1-1 0,1 0 0,-1 1 0,0-1 0,0 0 0,3 0 0,-1 0 0,0 0 0,-1 0 0,1-1 0,-1 1 0,1 0 0,0 0 0,1-1 0,2 1 0,0 0 0,-6-1 0,1 1 0,1-1 0,2 1 0,0 0 0,1-1 0,-1 1 0,1-1 0,-1 0 0,-1 1 0,-1-1 0,-1 1 0,-1-1 0,-3 0 0,7 0 0,-2 0 0,-2 0 0,-2 0 0,0 0 0,0 0 0,-1 0 0,1 0 0,1 0 0,2-1 0,-1 1 0,3 0 0,1 0 0,2 0 0,-1 0 0,0 0 0,-2 0 0,-1-1 0,-3 1 0,-3 0 0,-4-1 0,9 1 0,-3-1 0,-5-1 0,-1 1 0,-2 0 0,0 0 0,15 0 0,-3-1 0,-2 1 0,-2-1 0,5 0 0,-3-1 0,-3 1 247,-12 0 0,-3 1 0,-2-1-247,7-1 0,-5 0 0,21 2 0,-21-1 1357,-14 3-1357,-10 0 2054,-6 0-3673,-11 0 1273,-13-4 346,-20-2 0,-27-6 0,22 5 0,0 1 0</inkml:trace>
  <inkml:trace contextRef="#ctx0" brushRef="#br0" timeOffset="70544">10160 10001 17607,'0'-39'6027,"-4"17"-5668,3-9 1,-6 23 0,6 1-360,-2 4 0,3 1 3868,0 2-3868,0-3 0,-29 30 0,-2 0 0,-16 13 0,-6 5-153,18-14 1,-4 3 152,-3 3 0,-8 7 0,0 1 0,7-6-1646,4 0 1,1-2 1645,-5 6 0,-4 3 0,13-8 0,12 3 0,13-6 0,13 1 0,15 2 0,13 2-244,13 4 244,-19-21 0,3 2 0,15 10 0,2 1 0,-10-8 0,0 0-637,10 8 0,-1-1 637,-15-11 0,-2-2 1041,5 5 1,-2-2-1042,11 9 0,6 7 0,-30-29 274,1-6-274,-14-18 0,0-16 0,-5-15 0,0-21 726,0 26 1,0-3-727,2-6 0,0-2-863,0-4 1,0-1 862,2-2 0,0-1 0,0 2 0,0-2-331,0 11 0,-1-3 0,0 4 331,1-4 0,-1 1 0,1-8 0,0 3 0,-2 0 0,0 13 0,-2 9 483,2 8-483,2 10 2129,4 6-2129,6 14 0,10 9 0,12 12 0,12 8 0,-20-18 0,0 2 559,2 1 1,0 1-560,-3-1 0,1 1 0,5 6 0,-3 4 0,-9 1 0,-3 1 0,9 18 0,-28-4 0,-16-38 0,-1 2 0,0-11 291,3 3-291,3-4 0,6-2-630,2-5-449,6-6-181,2-5-89,2-3-270,2 1-630,0-3 2249,-1 0 0,-1-4 0,-2-2 0</inkml:trace>
  <inkml:trace contextRef="#ctx0" brushRef="#br0" timeOffset="71210">9868 9858 14362,'-38'-15'1019,"0"0"1,3 0 0,1-1 426,2 1 1,1 0-728,-22-16 1702,0-6-2152,19 12 703,7-2-882,22 15-90,16 4 3325,12 3-3325,19 2 0,21 3-1468,-23 0 0,3 0 1468,9 0 0,5 0 22,-9 0 1,6 0-1,1 0 1,-2 0-23,7 0 0,-2 0 0,4 0 0,-2 0 0,3 0 0,1 0 0,0 0-426,2 1 0,1 1 0,-1 0 0,-4 0 426,3 0 0,-3 1 0,4 1 18,-10-1 0,4 1 0,2 1 0,-4 0 0,-6 0-18,-2 0 0,-5 1 0,1 0 0,7 0 0,2 1 0,-7-1-243,-8 2 0,-5-1 243,24 6 0,-13 7 0,-11 5 0,-18 3 0,-4 5 0,0 21 0,-5-16 0,-5 3-28,-9-2 1,-4-1 27,-5 15 0,-15 5 2106,4-32-2106,-1-13 0,-1-13 0,1-15 2322,3-16-2322,5-15 0,9-12 241,7 24 0,2-1-241,3-1 0,2 0 56,1 1 1,1 1-57,12-25 0,3 9 0,3 14 0,2 13 0,2 18 0,5 20 0,3 21-621,-16-9 0,-3 4 621,3 6 0,-3 3 0,-1 6 0,-1 2 0,-2 4 0,-2 0 0,-2 0 0,-5 4-421,-8 2 0,-5 5 1,-2-5 420,-2-5 0,-3-2 0,-1-2 0,-4 3 0,-2-11 0,-4-16 0,-1-7-850,-32 3 850,0-17-510,0-24 510,31 3 0,2-4 0,0-5 0,3-4 0,-7-23 0,4-4 0,7 13 0,2-1 0,-2-15 0,3 0 0,7 18 0,3 3 0,3 1 0,1 0 226,0-9 0,1 2-1845,2-17 719,-1 27 1,2 2-300,0 0 1199,7 8 0,8 11 0,7 5 0</inkml:trace>
  <inkml:trace contextRef="#ctx0" brushRef="#br0" timeOffset="71558">12929 9487 15802,'14'-56'1709,"-9"5"1272,-15 5-2262,-12 8 1,-13 10-180,-8 8-181,-5 10-314,11 13 0,1 5-45,-17 9 383,20 0 0,4 4-383,4 22 0,15 8 0,20 15 0,2-29 0,4 2 0,6 5 0,2 1 110,4 4 1,3 1-111,0 1 0,1 3 0,-4-6 0,0 4 0,-2 0 0,-5-4 0,-3 0 0,0 1 0,1-2 0,-1 1 0,-7 0 0,-8 21 0,-11-6 2600,-18-3-2600,-8-19 0,-6-6 0,-14-14-360,16-8 0,1-5-989,-12-18-360,3-13-540,5-19 945,22 12 0,3-4 1059,2-7 0,4-2 0,3-4 0,3-1 0,4-3 1,-1 0-1</inkml:trace>
  <inkml:trace contextRef="#ctx0" brushRef="#br0" timeOffset="72061">12665 9751 12204,'19'-29'1529,"0"-1"0,6-12 660,6 1-2189,-13 23 1548,2 6-1548,6 6 0,5 2 1001,7 4-1001,27 11 0,-13-8 1146,-17 2 0,-1-1-1146,11-14 808,-5-8-269,-16-6 1,-2-3 90,7-16-1804,-12 11 1,-3 0 1803,-4-12-90,-4 6-91,-4 5-179,-2 10 568,5 6-838,0 13 0,5 19 0,2 26-318,-6-6 1,0 5 317,3 10 0,-1 8 0,-3-8 0,0 7 0,0 3 0,0 1 8,-2-7 0,0 3 0,-1 0 0,1 1 0,-1 0-8,1 1 0,-1 0 0,1 1 0,-1-1 0,0 0 0,-1-1 0,0 1 0,0-1 0,0-1 0,-2-5 0,0 12 0,-1-5 0,-2-1 0,0-3 0,0-1 0,-2-1-586,-2-4 0,-1-1 0,-1-2 586,-7 16 0,-2-2 0,-3-8 0,-3-3 0,1-6 0,-3-4 0,0-6 0,-3-5 0,-14-9 0,0-9 0,-6-17 0,18-9 0,6-8-140,17-10 0,9-4 140,3-1 0,3-1 0,1-1 0,3 0 0,3 3 0,2 2 0,2 4 0,3 3 0,26-12 0,9 18 0,-23 22 0,3 7 701,18 15 0,0 9-701,-10-4 0,0 5 0,2 4 0,2 6 0,-4-3 0,-7-3 0,-2 1-495,8 9 0,-3-3-944,0 5 1554,-9-10-1644,-9-11 1523,3-43 1,-4-10-1,-6-5 1,0 1-1</inkml:trace>
  <inkml:trace contextRef="#ctx0" brushRef="#br0" timeOffset="72284">14493 9538 24983,'7'-58'2698,"-27"34"-1798,-3 33-900,-9 36 0,1 16 0,9-9 0,4 4-1418,1-2 1,1 5 0,2-1 1417,7-8 0,2-2 0,1 2 0,-1 0 0,1 0 0,4 3-94,3-3 0,3 2 1,1 1-1,0-4 94,1 1 0,0-3 0,2 1 0,5 9 0,2 2 0,3-8 0,4-4 0,3-7-546,-1-6 0,1-4-174,0-6 1,1-3-810,21 0-2699,10-33 4228,-21-18 0,-16 0 0,-3-5 0,-9 0 0,0 0 0</inkml:trace>
  <inkml:trace contextRef="#ctx0" brushRef="#br0" timeOffset="73155">14761 10011 21924,'0'-65'2699,"0"12"-2159,0 17 179,0 19-89,0 23-1,0 20-269,0 23-90,0 12-1094,-2-26 1,0-1 912,0 1 1,0-1-447,-6 30 447,-1-8 0,5-13 0,-3-12-90,6-16 0,-3-13 0,4-16-1567,0-17 1567,4-17-614,4-16 614,-1 27 0,0 0 0,2-2 0,1 1 0,0 1 0,0 0-321,11-24 321,-3 13 90,0 17 0,-2 16-90,1 24 0,-3 17 0,-2 23 0,-4 7 0,-4 5 2750,-2-4-2750,-2 7 0,-3-24 1377,2-2-1377,-3-34 560,33-51-560,-7 7 0,7-3 0,3 2 0,2 7 0,11 3 0,-20 37 0,2 50 0,-11 2-463,-6 4 0,-3 3 463,-3-25 0,-2-2 0,1 22 0,-1-4-13,-1-5 13,1-1 0,2-37 0,6-15 0,5-21 0,5-20 0,-8 11 0,0-2-1009,2-8 0,-1-3 1009,1-5 0,-2-2 0,1-4 0,-3-5-24,-4 5 1,-3-4 0,-1 2 23,-2 12 0,-2 2 0,-2-2 0,-2-10 0,-2-3 0,-5 5 0,-7-1 0,-8 4 0,-8 6 0,-7 0 0,0 4 0,7 9 0,0 3 0,-3 0-787,-14-8 0,-5 1 0,3 4 787,11 12 0,2 3 0,-1 1 0,-19-7 0,0 3-529,5 4 1,2 1 528,7 3 0,1 2 526,-4 3 0,5 3-796,-4 9-449,22 13-91,60 16 315,0-14 1,5 0-202,10 2 1,3 0-25,9 1 1,3-1 209,-17-8 1,2-1-1,-1-1 30,3 0 0,0 0 1,0-3 299,0-2 0,0-2 0,0-1 599,-3-1 1,1-1 0,-2-2 345,18-4 0,0-5 164,-16-2 0,1-4 1,-4 0 460,2-4 1,-3-2-941,7-8 0,-7-2 539,-5-14 1133,-13 1-2122,-11 1 0,-8 5 0,-5-7 0,-1 17 1320,0 11-1320,-7 34 0,-1 32 0,0 18 0,1-14 0,1 6 0,-1 4 0,0-2-641,0 4 1,0-1-1,0 3 1,0 1 640,2-4 0,-1 1 0,1 2 0,0 1 0,1-1 0,0-8 0,0 1 0,1 1 0,0-1 0,0-2 0,0-2-523,-1 11 0,1-4 0,0 0 0,0 3 523,0-4 0,1 3 0,0 1 0,0-3 0,1-5 0,-1 5 0,1-5 0,0-1 0,1-6 0,0-1 0,0-1-575,0 14 0,0-4 575,0-11 0,0-3-400,0-9 0,0-3-1759,0 13 803,5-23 1356,4-28 0,7-21 0,3-18 0</inkml:trace>
  <inkml:trace contextRef="#ctx0" brushRef="#br0" timeOffset="73839">19991 8877 23903,'-24'-11'2429,"1"16"-1890,4 28 1,3 14-225,3-2 0,1 6-1401,1 2 0,-1 5 0,2 0 1086,1-2 0,2 0 0,1 0 0,-1 6 0,1 1 0,0 1 0,0 1 0,0 1 0,0 0 0,1-2 0,0 1 0,1-1 0,0-3 0,2-2 0,-1 0 0,1-6 0,0-1 0,1-2 0,0 15 0,2-3 0,-1-12 0,0-3 48,0 16-48,0-34 784,-6-49-784,5-11 0,1-9 0,-3-1 0,0-4 0,0-3-706,2-11 0,1-4 1,0-7 705,0 14 0,0-7 0,0-3 0,0-1 0,1 0 0,0 4-162,0-1 0,0 2 0,1 0 0,0-1 0,0-3 162,1 6 0,-1-2 0,0-3 0,1 0 0,0 0 0,0 3 0,1 4 0,1-5 0,0 3 0,1 1 0,0 2 0,1 0 0,-1 2 0,1 1 0,0 1 0,2-1 0,2 0-161,5-5 0,2-2 1,3 1-1,0 3 0,1 4 161,0 4 0,1 4 0,2 3 0,3 0-294,7-5 1,4-1 0,2 6 0,2 9 293,7 10 0,3 11 0,1 4 0,4 2 0,3 5 0,3 6-99,-10 3 0,3 3 0,2 4 1,0 0-1,-5 1-194,0-1 1,-3 1 0,-1 2 0,4 4-272,-6 0 0,4 4 0,1 2 0,-1 0 0,-5 1 0,-5-2-336,4 7 1,-8 0-1,-2 3 900,6 8 0,-3 3 0,-11-1 0,-17-1 0,-10-1 0,-7-1 0,-1 1 0</inkml:trace>
  <inkml:trace contextRef="#ctx0" brushRef="#br0" timeOffset="74141">20876 8766 20005,'-41'-18'2339,"3"2"-108,7 8-1601,3 11 89,2 16-359,-1 24-360,13-8 0,0 4-582,-1 12 0,2 4 582,3-11 0,1 2 0,1 4 0,1 8 0,1 7 0,1 0 0,0-3 0,1 3 0,0-3 0,5 6 0,4-12 0,2 6 0,2 3 0,2-1 0,0-4 0,0-9-309,3 4 0,1-9 0,3 2 309,2 4 0,1 4 0,4-5 0,3-17 0,14-19 0,2-15 527,18-23-527,-23-6 0,-4-11 0,-17-3 0,-5-7 0,-2 2-1057,0-11 1,-2 0 1056,-3 7 0,-2-4 0,-3 5 0,-6-2 0,-4 4-187,-4 2 1,-3 2 186,-1 7 0,-7 2 168,-16-3 0,-5 4-618,11 12 1,-1 4-226,-13-4 0,0 5-1124,-17 6-719,6 7 2518,6 2 0,8 3 0,5 0 0</inkml:trace>
  <inkml:trace contextRef="#ctx0" brushRef="#br0" timeOffset="74712">20206 9091 23364,'-6'-41'1889,"0"3"-1620,17 2 91,12 3-329,23 7 283,10 10 1,6 3-872,-11 6 1,5 2 623,-7 0 0,6 0 1,2 2-1,-2 2-489,6 6 1,-1 4-1,0 0 452,0-4 0,1 0 0,-2 6 60,6 10 0,-2 7 0,-7-1-45,-9 1 0,-5 2 15,-7-2 0,1 2 0,-6 1-15,-4 3 0,-6 1 45,-2 0 0,-3 1-392,-4-3 1,-2 0 301,1 26 135,-14-11-135,-8-15 805,-20-15-805,-4-31 0,4-13 1908,11-27-1908,19 0 0,14-10-371,-2 29 0,2 1 371,4-3 0,3 1 0,3 1 0,3 1 0,-1 3 0,3 1 0,2 5 0,1 3 0,29-10 0,-17 26 0,2 6 0,20 16-366,-31 7 0,1 10 1,-5 1 365,-5 9 0,-5 5 0,-2-1 0,-1 4 0,-4 0 0,-7-7 0,-4 0 0,-1 0 0,-3 3 0,-1 0 0,-3 1-396,-2 1 1,-2 0 0,-2 0 395,-2 1 0,-2-1 0,-2-1 0,-1 0 0,-1-2 0,-1 0 0,-1-2 0,0-1 0,-1-1 0,2-4 0,-2-1 0,-1 0 394,-4 3 0,-2-1 0,0-2-394,-4 6 0,0-4 0,1-3 0,3-6 0,8-5 0,30-27 1097,19-7-1097,7 3 0,4 0 0,28 0-484,-17 5 1,1 4 483,-8 1 0,0 4 0,13 10 0,0 3-201,-14-5 1,-3 0 200,9 7 0,-4-1 0,-2 5-1169,-8-5-4858,-9-5 6027,-14-14 0,-10-8 0,-12-12 0</inkml:trace>
  <inkml:trace contextRef="#ctx0" brushRef="#br0" timeOffset="75033">22119 9640 24443,'0'-62'2429,"0"6"-1890,5 8 1,6 10-180,9 7-180,10 11-90,11 10-90,10 19 0,6 17-1125,-27-5 0,-1 4 1125,0 3 0,-3 3 0,-1 0 0,-3 2 77,-3-1 1,-3 2-78,-4-1 0,-4 0 0,2 26 0,-17-4 0,-7-11 0,-10-8 0,-1-11 0,1-8 0,0-9 0,14-17 0,5-5-989,21-28-181,0 9-269,5-12-630,-6 10-7762,-3-3 8825,-4 0 1,-4 2 0,-2 1 0</inkml:trace>
  <inkml:trace contextRef="#ctx0" brushRef="#br0" timeOffset="75268">21887 8857 24785,'-26'-27'659,"-1"0"1,2 3 0,3 0-300,-8-19 0,22 3-360,27 15 0,32 6 0,10 19 0,8 7-925,-13-2 0,2 1 655,-4 1 0,2 0 1,-2 0-406,5 2 0,-2-1-269,-4 0 0,0 0-451,-6-1 1,-1 1 1394,-6-1 0,-3 1 0,24 7 0,-9 0 0</inkml:trace>
  <inkml:trace contextRef="#ctx0" brushRef="#br0" timeOffset="77620">24255 8278 22554,'-16'0'1529,"-10"4"-1079,6 2 0,-7 0-1,6 5 1,-1-3 450,-11 12-361,4-10-89,-7 1 360,3-11-810,12 0 0,-2 0 0,17-9 0,2 0 0,6-9 0,4 3 0,6 0 0,10-3 0,30-11 0,0 10-662,-15 6 0,1 3 662,-4 6 0,-1 3 0,2-1 0,-1 1 0,3 5 0,0 1 0,-2 1 0,-1 2 0,-2 2 0,-1 3 0,22 15 0,-12 0 0,-6 21 0,-18-12 0,-32 5 0,-18 15 0,-6 3 0,5-7 0,8-14 0,2-4 0,-5 5-493,-1 0 1,-5 7 0,-3 3 0,0 0 0,3-4 0,6-6 492,-10 15 0,6-3 0,4-3 0,1 4 0,6-5-64,9-10 0,4-1 64,-3 25 0,4-1 0,5-26 0,1 1 0,1 22 0,2-1 0,1 5 0,-2-22 0,2-2 866,2 8-866,0-5 0,-2-3 0,0-7 0,-2-4 0,0-6 0,0-4 2510,0-4-6737,0 0 4281,0-8 1,0 9 0,0-3 0</inkml:trace>
  <inkml:trace contextRef="#ctx0" brushRef="#br0" timeOffset="77996">23942 10702 22104,'-4'28'2609,"-4"2"-1800,8 0-89,-4 4-180,4-1-181,0 0-179,0-5-90,0-5 0,2-3-90,4-12 0,4 4 0,6-11 0,3 3 0,10-10 0,-6-5 270,6-18-90,-18 5 0,-2-9 90,-16 12-90,-4 0-180,-7 4 0,-1 6 0,1 4 0,2 4 0,1 3 0,7 7 0,2 2-1080,12 13 1,1-5-540,5 2-990,0-6 2609,-2-1 0,-3 4 0,-4 2 0</inkml:trace>
  <inkml:trace contextRef="#ctx0" brushRef="#br0" timeOffset="79335">27577 8588 22194,'12'10'2249,"-2"2"-1709,-2 4 89,0 4-179,-2 8-90,2 3-90,-1 9 90,-3 26-181,-2-14 1,-7-10 0,-3-2-90,-4-3 0,-16-3 0,3-25 90,-5-14 90,-1-5-90,1-13-90,5-8-90,7-11 0,10-5 0,13-6-3392,14-1 3392,17 1 0,-12 29 0,3 2-655,4 1 0,1 4 655,4 4 0,2 5-86,0 3 0,1 5 86,1 4 0,0 7 0,11 18 0,-4 7-256,-13-4 0,-4 4 256,8 13 0,-8 8 0,-22-10 0,-7 3 0,-3-3 0,-1 8 0,-7 0 0,-11 5 0,-8 4 0,-2-8 0,-6-9 0,-5-5 0,3-6 0,-3 0 0,0-7 701,-11-3 0,0-8-701,0-4 0,-2-5 0,0-3 0,0-5 0,5-4 0,-2-9 0,3-15 0,-1-11 0,5 0 0,5-2 0,5-7 0,7 0 0,1-10 0,3-1 0,7 5 0,10-13 0,8 1-60,-1 8 0,2-3 0,3 5-300,5-2 1,2 4-226,1 5 0,1 2-135,1 7 1,0 2-1170,16-21-809,3 19 2926,1 17 1,3 19-1,1 9 1</inkml:trace>
  <inkml:trace contextRef="#ctx0" brushRef="#br0" timeOffset="79778">27873 9259 23634,'12'-11'1888,"2"1"-1618,4 0 0,8 2 90,11 3-180,12 7-90,-5 8 0,3 6-547,5 9 1,0 4 546,1 0 0,-4 2 0,-3 5 0,-6 0 90,-17-9 0,-4-1 90,12 20 179,-7 6-449,-13-16 0,-4-17 0,-7-28 0,0-37 0,-2 15 0,0-4-703,2-10 0,-1-2 703,-3-5 0,-1-3 0,2-4 0,-1-2 0,-1 1 0,-2 0 0,1 2 0,0 1 0,-1 6 0,0 1 246,0 5 0,0 1-246,0 6 0,-1 2 0,-6-27 0,2 14 0,5 11 0,2 13 0,5 8-450,0 6-360,0 6 1318,0 3-3297,0 2 1,0 0 0</inkml:trace>
  <inkml:trace contextRef="#ctx0" brushRef="#br0" timeOffset="80504">27528 8395 22464,'-60'-8'2159,"7"0"-1889,15 3-90,12 0-90,17 2 0,17 1-90,24 2 0,18 0 0,11 0-749,-5 0 0,4 0 0,1 0 749,2 0 0,1 0 0,1 0 0,-11-1 0,1 0 0,-1 0 0,-3 0-30,1-1 0,-3-1 0,-1 0 30,-1-2 0,-1 0 0,1-1 60,8-1 0,1-3 0,-1 0 240,-5 0 0,-1-2 0,-2 0-31,20-4 1,-6 0-270,-19 4 0,-8 2 0,-12 5 0,-19 33 0,1 2 0,4 19 90,6-8-135,10-6 0,3-2-45,13 5 0,-7-12 1,2-4-91,12-13 90,-2-14 90,-1-5 2156,-3-13-2246,-6-12 90,-7-14 90,-9-9 225,-17 3 0,-5 1-225,-7-10 134,-10 15 1,-8 10-45,-15 28 90,-22 22-180,36 5 0,1 6-752,-1 5 0,1 3 662,0 4 0,2 3 0,3 2 0,2 1 45,4 0 0,3 2-45,3-1 0,6 1-282,11 10 0,6-2 282,0-13 0,4-1 0,10 5 0,6-4 0,-4-15 0,3-4-45,0-3 0,3-2 45,13-1 0,0-4 0,-13-2 0,-1-2-6,7 1 0,-3-1 6,0 2 0,-11 4 90,-10 0-90,-8 1 1412,-4 1-1322,-24 15 563,1-4-653,-23 11 0,2-8-190,-9-3 190,-8-1 0,-6-1-90,30-12 0,1 0-270,-33 1-405,25-5 1,1-3-495,-14-2-91,-3 0-718,36 0 2068,14-2 0,16-5 0,9-4 0</inkml:trace>
  <inkml:trace contextRef="#ctx0" brushRef="#br0" timeOffset="81068">29863 8603 23634,'11'-33'2608,"-7"4"-2248,-17 9 179,-11 10-179,-9 12-180,-7 13 0,-3 18-712,2 16 576,20-19 1,3 4-45,2 2 0,3 4 0,1 19 0,4 2 0,4-13 0,4 0-465,2 14 0,4-1 465,2-20 0,3-3 0,2-2 0,0-1-90,12 23 90,1-10 0,-3-10 0,-3-9 0,-4-9 0,-3-10 0,-7-5 362,-3-14-362,-3-34 0,-4 2 0,-1-5 0,4 1 0,1-3 0,-1-1-133,-1-4 0,0-2 0,1 3 178,3-16 0,2 5 0,1 8 0,2 7-45,10-5 90,3 15 0,4 10 0,6 15-90,5 18 0,4 13 90,0 18-90,-3 5 0,-5 3 0,-7-6 90,-7-7 1500,-9-9-1590,-10-11 0,-8-4 0,-11-12 0,-4-5 0,-16-19 0,13 3 0,-6-11 0,23 14 0,5-4-630,12 12-359,5 1-451,3 12-2877,13 2 4317,-8-5 0,6 2 0,-11-5 0</inkml:trace>
  <inkml:trace contextRef="#ctx0" brushRef="#br0" timeOffset="82001">30748 8334 22104,'5'-21'1979,"-2"1"-1619,-3 0 90,-3-3 269,-13-16-449,2 7 0,-13-14 360,-12-8-360,3 7-460,9 15 0,-1 0 280,3 5 0,1 1 45,-3-2 0,-1 0-45,-3-4 0,-1 0-45,-2-2 0,-1 0-467,-3-3 0,-1 0 467,-4-2 0,-1 1-1196,-3 0 1,-2 0 1194,-3 1 1,-1 0 15,15 13 0,-1 0 0,0 1-264,0 0 1,-2 2-1,-3-1 204,-2 2 0,-5 0 0,0 1 0,2 1 0,-4 0 0,2 1 0,-3 1-180,2 2 1,-3 0 0,-1 2-1,4 2 180,-3 2 0,2 2 0,0 2 0,-4 0 0,0 2 0,-1 1 0,-1 1 0,-1 2 0,0 0 0,-2 2 0,0 0 0,1 1 0,-1 2 0,0 1 0,1 0 0,0 2 0,0 0 0,0 1 0,2 0 0,0 1 0,0 0 0,2 2 0,0 0 0,1 1 0,0 1 0,1 1 0,1 1 0,1 2 0,1 1 0,1 1 0,1 2 0,0 0 0,1 2 0,1 2 0,1 2 0,1 1 0,2 0 0,1 1 0,-1 4 0,2 5 0,-2 4 0,1 2 0,4-2 0,-3 3 0,4-2 0,0 5-320,2-2 0,-1 4 1,1 0-1,5-2 320,2 1 0,4-2 0,2 1 0,0 1 0,1 1 0,2-1-93,1 0 1,1 0-1,2 0 93,2-1 0,1 0 0,1-1-35,2 0 0,0-1 0,2 0 35,3-2 0,1 1 0,1-1 0,0-1 0,2 1 0,1-1 0,2 1 0,2-1 0,2 1 0,0 0 0,2-1 0,2 1 12,2 0 0,2 1 0,1-1-12,1 0 0,1 0 0,5 1 0,3 2 0,3 1 0,3 1 0,-1-3 0,4 2 0,0-2 0,3 1 0,0-3 0,2 3 0,2-1 0,0-5 0,5-1 0,0-4 0,2-1 0,4 0 0,2 0 0,0-2 0,3-2 0,1-1 0,1-1 0,-14-9 0,0 0 0,1-2 0,4 1-156,4-2 0,5 0 1,1-1-1,-1-1 0,-2-1 156,2-1 0,-3-1 0,0-2 0,3 0-66,1-1 1,2-1 0,2 0 0,-1-2 0,-4-2 65,0-2 0,-3-2 0,-1-2 0,0-1 0,2-1 0,0-2 0,0-2 0,0 0 0,1-1 0,-1 0 0,1-2 0,-1-2 0,-1-2 0,0-2 0,0-2 0,0-1 63,-2-1 0,1-2 0,-2-2 0,0-2-63,-2-1 0,0-2 0,-1-4 0,1-4 0,-8 0 0,1-5 0,0-2 0,0-2 0,-3 0 0,-1 1 0,-2 1 0,-2 0 0,-2 0 0,0-2 0,0-2 0,1-3 0,1-3 0,0-2 0,-1 0 0,-3 1 0,-4 2 0,1-9 0,-5 1 0,-3 2 0,-1-2-44,-2 2 1,-2 0-1,-2-1 1,-3 1 43,-2 2 0,-2 0 0,-2 1 0,-2 0 88,-3 2 1,-1 2-1,-3 0 1,-1 1-89,-6-13 0,-2 1 0,-4 3-91,-1 4 1,-4 2 0,-2 3 90,-2 3 0,-2 3 0,-3 2-360,0 5 0,-3 2 0,-1 3-122,0 3 1,-3 2 0,0 3-539,-2 4 1,-2 2 0,0 3 1019,-2 2 0,-1 4 0,0 2 0,-3 3 0,0 1 0,0 3 0,-3 1 0,1 1 0,0 0 0</inkml:trace>
  <inkml:trace contextRef="#ctx0" brushRef="#br0" timeOffset="84355">9864 14224 21205,'0'-26'2518,"0"1"-2158,-6-1 90,-1 3 90,-7-2-270,0 5-91,-6-3 91,-2 7 180,-9 4 90,-7 7 179,1 16 1,-2 7-540,4 1 0,1 4-652,1 3 1,-1 5-1,2 2 472,4 0 0,1 2 0,1 6 0,-4 10 0,0 6 0,1 3 0,2-2-473,5-10 0,3-2 0,0 1 0,0 3 473,0 2 0,-1 2 0,0 2 0,2-1 0,4-3 0,0 13 0,5-2 0,1-1 0,3 0 0,1-1 0,3-1 0,4-3 0,2-2 0,3-1 0,2-2 0,1-2 0,3-2 0,3-4 0,2-3 0,2-1-243,12 13 1,4-4 197,0-9 0,3-4-720,-1-7 1,2-5-271,-3-6 1,1-6-360,-3-5 0,-1-6 1394,28-16 0,-10-21 0,-30 11 0,0 1 0</inkml:trace>
  <inkml:trace contextRef="#ctx0" brushRef="#br0" timeOffset="84578">9766 14676 23184,'9'-40'539,"0"0"1,1 3 0,2 1-360,4 4 0,3 3 89,23-17-454,8 13 635,2 18-91,1 17-89,-5 21-90,-6 22-90,-25-13 0,-3 3-45,-3 7 0,-4 2-560,-3 6 1,-4 2 559,-3 4 0,-4 0-90,-4 4 0,-3 0-441,-2-1 0,-2-1 171,-2-2 0,-3 0-555,3-12 1,-2 0 0,1-3-211,-2 3 1,0-3 1079,-4 4 0,0-6 0,0-13 0,3-15 0</inkml:trace>
  <inkml:trace contextRef="#ctx0" brushRef="#br0" timeOffset="85371">10063 14788 22914,'12'-41'1889,"-2"3"-1439,4 7-1,2 10 91,10 9-180,12 23-90,13 18-504,-18-3 1,-1 4 323,4 5 0,0 2-1288,3 5 1,-1 2 1242,0 1 0,0 0 0,-4-2 0,1 1 45,7 5 0,0-4-45,-5-13 0,-1-5 0,-1-2 0,0-8-45,21-26 0,-17-37-439,-18 13 1,-3-5 438,1-10 0,-3-3-45,-1-6 0,-4-1 45,0-5 0,-7-6 0,-9 11 0,-4-6 0,-4-1 0,-3 5 22,-2 13 1,-2 2-1,-3 2 1,-3-2-5,-2-2 0,-3-3 0,-2 1 0,-1 4 0,-1 7-604,-11 0 0,-2 8 1,0 5 614,-1 5 1,0 4 0,4 4-30,1 3 0,2 3 782,-2 2 1,4 0-783,1 0 90,13 4-90,91 0 0,-28 0 0,4 0-121,2 0 1,3 0 0,1 0 120,-2-1 0,-1 0 0,1 0 0,3 1 0,1 0 0,-1 0 0,2-1 0,-1 0 0,1 1-30,-3-1 0,0 1 0,-1 1 30,20 3 0,-2 3 0,-6-1 0,-2 4 928,7 15 0,-5 6-928,-18-9 0,-4 4 0,5 10 0,-9 2 0,-11 21 24,-18 0 66,-15-6-90,-7-25 0,-4-3 90,-15 1 0,2-22 0,-1-8-90,0-25 0,12-13 0,7-7 644,13 13 0,7-3-644,6-6 0,6-6 0,2 5 121,7 3 0,6 3-121,12 0 0,8-1 0,-1 9-624,3 8 1,2 7 623,-5 4 0,4 3 0,-3 5 0,4 10 0,-2 11 0,-9 7 0,0 9 0,-5 1 0,2 11 0,-7 5 0,-6-1 0,-3 5 0,-7 0 0,-11-6 0,-6-1 0,-3 2 0,-2 4 0,-4 0 0,-2 1 0,-3 0 0,-2 0 0,-5 2 0,-2-2 0,-4 2 0,-3-1 0,-1-1-231,2-6 0,-2-1 1,-2-2-1,0 1 231,-4 1 0,-1 1 0,-1-2 0,1-6 0,-3-2 0,1-5 0,3-6 112,1-4 1,3-10-113,2-16 733,25-14-733,16-3 1290,7 1-1290,21 9 0,12 11 0,14 18 0,-8 11 0,1 7-218,-12-5 0,-1 3 218,-4-2 0,2 2 0,-4 0 0,3 6 0,-4 1 0,-2-3 0,-1 1 0,-4-3 0,-1-1-585,-5-5 0,-2-2-1124,14 18-3308,-13-27 5017,-13-22 0,-12-33 0,-10-13 0</inkml:trace>
  <inkml:trace contextRef="#ctx0" brushRef="#br0" timeOffset="85635">11683 12648 25253,'-16'-49'569,"1"0"1,2 8 0,3 3-480,4-8-1,18 36 1,19 31-90,-9 3 0,1 5-1548,3 8 0,1 3 1548,2 8 0,-1 3 45,-1 4 0,-1 3-53,-2 0 0,-3 6 68,-7-8 0,-3 5 0,-5 1 30,-7-1 0,-5 0 0,-2 0-424,1-1 0,-1-1 0,-5-2 334,-5-5 0,-4-2 0,-2-6 45,-5-2 0,-3-5-135,3-3 0,-1-2-675,-6 2 1,1-1-676,-10 8-718,6 5 2637,33-25 0,24 1 1,8-4-1</inkml:trace>
  <inkml:trace contextRef="#ctx0" brushRef="#br0" timeOffset="86081">14010 14457 25343,'10'-33'2608,"-2"3"-2518,-6 22 180,-2 22 0,0 41-270,0-14 0,0 3-889,1 12 0,2 5 889,-2-15 0,1 2 0,1 0-791,0 4 0,2 1 1,-1 1 790,1 2 0,-1 0 0,1 0 0,1-2 0,0 0 0,0 1-95,0-5 0,0 1 0,0 1 0,0-3 95,1 7 0,0-3 0,-1-1 0,0 1 0,0-1 0,-2-12 0,-2-8 0,-10-78 0,2 8 0,1-8 0,-1-3-195,0-8 0,0-4 0,0-2 195,1 8 0,0-3 0,0-1 0,1-1-26,2 7 0,-1-1 0,1 0 0,0-2 0,1 1 26,-1-4 0,0-1 0,1 1 0,-1-1 0,1-1-228,1 1 0,-1-1 0,1 1 1,0-3-1,1-1 228,1 8 0,0-2 0,1-2 0,0 0 0,0 1 0,1 2 0,-1 2 0,2-4 0,-1 3 0,1 1 0,1 0 0,1-1-244,2-9 0,0-3 0,2 1 1,2 3-1,3 8 244,4 0 0,3 7 0,9 4 0,4 11 0,7 3 0,3 4 0,-1 3 0,4 2 0,0 6 0,7 5 0,-2 5 0,7 4 0,3 4 0,-1 3 0,-4 4-525,3 7 0,-2 6 0,-1 3 1,-1 0 51,1-2 1,1 0 0,-2 3 0,-4 5 472,-1 8 0,-3 5 0,-3 1 0,-9-2 0,1 12 0,-8 1 0,-9-7 0,1 0 0,-1 0 0</inkml:trace>
  <inkml:trace contextRef="#ctx0" brushRef="#br0" timeOffset="86560">15496 14234 23544,'-33'28'2248,"-1"2"-1708,-1-2 180,-1 5-91,-3 3-269,1 0-90,-3-1-180,2-4 0,4-8 0,3-10-90,-3-29 0,10-12 0,0-32-1301,19 27 1,4-1 1300,0-4 0,2 0 0,2-1 0,3-1 78,6-11 1,4 3-79,-2 13 0,3 2 0,5-5 0,3 5 0,23 6 0,-8 27 0,2 10 0,-8 1 0,0 6 0,11 11 0,-4 7 0,-12 3 0,-7 7 0,-5 5 0,-4 6 0,-3-1 0,-4-8 0,-3-2 0,-1 3-276,-3 15 0,-3 3 1,-4-3 275,-2-16 0,-4-2 0,-4 0 0,-11 12 0,-7 1 0,1-5 0,8-13 0,0-3 0,-3 0 0,-8 6 0,-3 0 0,1-6 0,0-8 0,1-5 0,5-5 0,0-5-611,-30-8 611,35-17 1003,21-43-1003,33 15 0,-2 11 0,4 3 0,29 6 0,10 14-14,-30 10 1,0 5 13,2 7 0,1 4 368,-1 6 1,-1 3-369,1 5 0,-3 4 0,1 3 0,-3 2 0,-2 1 0,-3 0 0,0 1 0,-1-1 0,-5-3 0,-1-2-450,-2-2 0,0-2-1079,9 22-1654,-3-1 3183,-13-30 0,-2-9 0,-9-26 0</inkml:trace>
  <inkml:trace contextRef="#ctx0" brushRef="#br0" timeOffset="87010">14456 13929 23634,'-43'-14'389,"0"0"1,4 1 0,3 0-390,-19-7 0,22 7 0,29 6 90,30 4-90,38 10 0,-16-3 0,8 1-1063,-2-1 0,8 2 0,2 0 0,-2 0 1063,-10-2 0,-1-1 0,1 1 0,6-1-13,-5 0 0,6 0 0,4 0 1,1 0-1,-1 0 0,-2-1 0,-5 1 13,12-1 0,-5-1 0,-1 0 0,4 0 0,-11 0 0,2 0 0,1 0 0,0 0 0,-2 0 0,-4-1-152,5-1 1,-3 0-1,-3 0 1,1-1 181,11 0 0,0 0 0,0-2-48,-11 0 1,1-2-1,-2 0 1,-3 0 241,17-2 1,-4-4 81,-14 1 0,0-2 0,-11-1 324,-5-9 1925,-21-6-2375,-35 18 1551,-15 11-1731,-10 20 0,23-2 0,1 6-693,-1 10 1,3 6 692,1 11 0,3 5 0,9-13 0,1 4 0,2 0-340,3 7 0,1 1 1,3 2 339,2 3 0,3 2 0,3-1-450,3 4 1,3 0-1,3-1 450,-3-16 0,1-1 0,2 1 0,4 0 0,3 0 0,4 2 0,1 0 0,2-1 0,-2-4 0,9 12 0,-1-5 0,4 1 0,-3-6 0,2 1 0,1-2 0,-3-6 0,11 6 0,-2-8-315,-7-7 1,-1-3-464,-8-8 1,-2-5-842,13-4 1499,-17-27-2488,-12-27 2608,-13 10 0,-5-5 0,-2-8 0,-1-3 0,-6-6 0,1 0 0</inkml:trace>
  <inkml:trace contextRef="#ctx0" brushRef="#br0" timeOffset="87243">16994 14173 20036,'8'-33'1394,"0"-1"0,14-27-1034,7 13 179,9 10 91,3 15 539,22 22-539,-17 19-360,-18 1 0,-3 6-484,-10 4 1,-4 5 438,-2 4 0,-2 3-1279,-2 5 0,-2 2 1189,-3 4 0,-4 1-1,-1 1 1,-2 1-90,-4 0 0,-1 0-45,-1-3 0,0-2 0,-1-3 0,-1-2-318,1-6 0,0-2-131,-13 24-451,5-16-539,4-14-2710,4-25 4149,7-22 0,5-25 0,6-13 0</inkml:trace>
  <inkml:trace contextRef="#ctx0" brushRef="#br0" timeOffset="87819">17400 14371 22014,'19'-21'3059,"-3"4"-2520,0 9 1,0 10-90,4 16-180,8 17-90,4 19-491,-13-21 1,0 3 355,0 3 0,1 1-45,-1 0 0,0-1 0,1 0 0,-1-1 45,-2-5 0,1 0 135,12 20 0,-4-10 90,-5-12-90,-5-16 0,3-21-180,-3-21 0,5-26-240,-10 19 0,-1-5 240,-1-9 0,-1-5 0,-1 1-464,1-12 0,-2-2 464,-1 7 0,-2-4 0,-2 3 45,-5-4 0,-4 4-45,-2 0 0,-6 3-1331,-5 3 1,-6 3 1330,-6 4 0,-5 3 0,-8 4 0,-4 4-890,-6 3 1,-2 5 889,17 10 0,-1 1 0,0 1-101,-21-3 0,0 2 101,5 1 0,1 2-45,6 4 0,3 2 0,9 1 0,3 2-45,-13 0 715,28 9-985,33 7-270,33 9 1066,-10-7 1,4 0-707,10 2 0,5 0 723,-12-4 1,1-1-1,2 0-513,5 2 0,3-1 0,0-1-583,7 0 1,1-1 0,1 0 642,-13-2 0,-1 0 0,2-1 0,3 0 0,4-2 0,3-1 0,3-1 0,-2 0 0,-4 0-160,-1 1 0,-4 0 0,0-1 0,2-1 250,11 0 0,3-2 0,-2 0 0,-7 0 224,9 0 1,-6-3 45,-1-4 0,-5-3 90,5-9-90,-18-10 621,-54 7-981,-20 3 0,-12 9 0,-8 18 0,-4 28 137,26-6 1,2 11-138,7 0 0,2 8 0,1 4 0,2-2 220,-1 8 1,3-1 0,0 5-221,3-13 0,0 4 0,1 2 0,2 1 0,3 0 0,4 5 0,4 2 0,2 1 0,1-2 0,0-3 0,0 1 0,2-3 0,0-1 0,2 2 0,1-1 0,1 2 0,2 0 0,0-2 0,1-6 0,6 6 0,1-5 0,1-3 0,-1-5 0,0-1 0,1-3-583,9 11 1,1-6-318,-5-10 1,1-6-1260,26-1-359,-5-38 2518,-25-11 0,-3-9 0,1-12 0,-2-5 0,1-8 0,-1-1 0</inkml:trace>
  <inkml:trace contextRef="#ctx0" brushRef="#br0" timeOffset="88161">19471 14269 23004,'3'-49'395,"-1"-1"1,0 0 0,-1 4 0,-2 1 0,-1 2-127,-2-11 1,-4 3-264,-3 12 1,-3 5 802,-16-9-89,-9 35-271,-4 33-314,20 3 0,1 5-135,-1 10 0,3 4-732,2 10 1,3 3 731,4 4 0,4 2 0,4-20 0,3 0 0,1 0 0,3-1 0,1 1 0,2-2 0,8 19 0,3-4 0,3-5 0,3-5-90,2-8 0,3-6-45,0-10 1,3-7 44,29-7 357,-2-37-267,-23-21 0,-6-12-45,-9 7 0,-3-4-644,-5 2 1,-1-5 0,-3 2 717,-5 7 1,-4 1 0,0 0 0,-2-3 0,-2 0 0,0 0-64,0 2 1,-1 0 0,-7-1 55,-6 0 1,-5-3 0,-5 2-1,-2 6 8,-9 4 0,-5 7 0,-1-1-368,7 3 0,-1-2 0,-1 3 0,-1 9 338,-10 12 0,0 9 0,3 4 45,-2 4 0,2 7-2,-8 9 1,4 7-44,15 0 0,6 3-45,0-1 0,9 1 1243,22 25-2503,22-30 1,10-3 1304,6-3 0,4-3 0,-2 0 0,0-3 0,1-7 0,-1 0 0</inkml:trace>
  <inkml:trace contextRef="#ctx0" brushRef="#br0" timeOffset="88855">24373 13634 24623,'12'10'1709,"0"0"-1169,-4 7 179,-2 9 1,2 14-585,-3 7 0,-2 5-135,0-5 0,-1 2-632,0-2 0,0 4 0,0-1 632,-2 17 0,0-1-427,-2-18 1,0 2 0,0-1 426,0 3 0,0 0 0,-1 0 0,-1 0 0,-1 0 0,0-1 0,1 0 0,0-1 0,0 0 0,-1-5 0,0-1 0,1-1-215,-2 15 0,0-4 215,0-9 0,1-3 0,-1 21 0,-3-25 0,-7-54 0,-6-29 0,6-4 0,-3-11 0,1 2 77,3 14 0,0 1 0,-2-4-77,-6-9 0,-3-5 0,-2 0 0,1 7 0,2 12 0,1 4 0,-4 1 0,-5-6 0,-3-1 0,-1 10 0,-3 12 0,-1 9 0,1 6 0,0 9 0,-9 23 0,3 10 0,15-5 0,4 6 0,-3 17 0,7 6 0,16-11 0,7 1 0,4 0 0,4-1 0,1-3 0,2-1 734,3-5 1,3-2-735,0-6 0,3-3 0,17 13 541,-3-21-541,-3-20 0,-7-18 0,-4-18 1125,-7-10-1125,-5-10 0,-10-3-1215,-7 13 1,-1 0-405,-4-7 569,1 15 0,0 5 1050,2 10 0,3 8 0,4 0 0</inkml:trace>
  <inkml:trace contextRef="#ctx0" brushRef="#br0" timeOffset="89135">24864 13848 25073,'14'-36'629,"1"0"1,-2 2 0,0 2-91,6-24 1,-4 12-180,-4 12-180,-3 11-180,-1 11 0,2 26 0,3 23-1131,-4-1 0,1 10 1,-1-1 1130,3 13 0,1 5 0,-5-17 0,1 7 0,0 3 0,-1-2 0,0-4-396,0 9 0,0-4 0,-1 3 396,0-2 0,0 3 0,0 1 0,-1-6-30,-1-1 0,-1-4 0,0-1-180,1-3 0,-1-1 0,0-2-470,1 17 0,0-2 140,0-11 1,-1-2-136,-1-8 1,0-3-1035,0 16 1709,-2-36 0,0-25 0,0-26 0</inkml:trace>
  <inkml:trace contextRef="#ctx0" brushRef="#br0" timeOffset="89855">23768 13599 15532,'-37'-6'404,"1"1"1,-23-2 2127,30 4-2442,29 3-90,35 7 0,-2-2 0,5 1 87,15 2 0,5 0-117,-10-2 0,3 0 0,2-1-117,10 0 1,2-1 0,2 0 146,-12-1 0,1-1 0,1-1 0,0 1-23,3 0 1,1-1-1,0 0 1,0-1 22,0 1 0,0-2 0,-1 0 0,0 0-23,-2 0 1,-2-1-1,1 0 1,-2 0 44,-3-1 1,-1 0-1,-1 0 1,-2-1-410,10-2 1,-1 0-1,-3 0 507,-6-1 0,-2 1 0,-2-1 438,11-3 1,-3-1 70,0-2 1,-3-1-360,-12 3 0,-3 0-90,22-7 1039,-24 9-859,-17 42 0,-6 13-315,0-13 0,-1 3 437,-1 10 0,1 6 0,-2-2-482,0 12 0,-2 1 0,-2 0 0,-1 5 0,0-3 0,0-15 0,-1-3 0,-1 2 106,0 13 1,-1 1-1,-1-5-106,-3-3 0,-2-6 0,-1-6 0,-2-4 25,-1-6 0,-3-3-25,-17 11 0,-5-21 0,0-20 0,0-20 0,5-21 0,7-15 258,17 22 1,2-1-259,1-1 0,3 0 0,3 0 0,3 1 0,6-29 0,11 11 0,9 12 2718,10 16-2718,11 19 0,10 19 0,-27 2 0,0 3 0,2 6 0,1 3-1553,0 5 1,-1 2 1552,1 4 0,-2 1 0,-2 3 0,-2 0-1068,-2-1 0,-2 0 1068,-4-4 0,-2 0 55,-3-5 1,-2-1-56,9 18 0,-9-14 0,-6-17 69,-6-13-69,-2-20 0,-2-51 0,0 33 0,0-3 262,0-16 0,0-8 1,0 3-263,0-2 0,0-1 0,-1 5 0,0-3 0,-1 4 0,0-8 0,-2 4 0,-2 0 0,-2 1 0,0 4 0,-3 2 0,-1 3 0,-3 2 0,-2 6 0,-3 3 948,-4 4 0,-3 3-948,-2 4 0,-3 4 0,-4 4 0,-3 3 0,0 3 0,-4 3 0,-19 5 0,-3 6-450,16 1 1,-1 4-406,-14 4 1,1 4-271,19-1 1,4 3 1124,2 1 0,1 2 0,3-1 0,1 2 0,3 1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9:44.18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5531 4171 21115,'-12'-20'3238,"-1"0"-2698,1-1-1,-2 3 1,0 3 0,-6 5-180,-3 5-1,-3 7 361,-24 33-360,9 10-777,10-4 0,1 5 417,6 1 0,3 3 0,-2 8 0,3 4-403,7-20 0,0 2 1,2 0 402,1-1 0,2 1 0,1 2 0,3 11 0,2 2 0,3-3 0,4 2 0,3-1 0,0-12 0,3 2 0,7-9 0,26-5 0,8-12 0,-8-9 0,3-7 0,-2-6 0,4-3 0,-3-6 0,13-12 0,-3-7 0,-17 6 0,0-3 0,-1-1 0,-2-3 0,0-3 0,-2-1 0,-2-2 0,-1-1 0,-3-2 0,-2-2 0,-2 0 0,-2-2 0,-4 2 0,-1-1 0,-4 0 0,3-19 0,-7 0 0,-8 5 0,-6 2-297,-5 6 1,-7 2 296,-7 5 0,-5 3 0,-4 7 0,-3 4-315,-3 2 1,-2 5-270,-1 4 0,-1 3-1170,-13 4 0,1 3 360,15 4 0,1 2 1566,-7 2 1,5 4 0,2 7 0,9 2 0</inkml:trace>
  <inkml:trace contextRef="#ctx0" brushRef="#br0" timeOffset="875">9486 3734 23184,'6'-23'2788,"0"3"-2428,-4 2 90,0 10 449,-2 8-89,0 17-765,1 26 0,0 9-45,-1-1 0,0 4-707,1 4 1,0 5 0,-1 0 706,0-2 0,0 0 0,0 1-465,0-13 0,0 1 0,0 1 1,0-1 464,0 1 0,0 1 0,0-1 0,0 0 0,0 15 0,0-1 0,0 0 0,0-4 0,0-1 0,0-1 0,1-6 0,1 0 0,1-2-259,-1-5 0,1-1 1,0-2 258,4 14 0,1-4-879,-1-8 0,4-3-1595,3-9 1,3-7 2815,12-5 1,14-36 0,-6-31 0</inkml:trace>
  <inkml:trace contextRef="#ctx0" brushRef="#br0" timeOffset="1670">13258 4136 23094,'-12'4'1799,"-2"2"-1619,-2 4-90,-4-4 179,-7-2 1,-1-4 270,-16 0-180,14 0 90,-10-20-91,28-23-359,5-10 90,16 7 0,5 1-90,11-12-865,-4 20 0,2 2 955,15-8 0,9 12-438,6 13 618,6 18-181,-24 20 1,2 12 0,-6 7-90,-13 5 0,-6 8 0,-3 3 0,1-1-471,5-5 1,1-1-1,-2 0 1,-6 4 470,-6 11 0,-7 4 0,-4-1 0,-2-7 0,-4-8 0,-2-5 0,-2-2 0,-1 1 0,-1 0 0,-2-3-600,-11 16 0,-3-3 600,0-8 0,-1-3 381,1-7 0,0-6-381,3-7 0,-1-4 0,-26 2 0,10-12 0,11-17 373,9-4-373,17-9 0,6-3 1862,20-5-1862,44-5 0,-24 22 0,4 4-642,20 0 0,3 5 642,-2 9 0,0 6 0,-14-1 0,-1 2 0,1 1-648,2 2 1,0 2-1,0 1 648,1 2 0,-1 2 0,0-1-380,0 1 1,-1 1 0,-1 0-191,-1 0 0,0 1 1,-2 0-556,17 10 1,-2-1-315,-5-2 0,-2-2 1439,-7-3 0,-3-1 0,-5-5 0,-1-2 0,22 17 0</inkml:trace>
  <inkml:trace contextRef="#ctx0" brushRef="#br0" timeOffset="2382">16556 3755 23184,'-20'15'1439,"-5"2"-1169,-7-1 0,-5-5 179,-4-4-4340,3-7 4250,3 0 861,6 0-1040,9-5-90,10-7 0,8-11-90,14-11 90,12-9-90,17-3-274,3 9 1,5 1 318,-11 10 0,2 2 0,15-7 0,0 4-1,-17 15 1,-3 4 135,30-2 180,-12 23 2987,-10 14-3213,-25 14 1,-8 7-135,-4-9 0,-4 2-153,-6 9 1,-5 5-1,-2-3 153,-10 8 0,-3-3 0,1 2 0,-1-4 0,2-14 0,3-7 0,3-4 0,11-14 906,13-14-906,19-12 0,8-3 0,7 1 0,12 2 0,3 2-456,0 0 0,0 6 456,3 5 0,-5 12 0,-9 26 0,-8 11 0,-12-8 0,-4 4-269,-4-1 0,-3 6 0,-5-2 269,-7 13 0,-7-1 0,-1-18 0,-2-1 0,-2 0 0,-2 0 0,-2-1 0,-2 0 0,-1-2 0,-1-1 0,-5 1 0,-8 9 0,-5 1 0,1-4 0,-6 4 0,0-3-270,6-9 0,-2 0 0,2-6-450,1-5 1,1-5-1544,-4-3 1,1-4 2262,-10-3 0,6-16 0,28-16 0</inkml:trace>
  <inkml:trace contextRef="#ctx0" brushRef="#br0" timeOffset="2833">19358 3577 25163,'10'-52'2248,"-4"7"-2158,-2 9 90,-4 11 270,2 12 0,2 22-450,6 22 0,4 28-391,-4-21 1,0 3 390,2 5 0,1 2 0,1 3 0,0 0 0,2 1 0,1-2 0,-1-3 0,2-2 0,2-4 0,1-3 0,-1-8 0,2-4 0,27 10 0,4-24 0,2-24 0,2-21 0,-29 7 0,-1-4 0,-1-6 0,-1-2 0,-1-6 0,-2-2 0,-1 0 0,-3-2 0,-4 5 0,0-2 0,-2 2 0,0-1 0,-2 2 0,1-11 0,-3 5 0,-4 6 0,-17 64 0,-1 30 0,5-8 0,-2 10 0,1 5 0,0-4-917,0 7 0,1-1 0,0 4 917,1-13 0,0 4 0,0 2 0,1-1 0,1-3 0,0 3 0,2-3 0,0 0 0,1 0 0,0-1 0,0 1 0,1-2 0,0 1-891,2 14 1,0-1-1,2-1 321,0-6 1,1-1-1,2-2-180,2-5 1,0-2 0,3-1-1102,7 13 0,5-5 1851,2-10 0,7-6 0,5-8 0,4-6 0,4-5 0,-1 0 0</inkml:trace>
  <inkml:trace contextRef="#ctx0" brushRef="#br0" timeOffset="3066">21851 3363 26152,'4'-18'1349,"5"3"-1259,8 5 0,47-2-90,2 4-1014,-12 1 0,3 1 969,-6 1 0,0 0-135,4 0 0,0 0-90,0 0 0,0 0-135,-2 0 1,-2-1-181,-4 2 0,-2-2-90,-7 1 1,-1-2-1305,22-8 17,-19-6 1962,-15-2 0,-23-4 0,-9-2 0</inkml:trace>
  <inkml:trace contextRef="#ctx0" brushRef="#br0" timeOffset="3368">22306 3023 20845,'-34'11'1139,"0"0"1,1 3-1,0 0-779,1 2 0,-1 4 144,-15 17 1,0 8-146,16-11 1,2 2 0,0 1-680,-1 1 0,1 1 0,3 0 455,-9 19 0,8-1-46,14-18 1,5-2 0,4-2 0,2-1-90,11 29 0,17-9 0,15-8 0,-12-26 0,3-3 0,5-1 0,2-3 0,5 0 0,3-2 0,2 0 0,2-1 0,1 1 0,0 0 0,-2 1 0,0 4 0,9 15 0,-3 5-215,-18-5 0,-4 3 215,5 16 0,-9 4 0,-18-7 0,-10 0 0,-5 4 0,-6 1 0,-5 1 0,-5 0 0,-6-1 0,-5-1 0,-1-2 0,-3-2 0,-3-3 0,-2-2 0,2-3 0,-1-4-90,1-2 0,-1-2-1500,-9 0 0,1-5 510,15-10 1,0-3-226,-5 2 1,3-7 1304,3-20 0,15-11 0,7-11 0</inkml:trace>
  <inkml:trace contextRef="#ctx0" brushRef="#br0" timeOffset="3782">24953 3348 23274,'37'-46'2338,"-6"3"-1618,-9 10 0,-8 5-181,-6 10-179,-4 8 90,-2 12-270,-27 47-180,0 13-686,5-12 0,-5 9 1,3-2 685,7-13 0,1-2 0,1 3 0,-5 15 0,1 4 0,3-3 0,6-15 0,3-1 0,2-1 0,2 21 0,4 0-533,4-5 1,4-1 532,2-5 0,9-1-786,9-8 0,7-1 0,-1-5 786,-3-4 0,2-5 0,9-5 0,5-2 0,-6-13-293,11-29 293,-22-3 0,-4-5 0,-7-34 0,-16 25 0,-5 0-365,-5-1 1,-5 0 364,-4 0 0,-4 0 0,-5 2 0,-3 2-169,-4 2 0,-3 3 169,-2 2 0,-2 4 460,-1 3 1,-1 2-1046,0 3 1,1 3-91,1 3 0,0 3-1034,-29-2 1758,31 16 0,3 5 1,-2 3-1,2 19 0</inkml:trace>
  <inkml:trace contextRef="#ctx0" brushRef="#br0" timeOffset="4136">26480 3379 24754,'5'-64'1530,"-2"5"-1530,-3 6 379,0 10-289,0 5 0,2 7-90,9 6 99,14 4-99,19 4 0,20 4-228,-27 8 1,1 2 272,4 0-1,0 2 1,-1 0 0,0 2 0,-4-1 0,-1 0 458,27 0 127,-15 11-450,-9 10-180,-13 22 0,-9 18 0,-12-21 0,-3 3-518,-3 8 1,-3 5 517,-4 6 0,-2 7 0,-1-2-546,2-12 1,-1-2-1,-1 3 546,0 0 0,-1 3 0,-1-1 0,1-2-619,0 1 0,1-3 1,0 0 618,0-1 0,0 0 0,0 2 0,2-5 0,1 3 0,-1-1 0,1-3-666,1-1 0,-1-3 1,1 1 5,-1 7 0,0 2 1,1-7-691,2-8 1,0-5 1349,-7 17 0,2-20 0,-2-12 0</inkml:trace>
  <inkml:trace contextRef="#ctx0" brushRef="#br0" timeOffset="4301">26375 4141 26152,'-36'-36'1709,"8"5"-1619,14 9-90,19 6 0,23 4-180,33 6-135,-17 4 0,5 0-1189,14 1 1,4 0 1143,-14-1 0,1 1 0,2-1-150,6-1 1,1-1-1,2 0-75,-14 1 0,1-1 1,1-1-1,0 0 420,2-1 0,0 0 1,1-2-1,-1 0 0,2-1 1,0-2-1,0 0 0,0-1 1,1-1-1,0 0 0,0 0 1,0 0-1</inkml:trace>
  <inkml:trace contextRef="#ctx0" brushRef="#br0" timeOffset="4848">29518 3145 24713,'14'-26'2159,"-4"3"-1800,-4 6 181,-4 6-270,-2 4 0,0 4-180,0 3 90,13 23-180,3 3 0,19 29 0,-14-26 0,1 1-1086,6 6 0,3 1 1086,4 3 0,1 2 0,4 4 0,0 2-425,1 0 1,-1 1 424,-2-1 0,-2 3 0,-11-8 0,-1 3 0,-3-2 0,-2 4 0,-4 0-173,-1 9 0,-10-2 173,-12-21 0,-6-5 0,-29 22 0,15-29 0,-3-3 0,-2-2 0,-2-4 0,-1-3 0,-1-4 0,2 0 0,1-3 0,-30-10 0,10-6 0,9-12-121,9-13 121,9-13 0,12-12 599,14 25 1,2-1-600,6-3 0,3 0 0,3-2 0,4-1 0,4-2 0,3 0 4,3 1 0,1 0-4,3 0 0,1 1 0,1 1 0,0 1 0,-1 2 0,-1 1-66,-4 2 1,-1 0 65,-3 2 0,-2 1 0,-4 1 0,-3 2 0,6-29-169,-10 2 169,-12 8 578,-10 1-578,-12 9 0,-13 0 738,-10 10-738,-8 4 0,-4 9 0,0 7 0,4 7-720,5 15-809,5 8 70,8 14-1419,9 8 2878,13 2 0,15 3 0,9 0 0</inkml:trace>
  <inkml:trace contextRef="#ctx0" brushRef="#br0" timeOffset="5242">31329 3008 17564,'46'-13'479,"0"0"1,-5 2 0,-2 1 2439,23 0-2110,-17 6-359,-11 15-270,-12 8 1166,-9 16-1346,-13 9 804,-14 6-804,-9-15 0,-4-2 0,2-9 0,-2-3 1072,-13 5 0,-3-6-1072,6-11 0,0-5 0,-1-5 0,0-3 0,1-3 0,1-4 0,3-5 0,3-4 0,2-4 0,3-5-269,5-3 0,5-5 269,3-6 0,6-2 0,7-5 0,6 0-946,4-3 0,5 1 946,4 2 0,5 3 0,2 5 0,4 5-200,2 6 1,2 6 199,2 7 0,3 7 0,2 13 0,-1 8 0,3 10 0,-4 9-222,1 14 1,-6 8 221,-13-11 0,-2 3 0,-3 2 0,-3 4 0,-3 2 0,-3 2 0,-3 3 0,-4 2 0,-3 1-585,-4 1 1,-4 0 0,-2 1 584,-5 2 0,-3 1 0,-2-1 0,2-15 0,0 0 0,-3 0 0,0-1-164,-2 1 0,-2 0 1,0 0-1,-2-1-443,-1 0 0,-1 0 0,-1-1 0,-1 0 515,0-2 1,-1 0 0,-1-1 0,-1-1 0,-1-1 0,-1-1 0,-1 0-1,1-1 1,-2-2 0,1 0 0,0 1 0,0-1 0</inkml:trace>
  <inkml:trace contextRef="#ctx0" brushRef="#br0" timeOffset="17191">4353 8999 24353,'0'-33'3148,"-3"3"-2518,-4 6-180,-3 5-450,-2 8 0,-1 4 0,-1 20 0,-4 23 0,7 1 0,0 6-825,-5 15 0,0 6 825,4-12 0,1 3 0,-1 4 0,0-5 0,0 6 0,-1 1 0,1 0 0,0-3-573,1 0 0,1-3 0,0 1 0,-1 2 573,1-1 0,-1 4 0,0 1 0,1-3 0,2-5 0,-1 7 0,1-5 0,1-2-225,1-6 0,0-1 1,2-2-136,-1 12 0,1-3-360,-1-12 1,1-3-1170,3 17-899,-3-30 2788,-1-33 0,-2-39 0,1 12 0,0 0 0</inkml:trace>
  <inkml:trace contextRef="#ctx0" brushRef="#br0" timeOffset="17509">4057 8974 25522,'2'-64'2609,"2"8"-2429,1 13 0,9 15-90,18 12-90,23 19 0,-15 5 0,3 6-999,10 7 1,1 6 998,-14-3 0,0 3 0,0 3-373,2 5 1,0 3 0,-2 3 372,0 6 0,-1 3 0,-3 1-503,-1 5 1,-2 2-1,-3 2 503,-10-14 0,0 2 0,-3 0 0,-1 1 0,-2-2 0,-1 0 0,-3 2 0,-6 4 0,-6-2 0,-3 4 0,-5 3 0,-2 0 0,-2-3 0,-2-3 0,-9 11 0,-5-6 0,-2 0 0,-2 1 0,5-3 0,-1 3 0,-1 0 0,-1-5 0,-4-7 0,-3-9 0,-4-5 0,1-5 0,2-3 0,-15 3 0,4-6 0,5-3 0,2-3-116,7-6 0,1-3 116,-17 3 142,17-9-1312,20 0 1133,14 0-1942,16-2-719,15-5 2698,9-8 0,11-9 0,4-4 0</inkml:trace>
  <inkml:trace contextRef="#ctx0" brushRef="#br0" timeOffset="17753">5376 9741 27411,'17'-36'1170,"-3"8"-1170,-6 8 0,-4 28 0,-2 23 0,-2 1 0,0 5-586,0 9 1,0 3 585,-1 6 0,-2 2 0,1 2 0,0 0-1409,0-2 0,-1 0 1409,-1-4 0,-1-1 0,2-7 0,0-1-703,-2-6 0,-1-3-646,-5 24-3418,-7-16 4767,0-28 0,-2-31 0,4-27 0</inkml:trace>
  <inkml:trace contextRef="#ctx0" brushRef="#br0" timeOffset="17996">5506 8827 25612,'-14'-32'1529,"0"5"-1349,-2 9-90,1 8 0,7 5-90,2 5-90,6 0 180,0 0-90,0-4-180,0-4 0,0-8-359,0-2-361,-5 0-449,-2 3-450,-5 7-809,0 4 2608,0 4 0,1 11 0,1 3 0</inkml:trace>
  <inkml:trace contextRef="#ctx0" brushRef="#br0" timeOffset="18601">6440 9538 22284,'-20'-30'1889,"-2"-1"-1709,-5-5 450,-3 1 89,-1 2-89,-3 2-90,-2 6-271,-5 7 1,-4 7 0,-3 20-90,-5 17-546,25-3 1,3 3 365,-1 5 0,2 2 45,2 3 0,2 2-45,3 0 0,3 3 0,4 12 0,5 0 6,3-15 0,5-2-96,11 12 0,8-7 90,17-13 0,23-16 0,-11-33 90,0-20 0,-27 15 0,-2-1 45,0-4 0,-3 0-90,-2 0 0,-1 0-45,8-24 0,-6 9 0,-6 10 0,-2 9 0,2 13 0,18 61 0,-14-14 0,0 5-881,0 6 0,0 6 1,0 1 880,-2 2 0,0 1 0,-2 2 0,1 7 0,-1 1 0,-1 1-530,-4-14 0,1 0 0,-2 1 0,-1 0 530,-1 1 0,-1-1 0,-2 0 0,0 0-237,-2-1 1,0 0 0,-2-1 0,-1-1 236,-3 14 0,-4 0 0,-1-3 0,-2-3 0,-1-2 0,-3-1 0,0-6 0,-2-2 0,-3 0 0,-8 2 0,-4 0 0,1-5 0,-2 1 0,-4-12 0,-19-14 0,3-19 0,18-46 207,14-5 1,10-9-208,19 4 0,8 0 0,2-3 0,5 0 574,4-2 0,5 2-574,2 2 0,3 3-45,3 2 0,3 2-450,0 4 1,2 3-316,-1 3 1,1 3-271,0 2 1,-1 1-3837,-1 4 1,0 1 4430,-2 2 1,1 0-1,-3 4 1,-1 0-1,-1 1 1,1 1-1</inkml:trace>
  <inkml:trace contextRef="#ctx0" brushRef="#br0" timeOffset="18818">7131 9614 20754,'-5'-49'1259,"1"0"1,-2-4 914,-8 26-2174,10 77 0,0-1 0,1 11-317,2-11 1,1 6-1,0 1 1,0-2 316,-2 4 0,1-2 0,0 3 0,1-1 0,0 4 0,0-1 0,0-4 0,0-5 0,0-4 0,0 0 73,0 16 1,0-1-1423,0 5 0,0-5 1589,0-24 0,0-4 0,0 16 0,0-54 0</inkml:trace>
  <inkml:trace contextRef="#ctx0" brushRef="#br0" timeOffset="19099">7192 8903 16148,'-14'-27'2158,"-3"10"582,-1 24-2560,1 14-90,7 15 0,4 7 1252,14 1-1342,4-3-45,16-17 0,5-6 45,6-9 0,-1-19 0,-5-10 180,-12-34 121,-14 12 0,-4-1-211,-6 7 0,-4 1-45,-2 1 0,-2 1-45,-14-27 2798,-4 11-3158,-1 11-359,0 19-271,-3 13-179,-1 20-630,1 15-720,0 14 2519,7 13 0,4 6 0,13-29 0,0 0 0</inkml:trace>
  <inkml:trace contextRef="#ctx0" brushRef="#br0" timeOffset="19443">7870 8755 25253,'16'-33'1888,"-2"5"-1618,-1 5 180,-5 8 0,-4 7-180,-2 13-270,-2 19 0,0 30-1131,-5-5 0,-3 10 1,1 0 1130,1-6 0,0 0 0,-2 4 0,0 2 0,-3 5 0,1 2 0,0 0-364,1-7 0,1 2 0,0 1 0,1-2 1,0-2 363,1 0 0,1-3 0,0 0 0,0 2 0,1-3 0,-1 4 0,1-1 0,2-1 0,1-6 0,3 7 0,2-6 0,2-1 0,3 17 0,4-4-580,4-9 1,4-4 579,3-11 0,3-4-95,4-7 0,3-6 95,2-8 0,2-5 0,1-3 0,1-5 0,14-10 0,-1-4 0,-16 3 0,-1-3-405,14-13 1,-6-3-766,-10-8-269,-6-17-180,-26 15-630,-12-1 2249,-9-1 0,-7 3 0,-5 0 0</inkml:trace>
  <inkml:trace contextRef="#ctx0" brushRef="#br0" timeOffset="19676">7492 9650 25702,'-35'-8'1529,"6"3"-1349,15 3-90,12 2 0,20 0-90,18 0 0,23-5-1145,-20 3 0,2-2 1010,5 0 0,2-2-180,2 1 1,0 0-181,-1 0 0,0 0-180,-5 1 1,-1 0-271,-5 0 1,-3-2 944,30-8 0,-30 0 0,-6-6 0</inkml:trace>
  <inkml:trace contextRef="#ctx0" brushRef="#br0" timeOffset="20149">9380 9472 23094,'-28'0'2698,"3"0"-2068,5 0 0,6 0-181,7 0-269,7 0 0,12 0-90,16-2 90,25-3-504,-16 1 1,5 0 413,9-2 0,4-1-687,8 2 0,2 0 597,-20 0 0,1 1 0,0 0 0,1 2 0,0 0 0,0 1 0,18-2 0,-2 1 0,-6 2 0,-2 0-1392,-8-1 1,-3 0 1211,-8 1 1,-3-1-451,20-1-375,-17 2-254,-13 0 353,-12 0-1343,-18 0-7582,-14 0 9561,-17 0 1,-15 9 0,-7 2-1</inkml:trace>
  <inkml:trace contextRef="#ctx0" brushRef="#br0" timeOffset="20402">9522 9807 19779,'-32'15'1529,"-1"-1"0,-26 11-989,8-5-1,13-2 1,9-10-90,11 4 470,12-11-560,12 3 195,16-4-106,14 0 1,6 0-270,-3 0 0,2 0-423,21 0 0,2 0 243,-7 0 0,-2 0-1426,4 0 0,-1 0 1426,-1 0 0,0 0 0,-4 0 0,0 0-549,-7 0 1,-1 0 548,-4 0 0,-3 0 0,25-2-1529,-1-5 0,-27-2-180,0-8-195,-23-3 1904,-4-11 0,-2-7 0,-2-5 0</inkml:trace>
  <inkml:trace contextRef="#ctx0" brushRef="#br0" timeOffset="20626">10538 9055 22644,'14'-56'3238,"-2"5"-2698,-2 10 1619,-5 0-2159,-2 38 0,-3 16 0,-2 41 0,-1 16-901,-1-8 0,-1 4 901,1-3 0,-2 5 0,0-1-932,0-8 1,0-2-1,0 1 932,-1 0 0,1 1 0,0 0 0,1-3 0,0 1 0,1-2-623,0-3 0,2-1 0,0-1 623,-1 17 0,2-2-352,1-9 0,0-3-458,0-8 0,0-3-1168,2 23-811,-2-19 2972,4-22 0,-2-18 0,2-14 0</inkml:trace>
  <inkml:trace contextRef="#ctx0" brushRef="#br0" timeOffset="21022">10639 8999 23004,'0'-43'989,"0"-1"1,0 4-1,0 1-629,0-22 0,0 16 0,0 10-181,0 11-89,0 7-90,4 9 90,9 13-90,14 10 0,18 14 0,-18-12 0,3 1 0,2 1 0,7 3-126,8-5 0,15 0 0,3 4 0,-9 7 1,-19 14-35,-28-1 1,-14 10 0,-11 9-1,-7 5 1,-5 4 0,0 1 0,1-1-1,5-2 1,9-7 0,12-6 159,20 9 0,16-8 0,5-3 0,-7 2 0,-18 8-188,-20-13 0,-9 7 0,-7 4 0,-6 4 0,-5 1 0,-2-1 0,0-2 0,1-4 0,3-6 0,5-7 0,7-10 188,-7 13 0,5-12-428,1 0 1,1-3-1013,-12 17 1440,-5-5 0,19-34 0,-4-4 0</inkml:trace>
  <inkml:trace contextRef="#ctx0" brushRef="#br0" timeOffset="21651">14253 8456 24263,'7'-23'2699,"-3"2"-2070,-3-1 181,-1 3-630,0 4-180,0 5 0,-3 5 0,-2 3-848,-6 26 0,-4 28 0,-1 10 0,1-8 848,-2 7 0,0 5 0,3-14 0,-2 9 0,0 3 0,1-1 0,1-6-757,-1 10 1,2-5 0,0 0 756,0 3 0,0 0 0,0-1-355,1 0 1,1 0-1,0-1 355,0-4 0,1-1 0,0-1 0,2-5 0,1-1 0,0-2 0,-3 15 0,2-1-196,1 5 1,2-5 195,1-22 0,1-3 0,1 4 0,1-5 1547,1-11-2356,0-18-720,3-46-360,4-13 1407,-2 6 1,2-4 481,1-3 0,2 0 0,1-5 0,0-2 0,3-5 0,-1 1 0</inkml:trace>
  <inkml:trace contextRef="#ctx0" brushRef="#br0" timeOffset="22401">14875 8318 16907,'6'-2'3958,"0"-1"-2833,-2 3-945,-2-2-90,2-1 270,-4-2 360,4 2-360,-2 1-43,0 2 3371,0 0-3082,-2-2-516,0-1 0,0-2-90,0 2 90,0 1-90,-4 2 0,-7 0 0,-5 7 0,-8 6 0,0 12 0,-3 11 0,1 12 0,8-5 0,1 4-368,5-7 0,1 1 368,-4 16 0,3 0 0,4-12 0,3-1 0,2 2 0,0-1 0,0 1 0,2 0 0,4 1 0,2 0 0,0 0 0,2 0 0,4-1 0,3 0-505,1-2 0,4-2 505,2-1 0,3-3 0,1-4 0,3-2 0,1-2 0,3-4 0,0-3 0,1-5 0,-1-6 0,1-3 0,0-1 0,1-5 0,31-14-340,-23-9 1,-1-6 339,-10 1 0,-3-6-863,-2-9 0,-1-7 0,-5 2 863,-3-7 0,-6 0 0,-2 4 0,-2-3 0,-1 2-165,-2-11 1,-3 2 164,-4-2 0,-1 1 0,-1 1 0,-1 1 0,-4 3 0,-2 1 0,-1 6 0,-3 0 77,-8-8 0,-3 4-77,6 15 0,-2 4 0,-7-5 0,-1 6-990,-18 6-899,11 23 0,0 6-899,-20 7 2788,20 4 0,2 3 0,-5 18 0,4 5 0</inkml:trace>
  <inkml:trace contextRef="#ctx0" brushRef="#br0" timeOffset="23592">18221 8445 22734,'6'-20'4138,"0"2"-3599,-4 3-179,0 5 0,-2 5-180,0 2 90,0 12-270,0 45 0,1-20 0,0 4-1605,0 23 0,2 6 1605,-1-20 0,1 1 0,0 1 0,0 7 0,-1 1 0,1 1-777,1 5 1,0 2 0,0-1 776,0 1 0,-1 1 0,1-1 0,-1-2 0,0 0 0,1-2-519,-1-5 0,1 0 0,-1-3 519,0-5 0,-1-3 0,1-1-45,1 12 1,0-5 44,-1-9 0,0-8 1394,1-13-1394,-2-55 0,-2-24 0,0-3 0,0-7 127,1 16 0,1-6 0,0-1 0,0 1-127,1 4 0,-1 2 0,1-3 0,2-4 0,1 0 0,2-4 0,0-4 0,1 0 0,1 1 0,-1 3 46,0-2 1,0 3 0,1 1 0,0-1 0,1-4-47,0 7 0,-1-2 0,2-2 0,0-1 0,0 1 0,0 3 0,1 2 0,0-3 0,-1 4 0,1 2 0,3-2 0,7-3 0,1 5 0,6-3 0,3-2 0,3-1 0,1 0 0,0 3 0,-2 3 0,-3 6 0,1-2 0,-2 6 0,-1 3 0,4 0 0,5-3 0,1 4 0,5-4 0,5-2 0,2 0 0,0 3 0,-1 4 0,-3 7 0,-5 8-60,16 4 0,-5 11 0,2 5-75,-4-1 0,3 3 0,-2 3 0,-4 2-717,10 7 1,-7 5 446,-6 6 1,-6 4-582,-10 3 0,-5 4 221,-8 2 1,-6 3 70,-10 4 1,-8 1 693,-4 4 0,-7 0 0,-9 3 0,-5 0 0,-3 2 0,0-1 0</inkml:trace>
  <inkml:trace contextRef="#ctx0" brushRef="#br0" timeOffset="23939">19297 7947 23813,'-19'9'2789,"3"11"-1530,-2 26-899,5 19-1837,4-13 0,1 4 1522,0 0 0,-1 5-45,3-13 0,-1 5 0,0 1 0,2-3 0,0 3 0,1-1 0,0 2 0,-1-2 0,0 2 0,1 0 0,1-5 0,5 19 0,2-5 0,-2-6 0,4-1 219,8 0 0,3-5-399,11 1 180,15-13-90,-8-62 90,1-19 0,-17 11 0,-1-4 0,1-5 0,-2-3 89,0-4 1,-1 0-45,0-3 0,-2 1-45,-2 1 0,-1 2 0,-2 4 0,0 3 0,3-26 0,-5 19 0,-4 14 0,-3 23 0,0 49 0,0 23-720,0-9 693,0 12 0,0-2-1682,0-30-720,0-12 2539,0-13 0,0-15 0,0-8 1</inkml:trace>
  <inkml:trace contextRef="#ctx0" brushRef="#br0" timeOffset="24412">19280 8110 23903,'-34'-23'2159,"1"3"-1979,7 7 180,3 5-180,7 6 0,8 2-90,2 0-1,6-2-89,7-3 90,6-8 270,31-25-180,-6-2-1038,-11 8 1,-1-2 992,-8 1 0,-3 0-1,-4-4 1,-2-1-135,-1-1 0,-4-1 0,-4 1 0,-4 2 0,-3 2 0,-4 1-329,-4 2 1,-4 3 328,-7 3 0,-5 3 0,-5 3 0,-5 2 0,-7 4 0,-4 3-466,-6 3 1,-2 3 465,-4 1 0,0 1 0,-3 3 0,1 0 0,2 0 0,0 0 0,5 0 0,0 0-186,14 0 1,-2 0 0,5 0 185,-3 0 0,4 0 718,-5 0 0,5 0-718,11 0 653,16-4-653,19-4 0,18-10 0,25-7 249,-15 9 1,4-1-250,6-2 0,5-1 0,1 3 0,4-1 0,2 1 0,1 1 0,2 1 0,0 1 0,-2 0 0,0 0 0,0 3 0,3 1 0,0 2 0,-7 2 0,-12 3 0,-4 1 0,8 0 0,-5 2 612,-4 0-612,-9 6-140,-8 3-849,-6 6-181,-4 3-179,-4 2-360,-2 5-809,-2 6 2691,-7 4 1,-4 8 0,-7 4 0</inkml:trace>
  <inkml:trace contextRef="#ctx0" brushRef="#br0" timeOffset="24784">18127 8420 14093,'-38'12'1259,"0"1"0,-11 4 1722,1 2-1901,56-13-541,22-2-119,10-3 0,12-1 0,1-1-282,-7 0 0,0 0 1,7-1-139,-5 0 0,7 0 0,5 0 0,0 0 0,-2 0 0,-4-1-206,5 0 1,-4 0 0,-1-1-1,4 0 206,0 0 0,5 0 0,0 0 0,-2 0 0,-5 0 299,9-1 0,-6 0 0,-1 0-299,-5 0 0,-1 1 0,2-2-383,-4-1 1,3 0-1,-2-1 1,-4 1 382,9-1 0,-2 0 0,-7-1 0,2 0 0,-10 1 388,-5 0-388,-10 0 1274,-9 6-2444,-7-1 798,-5 3-1517,-8 5 2386,-4 1-497,-9 4 0,-6 2 0,-5 1 0</inkml:trace>
  <inkml:trace contextRef="#ctx0" brushRef="#br0" timeOffset="30021">14651 15941 21655,'4'6'2068,"-1"-1"-1798,0-5 90,-1 0-90,1 0 3688,-2 0-3958,-1-3 0,0 0 0,0-4 0,0 1 0,0-3 0,0-4 0,0-5 0,0-7 0,0-12 0,4-7 0,0-6 0,-2 4 0,1-3-105,0 1 1,2-3-1,-1-6 105,0 1 0,0-6 0,0-3 0,1-3 0,-1 1-548,-1 7 0,0-2 0,0 0 0,0-1 0,0 0 0,0 0 548,1 0 0,0-1 0,0 1 0,0 0 0,-1 0 0,1 2-440,-1-7 0,0-1 1,-1 2-1,1 4 0,-1 7 440,0 7 0,0 5 0,0-4-368,0-15 1,0-7-1,0 0 1,0 8 367,-1 13 0,0 6 0,0-5-149,0-8 1,1-6-1,-1 1 1,0 10 148,-1 0 0,0 8 1132,0-19-1132,0 27 0,0 2 1737,0-11-1737,0 13 0,0-5 0,0 8 2598,-5 0-2598,-7-21 0,-2 10 0,-3-13 0,4 14 2271,3 2-2271,0-11 0,2 14 0,3-11 0,2 16 127,3 0-127,0-2 0,0 4 0,0-2 0,0 3 0,0-1 0,0-17 0,2 6 0,-1 2 0,2-2 0,1-13 0,0-15 0,-2 19 0,-2 3 0,0 5 0,0 3 0,0 4 0,0 6 0,0 2 0,0 5 0,0-6 0,0 4 0,0 0 0,0-1 0,0 7 0,-4-4 0,4 6 0,-4 1 0,0 1 0,3 2 0,-2-1 0,3 1 0,0 0 0,-4-2 0,3 5 0,-2-3 0,3 3 0,0 0 0,0 0 0,0-7 0,0 3 0,0-10 0,0 6 0,0-5 0,0 3 0,-4 0 0,3-1 0,-6-1 0,2-1 0,1-5 0,-3 0 0,6 0 0,-6-9 0,6 12 0,-3-4 0,4 13 0,0 2 0,0 3 0,0-1 0,0 2 0,-4 2 0,0 1 0,-8 2 0,3 6 0,-3 5 0,3 12 0,-4 7 0,-3 13 0,-6 11 0,8-24 0,0 1-782,-3 3 0,1 1 782,-3 0 0,1 1 0,1-1 0,-1 2-182,-6 11 0,0 0 182,7-15 0,1-1 0,-5 7 0,2-3 0,-2 2 0,5-8 0,4-6 0,5-5 1498,0-10-1498,6 2 430,-2-5-430,3 4 0,0-7 0,3-1 0,2-9 0,3-1 0,0-7 0,2-5 0,4-13 0,5-10 0,5-11 0,-6 8 0,0-1-335,-5 13 0,1-1 335,2-12 0,-1 1 0,1-7 0,2-4 0,-9 20 0,4 1 0,-8 19 0,1 4 0,-4 0 670,1 3-670,0-2 0,1 1 0,0-1 0,0 1 0,0 1 0,0 0 0,0 0 0,0 2 0,2-2 0,-2 3 0,2-1 0,-2-2 0,0 4 0,0-1 0,1 4 0,-3-1 0,0 1 0,-2-2 0,0 0 0,1 2 0,3 1 0,3 2 0,3 6 0,4 3 0,6 8 0,8 1 0,5 5 0,-5-4 0,1 1 0,12 12 0,-12-10 0,-1 0 0,8 6 0,-1 0 0,-3-5 0,-1-1 0,-3-1 0,1-1 0,-1 0 0,0 1 0,15 6 0,2-1 0,10 7 0,-15-11 0,-9-8 0,-10 0 0,-5-12 0,0 12 0,-6-13 0,-4 3 0,0-4 0,-8 0 0,0 0 0,-26 7 0,4 4 0,-23 7-336,4 4 336,-12 4 0,24-11 0,-1 0-271,-3 2 1,-1 0 270,-2 1 0,-3 1 0,-18 9 0,-2-1 0,14-7 0,0 0-447,-14 6 1,2-1 446,18-9 0,3-2 0,2-1 0,1 0 0,3-1 0,1-1-201,-24 6 201,10-4 0,9 0 280,-3-1-280,14-6 494,-6 8-494,14-13 0,-2 13 953,2-12-953,-1 9 244,3-10-244,3 8 0,2-8 0,6 8 0,2-8 0,10 4 0,2-14 0,10-11 0,5-23 0,-9 11 0,2-2-526,4-9 0,1-1 526,3-9 0,1-1-449,-8 15 1,1-1-1,0-1 449,0-1 0,0-1 0,-1 1 0,0-1 0,0 0 0,0 1-585,6-16 1,-1 3-541,-3 6 1,-1 4-3792,-5 11 1,-2 4 3523,2-3 0,-21 33 0,-10 20 1</inkml:trace>
  <inkml:trace contextRef="#ctx0" brushRef="#br0" timeOffset="32723">13482 16373 21835,'-31'0'2698,"4"0"-2158,5 0 179,6 0-179,2 0-90,7 0 359,2 0-629,21 0 0,8-2-90,24-3-90,15-3-330,-24 3 1,1 0 329,8 1 0,2 0-493,3 1 0,2 1 493,2 1 0,4 0 0,-7 1 0,3 0 0,1 0 0,-3-1 0,0 0 0,-1 0 0,0 1 0,-1 0 0,-1 0 30,-3-1 0,0-1 0,-7 0 150,19 2 0,0-5-180,-37 5 0,-8-3 0,-7 10 0,-11 4 0,-23 34 0,-3-6 0,6-10 0,-3 1 671,-16 10-671,11-16 0,-1-3 0,-12 5 1064,-10-2-1064,25-20 0,5-8 0,5-6 0,10-11 0,2-9 0,10-9 0,6-4 0,8-1 0,9 4 0,6 6 0,0 9 0,15 10 0,-1 30 0,-1 4 0,-11 28 0,-18-6 0,-9 7 0,-10 3 0,-8 1 0,-11 1 0,-11-5-399,-11-2 399,17-25 0,-4-4 0,-21 1 0,-2-5 0,12-4 0,0-2-1114,-16-6 1,2-5 1113,17-3 0,3-4 0,1-6 0,3-4-151,1-3 1,3-3 150,2-4 0,3-2 0,4-2 0,2-1 0,2-2 0,3-1 0,4 2 0,2 0 0,1 3 0,3-1 0,4-26-1709,14-3 180,0 25-3418,21 0 4947,-13 29 0,9 17 0,-10 7 0</inkml:trace>
  <inkml:trace contextRef="#ctx0" brushRef="#br0" timeOffset="33068">14700 16617 23813,'21'-7'1979,"-3"-1"-1889,-4 2 90,-2 2-180,4 4 90,4 7-90,8 6 0,9 12 90,6 6-90,6 7-3302,2-2 3392,-2 0 90,-3-8-124,-9-6 393,-5-6 1,-9-8 180,-3-6-540,-10-9-90,-2-11 3241,-6-10-3241,-2-7 0,0-5 0,0 6 0,0-2-110,0-18 1,0-1 109,0 8 0,0 2 0,-2-2 0,0 2 0,2 2 0,-1 2 0,-3 4 0,-1 2-719,0-21-1,-1 16-449,-3 12-360,2 15-540,-5 11-540,0 12 2772,5 6 1,2 6 0,5 2 0</inkml:trace>
  <inkml:trace contextRef="#ctx0" brushRef="#br0" timeOffset="33753">15557 16302 18224,'14'7'2159,"-3"1"541,-6 12-2341,-3 6-89,-9 7-270,-2 8 45,-3-10 0,-1 1 45,-6 12 880,-6 12-970,11-33 626,0-17-626,7-14 0,1-23 90,6-12 44,2 1 1,2-2-90,0 11 0,0 0 814,3-11 0,1 2-859,10-6 0,2 12 0,4 13 0,3 11-45,5 24 0,2 7-45,8 9-102,-7 0 1,-3 2 191,-2 9-89,-5-6-1,-7-5 90,-4-8 0,-7-9 199,-4-14-288,-3-12 89,-5-18 89,3-13-89,-7-13 225,8 11 0,1-2-264,-1 13 0,-1 0 219,2-10 0,0 3 106,0-4-286,0 13 0,0 9 0,0 20 0,2 17 0,2 19 0,1 12 0,0 13 0,0 11 0,0 2-736,-1-14 1,-1 2 0,0 1 0,1 0 735,-1 6 0,0 2 0,0-1 0,-1-3 0,-2 8 0,-2-2 0,0-4-937,-1 5 0,-2-4 937,-3-4 0,-1-3-62,2-6 0,-4-2 62,-6 0 0,-3-4 0,-8 6 0,-11-11 0,13-48 0,3-24 0,5-25 0,12 19 0,2-3 1051,1-3 1,2-2-1052,4 0 0,2 0-113,1 2 0,2 2 113,4 5 0,2 2 0,2 4 0,3 4 172,26-9-172,-5 30 0,3 8 0,-9 5 0,-1 6-235,14 10 1,-2 7 234,-14 1 0,-3 2 0,-1 5 0,-1 0 0,-3 1 0,-2 2-945,3 10 1,-2-1 224,-8-14 1,-1-1-46,1 5 1,-3-3-1305,-5-4 2069,-4-14 0,-6-15 0,-1-10 0</inkml:trace>
  <inkml:trace contextRef="#ctx0" brushRef="#br0" timeOffset="34959">15114 15769 24443,'-31'-26'1979,"5"3"-1799,13 0 180,11 3-91,16 0 1,17-1-180,14 1-406,14 0 361,-25 10 0,1 2-821,3-1 0,1 3 821,2 1 0,0 2-45,1 0 0,1 1-236,0 1 0,1 2 236,0 2 0,0 1 0,1 0 0,1 0 0,0 4 0,-1 0 45,1-1 0,0 1-45,-1-1 0,-1 1 0,-2 0 0,-2-1 45,-2 1 0,-1 0 45,26 9 90,-10 3-1,-11 6-179,-11 7-69,-9 7 69,-12 13 0,-11 9-11,-5-27 1,-3 1 10,-4 1 0,-4 0 282,-3 0 0,-1 0-282,-3-1 0,-1-1 0,0-2 0,0-2 0,3-4 0,0 0 0,-15 15 597,9-11-597,7-8 80,17-13-80,34-7 0,13-9 0,-8 1 0,4 0-86,-4 2 1,1 0 85,1 0 0,1 2 0,16 6 0,0 3 0,-15-1 0,0 3 0,21 12 0,-3 5 0,-3 8 0,-21-12 0,-2 0 0,-2 2 1008,-5-4-1008,-8-4 0,-4-8 0,-2-3 0,-4-15 0,2-6 0,-4-18 0,4-15 224,-2-16-224,-3 25 0,-1-3-436,-2-3 1,0-5 0,-2 3 435,-3-10 0,-2 0 0,1 7 0,-1-2 0,-3 4 0,-4-1 0,-4 4 0,-1 3 0,-5 0-283,-13-6 1,-4 3 282,11 14 0,-2 2 0,-9-6 0,0 3-15,-15-3 15,23 15 250,39 3-250,23 15 0,6 2 0,4 0 395,-3 0 0,0 0-395,4 0 0,1 0 0,0 3 0,-1 1 0,0-1 0,0 2 0,10 11 0,-2 4 0,-13-4 0,-2 2 0,8 10 0,-4 3 0,-15-3 0,-4 3 0,0 5 0,-3 1 0,-1 2 0,-2 2 0,-2 3 0,-2 1 0,0-2 0,-2 1 0,-2-2 0,-1 0 0,-1-5 0,-1 0 0,-1 24 0,0-16 0,0-10 0,0-14 638,2-13-638,6-36 0,3-14 0,-2 7 0,1-3-129,1 2 1,1-2 128,6-16 0,1 0 0,-4 17 0,0 1-450,2-9 1,-1 4 449,2 7 439,-4 14-439,0 10 0,2 19 0,5 12 0,3 18 0,4 9-135,3 8 135,2 1 0,-1-1 0,-1-10 0,-3-6 931,-5-12-931,-3-12 0,-6-7 0,0-20 0,-2-12 0,0-19 0,-1-18-101,-6 26 1,0-4 100,-2-25 0,-2-3-764,1 16 0,0-1 764,-2-16 0,0 2 0,0 24 0,0 3-259,0-28-641,0 15-1079,0 16-809,-6 17 2788,0 15 0,-10 26 0,-1 9 0</inkml:trace>
  <inkml:trace contextRef="#ctx0" brushRef="#br0" timeOffset="35135">17823 16668 24263,'0'40'1169,"0"0"1,-2-4-1,0-1-764,-1 2 0,0-2-765,-2 14-1259,-1-23-360,10-33-809,2-41 2788,0 14 0,0-3 0,3-9 0,0-3 0,2-4 0,-1-1 0</inkml:trace>
  <inkml:trace contextRef="#ctx0" brushRef="#br0" timeOffset="35593">18383 15347 24533,'17'-23'2429,"-1"9"-1620,-6 12 1,0 19-810,-2 23 0,0 22-1787,-4-21 1,0 2 1786,0 6 0,0 2 0,0 2 0,0 1 0,1 1 0,0-1 0,0-1 0,1-1 243,0-5 1,2-2-244,-2-5 0,0-2 0,8 23 0,-3-17 0,-1-14 0,-4-17 0,0-16 0,-1-24 0,-3-13 0,1 2 0,-2-6-83,-1-12 0,0-11 0,0-4 1,-2 5 82,0 12 0,-1 3 0,-1-2 0,-2-6 0,1 2 0,-3-5 0,0-4 0,-1-3 0,0 2 0,-1 2 0,0 6 0,-1 0 0,0 4 0,-1 3 0,-1-2 0,-1-1 0,0-2 0,-1-2 0,-2-1 0,0 1 0,0 3 0,-2 5 0,-3 0 0,0 4 0,-2 4 0,-1 1 0,-6-7 0,-2 2 0,-5 6-317,-13 4 0,-6 5 0,1 7 317,-7 4 0,-1 9 0,9 9 0,-3 5 0,6 7 0,-4 18 0,6 10 0,3 4 0,5 7-264,16-11 1,3 2 0,2 2 263,3 2 0,3 2 0,4 0 0,2 2 0,4 1 0,2 0 0,4 0 0,2 0 0,4-1 0,1-2 0,4-1 0,6-1-146,12 9 1,7-1 0,6-5 145,5-7 0,6-5 0,3-3 0,-7-6 0,3-2 0,1-3 0,0-5 216,-3-5 1,0-5-1,-1-2 1,-2-3-217,0-1 0,-3-3 0,-3-4-45,9-7 0,-10-3 8,-14-2-1672,-16-2 493,-28 12 1216,-17 5 0,-13 2 0,-9 3 0</inkml:trace>
  <inkml:trace contextRef="#ctx0" brushRef="#br0" timeOffset="36889">19211 12689 24983,'-33'0'1799,"7"0"-1350,6 0-89,11-5 90,15-5-180,22-10-135,2 3 0,6-1-1221,12-5 0,15-3 1086,-19 11 0,8-1 0,8-2 0,4 0 0,1-1 0,1 1 0,-3 0 0,-5 2-426,0-1 0,-4 2 0,-2 0 0,3 0 1,5-1-1,11-1 426,-26 7 0,6-2 0,4 1 0,3-2 0,4 1 0,3-1 0,2-1 0,2 1 0,1-1 0,1 0 0,-1 0 0,1 1 0,-1 0 0,-1 0 0,-3 0 0,-1 1 0,-4 0 0,-3 1 0,-4 1 0,-4 0-229,19-3 1,-8 2 0,-4 0 0,-4 1-1,0 0 1,2 0 0,3 0 0,7-1 228,-8 1 0,5 0 0,5-1 0,3 0 0,2-1 0,1 1 0,0-1 0,0 1 0,-3 0 0,-4 0 0,-3 1 0,-6 1 0,-7 1 0,-7 1-160,23-5 0,-15 3 1,-2 0 159,13-2 0,-3-1 400,-5-3 1,-5-4-401,-17 0 0,-5-3 0,-2-3 0,-5-2 0,-8-16 1858,-21 5-1858,3 22 208,-13 1-2367,8 10 2486,-12-4 0,9 3 1,-5-7-1</inkml:trace>
  <inkml:trace contextRef="#ctx0" brushRef="#br0" timeOffset="37160">23207 11052 25343,'0'-53'1978,"-5"4"-1708,3 6 0,-7 10-180,9 8 90,-4 12 270,4 15-450,0 25 0,2 27-681,0-13 1,2 4 680,-1 10 0,0 2-369,1-12 0,-1 1 1,0 1 368,0 2 0,0 2 0,-1 4 0,1 4 0,0 4 0,0 1 0,0-3 0,0 2 0,0-2 0,0 4 0,0-9 0,0 6 0,1 0 0,-1-2 0,-1-7 0,1-2 0,-1-5 0,1 0-60,0 9 0,0 0 0,0-6-567,-1-11 0,-2-5-723,2 18-269,-2-25-539,0-28-7673,0-36 9475,-2 3 0,-1-4 0,0-14 0,1-4 0,-3-7 0,0 0 0</inkml:trace>
  <inkml:trace contextRef="#ctx0" brushRef="#br0" timeOffset="37536">23024 11124 14362,'-23'-39'569,"0"0"1,1 4 0,1 2 2142,-14-18-2532,11 13 1408,11 13-1498,17 12 770,20 11-770,26 14-90,-12 0 0,4 1 1081,9 6 1,2 1-1082,7 3 0,2 2-467,-18-6 1,-1-1 0,1 1 466,-1 0 0,1 0 0,-1 0 0,-1-1 0,-2 0 0,0-1 0,15 8 0,-4-2-457,-6-2 1,-2-1 501,-9-2 0,-2 0-405,17 12 719,-15 0 1004,-17 5-643,-17 13-450,-8-15 0,-4 2-1,-7 12 1,-3 2-250,4-9 0,-1 2 0,-1 1 10,-4 7 0,0 2 0,-1 1-30,-3 5 0,0 1 0,0 1-211,6-13 0,0 1 0,-1 0 1,0 0 210,1 0 0,-1 0 0,1 1 0,0-1 0,0 0 0,1-1 0,0 0 0,1 0-513,-5 12 1,1 0-1,0-2 513,3-4 0,0-1 0,2-1 0,3-5 0,0-2 0,1 0-597,-3 13 0,2-2 597,4-7 0,2-2 311,4-8 1,1-2-312,0 22-179,5-18 517,4-10-1778,2-16 1789,6-12-3048,8-19 3299,7-17 0,4-16 1,-14 20-1,0 0 1</inkml:trace>
  <inkml:trace contextRef="#ctx0" brushRef="#br0" timeOffset="39089">25282 10585 20935,'12'-10'4228,"-1"2"-3509,-5-2 91,-2 5 719,-2-7-1409,-1 49 0,0 41 0,1-7-1142,-1-27 1,0 2 1021,0 10 0,0 10 0,0 3 0,0-6 0,0-3 0,-1-4 0,1-3 0,0 11 0,0 0 0,1-9 0,0 3 0,0-5 0,1 1 0,0-4 0,2-1 0,0-1-113,-1-5 1,1-2 112,0-4 0,0-3 0,3 24 0,0-14 0,2-7 0,-2-20 0,2-3 1448,0-23-1448,6-20 0,2-10 0,3-4 0,1-5-215,1-1 0,0-5 0,0 3 215,5-9 0,-2 2 0,-1 1 0,-2 4-400,-8 19 1,-1 2 399,12-24 0,-5 8 0,2-1 0,-9 18 0,-1-3 0,-9 24 0,-2 18 0,-2 12 665,0 14 1,0 6-666,0 26 0,1-18 0,2 0 207,-1-9 1,2-1-208,2 0 0,2 0 0,1-1 0,4 0 0,13 10 0,4-3 0,-5-11 0,2-4-369,13 7 0,1-6 369,-9-14 0,0-4-2976,33 1 2976,-6-7 0,6-6 0,-22-2 0,5-8 320,-31 1-320,-2-3 520,-10 2-520,-4 3 3392,-1-4-3392,0 1-450,0-2-1079,0-1-540,-5-7-629,-2-3 2698,-3-8 0,-2 0 0,2-1 0</inkml:trace>
  <inkml:trace contextRef="#ctx0" brushRef="#br0" timeOffset="39825">24421 11012 23378,'-57'0'2518,"4"0"-2158,10 0 0,11-2-180,15-4 303,46-13-483,28-3 45,-1 4 0,8-1-898,-16 6 0,3 0 0,2 1 943,-6 0 0,2 1 0,0-1 0,2 1-507,4-2 0,2 1 1,0-1-1,2 0 439,3 0 1,1-1-1,0 1 1,1-1-23,-12 4 0,1-1 0,1 1 0,-1 0 0,0 0-337,0 0 0,-1 1 0,1 0 0,0 0 0,-1 0 337,11-1 0,-1 0 0,0 1 0,-1 0-164,-5 2 0,-1 0 1,-1 0-1,-1 0 164,10-1 0,-2 1 0,-2 0 0,-9 1 0,-2 0 0,-2 0 0,9-1 0,-3-1 322,-12 1 0,-3 1-322,17-7 0,-19 6 1762,-12-1-1762,-10 3 2454,-8 0-3534,-8 2 1430,-4 1-5117,-12 2 4891,-2 4 1,-10 4 0,1 5 0</inkml:trace>
  <inkml:trace contextRef="#ctx0" brushRef="#br0" timeOffset="40708">26671 10570 23184,'-4'-16'2248,"0"-1"-2068,4 3 90,27 0-180,-4 8 0,26 2 0,-8 13 90,0 6-90,1 16 0,-3 7 0,-4 10-1555,-7 6 1555,-7 5 90,-11 4-90,-5-2 0,-14 3 0,-6-6-325,-15-4 325,-9-4-90,-9-8 0,21-23 0,-1-1 45,-12 1 0,1-3-45,-18 2 135,19-8 0,4-4 45,11-15 1419,14-7-1599,39-15 0,15-3 0,-15 13 0,2 0-400,4-2 1,4-2 0,-2 4 399,0 4 0,-2 3 0,0 3 0,1 1-77,8 2 1,-1 4 76,19 6 0,-27 1 0,-3 5 0,13 26 0,-19-5 0,-4 10 90,-17-11-90,-14-5 0,-15-5 90,-4-8-90,-15-12 90,8-13 1362,-1-14-1362,2-14-90,5-10-220,15 20 1,3-3 219,3-3 0,2-3 0,1-3 0,2-2 0,5-3 0,2-2-45,2 1 0,2 0-45,3 2 0,3 1-45,1 2 0,3 1-495,8-6 1,2 3 224,-7 14 1,2 3-721,13-7 1,2 6-225,8 13-180,12 6 180,-16 13 449,-5 6 721,-1 3 1528,-6-1 450,-5-1-540,-6-7-449,-5 0 965,-5-9-1235,-5-2 190,-1-12-100,1 0 0,-3-5-91,0 3 271,-2-5-630,3-5-180,0 11 0,1-2 0,0 21 0,-4 7 0,5 18 0,2 25 0,-2-10 0,0 4-505,2 11 0,0 4 505,1 7 0,0 6-563,-1-16 0,-1 6 0,1 0 0,-1-2 563,0 2 0,0-2 0,1 2 0,-2-2 0,2 4 0,-1-1 0,-1-5 0,-1-4 0,-1-4 0,0 1 0,1 9 0,-1 1 0,0-4 0,-1 4 0,0-2 0,1 7 0,-2-4-3155,-1 8 1176,0-26-630,0-11 2609,0-32 0,0-17 0,0-13 0</inkml:trace>
  <inkml:trace contextRef="#ctx0" brushRef="#br0" timeOffset="41197">28336 10341 25343,'8'-38'2878,"-2"0"-2518,-4 7-360,-2 3 0,0 8 0,0 4 0,0 4 0,0 4 0,2 3 0,2 3 0,2 11 0,4 11 0,1 18 0,-1 8 0,0-5 0,-1 3-485,0-1 1,1 5 0,-1-2 484,0 14 0,0-1 0,0 4 0,0-1 0,-1 0 0,0-1 0,0-2 0,1-1 0,-1-5 0,0-2 0,-1-4 0,0-2 0,0-8 0,0-1 0,5 25 0,-3-18 0,-1-12 0,-4-16 0,0-19 0,-2-26 0,1-12 0,1-12 0,0-2-864,-1 1 0,1-3 0,0-4 864,0 6 0,1-5 0,0-2 0,0-1 0,0 1-274,0 2 1,1 0-1,0 0 1,-1-1-1,1 0 274,0 7 0,-1-1 0,1-1 0,0 1 0,0-1 0,0 1-251,1 0 0,-1-1 0,1 1 0,0 0 0,0 0 0,0 0 251,1-7 0,0-1 0,1 1 0,0 1 0,0 1 0,-1 4 0,1 1 0,0 1 0,0 1 0,0 1 0,2-7 0,1 1 0,0 2 0,0 2-367,3-9 0,0 3 1,2 3 366,-2 9 0,2 2 0,1 4 0,10-9 0,4 7 338,2 13 1,4 8-339,5 10 0,5 8 0,4 10 0,2 8 0,6 5 0,0 7 0,-19-5 0,0 3 0,-1 1 227,2 1 1,-1 1-1,-2 2-377,-1 1 0,-2 1 0,-1 1-210,14 14 1,-3 1-136,-7 0 0,-3 1-135,-5-1 1,-3 0-181,-6-1 1,-4 0 288,-4 0 0,-3-1 521,-4-2 0,-2 0 0,-7-1 0,-2 0 0,-2-2 0,1 1 0</inkml:trace>
  <inkml:trace contextRef="#ctx0" brushRef="#br0" timeOffset="41793">29619 9812 24803,'-10'0'1709,"3"0"-1349,4 0-1,3 0-179,0 14 0,5 14-90,4 26 0,-2-18 0,0 4-684,0 6 1,-1 6 0,-1-1 638,1 10 0,-2 1-15,0-7 0,-1 4 0,-1-4-212,-4 3 0,-2-3 182,0-4 0,-2-1 45,-2-5 0,-2-3-45,-3-7 0,-1-2 90,-16 21-90,-7-19-88,-27-26 88,15-18 0,16-6 0,2-5 0,-6-27 0,11-9 0,11 0 0,10 2 0,16 6 0,13 8 0,17 6 0,18 11 0,-26 15 0,2 4 0,4 4 0,1 4 0,1 3 0,-1 2-1003,3 5 1,0 2 1002,-1 4 0,-1 1 0,0 2 0,-2 0 511,-4 1 1,-1 1-512,-4-2 0,-1 0 0,15 15 0,-9-7 387,-9-9-387,-11-11 163,-9-25-163,-11-13 0,-5-33 0,4 23 0,0-2 959,-1-10 0,0-2-959,-1-7 0,1-3-913,2 15 0,-1-1 0,1 0 913,-1-2 0,1-1 0,0 1 0,0-2 0,0-1 0,0 2-238,0 1 1,0 1 0,1 2 237,0-17 0,1 3-38,0 9 1,1 1 37,2 4 0,0 2 217,-4-13-1117,4 15 2615,-4 36-3244,4 19-2024,-7 30 3553,1-5 0,-7 21 0,2-16 0</inkml:trace>
  <inkml:trace contextRef="#ctx0" brushRef="#br0" timeOffset="42118">28437 9919 19980,'-36'0'1079,"0"0"1,-25 0 930,19 0-1561,21 0 402,18 0-671,28-7-180,37-6-719,-11 2 1,7-3 748,-7 2 0,4-2 0,2 0-357,-7 2 1,2-1-1,2 0 1,0 0 348,6-3 1,1-1-1,1 1 1,1-2-5,-9 4 0,1-1 0,0 0 0,0 0 0,1 1 0,1-2 0,1 1 0,0 0 0,0 1 0,0-1-18,0 0 0,0 1 0,0 0 0,0-1 0,0 2-354,-3 0 1,1 1 0,-1-1 0,-1 1-1,0 1 354,8-2 0,-1 0 0,-1 0 0,1 1-90,4-1 0,2 0 0,-3 1 1,-4 0-191,-3 2 1,-5 1 0,2 0-651,8-1 1,1-1-1,-11 4-794,10 1 1724,-10 2 0,-41 10 0,-7 3 0</inkml:trace>
  <inkml:trace contextRef="#ctx0" brushRef="#br0" timeOffset="42833">31548 9248 23993,'13'-18'2069,"-5"5"-1709,-10 6 180,-14 18-91,-20 20-1065,8-3 1,-3 5 660,-10 10 0,-3 3-507,10-10 1,-1 2 0,-1 0 491,-1 3 0,-1 1 0,1 1 0,0-1 0,0 1 0,2-1-30,3-1 0,2 0 0,1-1 45,-8 14 0,5 0 0,6-7 0,5-1-328,8-7 1,4-1 282,7 23 0,24-11 0,21-7 0,-14-22 0,3 1 0,5 0 0,2 1 0,0 2 0,1 1 45,1 2 0,-2 0-45,-3 1 0,-1 1 45,-3 0 0,-3 1 0,-3 0 0,-3 1-40,-3-2 1,-2-1-6,11 29 0,-9-9 0,-6-8 0,-8-11 779,-2-7-779,-4-15 1819,0-13-1819,-4-25 0,3-26 0,0 11 0,0-8 0,0-1-122,0 8 1,2 0-1,-1-6 122,0-2 0,0-6 0,0-4 0,0 2 0,0 5-499,0-9 1,0 4 0,0-2 498,0 4 0,0-4 0,0 1 0,0 6 0,0 5 0,0 5 0,0 1 0,0-17 0,0 4 0,0 9 0,0 3-143,-1 8 1,2 3 142,6-18 0,9 16 0,20 20 0,19 29 0,-18 4 0,0 5 0,4 9 0,0 6-232,1 3 1,-1 3 231,-3 1 0,-2 3 0,-4-1 0,-3 1 0,-6-4 0,-3 0 0,-5-4 0,-4-1 809,-5 25-809,-16-12 0,-20-12 1734,-14-18-1734,-9-8 0,-2-20 0,2-6 0,6-18 130,7-8-130,9-6 0,9 2 0,11 4 650,13 3-650,34-7 0,5 17 24,-8 10 1,4 2-25,4 5 0,1 3-360,-6 0 0,0 1-225,-1 1 1,-3 0-1035,5 2-540,-27 4-7672,-10-5 8890,-10-3 0,-9-5 0,-5-2 0</inkml:trace>
  <inkml:trace contextRef="#ctx0" brushRef="#br0" timeOffset="43152">31377 9360 23634,'-27'-10'3148,"18"-16"-2339,20 3 1,29-12-1809,-8 20 1,3 2 998,8 0 0,4 1 0,8 0 0,2 1 0,4 0 0,1 1 0,-1 2 0,2 1 0,-12 2 0,1 1 0,-3 1 0,2-2 0,-2 2 0,7 0 0,-4 1 0,-6-1 669,-12 3-669,-9 0 355,-7 0-355,-6 0-810,-4 0 810,-27 7 0,-3 4 0,-24 7 0</inkml:trace>
  <inkml:trace contextRef="#ctx0" brushRef="#br0" timeOffset="47212">24239 14676 21924,'-21'-49'2519,"1"4"-1979,2 6-91,1 7-179,9 6-90,-1 8 90,8 8 270,-3 23-180,4 28-226,0-2 1,0 6-618,0 12 1,0 6 512,0-13 0,0 2 0,0 1-469,0 4 0,0 2 1,0 4 438,0-12 0,0 5 0,0 2 0,0-2 0,0-2 0,-1-1 0,0-3 0,0 0 0,1 4-126,-1 6 0,1 5 0,0 1 0,0-4 0,0-6-84,-2-4 0,1-5 0,0 1-480,2 13 1,2 2 0,0-10-930,3 9-540,7-15-7672,-2-57 9790,-5-30 1,-2 5-1,-2-4 1,-2-6-1,0-1 1</inkml:trace>
  <inkml:trace contextRef="#ctx0" brushRef="#br0" timeOffset="47505">24060 15189 19101,'-11'-57'575,"0"0"1,0 0 0,1 4 0,0 0-1,0 1-589,1 4 0,0 2 0,0 1 149,-2-15 0,2 3 0,3 7 0,1 3-45,3 7 0,3 2 179,14-21 1,19 21-90,27 29-135,-18 18 0,2 10-45,9 12 0,0 9 30,-13-5 0,-1 4 0,0 4-30,-9-6 0,1 1 0,-1 3 0,-1 1 0,0 3 0,-1 2 0,-1 1 0,-1 1-516,0 2 0,-2 0 1,-1 1-1,-2 1 516,-1-1 0,-1 1 0,-2 0 0,-2 0 0,-2-2 0,-2 1 0,-2 0 0,-1-1 61,1 14 1,-4-1 0,-6 3-40,-6-8 1,-6 3 0,-3-1-1,0-4-22,-2 1 0,-3-4 0,-6 0 22,-7 2 1,-8 1 0,-2-2-1,2-9-22,4-11 0,1-7 0,-3-1-373,-9 5 0,-3-1 1,3-7 372,0-10 0,3-5 0,5-2 0,2-3 379,-25-11-559,19-4-180,17-11 1595,17-6-2314,20-8-540,18-5-810,18-4 2253,-16 19 1,2 1 0,5-1 0,2 1 0,3-2 0,0 0 0</inkml:trace>
  <inkml:trace contextRef="#ctx0" brushRef="#br0" timeOffset="47856">25221 15616 23634,'-7'-33'2338,"-4"7"-2158,-7 6-90,-1 12 0,5 4 0,6 15-90,13 5 0,14 13 0,15 1-90,13-4-90,10-10-45,-11-13 0,0-6 180,-11-4 0,-1-4-126,11-4 0,-4-6 171,-16-2 0,-5-5-796,-4-2 1,-3-3 885,-3-4 0,-5 0 45,-6-2 0,-5 1-90,-2 0 1,-5 2 134,-6 2 0,-5 4-1,-1 5 1,-3 4 45,-3 5 0,-3 6-45,0 10 0,-1 7 0,-1 8 0,2 6-343,0 11 0,3 5 208,2 8 0,3 4-364,4 7 1,3 3 318,4 3 0,4 1 45,6 2 0,4 0-90,4-2 0,4-1-90,6-3 0,4-3-225,5-5 0,5-3-270,3-6 1,4-5-271,3-6 1,5-6-361,0-8 1,1-6 1259,2-5 0,0-7 0,1-7 0,-1-5 0,0-2 0,0-1 0</inkml:trace>
  <inkml:trace contextRef="#ctx0" brushRef="#br0" timeOffset="48368">26074 15347 20665,'-14'-39'2699,"0"8"-2519,-3 7-90,3 8-90,2 8 89,5 4-178,4 11 89,6-1 0,2 2 0,1-4 179,0-4 1,-4-4 1170,-5-29-901,-6 9 271,-20-17-270,2 35-181,-14 17 91,6 24-225,17-8 0,1 4-382,0 5 1,2 5 306,5 3 0,2 6 0,1-2-595,-2 9 0,4 0 535,2-8 0,3 2 0,4-1 0,12 14 0,7-5-362,-4-16 1,5-4 226,10 6 0,5-7 0,-5-22 1,3-7-46,3-5 0,3-8 0,3-10 0,4-6 0,-3-3-300,-8 2 0,-2-2 1,1-3 449,12-11 0,1-3 0,-5-3 30,-12 4 0,-4-2 0,-1-1 30,0-3 0,-2-2 0,-2-1 60,-1-2 0,-1-1 0,-2-1 89,-2 2 1,-2-1 0,-1 1-60,-1 2 0,-3 1 0,0 2 60,1-15 0,-2 3-45,-3 10 0,-2 2 55,-2 10 1,-2 2-101,0-13-90,-6 23 940,-4 30-940,-5 31 0,4 3 0,0 10 0,0-1-346,3-6 1,0-1 0,-1 3 345,1 2 0,-1 5 0,0 0 0,2-2 0,1 4 0,2-3 0,0 1 0,-1 0 0,1 0 0,1-1-452,1 0 0,0-1 1,0-1 451,0-4 0,0-1 0,0-1-315,0 17 0,0-3-190,2-9 0,0-3-170,-1-8 0,0-3-1214,5 18 1889,6-35 0,-3-25 0,7-28 0</inkml:trace>
  <inkml:trace contextRef="#ctx0" brushRef="#br0" timeOffset="48668">26838 13904 24803,'-27'-45'1619,"1"8"-1529,5 11 0,3 9 0,13 7-270,6 4-180,22 18 270,-6-9 90,14 11 0,-21-17 0,0-4 90,-15-8 0,-4-6 90,-7-4-180,-4 1 0,-4 4 90,-3 5-180,-14 7-90,9 3-270,-7 14-449,15 5-2879,0 27 3778,12-6 0,1 16 0,11-13 0</inkml:trace>
  <inkml:trace contextRef="#ctx0" brushRef="#br0" timeOffset="49413">27365 14788 26152,'4'27'810,"1"8"-631,0 16-134,-2-17 0,1 3-674,1 8 1,0 2 628,-1 6 0,0 3 0,1-3 0,0 3 0,1 0 30,0 4 0,0 1 0,0-3-30,-2-8 0,0-2 0,0-1 0,4 17 0,-3-13 0,-5-30 428,0-14-428,0-26 0,0-22-30,0 3 0,1-9 0,1-2-606,3-14 1,0-4 0,1 0 635,-2 16 0,0-1 0,1 0 0,0 1 0,1-1 0,0-1 0,0 1 0,2 3 0,2-3 0,1 3 0,-1 4-686,0-2 1,1 4 685,2-2 0,3 11 538,4 24-448,4 33 0,3 33-45,-13-17 0,-1 3-267,0 7 0,0 2 222,-2 4 0,-1 0 107,-1-1 1,0-1-108,-2-3 0,0-3 0,-2-5 0,0-2 1276,1 21-1186,-2-21-90,-2-28 0,0-26 0,6-34-45,-3 13 0,0-4-35,3-10 0,0-4 80,4-7 0,0-2 153,-2 18 0,0-1 0,1 1-153,1 0 0,0 1 0,1 1 0,7-14 0,1 3 0,-2 9 0,2 4 89,20-11 40,-1 28 50,1 36-89,-2 30-376,-20-9 1,-2 4 330,0 7 0,-1 2-45,-2 4 0,-2 3 0,-2-6 0,0 4 0,-2-2 0,0 4 0,0 0-45,1 11 0,-1-3-314,-2 1 556,0-17-2445,-2-7 1823,-2-21-2004,4-9 2429,0-27 0,8-15 0,3-11 0</inkml:trace>
  <inkml:trace contextRef="#ctx0" brushRef="#br0" timeOffset="50189">28965 14503 15177,'27'-48'3778,"-1"-12"12,-34 30-3700,-5 20 0,-29 45-45,22-1 0,2 6 330,-3 3 1,1 6-376,2 2 0,1 6 0,1-2-226,-2 10 1,1-1 225,4-8 0,0 1 0,3-3 0,3-1 0,3-5-386,2-2 0,3-3 296,1-6 0,4-2-270,10 23 0,6-17-179,7-21 179,3-15 90,5-29 90,2-25-11,-20 11 0,-1-5 236,-1-10 0,-2-4 126,-2-6 1,-3-2-53,-5 19 1,-1 0 0,-1 0 60,1-19 0,-3 0 0,-3 14 0,-3-1 0,0 4-90,0-1 0,-1 2-45,-4-6 0,-1 5 2335,-2 7-2200,5 21 0,1 22-180,6 33 45,1 22 0,2 9-45,3-9 0,2 2-71,-1-3 0,1 4 1,2-4 70,6 9 0,1-5 0,1-3 0,1-1 0,0-7 0,2-2 0,-1-7 0,1-4-45,0-6 0,1-4 1345,19 8-1390,1-24 0,-1-28 0,1-27-280,-20 9 1,-1-5 369,1-10 0,-2-4-450,-5 11 1,-1-1 0,-1-1 449,1-6 0,0-1 0,-1 0 0,0-4 0,-1-1 0,-1-1 0,1 0 0,-1-1 0,0-4 45,-2 1 0,0-6 0,-1 1 0,-1 3 15,0-1 0,0 3 0,-1-2-327,-1 6 0,0-3 0,0 1 1,-2 7 311,0-15 0,-2 8 45,0 9 0,0 3-90,0 8 0,0 3 269,0-20 558,0 42-827,-5 33 0,1 15 0,1 7-494,-3 13 1,0 3 493,2-10 0,1 1 0,0 1 0,0 6 0,1 0 0,0 2 412,0 1 0,1 1 0,1 1-412,1 1 0,0 0 0,2 1 0,0-3 0,0 0 0,1 0-653,3-2 0,0-1 1,1-1 652,1-4 0,1-1 0,0-2 0,8 17 0,1-4-141,-1-8 1,3-3 140,-1-8 0,2-4 802,0-6 1,1-4-803,22 10 0,0-19 965,-3-17-965,-3-15 3092,-1-13-3092,-15 2 0,-2-3 0,10-11 624,0-11-1433,-19 28-80,-6 3-550,-4 9-540,-2 4-720,-5 5 2699,-2 2 0,-7 11 0,-1 3 0</inkml:trace>
  <inkml:trace contextRef="#ctx0" brushRef="#br0" timeOffset="51542">24247 17273 21655,'-55'6'4407,"0"-2"-3507,0-4-181,2 0 1,6 0-540,9 0-180,6 0 0,50-13 0,27-4 0,11-2 0,10-2-844,-13 6 0,4-1 1,2 1 843,-6 0 0,3 1 0,2-1 0,1 0-511,-6 2 0,2 0 1,1 0-1,1 1 0,0-1 511,5 0 0,1 0 0,1 0 0,0 1 0,1-1-259,-8 3 0,1-1 1,0 1-1,1 0 1,0 0-1,-1 0 259,1 1 0,-2 0 0,1 0 0,1 0 0,4 1 0,4-1-109,-11 2 1,4 0-1,3 0 1,3 0-1,2 0 1,0 0-1,0 0 1,-2 1-1,-3 0 1,-3 0-1,-5 0 109,9-1 0,-5 1 0,-4 0 0,0 1 0,2-1 0,5 0-30,-4 1 0,6 0 0,4-1 0,1 0 0,-1 0 1,-3 1-1,-4 0 0,-8 1 0,-10 0 30,20-1 0,-13 0 530,-9 3 0,-3-1-530,26-5 1379,-31 3-1379,-9-2 2269,-28 4-2269,-8-4 3392,-13 4-3392,-20 0 0,7 1 0,5 7 0,0 4-630,-3 3-989,-12 13-3238,3 11 4857,8-5 0,-10 16 0,15-9 0</inkml:trace>
  <inkml:trace contextRef="#ctx0" brushRef="#br0" timeOffset="60852">13116 11088 18596,'-12'0'3508,"0"0"-3238,0 0-90,-1 0 0,7 0 270,0 0-180,6 0 3417,0 0-3507,2 5 0,2 0 0,4 8 90,15 9-90,11 6-180,0 2 180,16 6 0,-21-12-90,14 4-90,-10-3 0,6-4 0,-1-1 0,3-3 0,1-1 0,1-3 0,4-5 0,-13-4 0,0 1 0,22 0 0,-19-2 0,-1 0 0,15 1 0,-1-4 0,-3 0 0,2 0 0,-2 0 0,3 0 0,3-4 0,4-2-3392,2-4 3392,2 0 0,-20 2 0,0-1-175,22-3 175,-24 4 0,-2-1 0,12-1 0,-4 0 0,-1 0 0,-1 0 0,1-1 0,1 1 0,2-2 0,-13 3 0,0 0 0,18-5 0,-17 5 0,-1-1 0,10-3 0,1-2 0,-12 4 0,0 0 0,19-6 0,-7 1 0,0-1 0,8-6 0,-8 1 0,0-2 0,5-7 0,-7 3 0,0-1 0,8-8 0,-5 2 0,0-2 1403,-17 15 0,-1-2-1403,4-4 0,4-3 0,-4 2 0,-3 2 0,0 0 0,2-4 0,3-3 0,-4 3 0,-4 2 0,0-1 0,13-21 0,-2-2 0,-16 20 0,-1-1 0,0-4 0,3-3 0,-3 2 0,-3 2 0,0 1 0,6-13 0,-1 0 0,-8 13 0,0 1 0,0-2 0,0 0 0,1-2 0,-1 0 0,-1 0 0,1 1 0,-2-2 0,0 1 0,-2 2 0,0 0 0,-1 3 0,-2-1 0,6-28 0,-3 7 0,-4 5 0,-4 17 0,0 0 0,0-19 0,-2 18 0,0 1-11,0-17 11,0 0 0,0 12 0,0-2 0,0-24 0,-5 6 0,-1-2 0,1 23 0,0 0 0,-4-11 0,-2-3 0,-2-1 0,-1 1 0,4 12 0,-1 1-296,-4-13 1,-1 1 295,6 17 0,-1 2 0,0 0 0,0 1 0,-7-28 0,0 3 0,0 3 0,-1 4 0,-1 1-310,-2 3 310,-1-1 0,-1 0 0,-2 3 0,-3 0 0,-3 2 0,-5 3 0,-2 0 0,1 2 452,-3 3-452,15 10 0,-1 0 0,-17-9 0,16 11 0,1 1 246,-14-6-246,1 1 0,-3 2 0,-1 0 0,-5 3 0,-4 2-881,-4-2 881,-4 4 0,-2-1 0,0 2 0,0 2 0,2 0 285,2 3-285,1 2 0,1 3-521,2 3 521,2 2 0,2 0 0,5 0 0,-1 7 0,1 1 0,-1 7-93,-6 3 93,12-4 0,-2 1 0,10-2 0,-2 0 0,-10 3 0,-2 2 0,2-2 0,2 0-307,10-2 0,0-1 307,-7 2 0,1 0 0,-8 8 15,4-3-15,-6 9 0,12-6 0,-9 6 0,14-6 478,-1 0-478,1 3 0,-19 15 0,13-10-423,11-9 0,1 0 423,-11 11 0,-12 12 0,11-9 0,-7 8 1956,17-14-1956,-8 10 0,12-7 0,-7 6 0,8-11 0,1 2 0,-1-1 0,-11 19 0,-1 5 0,16-24 0,1 0 0,-14 25 0,8-15 0,4-2 1196,-3-1-1196,-8 15 0,8-9-1239,-8 10 1239,11-14 0,0-3 0,-1 1 0,3 0 0,0-1 0,3 1 0,1-3 0,2 0 0,-4 11 0,9-10 0,-8 10 0,10-14 0,-6 3 0,2 0 619,-1 1 1,1 2-620,2 10 0,-2-2 0,0 0 0,4-1 0,-1 10 0,2-17 0,4-1 0,0 1 0,0-1 0,0 1 0,0 0 0,0-1 0,0 1 0,0-3 0,0 0 0,0-3 0,0 1 0,0 2 0,0 0 0,0 2 0,0 1 0,0 18 0,0-14 0,1-5 0,-2-1 0,-2 6 0,2 11 0,-6 1 0,6-11 0,-3 14 0,4-15 0,0-1 0,0-4 0,0-2 0,0-5 0,0-2 0,0-4 0,0 7 0,2-6 0,-2 4 0,4-9 0,0-1 0,1-1 0,0 4 0,-1-2 0,-1 2 0,-2 0 0,-1 1 0,0 13 0,0-11 0,2 25 0,6-11 0,-1 3 0,5 3 0,-6-20 0,-2 3 0,-2-8 0,-2-2 0,2 1 0,0-4 0,2-1 0,2 3 0,-1-4 0,0 4 0,0-5 0,0 3 0,4 6 0,-1-2 0,2 5 0,0-9 0,4 9 0,-1-10 0,3 8 0,-4-10 0,2-5 0,-1 7 0,1-11 0,1 11 0,-3-11 0,-1 3 0,-3-4 0,0 0 0,1 0 0,1 0 0,0 0 0,0 0 0,2 0 0,-1 0 0,-2 0 0,0 0 0,-1 0 0,-2 0 0,0 0 0,-2 0 0,0 0-270,0 0-1439,-2 0 450,4 0-271,-2 0-718,4 0 2248,1 0 0,-1 0 0,0 0 0</inkml:trace>
  <inkml:trace contextRef="#ctx0" brushRef="#br0" timeOffset="66956">25262 12775 24983,'-10'-5'1799,"0"0"-1170,5-2-89,2 1-270,3-1-90,0 2 0,0 2-180,0 1 0,3 2 0,5 0 0,7 0 0,5 0 0,3-3 0,3 1 0,2-6 0,6 0 0,5-2 0,8-2 0,7-4-548,-4 2 1,3-1 547,-8 2 0,4-2 0,-3 3 0,7-1 0,2 0 0,-4 1 0,-1-1 0,-2 2 0,3-2-446,1 1 1,3 0 0,1-1 0,-2 1 445,5-1 0,-3 1 0,2-1 0,0 0 0,1 1 0,5-1 0,-14 2 0,3 1 0,2-1 0,-1 1 0,-2 0 0,-1 1 0,-2 0 0,0 0 0,5-1 0,-1 1 0,4-1 0,3 0 0,-1-1 0,-1 1 0,-6 1-403,2-1 0,-5 1 1,-1 1-1,3-2 403,1 1 0,2-1 0,1-1 0,0 0 0,-3 1-342,1-1 1,-2 1-1,0-1 1,1 0 341,3-2 0,1 1 0,1-1 0,0 0-210,4-1 0,0 0 1,1 0-1,0 0 210,-10 2 0,-1 1 0,1-1 0,1 0 0,-1 0-100,3 0 1,-1-1 0,1 1 0,0-1-1,0 0 100,1 0 0,0 0 0,0 0 0,0-1 0,1 1 0,1-1 0,0 1 0,0-1 0,0 0 0,0 0 0,1 0 0,-1-1 0,1 0 0,-1 0 0,1 1 0,0-1 0,-1 0 0,1 0 0,-1 0 0,1 1 0,-2-1 0,0 0 0,0 0 0,0 0 0,-1 1-88,-1 0 0,-1 0 0,0 0 1,-1 0-1,0 1 88,9-3 0,0 0 0,0 1 0,-2 1 0,-4 0 0,-1 1 0,0 1 0,-2 0 197,10-2 0,-1 0 1,2 1-198,-4 2 0,3 0 0,0 1 0,-7 0 238,-10 2 0,-4 1 0,2-1-238,14 0 0,2 1 0,-11 1 0,0 1 1740,-11 5-1740,-11 0 2803,-4 0-2803,-10 0 585,-3-2-585,-6-1 1194,-4-2-1194,0 0-1709,-6-2-1080,-4-3 2789,-12-3 0,-12 0 0,-8 0 0</inkml:trace>
  <inkml:trace contextRef="#ctx0" brushRef="#br0" timeOffset="-81126.73">27110 13914 22014,'-13'-18'3508,"1"0"-2698,2 3 539,0-3-899,5 7 0,2 1-450,3 8 0,0 11 0,0 9 0,0 16 0,0 11 0,0 11 0,0 10-545,0-28 0,0 1 545,-3 4 0,0 2 0,0 4 0,0 2 0,-4 4 0,0 1 0,-1 6 0,1 1-589,2-20 0,-1 2 0,1-1 589,-1 3 0,0 1 0,0 0 0,0-1 0,0 0 0,-1 4 0,1 0 0,-1 3 0,-1 1 0,2-2 0,-1 1 0,1-1 0,0 1 0,1-2 0,-2 2 0,2 0 0,-1-4 0,2 0 0,0-4 0,0 0 0,0 1 0,0 0 0,0 0-196,0-2 0,1 0 1,0 2 195,-1 13 0,1 2 0,0-2 0,0 4 0,1 0-519,1-12 1,-1 1 0,2-5 518,-1-6 0,2-5 0,-1 24 624,0-16-3682,0-19-1858,2-72 1,3-29 4252,-1 30 0,1-3 0,-1 0 0,0-9 0,0-1 0,0 5 0,1 4 0,1 1 0,-1 0 0</inkml:trace>
  <inkml:trace contextRef="#ctx0" brushRef="#br0" timeOffset="-79821.73">27126 13837 20575,'0'-7'3059,"0"-1"-2520,0 3 91,-4 0-1,3 0 1,-2 2-180,-1 1 0,3 2-1,-2-2 1,3-1 0,0-5-180,0 1-270,0-4 0,-4-1 0,3-3 0,-8-8 0,8-5 0,-10-8 0,2-2 0,-7-5 0,-4 2 0,1 10 0,-3-1 0,-8-2 0,-3 1-369,0 1 1,-3 1 368,-6 0 0,-1 3 0,9 11 0,-3 1 0,-14 0 0,-8 0 0,3 2 0,1 1 0,-2 1-1050,-4 1 1,-4 1 0,4 3 1049,4 3 0,4 3 0,-5 1 0,0 0-805,0 3 0,-1 1 805,0 0 0,0 1-276,-1 2 1,0 1 275,3 0 0,0 1 0,0-1 0,1 0 0,1 1 0,0 0 0,1-2 0,0 1 0,1-1 0,0 1 0,4 0 0,-3 2 0,6-2 0,-3 1 0,3 1 0,-7 2 0,0 1 0,8-2 0,-2 0 0,2 1 0,-2 2 0,1 0 0,0 2 0,0 1 0,2-1 0,-1 1-41,-13 7 0,0-1 41,16-6 0,1 0 0,-11 3 0,3-1 0,-12 4 0,2-5 0,6-1 0,2-2 1650,8 1-1650,5-3 1954,6-5-1954,3 1 0,7-4 1014,2 1-1014,5 3 864,1-8-864,4 4 646,0-5-646,6 4 0,0 4 0,0 7 0,3 6 0,-8 8 0,3 8 0,-8 11 0,-1 8 0,-1 7-931,8-28 1,0 1 930,0 3 0,1 1 0,1 4 0,0 1 0,2 3 0,2 1 0,0 4 0,0 0 0,2 3 0,0 0 0,0 3 0,0-1 0,0 1 0,0 0 0,0 0 0,0 1-300,0-4 1,0 2 299,1-6 0,-1 3 0,1-2 0,-1 5 0,0 2-429,1 4 1,0 6 0,-1-7 428,0-7 0,0-2 0,0-6 0,1 2 0,-2-4 0,0 3 0,-1-3 0,-1 1 0,-1-1 0,-1 1 0,0 0 0,0-1 0,0 0 0,-1 1 0,2 0-468,-1-1 0,1-1 468,2 0 0,0 0 564,-3-4 0,1 2-564,1 8 0,1-1 0,-1-16 0,0 0 0,0 4 0,2-1 0,1 1 515,0-8-515,0-7 1425,0-5-1425,0-6 1453,0-2-1453,0 3 160,0 2-160,2 3 0,2 2 0,2 1 0,2 1 0,0-1 0,1-1 0,-1-2 0,2-3 0,4 7 0,2 2 0,8 22 0,-8-14 0,1 10 0,-11-20 0,4 3 0,-3-12 0,1 5 0,-2-17 0,0 8 0,2-4 0,0 6 0,2-6 0,-2 0 0,0-5 0,10 4 0,-1-3 0,13 4 0,4-12 0,13-4 0,12-7-409,-24 6 0,3-1 409,5 2 0,1-1-450,4-3 1,2 0-496,4 0 1,2-1-899,0 0 1,0-1 1842,0-1 0,0 0 0,-4 5 0,0 0 0,-3 1 0,0 0 0</inkml:trace>
  <inkml:trace contextRef="#ctx0" brushRef="#br0" timeOffset="-78826.73">26976 12074 23993,'-13'-23'1799,"3"2"-809,0 4-631,6 4-179,0 5 270,9 4-180,6 4 0,11 9-90,10 6-135,-1 7 0,1 3-45,-6-4 0,0 2-1083,9 9 0,-1 1 1083,-10-6 0,-3 2 0,-1 1 0,-2 1-114,0 0 0,-3 1 114,-2 1 0,-2 0 0,-2 0 0,-1 1 0,0 29 0,-8 1 0,-10-1 0,-6-14 0,-5 2 0,2-11 0,-2-1-314,-8 15 1,-6 0 313,7-18 0,-3-1 0,1-2 0,-6 5 0,-1 0 0,5-7 0,-2 1 0,2-3 0,-3 1 0,1-4 0,1-1 0,1-1 0,1-2 0,-1-1-1196,-5 3 1,1-1 1195,-16 5 0,-2 6 1295,26-26-1295,9 4-1082,4-11-717,8 1 188,1-7-1088,8-3 3547,-1-4 0,0 1 0,-1-2 0</inkml:trace>
  <inkml:trace contextRef="#ctx0" brushRef="#br0" timeOffset="-78334.73">26561 13207 22104,'8'-35'2699,"1"4"-2070,-1 3 1,-2 8-90,0 2-270,-4 7-1,0 4 1,-2 5 90,-5 13-90,-8 10 0,-11 20 0,-11 15-433,2-6 1,-4 5 162,11-17 0,0 2 0,-1-1 0,1 0 0,1 0 0,0-1 0,0 2 0,0 0 0,6-4 0,-2 17 0,10 5 0,45-23 0,7-11 0,-9-11 0,5-2 0,14 1 0,0-2-473,-9-1 0,0-1 473,13 3 0,0 0 0,-17-3 0,-3 0 0,30 5 0,-12-1 0,-10-6 0,-13 5 0,-10-9 293,-6 4-293,-6-6 0,-11-4 0,-4-6 0,-11-13 0,-2-12 0,1-1 0,-1-2 0,4 6 0,0-1 227,-7-11 1,-1 0-228,5 10 0,1 2 0,-1-2 0,0 1 0,-1 1 0,1 1 0,0 0 0,1 1 0,-14-24 0,5 11 0,5 8-1259,6 11-360,2 7-540,2 9-629,-2 3 2788,-1 12 0,-1 8 0,0 9 0</inkml:trace>
  <inkml:trace contextRef="#ctx0" brushRef="#br0" timeOffset="-75407.73">26415 13299 16707,'0'-10'5397,"0"4"-4857,0-1-180,0 4 0,0-2 359,0 2 181,0 1-540,-7 13-91,-2 10-89,-11 22 0,-2 18-1087,8-24 0,-1 1 997,0 4 0,-1 2-45,-1 2 0,0 0-45,0 0 0,-1 0 45,0-1 0,0-1-45,2-3 0,-1-1-101,-3 6 0,1-3 101,-4 16 0,-2 2 180,19-31-180,6-21 0,9-10 962,20-43 0,4-21-962,-10 23 0,1-1 0,-1-1 0,4-6 0,0-2 0,-2 4 54,4-10 0,-5 10-54,-9 15 0,-7 20 0,-1 5 0,0 4 90,5 24-90,-1-1 0,5 18 0,-5-7 90,-2 1 74,0-3-74,-3 4-90,-2-12 0,-2 2 0,-2-17 0,-4 0 0,0-10 90,-1-5-90,-2-10 0,6-8 0,-3-8 0,4-2 0,6-12 0,-3 16 0,5-2 0,-4 18 0,-2 8 0,0 2 89,-2 17-89,0 8 0,0 13 0,0 3 0,-4 5 0,0-4 90,-1-1-90,-2-8 0,6-4 0,-3-11 0,4-3 0,4-7 0,4 0 90,7-7-90,7-6-90,4-10 90,5-5 0,0 0 0,4-2 90,-12 13-90,0 3 0,-13 12 0,-4 8 90,-2 3-90,-2 6 0,-2-6 0,0 2 0,0-6 0,0 1-180,0-1-2068,0-5-721,0 4 541,0-3 2428,0 8 0,-4-1 0,0 5 0</inkml:trace>
  <inkml:trace contextRef="#ctx0" brushRef="#br0" timeOffset="-71506.73">24466 17629 16168,'-4'0'4947,"-6"0"-4407,9 0-271,-10 0 1,5 0 270,-10 0-180,4 0-90,-1 0 0,5 0-1,-2 0 91,-2 0 90,-1 4 0,-3-3-1,4 8 1,-4-8 0,3 4 0,-1-5 89,2 0-89,2 0-180,3 0 90,0 0-360,10 0 0,0 0 0,5 0 0,2 0 0,-2 0 0,2 0 0,2 0 0,6 0 0,5 0 0,4 0 0,1 0 0,11 0 0,-9 0 0,5 0 0,-15 0 0,-4 0 0,-4 0 0,-9 0 0,3 0 0,26 0 0,16-7 0,-2 2 0,4-3-443,6-4 1,2-3 442,-10 3 0,1-1 0,2-1-1033,5-2 0,2-1 0,1-1 1033,-10 4 0,0 0 0,0 0 0,2 0 0,1-1 0,1-1 0,1 1 0,0 0-518,1 0 0,0 0 0,0 1 0,0-1 518,0 1 0,0 0 0,-1 0 0,0 0-233,-2 1 0,-1 0 0,0 1 0,-1-1 233,11-1 0,-1-1 0,-2 1 0,-7 1 0,-2 0 0,-1 1 0,12-2 0,-3 0 154,-1 0 0,-3 1-154,-15 4 0,-2 1 1763,29-4-1763,-37 7 2637,-20 5-2637,-11 0 2280,-5 0-2280,0 0 0,3 5 0,-2-4 0,3 4 0,-5-5 0,1 0 0,0 0 0,4 4 0,0 2 0,1-1 0,-2 0-630,-10 13-1978,-2 0 2608,-15 17 0,-9 5 0,-8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51:22.17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9177 4522 18057,'0'-10'3778,"0"0"-3329,2 2-179,0 0 90,1 3-180,-2 0 0,-1 3 1799,0-1-1710,0 1 1,0 1-180,0-3 270,0-1 0,0-5-270,0-3-90,-5-5 90,-4-2 0,-5-3-90,-18-14 90,-9 4-90,-5 2 0,-3 14 0,-14 17 0,10 13-139,14-3 1,1 3 138,7 3 0,1 3 0,-3 3 0,1 2 0,-1 2 0,1 2-863,0 2 0,1 1 863,0 1 0,1 2 0,2 0 0,1 3-32,-6 14 0,2 4 32,8-4 0,2 0 45,1 0 0,4-1-45,7-11 0,7-2 0,21 21 0,2-18 0,16 6 0,-2-18 0,4-5 0,3-3 0,-8-10 0,1-2 0,19 0-294,-16-4 1,0-1 293,17-3 0,4 0 0,2 0 0,0-5 0,0 2 0,-2-2 0,-4 3 1463,-4 2-1463,-3 9 0,-7 7 90,-1 12-90,-7 10 0,-2 7 0,-9 9 0,-6 7-461,-10-27 0,-3 0 506,-2 3 0,-2 0-45,-3 4 0,-2 0 44,-2 1 1,-3 0-45,-3 1 0,-2 0 0,-2 0 0,-3-2 45,-2 2 0,-3-2-45,-1-2 0,-2-1 0,-1-3 0,-2-1 45,0-5 0,-1-3 0,2-3 0,-1-3-45,2-3 0,-1-3 0,-26 2 90,4-7 90,-8-30-90,20 3 0,-1-22 872,26 9-962,8-2 216,11-6-216,10 11 0,11-4 0,9 17 0,4 7 90,5 3 1025,-1 5-1115,16 9 0,-18 0 0,7 11 0,-23-4 0,-5 1 0,-4-4 0,-4-5 0,-2 4 0,-3-6-90,-4 2 0,-1-4-2249,0-4 1080,-3 0-450,-4-4 1709,-8-15 0,7 1 0,-3-12 0</inkml:trace>
  <inkml:trace contextRef="#ctx0" brushRef="#br0" timeOffset="4553">9876 5406 20755,'-12'-17'2879,"-1"-1"-2250,3 0-89,4 0-90,-2 5-271,8 3 1,-4 5-90,4 3 0,4 2-90,5 11 0,12 8 0,8 12 90,7 7-90,3 0 0,-11-13 0,3 0 0,-3-4 0,0-2 0,26 12 0,-12-15 0,-10-32 90,-8-6 0,5-21 90,-10-7 270,-1-5 44,-8 18 1,-2 0-135,2-9-90,-1-4-90,-9 37-90,0 15-90,-6 23 0,-1 28-326,1-14 1,-2 6 325,1 9 0,-1 8 0,0 2-795,1-10 1,0 2 0,0 0 0,0 0 794,0 0 0,0 0 0,1 1 0,-1 1 0,0 7 0,-1 3 0,1-3 0,2-6-90,0 8 1,0-4-481,1-6 1,-1 3-1,2-9-60,2-13 1,1-3-1035,-2 3 0,0-6-425,2-18 2089,4-25 0,4-35 0,5-16 0</inkml:trace>
  <inkml:trace contextRef="#ctx0" brushRef="#br0" timeOffset="4873">10672 4481 22343,'8'-63'1019,"0"0"1,0 5 0,-2 2-706,-2 9 1,-1 3-426,-1 6 0,-1 3 561,-1-21-180,0 15-90,0 13 167,0 13 13,2 15 41,2 17-131,2 28-226,-1-8 1,0 5-535,0 13 0,-1 4 490,-1-11 0,1 3 0,-1 1-903,-1 5 0,0 3 1,0 1 902,1 4 0,0 2 0,-1 0 0,-1-16 0,0 1 0,0 0 0,0-1-510,1 1 1,-1 0 0,1-1 0,-1 0 509,0 15 0,0 0 0,-1-2-246,2-2 0,-1-2 0,0-1 246,0-4 0,-1 0 0,1-2 0,1-5 0,-1-2 0,0 0 0,1 15 0,-1-3 0,0-8 0,-1-4 0,1-6 0,-2-3 164,1 21-164,2-17 1212,1-14-1932,2-14 2350,0-15-2800,3-18-179,-2-21-360,2-18 1768,0-1 1,1-3 0,-2 13 0,0-2 0,0 4-1,1 0 1,-1 0 0</inkml:trace>
  <inkml:trace contextRef="#ctx0" brushRef="#br0" timeOffset="5732">11370 5056 20665,'8'-21'3598,"-3"1"-3058,-2 2-90,-3 0-91,0 8-179,-7 2 0,-4 13 0,-9 10-180,-3 20 90,-3 21-1279,13-18 1,1 3 1188,0 7 0,0 1 0,1 3 0,2 4-81,3-7 1,3 3-1,1-1 51,3-4 0,2-1 0,0-1-264,2 21 0,5-5 204,3-15 1,5-10-181,11-13 90,4-21 90,-3-24 90,0-26 0,-16 11 0,-3-3 803,0-8 1,-1-6-535,-4-2 1,-2-6 0,0 3-598,0-7 0,-2 0 387,-2 10 1,-1-2 0,-2 6 30,0 6 0,-3 6-90,-1 5 0,-2 4 60,-5-13 30,5 28-90,4 32 0,5 37 0,2-12 0,1 5-69,1 10 0,2 3 39,1-16 0,0 2 0,1 0-16,2 0 1,0 0 0,1 0-45,2-1 0,0 0 0,2-2-135,8 16 0,3-4-90,0-6 1,3-4-46,-2-8 0,5-6-354,9-9 0,4-15-6,-2-24 1,-1-13 14,1-6 0,-4-8 825,-13-2 0,-5-6 0,-2-2-576,-5 1 0,-3 0 0,-2-3 636,1-7 0,-1-1 0,-1-2 22,-2 14 1,-1 1-1,-1-3 1,-1-2-136,-1-2 1,-1-5 0,-1 0 0,0 0 0,0 5 112,-1 1 0,1 3 0,-2 1 0,0-4-112,-2-5 1,0-5 0,-2 0 0,0 3 0,1 7 51,-2 6 0,0 5 0,0 0 0,-2-8 0,-1-1 0,1 7-75,1 10 0,0 4 45,-1-18 502,0 20-322,9 22 0,1 33 89,8 39 218,-1-11 0,0 5-517,-1-10 0,0 3 0,-1 2 172,1 5 1,0 1 0,0 2-233,1 1 0,-1 1 0,0 4 0,0-3 0,-1 4 0,1 0 0,-1-5 0,0 1 0,0-4 0,0 2 0,-1-7 0,1 3 0,-1-3 0,0-5 0,1 7 0,-1-6 0,-2-8 0,0-4 1382,1 15-1382,1-64 0,0-28-255,1-8 0,1-6 255,0 0 0,1 0 109,2-5 1,2 0-110,0 3 0,3 2 0,1 3 0,2 4 0,1 8 0,3 3 0,0 9 0,4 6 0,29 3 747,-14 40 1,-1 17-748,-13 1 0,-4 9 0,-1 1-510,1 2 0,-2 3 0,-3 2 510,-2 9 0,-5 2 0,-4-3 0,-6-14 0,-4-1 0,-2-1 0,-1-1 0,-2 0 0,-1-1 0,-3-2 0,-2-2 0,-1 0 0,-10 15 0,-3-3 0,0-6 0,-1-4 0,-1-6 0,-1-3 0,1-6 0,1-4 0,1-4 0,1-4 270,-20 1-450,8-18 656,13-20-1195,11-21-361,8-22 146,6 23 0,2-2-56,0-7 1,2-2-360,-1-4 0,2-1 1162,2-1 0,2 1 1,1 0-1,2 2 1,2 2-1,-1 1 0</inkml:trace>
  <inkml:trace contextRef="#ctx0" brushRef="#br0" timeOffset="6049">12990 4614 24623,'11'-16'1439,"-5"6"-1169,-2 12 0,-10 18-90,-2 18-180,-5 23-757,8-23 0,1 3 757,1 4 0,1 2 0,3 3 0,2-1 0,1-1 0,2-1 0,2-2 0,4-3 45,1-6 0,3-3-45,20 20-249,19-20 249,-15-29 0,-10-27 0,-5-12 45,-12 0 0,-5-6 0,3-21 0,-3-3-500,-5 6 0,-3 1 500,-2-3 0,-5-1-45,0 10 0,-3-2 0,-4 2-60,-2 7 0,-2 2 0,-2 1-165,-7-20 0,-4 6-135,0 19 1,-1 9-721,-11 11-2608,-6 19 3688,19 9 0,3 12 0,22 0 0</inkml:trace>
  <inkml:trace contextRef="#ctx0" brushRef="#br0" timeOffset="6277">13555 3470 24184,'13'-52'839,"0"-1"1,0 4-1,-1 2-479,-2 6 0,0 2 297,8-24-657,0 20 164,1 20-164,5 27 0,4 34 0,-11 3 0,1 10 0,-2 1-899,-2-6 0,-1 0 0,-1 5 899,1 3 0,-1 5 0,0 1 0,-2-1 0,-3-7 0,-1-1 0,-1 0 0,-1 1 0,0 4 0,-1 0 0,0 1 0,-1 1 0,1 2 0,-1 0 0,-1 1 0,-1 0-315,0-1 0,-1 1 0,-1 0 1,0-1-226,0-1 0,-1 1 0,1-1 1,-2-1-226,0-1 1,-1-1-1,0 0 1,-1-1 764,0-3 0,-1 0 0,1-1 0,-1 0 0,-3 13 0,0 0 0,-1-2 0,-1-2 0,1 0 0,-1 0 0</inkml:trace>
  <inkml:trace contextRef="#ctx0" brushRef="#br0" timeOffset="9810">8191 8217 22014,'-34'9'134,"1"0"0,36-9 0,6-1 0,6 0 0,6-2 0,5 0 0,5-2 0,5 0 0,4-1 0,5-1 0,4-1 0,5 0 0,3-1 0,3 0 0,4-1 0,3-1 0,3 0 0,3-1 0,2 0 0,3-1 0,1 1 0,3-1 0,1-1 0,1 0 0,1 1 0,2-2 0,0 1 0,1 0 0,0 0 0,0-1 0,0 1 0,-1 0 0,0 0 0,-1 0 0,0 0 0,-2 0 0,-2 1 0,-1-1 0,-2 2 0,-3-1 0,-1 1 1,-3 1-1,-3-1 0,-3 2 0,-3 0 0,-4 0 0,-3 1 0,-4 1 0,-4 0-539,33-4 1,-7 0 0,-6 1-1,-5 2 1,-4 0 0,-2 0-1,-1 0 1,0 1 0,1-1 0,3 0-1,3-1 1,6-1 0,5-1-1,8-1 405,-35 6 0,3-1 0,3 0 0,3-1 0,2-1 0,3 1 0,2-2 0,2 1 0,3-1 0,1 0 0,2-1 0,2 1 0,1-1 0,1-1 0,2 1 0,1-1 0,0 1 0,2-1 0,0 0 0,0 0 0,1 0 0,0 0 0,0-1 0,0 1 0,0 0 0,-1 0 0,0 0 0,-1 0 0,-1 1 0,0-1 0,-2 1 0,-1 0 0,-1 0 0,-2 0 0,-2 1 0,-1 0 0,-2 0 0,-3 0 0,-1 1 0,-3 1 0,-3-1 0,-2 2 0,-3-1 0,-3 1 0,-3 1 0,-3 0 0,-4 1 0,-3 0 0,-4 1 0,-4 1 151,43-7 0,-18 4 0,-11 0 0,0 1-151,18-6 0,-11 2 630,-7 2-630,-15 1 0,-8 4 0,-6 1 2880,-4 2-2880,-2 0 994,2 0-994,-4 0 553,3 0-553,-4 0 0,0 4 0,0-32 0,-4-39 0,-1-16 0,0 3 0,1 22 0,0-3 0,0-1 0,-1-2 0,1-2 0,-1 0-424,1 10 0,0-1 0,-1 0 0,1-1 0,-1-2 0,1 0 0,-1-1 0,0-2 424,0 5 0,0-2 0,1 0 0,-1-1 0,0 0 0,0-2 0,-1-1 0,0-1 0,0-1 0,-1-1 0,1 9 0,-1-3 0,-1-1 0,1-1 0,-1-2 0,0 0 0,-1 0 0,1 0 0,-1 0 0,1 1 0,-1 1 0,1 1 0,-1 3 0,1 1-227,-1-6 0,1 2 0,-1 3 0,1 1 0,-1 1 1,0 0-1,0-1 0,0-1 0,-1-3 0,-1-2 227,1 5 0,0-5 0,-1-2 0,0-2 0,0-2 0,-1-1 0,0 1 0,0 0 0,0 3 0,0 2 0,0 3 0,0 5 0,0 5 0,1 5-380,-7-25 1,1 12 0,-1 5 0,0-1 379,-1-2 0,-1 0 0,0 1 0,0 5-87,5-1 0,1 4 0,-19 8 87,-4 23 0,-12 5 0,-10 4 0,-8 3 0,-6 3 0,-5 1 0,-1 1 0,-1 1 0,3-1 0,3 0 0,6-3 0,9-1 0,-10-7 0,8-1 0,3 0 0,0 0 0,-4 1 0,-10 4 0,15 4 0,-6 2 0,-3 1 0,-4 0 0,-3 2 0,-1 0 0,-2 1 0,-1 1 0,1 1 0,1-1 0,2 2 0,2-1 0,4 1 0,4 1 0,-7 0 0,4 2 0,3 1 0,1 0 0,2 1 0,0 0 0,-1 0 0,-1 0 0,-3 0 130,1-1 1,0 1 0,0 0 0,-1-1 0,0 1 0,-2 0-1,0 0 1,-2 1 0,-2-1 0,-2 1-131,10-2 0,-2 1 0,-1 0 0,-1 0 0,-2 0 0,0 0 0,-2 1 0,0-1 0,0 0 0,-1 1 0,1-1 0,-1 1 0,0-1 0,1 0 0,1-1 0,3 0 0,-1 0 0,0 0 0,0 0 0,-1 0 0,1 0 0,-1 0 0,1-1 0,-1 1 0,1-1 0,0 1 0,1-1 0,-1 0 0,2 1 0,-1-1 0,2-1 0,-4 2 0,0-1 0,1 0 0,-1 0 0,1 0 0,0 0 0,1 0 0,0 0 0,1-1 0,1 0 0,0 0 0,2 0 0,1 0 0,1 0 0,-9 0 0,1 0 0,1 0 0,1 0 0,1-1 0,2 0 0,2 0 0,1 0 0,4-1 0,2 0 51,-17 1 1,3-1 0,5 0-1,7-1 1,9-1-52,8 1 0,5-1 1081,-9 2 1,7-1-1082,20-4 127,3 0-127,-13 0 3298,4 0-3298,-12 0 0,-13 5 0,11 2 0,-13 3 0,-11 5 0,-8 2 0,-6 1 0,-2 2 0,-2-1 0,3 0 0,5-1 0,7-3 0,10-3-468,-10 2 0,11-4 0,0 0 0,-12 3 468,11 0 0,-11 2 0,-7 4 0,-5 0 0,-2 2 0,1-1 0,2-1 0,7-2 0,8-3 0,11-3 0,14-5 0,-9-5 0,6 4 0,15-5 0,4 4 0,9 4 0,1 3 2157,-3 4-2157,-8 13 0,5 3 0,1 6 0,1 5 0,3 23-434,3-22 1,1 8 0,1 3 433,1 4 0,1 5 0,0 0 0,1-1 0,-2-9 0,1-2 0,0 1 0,1 2 0,-1 0 0,0 3 0,0 1 0,0 0 0,1-2 0,1 5 0,0-2 0,0 1 0,2 2-398,0-1 0,2 3 0,0 1 1,0 0-1,-1-2 398,0-9 0,-1-2 0,0-1 0,0 3 0,1 3 0,1-1 0,1 5 0,0 2 0,0 1 0,0-2 0,-1-5 0,0-6-464,0 10 0,-1-7 0,1 10 464,-2-12 0,0 7 0,1 7 0,0 4 0,-1 3 0,1 0 0,-1-2 0,0-3 0,-1-6 0,-1 6 0,1-4 0,-2-3 0,1 0 0,-1 3 0,1 6 0,-1-15 0,1 4 0,0 4 0,-1 1 0,1 2 0,0 0 0,0-1 0,-1-2 0,1-2 0,-1-4 0,0-4 0,-1 18 0,1-6 0,-1-3 0,0-2 0,0 3 0,0 6 0,0 4 0,0-2 0,0-7 0,0-11 0,0-8 0,0-2-8,0 20 0,-2 9 0,1-7 8,-1-17 0,-1 1 0,2 15 0,-1 7 0,1-10 0,-1-24 0,0-3 402,-2 19 1,8-14-403,21-43 1814,-7-1-1814,26-17 0,-1 0 0,10-5 0,-3 2 0,-1 3 0,2 0 109,-5 2 1,7-4 0,0 0 0,-5 4-155,17-2 0,-4 4-45,-16 4 0,0 1 0,3-1-248,4 0 1,3 0 0,2-1 0,-4 1 7,5 0 0,-2 0 0,2 0-646,-3 1 1,3 0 0,-1 0 0,-3 1 525,-2 1 0,-4 1 1,0 0-181,-2 1 1,0 0-1,-2 0 429,18-4 0,-2 0 1,-6 0-1,-2-1 1,-4-1-1,0 1 1</inkml:trace>
  <inkml:trace contextRef="#ctx0" brushRef="#br0" timeOffset="34960">14944 9838 20755,'0'-8'2609,"0"3"-2339,0 3-1,0-1 181,0 1-90,0-4-90,0 4 359,0-1-359,-4 3 90,3 0 899,-3 0-359,1 27-810,-2 3 0,-3 32-90,-2 2-236,6-27 1,0 2 235,-1 4 0,0 0-371,1 4 0,0 1 371,-1 1 0,2 3 0,0-3 0,0 2 0,0-1 0,1 8 0,0 0-335,0-10 1,1 2-1,0-4 335,1 3 0,0-4 0,0-2 0,0-2 0,2-3 0,0-2 0,4 27 0,6-10-90,17-2 90,-2-25 382,31-11-427,-27-29 0,0-7-45,1 2 0,0-4 30,0-10 0,0-5 0,-4 0 267,1-3 0,-1-3-207,4-6 0,2-7 0,-2 1-691,-7 8 1,-3 1 0,0 1 720,1-1 0,0 0 0,-2-1 60,-1-6 0,-1-1 0,-3 6-268,-4 5 0,-1 2 178,1-11 0,-1 1 0,-3-11 0,-4 7 0,-2 8 0,-2 7 0,0 8-270,1 8-180,0 5 12,3 4-1271,-4 8 3801,2 4-3351,-2 13 35,0 7-1115,2 12 2339,-2 8 0,4 6 0,-2 5 0</inkml:trace>
  <inkml:trace contextRef="#ctx0" brushRef="#br0" timeOffset="35356">15800 10544 24803,'-10'9'1349,"2"4"-1079,-2-2 0,0 9 90,1 10-181,3 6-89,-1 15-45,6-9 0,1 2 0,-2-10 0,0 0-577,2 12 0,0-1 532,0 6 0,0-8 0,0-12 0,0-11 0,0-10-90,4-17 90,2-16-90,7-20 90,5-21-705,-7 27 1,0-2 704,2-5 0,1 1 0,0-2 0,0 0 0,0 4 0,1 1 45,-1 3 0,0 2-45,13-23 901,-1 17-901,-2 16 270,8 35-90,-8 21-135,-8-2 0,-3 5-232,-2 3 1,-3 2 186,0 5 0,0 2 12,0 2 0,-2 1-57,0 0 0,-1 1-90,0-2 0,-1-2-135,1-3 0,-1-2-679,-1-4 1,2-2-401,5 18-430,2-17-380,4-21-7672,6-22 9591,5-22 0,5-19 1,-14 18-1,-1 1 0</inkml:trace>
  <inkml:trace contextRef="#ctx0" brushRef="#br0" timeOffset="35534">16588 10392 23274,'21'-54'4857,"-7"12"-4497,-11 36-270,-8 28-90,-8 34 0,7-21 0,0 4-728,0 24 1,0 3 727,3-15 0,-1-1 0,-1 17 0,1-2-225,4-24 1,-1-3-766,-2 28-449,3-17 73,0-17-973,0-16-7492,0-23 9278,0-24 1,0-25 0,0 20 0,0 0 0</inkml:trace>
  <inkml:trace contextRef="#ctx0" brushRef="#br0" timeOffset="35671">16523 9563 23813,'-11'-47'659,"0"0"1,1 5 0,-2 2-570,-5-3 0,0 4-90,-6-6-450,-4 5-449,18 41-630,4 18-990,5 22 2519,4 10 0,2 12 0,-1-30 0,0 1 0</inkml:trace>
  <inkml:trace contextRef="#ctx0" brushRef="#br0" timeOffset="36068">16864 10112 17787,'12'-8'4407,"1"1"-3597,-1 4-180,0 1 89,0 2 1,2 0 89,2 0 181,3 11-271,3 6-179,1 18-90,1 10-450,0 14-342,-11-24 0,-1 1 342,0 3 0,0 1 0,0 2 0,-1 0 0,0 1 0,0-1 0,-2-2 0,0-1 0,0-3 0,0-1 0,8 26 0,-3-10 0,-2-8 0,-2-10 0,-4-1 0,-2-26 0,-2-11 0,-1-25 0,-2-12 0,1 8 0,0-5-623,1-13 1,1-7-1,1 3 308,0-1 0,0 0-105,1 6 1,0-1-1,1 3-345,0 1 1,2 2-1217,3-7 1,1 4 1980,7-11 0,6 1 0,-6 39 0</inkml:trace>
  <inkml:trace contextRef="#ctx0" brushRef="#br0" timeOffset="36352">17486 10234 21655,'14'51'4227,"-2"-2"-3777,-2-4-180,-2-4-180,4-5 0,20-8-180,4-12-180,24-14 0,-3-17-1238,-25 2 1,-1-3 1462,1-3 0,-1-2-38,0-2 1,-3-5 501,-5-13 1,-4-7 0,-4 4-150,-4 9 0,-4 1-46,2-28 1,-13 9 225,-29 36-450,-10 23 0,-3 23 0,20-4 0,2 6-1199,-1 6 0,2 5 1199,0 5 0,3 3 0,0 3 0,3 1 166,4 1 1,3 0-167,3-3 0,3 0 0,4-4 0,4-2-360,2-4 0,4-2-568,2-6 0,4-2-331,23 19-461,10-18-79,9-16-450,8-19 2249,-30-5 0,1-4 0,0-7 0,-1-4 0,2-3 0,-1 0 0</inkml:trace>
  <inkml:trace contextRef="#ctx0" brushRef="#br0" timeOffset="36718">18395 10229 23634,'4'-47'2293,"1"-1"1,-10-12-1934,-3 17-360,-14 54 0,5 31 0,1 21-462,9-26 1,0 3 461,1 4 0,0 1 0,0 2 0,0 0 0,0-1 0,0 0 0,0-3 0,1-2 0,2-4 0,0-3 0,-1 20 222,4-16-222,7-45 0,6-17 0,-2-8 0,1-4 0,2-2 0,2-3-427,1-2 1,3-3-1,-1 2 427,5-5 0,0 0 0,-3 9 0,2-1 0,0 5 0,0 6 0,3 7 251,6 8 1,1 6-252,12 8 0,8 24 0,-34 19 0,-7 6 0,3 14-637,-7-11 0,-2-1 637,-6-4 611,-4-11-611,3-7-535,-6-10-904,6-17-180,-2-10-180,3-19 1799,11-19 0,-3 12 0,9-10 0</inkml:trace>
  <inkml:trace contextRef="#ctx0" brushRef="#br0" timeOffset="37226">19309 10173 19856,'17'-47'1169,"-1"1"0,4-14-1124,-8 14 0,-2 1 45,-6 2-90,0 2 270,0-3-90,-1 15 0,0 1 90,-1 17 90,-1 4-91,0 4 91,-1 1 630,0-3-541,0 2 1,0-7 0,0 3 0,0-4 179,0 1-89,0 5-180,0 0-360,-3 5 0,-2 0 0,-5 11 0,-2 8 0,-4 19 0,-4 13 0,-1 8 0,1 4-347,8-23 0,0 0 347,-4 21 0,2-2 0,9-9 0,7-12 0,7-7 0,10-11 0,11-10 0,13-5 0,6 1 0,6 5-374,2 10 374,-6 6 0,-4 11 0,-13 13 0,-20-19 0,-3 2 0,-3 4 0,-4 1 0,-3 2 0,-6 2 0,-9 18 0,-6 0-1297,2-16 1,-3-1 1296,-8 13 0,-2-4 0,8-22 0,-1-4-669,-19 21 669,11-17-1530,13-15-89,14-26-29,16-23-600,16-28 2248,-6 14 0,5-7 0,0 1 0,-3 7 0,-1 1 0,2-2 0,1-4 0,0-1 0,0 1 0,0 0 0</inkml:trace>
  <inkml:trace contextRef="#ctx0" brushRef="#br0" timeOffset="37391">19934 9950 21571,'20'-40'1619,"-1"0"0,-2 4 1,-1 3-1531,6-10 885,-12 20-974,-10 66 0,-6 11 0,0-5 0,0 11 0,0-3-1565,-1 3 1,1 1 1564,-1-6 0,1 3 0,1-4 0,1 2 0,1-3-11,0-5 1,1-1 10,1-7 0,2-2-1401,-1-2 1,2-4-849,2 2-359,4-19 2608,2-38 0,1-22 0,-2-12 0</inkml:trace>
  <inkml:trace contextRef="#ctx0" brushRef="#br0" timeOffset="37510">20032 9426 16351,'-6'-49'877,"0"1"0,0-1 0,-4-17 0,-1 2-406,1 10 1,0 4-427,0 10 0,-1 2 480,0 0 0,1 4-1334,0-8-630,-1 2-900,16 29 2339,7 0 0,15 9 0,6-2 0</inkml:trace>
  <inkml:trace contextRef="#ctx0" brushRef="#br0" timeOffset="37711">20978 8501 27713,'29'-10'630,"-7"2"-512,-10 20-118,-6 16 40,-12 25-40,3-16 0,0 3 0,-3 6 0,0 2-584,2 8 0,1 2 584,0 4 0,0 1-440,3-18 0,0 0 1,0 0 439,0 22 0,0-1 0,0-3 0,0-1 0,2-5 0,0-2-630,-1-7 1,1-2-316,1-7 1,1-2-1485,-1 21-7402,1-19 9059,-4-19 1,0-11-1,0-9 1</inkml:trace>
  <inkml:trace contextRef="#ctx0" brushRef="#br0" timeOffset="38166">20633 9233 25674,'-29'-26'719,"0"1"1,2 1 0,2 2-630,-16-14 0,14 6-90,19 7-5360,24 3 5135,20 10 0,13 5-165,-3 1 0,4 2 1,1 0 458,1 0 0,1 0 1,3 1-138,2 1 1,4 0-1,0 0 1,-7 0 112,13 0 0,-3 0-221,-10 0 0,2 0 0,-6 0 401,-5 0 0,-5 0 45,-5 0 0,-3 0 310,18 0-130,-19 0 1637,-12 0-2087,-17 0 875,-6 7-875,-11-1 3065,1 16-3065,5-5 0,11 23 0,10-13 0,15 12 0,5-16 0,10-9-463,5-5 373,7-16 90,5-8 90,-24-8 0,4-7 0,-3 0-353,-3 2 0,-1-3 263,5-9 0,2-5 0,-7 4 0,1-14 0,-14 16 0,-8 15 0,-25 56 0,-9 23-552,7-14 1,-3 7-1,1 1 552,0 3 0,0 1 0,0 3-607,3-9 0,-1 1 0,0 1 0,0 0 607,0 3 0,0-1 0,0 2 0,-1 3 0,-1 3 0,-1 5 0,0 1 0,0-2 0,1-2-160,0-2 0,2-4 0,0 1 0,-2 4 55,2-5 0,-2 4 0,0 2 0,0 0 0,2-4 1,0-6-496,-1 9 0,2-7 1,-1 1-181,-3 9 0,-1 1 1,2-7-616,3-10 1,1-6 1394,1-6 0,0-4 0,-10 17 0,-1-10 0</inkml:trace>
  <inkml:trace contextRef="#ctx0" brushRef="#br0" timeOffset="44498">14814 12364 17427,'-19'0'4857,"1"0"-4317,2 0-180,1 0 0,1 0 179,2 0 1,0 0 90,0 0-181,0 0 1,-2 0 360,-3 0-541,8 0 1,-4 0-90,12 0 180,-2 0-270,8 0-90,9-3 90,44-6-90,2-5-1104,-11 4 0,2 0 1104,-5 0 0,1 0 0,3-2 0,0 1-435,4 1 1,0-1 434,-1-1 0,0-1 0,0 3 0,1-1 0,-1 0 0,0 0-253,-3 1 0,3-1 253,-5 1 0,3-1 0,-3 1 0,6-2 0,-1 1-30,-8 1 0,3 0 0,-5 0 30,1 1 0,-4 1 0,-2 1 0,-1 1 0,28-9 0,-12 4 0,-9-1 0,-7 2 0,-5 2-90,6-4 1920,-12 8-1830,13-7 0,-21 7 940,5-1-850,-9 3 543,2 2-633,-3 0 0,-1 0 90,-6 0-180,-4 0-2129,0 0 0,-2 0 1</inkml:trace>
  <inkml:trace contextRef="#ctx0" brushRef="#br0" timeOffset="46120">17498 11820 19586,'-12'-2'3328,"1"1"-3058,5-1-180,-3 2 180,8-2 89,-8 1 91,8-1 360,-7-1-451,7 3-89,-2-2 720,3 2-900,5-3-90,9-2 90,24-5-90,-8 2 0,8-1-596,7-1 0,10-1 1,3-1-1,-1 1 596,-5 1 0,1-1 0,0 1 0,5-1-429,-4 0 0,3 0 0,2 0 1,2-1-1,-1 1 0,-2 0 447,7-1 0,-1 0 0,-1 1 0,1-1 0,1 0-275,-6 2 0,0-1 0,1 0 1,0 1-1,1-1 0,0 1 302,3-1 0,0 0 0,1 0 0,1 1 0,-1-1 0,1 1-171,-8 1 0,0 0 0,0 0 1,0 0-1,1 1 0,-1-1 0,1 1 151,-2 0 1,0-1 0,0 1 0,1 1 0,0-1-1,1 0 1,2 0 3,-5 1 1,3 0 0,1 0-1,1-1 1,1 1 0,-2 0-1,0 1 1,-2-1 0,-3 1-30,10-2 0,-4 1 0,-2 0 0,1 1 0,1-1 0,3 0 22,-4 1 1,4-1-1,2 0 1,1 0-1,-1 1 1,-2 0-1,-5 0 1,-6 1 21,6-1 1,-6 1 0,-3 1 0,3-1-45,11-1 0,3-1 0,-2 0 0,-11 1 503,-6 0 0,-5 1-503,3-1 0,-6-1 0,-10 0 1692,-10 2-1692,-11-7 1383,-4 1-1383,-10-7 3216,0 5-3216,-9-1 534,9 5-534,-6 2 0,6 5-360,-3 2-899,4 0-360,0 0-180,4 0-990,0 9 2789,-3 2 0,-7 11 0,-5 2 0</inkml:trace>
  <inkml:trace contextRef="#ctx0" brushRef="#br0" timeOffset="48331">12280 10717 23454,'0'6'1619,"0"5"-1529,0-5 0,-4 11 89,-2-3 271,-5 5-90,-1 0 90,-2 1-90,0 0-91,-6-2 1,-4-2 0,-7-9-90,-9-2 0,-7-10 0,-10-7-406,24 0 1,-1-4 270,-2-4 0,0-5-563,-3-8 0,1-5 518,-1-8 0,3-5-487,11 10 0,1-3 1,2-2 486,-1-6 0,2-3 0,1-1-796,2-6 1,1-3 0,2 0 795,3 14 0,2 0 0,1-1 0,1 0 0,2 0 0,1 0 0,0-1 0,2-2-284,1 1 1,1-2 0,0-2 0,1 1 0,1 4 283,0 1 0,2 3 0,0 0 0,0-1-193,2-10 0,-1-2 0,2 2 1,0 6 192,1 6 0,0 5 0,1 1 116,4-17 0,1 2-116,-2 5 0,0 2 0,0 4 0,0 1 0,-1 3 0,-1 0 567,2-9 1,-1 1-568,-2 15 0,-2 0 893,2-16 0,-2 3-893,-2 3 2548,-3-12-2548,-1 34 877,0-1-967,0 17 651,0 1-651,0 4 150,0 2-60,-3 0 51,2 0-51,-3 0 0,1 0 0,-5 5 0,-10 7 0,-11 11 0,-12 15-127,17-17 1,-2 2 126,-19 15 0,-2 0-766,11-12 0,-1 0 766,-13 9 0,0-2 0,17-14 0,1-2 0,-27 11 90,-3-6-90,26-11 0,5-4 0,24-9-90,34-26 0,9-4-92,-4 4 1,6-3 151,2 0 0,5-1 0,-2 2 33,11-6 0,0 0-3,-6 3 0,3-1 0,-3 3 0,5 0 0,-4 3 0,-3 1 0,-1 1-575,-4 4 0,-2 1 575,-6 3 0,-1 2 0,18-8 0,-13 8 583,-11 4-583,-8 6 1418,-6 2-1418,-4 4 1471,-3 4-1471,-2 11 90,1 11-90,3 8 0,2 4 0,6 25-354,-2-15 0,2 0 354,-2-11 0,0-2 0,3 2 0,1 0 0,0-4 0,1 0 0,0-2 0,2-1-199,7 6 0,1-3 199,11 10 0,-14-18 0,-1-2 0,-2-3 0,-4-9 0,-7-4 0,-6-7 0,-24-5 679,-10-3-679,-31-2 0,26 4 0,-4 1 0,-4 3 0,-6 0 0,2 1-284,-9 0 1,-2 0 283,9 2 0,-3 0 0,-1 2 0,-7 0 0,-1 0 0,5 1-45,4-1 0,0 1-255,-8-1 0,-5 0 1,12 0-331,1-3-89,-11 0-1,48 0 90,7 0-89,4 0-450,3 0 449,0 4-270,0 2 455,0 4-1444,0 0 1979,0 0 0,-4 3 0,0 0 0</inkml:trace>
  <inkml:trace contextRef="#ctx0" brushRef="#br0" timeOffset="50232">22976 8882 23364,'12'-24'1889,"-2"-2"-1620,-6-7-89,-2 0 360,-2-23-270,0 10-90,-2 1 0,-1-3-90,-6-17-611,1 18 0,-4-2 521,-1 7 0,-2 1 45,-6-6 0,-2 0 0,-5-4 0,-5-3-23,2 14 1,-4-4-1,-3 1 1,1 2-536,-5-4 0,1 2 1,-9-2 512,8 9 0,-7-3 0,-3 0 0,-2 0 0,1 2 0,2 5-542,-7-3 0,1 6 0,-1 1 0,-5 0 542,9 3 0,-4 0 0,-3 0 0,0 1 0,0 2 0,1 2-299,6 5 1,0 2 0,0 1 0,0 1 0,-1 1 0,-1 0 298,-4 0 0,-2 0 0,0 1 0,-1 0 0,0 1 0,-1 1-140,6 0 1,1 0 0,-1 2-1,-1-1 1,-1 1 0,-3 0 0,-2 2 139,8 0 0,-2 1 0,-2 1 0,-3-1 0,0 2 0,-1-1 0,-1 1 0,2 0 0,0 0 0,2 0 0,1 0-51,-2 0 1,2 0 0,0 0-1,2 1 1,0-1 0,-1 1 0,-1 0-1,-1 1 1,-3-1 50,7 1 0,-3 0 0,-1 0 0,-2 1 0,0 0 0,-1-1 0,0 1 0,1 1 0,0-1 0,2 1 0,2-1 0,1 1-16,-4 1 1,1 0 0,2 0 0,1 1-1,0-1 1,1 1 0,0 0 0,0 1 0,-1-1 15,0 1 0,-1 0 0,1 1 0,-1-1 0,1 1 0,0 0 0,0 1 0,0-1 0,0 1 0,-7 2 0,0-1 0,0 1 0,1 0 0,-1 1 0,1 0 0,0 0 0,0 1 0,1 0 0,1 0 0,0 0 0,-1 1 0,2 0 0,-1 1 0,1-1 0,-1 2 0,2-1 0,2 0 0,-1 0 0,1 1 0,-1 0 0,-1 2 0,0 1 0,-3 1 0,8-1 0,-2 2 0,-1 0 0,-1 2 0,-1 1 0,0 0 0,1 0 0,0 1 0,2-1 0,1 0 0,2-1 0,-8 4 0,2 0 0,3-1 0,0 0 0,1 1 0,-1 1 0,-1 1 0,-1 2 0,8-5 0,-1 2 0,-2 1 0,0 1 0,0 0 0,0 1 0,0 1 0,2-1 0,1 1 0,3-1 0,2 0 12,-10 9 1,3 0 0,2 0 0,3 1 0,0 0 0,1 1 0,0 2-13,-1 0 0,1 2 0,1 0 0,0 1 0,1 1 0,0 0 0,2 1 0,5-6 0,1 0 0,1 0 0,0 1 0,0 0 0,1 2 0,0 2 0,-1 3 9,3-1 0,-1 2 0,-1 3 0,1 2 0,0 0 0,1 1 0,1 0 0,0-1 0,2-2 0,1-1 13,0 2 0,1-2 1,1-1-1,2 0 1,0 0-1,1 0 1,-1 2-1,1 3-13,1-5 0,0 2 0,-1 0 0,0 2 0,1 0 0,1 1 0,1 1 0,3-1 0,2 0 0,2 0 1,4 4 0,2 1 0,2 1 0,3 0 0,1 0 0,1-1 0,2-1 0,0-2 0,0-1 2,1 4 1,1-3 0,1-2 0,1 0 0,1 0 0,2 1 0,1 2-3,1-4 0,0 2 0,1 1 0,2 1 0,0 0 0,2-2 0,1-1 0,2-2 0,1-4-10,7 8 0,1-4 0,3-3 0,2-1 0,1-1 0,1-1 0,3 1 0,1-1 0,2-1 0,2-2 0,1 0 0,1-1 15,3 1 0,2-2 0,1 0 0,1-1 0,2-2 0,1-1-15,-4-6 0,0 0 0,1-1 0,1-2 0,2 0 0,0-1 0,0-1 0,4 1 0,1-1 0,0-1 0,2-1 0,0-1 0,1-1 0,1-1 0,-5-3 0,1 0 0,1-2 0,0 0 0,1-1 0,0-1 0,1 0 0,0-1 0,-4-3 0,1 1 0,0-2 0,1 0 0,0 0 0,0-1 0,1-1 0,0-1 0,1 0 0,2 0 0,1-1 0,1 0 0,0-1 0,0-1 0,1 0 0,0-1 0,0-1 0,1 0 0,-5 0 0,1-2 0,0 0 0,0 0 0,1-1 0,-1 0 0,1-1 0,0 0 0,1 0 0,-1-1 0,-3 0 0,0-1 0,-1 0 0,2 0 0,-1 0 0,0-1 0,1-1 0,0 1 0,-1-1 0,1 0 0,0-1 0,2 0 0,0-1 0,0 0 0,0 0 0,1-1 0,-1 0 0,1 0 0,0-1 0,-1 0 0,1 0 0,0-1 0,-4 1 0,-1-1 0,1 1 0,0-2 0,0 1 0,0-1 0,0 0 0,0 0 0,0-1 0,0 1 0,0-2 0,0 1 0,1-1 0,0-1 0,0 0 0,0 0 0,0 0 0,0-1 0,0 0 0,-1 0 0,1-1 0,0 0 0,0 0 0,0-1 7,0 0 1,1-1-1,-1 0 1,1 0-1,-1-1 1,0 0-1,1-1 1,-1 0-1,0 0 1,0 0 0,0-1-1,0-1 0,0 0 1,-1 0-1,1-1 1,-1 0-1,0 0 1,1-1-1,-1 0 1,0-1-1,-1 0 1,1 0 0,-1-1-1,0 0 0,0 0 1,-1-1-1,1 0 1,-1-1-1,0 0 1,0 0-1,0 0 1,-1-1-1,0-1 1,0 1-1,0-1 1,-1 0-8,-1 0 0,0-1 0,-1 0 0,1 0 0,-1 0 0,0-1 0,-1 0 0,0-1 0,0 0 0,0 0 0,-1 0 0,0 0-9,2-3 1,1-1 0,-1 1 0,-1-1 0,1-1 0,-1 1 0,-1-1-1,0 0 1,-1-1 0,0 0 0,0 0-28,2-3 0,-1 0 0,0 0 0,0-1 0,-1 0 0,-1 0 0,0-1 0,-1 0 0,0 0 0,-1-1-27,-3 2 0,0-1 0,0 0 0,-1 0 0,-1-1 0,0 1 0,-1-1 0,-1 0 1,0-1-1,-2 1-57,3-3 0,-1-1 0,-1 0 0,-1 0 0,0 0 0,-1 0 0,-1-1 0,-1 1 0,-1 0-60,2-3 0,-2 2 0,0-1 0,-1 0 0,-1 0 1,-1-2-1,-1 0 0,-2-2-1049,0-6 0,-1-1 0,0-3 0,-3 0 1,-1 0-1,-1 0 0,-3 3 0,-2 3 923,0-2 1,-3 4 0,-2 1-1,-2 0 1,-2-1 0,-2-1 0,-1-6-1,-2-4 1,-2 0 0,-3 2-1,-4 2 1,-3 6 0,-15 3 0,0 0-1,0 1 1,0-1 0</inkml:trace>
  <inkml:trace contextRef="#ctx0" brushRef="#br0" timeOffset="55548">14952 12059 20935,'-12'-13'3868,"-1"3"-3149,-2 2-269,3 5 630,-1 1-451,5 2-269,3 0-270,23 7-90,15-1 45,-3-1 0,6-2-45,10-3 0,6-1 0,0-2-692,-6-2 0,0 0 0,3-1 737,2 0 0,3-1 0,2 0 0,-2-2-15,7-2 0,-1-1 0,0 0-30,3-1 0,0 0 0,1 1-892,-2-1 1,0 1 0,-1 0 891,-3 0 0,-1 1 0,-1-1 0,-6 3 0,-1 1 0,-1-1-395,13-2 1,-3 0 394,-10 3 0,-3 1 0,-10 0 0,-3 1 0,26-6 1237,-29 1-1237,-10 1 2897,-20 5-3437,-7 2-1293,3 3-596,1 0 2429,4 5 0,4 3 0,1 5 0</inkml:trace>
  <inkml:trace contextRef="#ctx0" brushRef="#br0" timeOffset="56179">17616 11657 15704,'-29'9'3328,"-8"-3"-589,15-6-2559,1 0 1342,18 0-1252,19-2-73,22-4 1,21-4 0,11-3 0,3 1 0,-9 1-402,-6 1 0,-4 2 1,2 0-1,7-2 204,-9 2 0,5-2 0,4 0 0,2 0 0,1-1 0,-1 1 0,-2 0 0,-4 2-45,4-1 1,-4 2 0,0-1 0,-2 2 0,2-1-1,0 0 45,4 0 0,2 1 0,-1-1 0,1 1 0,0 0 0,0 0-294,1 0 1,0 1 0,0 0 0,1 0 0,-1 0 0,0 0 293,0 1 0,-1 1 0,1-1 0,-1 1 0,0 0 0,-1 0-138,-3 1 1,0 0-1,-1 0 1,0 1-1,1-1 1,2 1 137,-2 0 0,2 0 0,1 0 0,0 0 0,-1 1 0,-2-1 0,-3 1-19,4 1 0,-3 0 1,-3 0-1,1 0 0,2 0 19,5-1 0,3 0 0,0 0 0,-3 1 0,-5-1 0,9 2 0,-5-1 0,-4 1 474,9-3 0,-4 2-474,-7 1 0,-4 0 1774,6-1-1774,-40 4 1621,-3-5-1621,-10 0 990,-4 7-3689,-6 1 2930,-4 12 1,-12 5-1,-3 6 1</inkml:trace>
  <inkml:trace contextRef="#ctx0" brushRef="#br0" timeOffset="57206">15419 13106 23094,'-19'-16'2428,"3"3"-1978,7 1-90,0 4-90,8-2 0,-2 5-180,5-5 0,7 5-1,13-1 1,19 4 0,16 16-503,-22-3 1,1 4 457,3 7 0,0 4 0,1 7 0,-1 3-45,-1 3 0,-2 6 60,-8 1 0,-1 5 0,-4-1-1560,0 8 1,-5 0 1529,-4-7 0,-3 1 0,-4-3-115,-9 1 1,-5-3 129,-4-4 0,-2-2 45,-2-5 0,-1-3 90,-23 18-90,2-18-90,-1-18 587,3-15-587,3-15 3251,-2-36-3251,26 9 0,5-3 0,-1 7 0,5 1-460,8-7 1,7 5 9,19 5-629,7 9-675,-5 15 0,2 2-1035,26 1 2525,-20 3 1,-1 3-1,-8 4 1,-1 1-1,0 0 1,-1 0-1</inkml:trace>
  <inkml:trace contextRef="#ctx0" brushRef="#br0" timeOffset="57672">18517 12501 22464,'-18'-23'1889,"-1"0"-1439,1 3 179,2 2 271,4-2-360,5 4-271,7 1 181,14 2 450,47-6-810,3 11-731,-14 3 1,3 4 640,-8 6 0,-1 5 0,1 4 0,-2 5 0,0 4 0,-2 4 0,-4 7 0,-5 4 0,-2 4 0,-7 5 0,-6 5 0,-7 3 0,-6 3 0,-6 1 0,-7 2 0,-9 3 0,-6-7 0,-8 2 0,1-3 0,8-15 0,-1-3 0,-2 1-479,-7 9 1,-3 0 0,3-6 478,3-8 0,2-5 0,-15 17 0,13-16 0,19-15 0,24-19 0,30-19-441,-6 3 1,7-4 440,-2 2 0,7-3 0,2-1 0,-1 2-410,7-2 1,1 0-1,7 0 410,-10 4 0,8-1 0,3-2 0,0 1 0,-1 2 0,-5 3-260,4 0 0,-5 2 0,0 2 0,4 0 260,-1-1 0,3 0 0,1 1 0,0 1 0,0 2 0,-1 4 0,1 2 0,0 1 0,-3 1 0,-6 0 0,5-1 0,-6 0 0,2 2 0,2 1 0,0 0 0,-1 1 0,1-1 0</inkml:trace>
  <inkml:trace contextRef="#ctx0" brushRef="#br0" timeOffset="61573">21993 3048 22104,'-10'-28'1170,"3"3"-900,0 4-1,6 6 1,-2 3 0,3 4-90,0 0 0,0 6 360,0-1-361,-4 3 91,3 0-180,-6 0 0,6 0 0,-3 0 180,4 14 0,4 10-90,2 21 0,6 16-440,-4-26 1,-1 2 304,0 4 0,0 2 0,1 0 0,-2 1-45,1 2 0,-1 1 45,-1 0 0,0 1-45,-1-1 0,0 0 45,0 0 0,0 0-45,-2-3 0,0 1 0,1-1 0,0 0 0,-2-1 0,0-1 0,1-1 0,0-1 45,-2-2 0,0 0-45,1-2 0,0-1 0,-1 6 0,0-2 0,0 16 0,0 1 0,0-28 0,0-8 90,0-9-90,0-4 0,0-7 608,0-7-608,0-8-90,-5-14 90,-4-11 0,-7-11-90,-6-8-106,9 27 0,-1 0 151,0 1 0,-2-1 0,-10-10 0,-1 2 45,6 13 0,-1 2 0,-6-6 0,-3 5 0,-15 5 0,-3 11 0,13 16 0,-1 4-344,-19 13 344,20-1 0,2 4 0,11-1 0,3 3-45,0 2 0,3 1 90,2 4 0,2 1-460,2 1 1,3 0 414,2 0 0,2 0 0,4 0 0,2 0-290,3-1 0,2-1 290,5-1 0,3-1 0,1-1 0,3-1 0,2-5 0,4-1-69,11 4 1,3-4 68,18 6-45,-19-16 0,0-3 45,9-5-90,-1-12 180,-3-7-135,-12-7 0,-2-3 45,15-21 0,-16 13 0,0-4 361,-1-4 0,-1 0-361,-7 9 0,1 1 45,5-7 0,-2 1-45,4-4 0,-7 10 628,-4 6-628,-5 4 398,-5 5-398,-1 1 0,-2-1 0,-1 0 445,0-2-445,-2 0 0,0 0-90,1-1 90,5-10 0,5-10 0,-1-2 90,2-6 0,-4 13 89,-1 0 91,-3 6-90,-1 2 180,-2 1-270,1 8-90,-2 2 0,0 9 0,0 3 90,1 7-90,3 6 90,3 17-90,3 14 90,0 19-90,0-7 0,1 5 0,-4-16 0,-1 0 0,1 1-465,0-1 0,1 0 1,0 0 494,0 3 0,0 1 0,-1-7-30,4 23-45,-2-28 0,-2-4 45,-3 0-450,0-5-180,-4-14-4767,-6-39 5397,0-20 0,0 2 0,0-5 0,-1 2 0,1 0 0</inkml:trace>
  <inkml:trace contextRef="#ctx0" brushRef="#br0" timeOffset="61897">22724 3033 22464,'-20'-28'2069,"-1"0"-1799,-1 3 0,1 4-90,-1 1-90,4 9-90,2 4 89,3 12-89,4 8 0,4 12 0,1 13 0,4 8 0,4 8 0,2-1 0,8-4 0,5-6 0,3-10 0,1-5 0,-3-15 90,0-6 0,-10-14 180,-7-22-270,-11 5 90,-9-15-90,-3 16 0,-2 2-1349,-17 6 360,14 14-900,-9 9 1889,20 16 0,1 6 0,4 3 0</inkml:trace>
  <inkml:trace contextRef="#ctx0" brushRef="#br0" timeOffset="72673">25152 2342 24983,'-14'-19'1259,"0"7"-629,0 19 89,-2 20-89,-3 27-450,9-14 0,2 3-986,-2 11 1,2 2 805,2-12 0,0 2 0,1 1-869,0 5 0,0 2 1,1 1 868,0 4 0,2 1 0,-1 1 0,1 4 0,0 1 0,1 2-499,1-15 0,0 1 0,0 1 1,0 0 498,0 4 0,0-1 0,0 2 0,0 0-305,0 4 1,0 0-1,0 2 1,0-1 304,0-11 0,0-1 0,0 1 0,0 1 0,0 4-97,0-3 1,-1 4 0,0 1 0,0 2 0,1-1-1,-1-1 1,0-3 96,-1 8 0,1-2 0,-1-2 0,0 1 0,0 3 0,0-9 0,1 2 0,-1 1 0,0 0 0,0 1 0,-1-1 0,0-1 0,0 6 0,-1 0 0,-1 0 0,1-1 0,-1-1 0,1-3 0,0 0 0,1-3 0,-1-1 0,1 1 0,-1 2 0,0 1 0,-1 2 0,1 1 0,-1 1 0,1-3 0,0-4 0,0 9 0,1-4 0,-1-1 0,1 0 0,0 1 0,1 0 0,0 1 0,0-2 0,1-1 0,-1 0 0,1 0 0,0 0 56,1-1 1,0 0-1,0 0 1,0 0-57,0-2 0,0 0 0,0-1 0,0 0 0,0-1 0,0-1 0,0 0 0,0-1 0,-1-1 0,1-1 0,-1 0 0,-1-1 0,1 14 0,-1-1 0,-1 0 0,0-2 0,0-1 0,-1-1 0,0-3 0,-1 0 0,2 3 67,0-2 1,0 5-1,0 0 1,1-4-68,0 3 0,0-2 0,0 2 0,1-4 0,0 4 0,0-1 0,0-3 0,1-1 0,0-3 0,0 0 0,0 2 0,0-1 0,0 0-91,0 0 0,0-1 0,0 0 91,0-1 0,0 0 0,0 0 258,1-2 1,1 0 0,-1-1-259,-1-1 0,0-1 0,1 1 0,0-2 0,0-1 0,0 1 0,0 19 0,-2 0 0,1-3 0,0 0 0,1-5 0,-2 3 0,0-9 0,-2 3 0,0-2 0,0 6 0,-1-1 0,0-9 0,-1 2 0,0-4 0,-2 3 0,0-4 0,1 1 0,-1 0 0,0-1 0,-1 1 0,0 2 0,1 0 0,-1 3 0,0 0 0,0 2 0,0 1 0,0 3 0,1 0 0,0 0 0,0 1 0,1-1 0,0 3 0,2-6 0,-1 5 0,2-4 226,-1 10 0,1 0-226,-1-9 0,1 2 0,-1-3 0,2 6 0,-1-3 0,-2 1 0,-1 2 0,1-6 0,0 4 0,-1 3 280,0-5 0,-1 2 0,-1 2 0,1-1-280,-2 3 0,1 1 0,-2 0 0,1-1 130,0-2 1,0-1 0,-1-1 0,1-2-131,-3 4 0,0-2 0,0-3 0,-3 8 0,0-1 0,4-18 0,1 0 0,0 1 0,0 2 0,0 1 0,-1 0 0,1 2 0,0 2 0,0 0 0,1 2 0,1 0 0,0 1-432,0 1 1,1 2 0,0 0 431,3-1 0,0 0 0,1 4 0,1-11 0,1 3 0,-1 2 0,1-1 0,0-2-213,1-1 1,1-2-1,1 0 1,-1 2 212,0 0 0,0 1 0,0 2 0,0 0 0,1-1 29,1 11 0,1 0 0,0-1 0,-1-3-29,1 3 0,0-3 0,-1 2 34,1-7 0,-1 3 0,1-1 0,-1-2-34,0 5 0,0-2 0,-1-2 0,0-6 0,-1-2 0,1-1 0,0 20 0,-1-4 0,-1-17 0,0-8 0,0-6 1654,0-8-1654,0-9 2472,-14-27-2472,1-9-1799,-8-25 0,-2-10 61,8 9 0,0-4 1738,0 1 0,-2-5 0,2 1 0,3 6 0,1 0 0,-1 0 0,0-3 0,0 0 0,0 0 0</inkml:trace>
  <inkml:trace contextRef="#ctx0" brushRef="#br0" timeOffset="87888">26687 8242 22194,'0'-11'1709,"2"2"-719,2 4-451,-1 0-89,0 0 0,-3-1-90,0 1 89,0 0-89,0 0 0,0 2 360,0 1-720,-12 2 0,1 7 0,-26 15 0,9 8 0,-15 17-1044,8 2 1044,17-23 0,-1 4-1016,-1 8 1,-1 6 0,2-2 1015,1-1 0,1 0 0,0 2 0,-1 3 0,4-1-232,4 11 0,4-4 232,1-10 0,1 1 0,2 12 0,4 2 0,8 2 0,3-3 0,-2-10 0,2-1 0,6 13 0,3-1 0,-5-18 0,0-2 0,2-2 0,1-1 0,1-2 0,1-1 0,0-3 0,2-2 0,1-2 0,1-2 0,3-4 0,1-3 0,33 3 0,-29-12 0,1-3 0,1-6 0,1-3 0,0 0 0,0-2 0,0-4 0,1-3 0,-2 1 0,1-3 0,13-13 0,0-3 0,-13 8 0,-2-1-574,11-11 0,-4 0 574,-15 9 0,-3 0 0,-2-1 0,-2 0-9,0 0 0,-1-1 9,-3-1 0,-2-1 1037,-1 0 0,-1 0-1037,-2-1 0,-2 0 0,-1-1 0,-2-1 0,0 1 0,-2 0 0,0-2 0,-2 0 0,0 1 0,0-3 0,0-16 0,-2 0-32,-1 14 0,-1 0 32,-1-13 0,-1 2 0,-2 16 0,-2 3 0,-1-1 0,-1 0 0,0 1 0,-2 1 0,-1-1 0,0 0 0,-2 3 0,-1 0 0,-1 0 0,0 2 0,-23-24 1394,-5 7-1394,9 19 0,-6 4 0,-20 7 0,-3 6 0,12-1 0,0 5 148,-13 7 1,3 7-149,29 1 0,3 1 0,-1 2 0,-1 0 0,2 0 0,1 0 0,1 2 0,1 1 0,-25 16 0,5 3 0,4-1 0,5 3 0,3 3-907,15-10 1,2 2-803,-5 15 719,12-15 1,3 0-1619,5 10 2794,12 1 1,6-1 0,7-3 0</inkml:trace>
  <inkml:trace contextRef="#ctx0" brushRef="#br0" timeOffset="88912">30614 8166 21745,'0'-33'2518,"-7"-2"-2068,-6-2 180,-8 0 539,-17-8-809,10 14-1,-13-3-89,13 21 90,-5 6 0,-3 11-90,-7 9-180,-4 15-90,-4 8 0,12 2 0,0 4 0,10-9 0,1 2-310,-10 14 0,2 3 310,13-10 0,3 0 0,0 1 0,2 1 0,1 3 0,1 2-403,2-2 1,2 0 402,1 4 0,3 0 0,2-3 0,2 3 0,4-6 0,2 2 0,2-1 0,1 5 0,3-1 0,4 13 0,4-4 0,0-20 0,2-4 0,4-2 0,3-2 0,1-1 0,5-2-1460,22 4 0,4-4 1460,-10-7 0,1-4 0,-4-4 0,2-2 0,-2-3-258,9-1 1,-2-5 257,1-4 0,0-3 0,0-1 0,1-3 0,-1-2 0,0-4 0,-1-3 0,-1-2 0,-1 0 0,-2-3 0,-1-3 0,-3-1 0,-2-1 0,-2-3 0,8-15 0,-4-6 0,-17 15 0,-2-3 0,-2 0 0,-1 1 0,0-1 0,-4-1 0,2-22 0,-7 1 0,-8 15 0,-3 0 0,-5-3 0,-3-2 0,-1 0 0,-3 0 0,-5-2 0,-4 1 0,-3-1 0,-3 2-189,-4-1 1,-3 1 188,-3 0 0,-3 2 0,-4 3 0,-3 2 0,-2 3 0,-2 3 0,-2 4 0,-2 4 0,1 4 0,-2 3 0,2 4 0,0 5 20,1 4 0,1 4-290,3 3 0,2 5-450,1 7 1,1 4-136,3 5 1,3 4-225,0 8-1,3 3-179,-1 5 0,3 3 1505,1 5 1,3 2-1,-1 4 1,1 2 0,2 2-1,-1 0 1</inkml:trace>
  <inkml:trace contextRef="#ctx0" brushRef="#br0" timeOffset="90166">27081 8806 21475,'-38'-10'2518,"-3"0"-1618,-22-3 269,1 5-719,2 1-1727,15 4 1457,25 3 757,6 0-667,7 0 164,4 0-254,3 0 0,5 0 0,6 0 715,14 0-805,14 5-90,6-3 0,12 1 0,-3 0 0,2 2 0,2 1-407,-10-4 1,6 0 0,-1-1 0,-4 1 406,16 3 0,-4-1 0,3 0 0,0-2 0,-2 1 0,0 0 0,-2 3 0,-2-1 0,-3-4 0,2 0 0,-13 2 0,3 1 0,-2 0 0,13-1 0,-2 0 0,-2 0 0,-3-1 0,14 3-365,-37-5 365,-9 4 0,-5-2 0,-4 2 0,-2-4 0,-2 5 1555,0-4-1734,-4 8-377,0-4-703,-2 1-270,0-1-180,0-1 1709,0 4 0,0 5 0,0 2 0</inkml:trace>
  <inkml:trace contextRef="#ctx0" brushRef="#br0" timeOffset="92511">28762 8806 19946,'-18'0'3598,"0"0"-3059,-4 0 1,-1 0 180,-1 0-91,-1 0-89,3 0-180,1 0-91,5 0 1,8 0-90,8 0-90,35 0-90,12-4 0,-6 1 0,4 0-506,2-3 1,3 0 505,9-2 0,2 0-967,-15 3 0,2-2 0,0 1 997,4 0 0,0-1 0,1 0-30,3 0 0,0 0 0,1 1-388,0-1 1,1 0-1,0 0 388,-1 1 0,0 0 0,0 0 30,-2 0 0,0 0 0,-1 1-30,-3 0 0,-1 1 0,-2 0-401,19-2 0,-2 2 446,-10 0 0,0 0 53,1 3 0,-3-1-98,-18 1 0,-2 0 1670,33 1-1670,-42 0 1407,-8 0-1407,-10-2 1527,-2-1-1527,-11-2 1428,-4 2-1428,-4 1 279,-1 2-279,4 0 0,-7 0 0,3 0 0,-4 0 0,6 0 0,4 0 0,0 0 0,0 0 0,-6-9 0,2 0 0,-5-11 0,-8-16 0,2 0 0,6 9 0,-1-1 0,-17-25 0,18 25 0,-3-3 0,-10-17 0,-2-6-594,9 15 0,-1-2 0,0 0 594,0 0 0,0-1 0,-1 0 0,1 1 0,-1-1 0,2 3 0,-4-4 0,1 2 0,0-1 0,-1 0 0,1 2 0,1 1-270,1 1 0,-1 0 270,2 2 0,0 1 0,1 3 0,1 0 0,1 2 0,1 0-90,1 1 1,2 2 89,-17-27 0,12 16 0,-1 0 0,-12-16 0,7 9 0,1 1 0,-6-1 0,15 16 0,-1 0 0,-14-16 0,10 14 1631,-7-12-1631,14 25 639,5-3-639,-6 2 231,4 4-231,-7-5 0,5 8 0,4 2 0,2 0 0,0 2 0,3 0 0,0 3 0,1 2 0,1-1 0,-1 1 0,3-2 0,2 0 0,-6-2 0,2 1 0,1-1 0,-5 2 0,7-1 0,-7 1 0,8 0 0,-2 0 0,3 0 0,0 0 0,-4 2 0,0-1 0,-5 1 0,1 0 0,4-1 0,0 1 0,1 0 0,2-2 0,-10 5 0,5-2 0,-7 2 0,4 0 0,-2 4 0,0 2 0,-14 11 0,3-1 0,-12 9 0,2 0 0,-1 6 0,-5 4 0,-3 8-366,-2 6 366,21-22 0,0 2 0,0-1 0,-1 2 0,-8 13 0,-3 3 0,0-1 0,-1 0-443,-1 2 0,1 0 443,1-5 0,1-1 0,-4 5 0,2-1 0,6-11 0,-1 2 0,-1 2 0,-4 3 0,3-4 0,2-3 0,1-1 0,-8 8 0,0-1 0,13-13 0,2-1 0,-2-2 0,1 0 0,-18 22-240,14-16 0,1-1 240,-8 13 0,12-15 0,1 0 0,-1 9 0,0 1 0,0 2 0,-1 4 315,-1 2-315,5-11 0,-1 1 0,-12 21 263,11-20 0,-1-1-263,-12 14 0,1-3 528,0-3-528,7-12 0,0 1 0,-4 5 0,5-6 0,1-3 0,6-15 0,4 9 0,5-15 363,9 5-363,-8-6 0,4-2 0,-1 1 0,2 5 0,3 1 0,-4-1 0,3 2 0,-2-6-810,-1 2 810,-1-4 0,1-4 0,0 0 0</inkml:trace>
  <inkml:trace contextRef="#ctx0" brushRef="#br0" timeOffset="94014">28807 6509 11662,'0'-8'3598,"-7"-1"-1969,5 5-1000,-9 0 201,10 1-560,-2-2 59,3 0-329,0-7 459,0 8-279,0-3 0,0 7 1619,-8-7-1709,7 6 0,-12-6 0,12 7-1,-10-2 1,6 1-90,-5-6 90,2 6 90,3-3-90,2 4 90,-1 0-90,3 0 0,-6 0-90,6 4 0,-3 2 90,4-1-90,0 5 0,0-9 0,0 3 1529,0-4-1439,0 9-90,0-2 0,0 10 90,4-4-90,2 2 90,17 9-90,2-8 0,14 1 0,2-13 90,4-8-90,0-4 0,-2-8 90,-9-4 180,-3-5-90,-11-8-1,-7-8 46,-16 8 0,-5-3-45,-11-20-135,2 20 0,-4 3 45,-17-8-90,-7 11 0,-4 10-1159,-2 9 979,0 16-360,2 11-360,8 19-809,23 5 0,6 7 1709,7-7 0,4 2 0,4 23 0,6 3 0,7-13 0,-1 1 0</inkml:trace>
  <inkml:trace contextRef="#ctx0" brushRef="#br0" timeOffset="94892">30492 8689 20755,'-12'5'2879,"-6"5"-2430,7 1 1,-1-1 0,8 0-180,4-9-91,0 3 541,0-4-270,2-22-270,2-4 90,1-31-1,2-7-202,-4 21 1,-1-10 0,0-2-1,0 5-994,-1 1 0,1 2 0,-1-4 927,1-10 0,0-5 0,-1-2 0,0 6 30,-1 3 0,0 3 0,0 0 0,0-2 0,0-1 0,0 0-30,0 0 0,0-1 0,0 1-421,-2 2 0,0 0 1,0 1 420,1 2 0,0 1 0,-1-3 22,-1 6 1,0-3-1,-1 1 1,2 3-23,0-1 0,0 2 0,1 0 0,-1-11 0,0-1 0,0 6-304,2 2 1,0 4 303,0 5 0,0 2-82,0 5 1,0 2 81,0-20 2080,0 11-1990,0 10-90,0 8 1443,0 5-1443,0 4 986,0 2-986,0 3 304,0-1-304,0-5 0,0 0 0,0-5 0,0 1 0,0 1 0,0-7 0,0 9 0,0 1 0,0 13-3868,0 4 720,-3 0-6683,-2-5 9320,-5-5 1,0-10-1,-2-6 1</inkml:trace>
  <inkml:trace contextRef="#ctx0" brushRef="#br0" timeOffset="95733">29936 5284 15268,'-41'-25'6387,"4"4"-5668,3 1 91,0 3-360,12 6 719,1-4-719,14 10-91,4 0-179,3 2 0,0 3 0,5 0 90,29 9-180,14 7-90,-7-3 0,6 2-560,4 2 1,6 2 0,-2-1 559,-9-3 0,-2 0 0,6 3 0,6 2 0,8 5 0,4 1 0,-3 0 0,-8-3-779,-3 1 1,-7-2 0,4 2 778,5 2 0,5 3 0,-2 0 0,-11-2 0,-3 2 0,-8 0-503,-5-2 0,-3 2 548,-6-3 0,-2 1 45,5 26 0,-12-2 0,-15 0 135,-15-16 0,-6-1-180,2-7 0,-4-1 390,-12 7 1,-3-2-391,5-10 0,-1-2-45,-4 1 0,0-2 45,-1-1 0,-1 0-45,0-2 0,-1 0 45,-1-3 0,0-1-45,2-1 0,-1-2 45,2-4 0,1 0 0,2 1 0,2-1 135,-26-3-90,11 3 89,9-4 1998,1 0-2177,16 0 1569,1 0-1569,13 0 0,2 0 0,0 0 0,-9 0 0,1 0 468,-12-2-468,0-1 204,-9-4-204,-5 1 0,-5-3 0,0 3 0,-14-4 0,18 7 0,-6-2 0,25 5 0,6 0 0,4 0 0,9 0 0,2 0-360,10 0-360,-3 0-449,1 0-450,-5 0 839,0 0 1,0 0-1</inkml:trace>
  <inkml:trace contextRef="#ctx0" brushRef="#br0" timeOffset="97124">27313 6819 16338,'0'-46'1620,"0"3"646,0 12-1996,0 6 832,0 8-922,0 4 414,0 5-504,0 3 1803,0 39-1713,0-1-90,0 1 0,0 4-255,0-3 0,0 1 255,0 5 0,0 2 0,-3 5 0,0 1-589,0 4 1,-1 1 588,-1 2 0,-2 2-45,1 4 0,0 0 45,1 2 0,0 0-45,-1 0 0,0 2 15,1-7 0,1 4 0,-1-4-60,-1 6 0,1 1 22,1-17 1,1 4-1,0 0 1,-1-6-23,-1 6 0,0-2 0,3 10 0,-1-3 0,1-22 0,-1-3 90,-1 23-90,3-8 0,-6-10 0,6-3 0,-6-7 0,6-2 0,-3-4 0,4-4 521,0 0-521,0-5 1345,0-1-1345,0-6 0,0-2 0,0-4-90,2-24 0,1-1 0,1-27 90,0 4-90,0-4 90,-2-1-90,0 7 0,-2-6-90,0 19-180,0-3-269,0 18-271,0 0-629,0 3-899,-6-3 2428,0 0 0,-7-2 0,1 0 0</inkml:trace>
  <inkml:trace contextRef="#ctx0" brushRef="#br0" timeOffset="98083">27053 6748 16618,'0'-8'5576,"0"1"-5306,0 2 90,0 2 270,0 1-361,5 2-89,6 0-90,3 0 0,10 0 0,2 0 90,13 0-90,11 0 0,14 0-391,-27-2 1,1-1 300,3 1 0,3-2 0,-1 0 0,4-1 0,-2 0 45,7-2 0,3 0-45,2 1 0,6-1 0,-7 0 0,-7 1 0,0 1 30,3 1 0,5-1 0,-6 2-30,-7 2 0,-3-1 0,8 1 0,-3 0 0,2 1 0,-17 0 0,-3 0 90,0-2-90,3-3 0,1-1-90,3-1 180,0 2-90,-3 2 691,-5 1-691,-7 2 90,-4 0-90,-6 0 90,-2 0-90,-4 0 90,-2 0 0,-2 0-90,2 0 90,0 0-90,2 0 0,-1 0 0,-2 0-90,-1-3 0,2 3 90,0-5-180,3 3-720,0-4 1,-2 4-810,1-1 1709,-4 3 0,-6 9 0,0 3 0</inkml:trace>
  <inkml:trace contextRef="#ctx0" brushRef="#br0" timeOffset="99395">26590 11886 23887,'-37'-46'1260,"6"5"-1028,14 1 308,8 7 90,17 0-91,8 5-89,13 2-90,11 8-180,9 8 0,4 17 90,2 14-2547,-2 19 2277,-28-12 0,-3 2 0,-1 6 0,-3 2 0,-2 6 0,-2 2 0,-3 4 0,-3 1 0,-2 4 0,-2 0 0,-3 1 0,-4 2 0,-4-5 0,-3 4 0,0-5 0,-3 8 0,-2-3 0,0-9 0,-2 1 0,0-4 0,-3-4 0,-1-4 0,-1-3 0,-3-2-720,-4 3 1,-5-3-1023,-2-9 0,0-4-57,-20 8-450,13-35 2249,36-26 0,12-10 0,2-6 0</inkml:trace>
  <inkml:trace contextRef="#ctx0" brushRef="#br0" timeOffset="100470">26691 12582 20215,'27'-25'3508,"-3"-1"-3148,-3 1 180,4-5 269,11 10-629,3 3 0,14 20-90,-2 12-2136,8 13 2091,-26-9 0,-1 3 0,0 2 0,0 3 37,8 11 1,-1 3-83,-13-11 0,0-1 0,3 8 0,-3-3 90,-1 2-90,-7-9 0,-2-9 0,-7-12 1594,-2-16-1594,-5-21 0,-2-19 0,0 14 0,0-2-155,0-8 1,0-2 154,1-7 0,-2-3-1206,-1-4 0,-1-3 1206,-2-1 0,-1 0 0,1 21 0,0 1 0,-3-2-334,-4-12 0,-3-3 1,-1 5 378,-2-6 0,-4 2-45,3 11 0,-2 0 0,-2 6 45,-5 6 0,-3 5 0,-2 4 0,-3 3 0,0 6 0,-2 3-45,1 3 0,-1 3 0,2 4 0,1 2 0,-28-1-537,10 5 447,14 0 357,13 14-357,25-4 1977,18 10-2067,26-8-90,14-6-585,-22-4 0,1 0 810,2 1 0,1-1 0,3-1 0,2-1 196,16 2 0,1 1-151,-15-4 0,1 2 30,-1 2 0,4 2 0,-6 0 60,-6 0 0,-2 2 45,9 5 0,-2 4 225,8 14 0,-5 10-181,-24-11 1,-3 3 0,0 7 0,-2 3-310,0 8 1,-3 2 264,-1 8 0,-2 2-718,-4-18 0,-1 0 1,-1 1 612,-1 2 0,-1 1 0,-1-1-30,0 0 0,0 0 0,-1 0 104,0 20 0,-2-2-104,2-4 0,-2-2-26,0-9 0,-1-1 26,0 3 0,-1-2 406,-5 11-496,0-3 90,0-43 1577,-2-22-2297,1-19-89,3-27 89,4 11 1,1-7-1,1 1 146,2-16 1,3-3 415,-3 19 1,1-3-1,1-1 1,1 2 67,3-5 0,2 2 0,2-2-348,3 1 1,1-3-1,2 1 1,0 3 437,0 0 0,1 3 0,1 0-281,6-10 1,1-1 0,0 7 370,2 9 0,-1 7 66,-1 5 0,1 5 294,23-13 89,-4 21 1,-5 17 1780,-5 21-1870,-3 13-180,-9 15 0,-7 5-90,-10 5 0,-4-5 0,-8-5 2031,-2-13-2121,-6-14 0,-4-13 2276,-3-15-2366,-1-14 180,1-15-180,3-18 45,11 22 0,2-1-45,1-3 0,4-1 61,1-2 1,4 1-62,2 1 0,2 1-675,1 2 0,3 1 675,19-22 180,5 15-536,6 21 715,2 16-217,1 25-52,-3 21-90,-24-13 0,-3 5-155,-3 7 1,-3 4 154,-3 2 0,-4 5 0,-9 1 0,-4 5 0,-2-2-493,-3 9 1,-4 0 492,-1-9 0,-3 3 0,-2-5 0,-6 2 0,-3-5-64,-1-4 0,-1-3 64,1-5 0,0-3 0,3-6 0,1-4 0,-20 11 104,13-19-104,11-21 498,13-17-498,18-20 2312,13-8-2312,12 15 0,7 3 0,-8 10 0,4 4-319,14-2 1,2 8 318,-9 13 0,-2 8 0,2 5 0,-1 6-409,0 6 1,-2 4 408,-1 6 0,-1 3 0,-4 3 0,-1 1 0,-3 1 0,-1-1-135,-5-1 1,-2-2-361,-2-3 0,-1-2-1034,5 25-540,-6-13-719,-10-19 2788,-9-16 0,-8-24 0,-8-10 0</inkml:trace>
  <inkml:trace contextRef="#ctx0" brushRef="#br0" timeOffset="100727">28718 10001 17806,'-14'-56'689,"1"1"1,-2-5-1,0 3-599,8 21 0,0 2 180,-6-25 2520,23 51-2610,8 25-90,13 29 44,-13-9 1,-1 4-90,2 12 0,-1 4-521,-8-13 0,0 2 0,-2 2 476,0 3 0,-1 2 0,-1 1 0,-2 2 0,0 0 0,-2 0-125,-3 1 1,-1 0-1,-1 0 125,0-1 0,-2 0 0,-2-1-330,-1-1 1,-2-1 0,0-1 239,-1-3 0,0-1 1,-2 0-91,0-5 0,-1 0 0,-1-2-315,-6 13 0,-2-2-944,-6 4 0,-1-5 180,10-18 0,0-4 1259,-4 1 0,-1-7 0,-3-12 0,0-11 0</inkml:trace>
  <inkml:trace contextRef="#ctx0" brushRef="#br0" timeOffset="101065">28348 11418 23004,'-4'6'809,"0"3"-629,11-3 0,9-1-90,21 7-90,19-6 0,-17-2 0,2 0-382,9-1 1,3-2 381,6 0 0,1-2-1555,4 1 0,0 0 1555,0 0 0,-1-2 45,-5 0 0,-2-1 124,-6-1 0,-1 0 370,2-2 1,-3 0 90,15-3-90,-4 2-1,-35 5-179,-13 15-90,-7 11 0,-11 28-270,4-11 0,0 8 0,1 3-188,0-1 0,1 3 1,0 1-1,0 1 188,1 1 0,0 0 0,1 1 0,0 0 0,1 5 0,1 1 0,0-1 0,2-5 0,0-1 0,2-3 0,1-2 0,0-1 0,2-1 0,0-1-212,6 16 1,1-3 211,2-5 0,1-5-585,-2-7 0,2-3-315,0-8 1,1-4-1529,18 10 2428,-1-27 0,-3-28 0,-1-17 0</inkml:trace>
  <inkml:trace contextRef="#ctx0" brushRef="#br0" timeOffset="101683">30171 11490 24983,'-5'-57'2428,"-4"9"-2158,-9 14 0,-4 17 180,-7 26-270,-3 24-180,13-4 0,1 4-628,-1 8 0,0 4 628,-2 7 0,1 3-1254,-1 4 0,1 2 1254,7-19 0,0 1 0,1 0 0,-7 19 0,1 0-280,2-5 0,1-1 280,2-6 0,0-1 0,3-9 0,2-1 0,-3 24 0,6-15 0,10-15 0,11-10 610,15-13-700,17-8 0,16-9 444,-27 1 0,1-1-354,2-1 0,0 0 0,-1 0 0,-1 1 387,-2 0 0,-1 1-342,2 3 0,-2 1-45,10-3 0,0 5 0,-37-2 0,-9-1 0,-34-13 2322,3-1-2322,-17-15 0,25-3 0,4-4-293,3 4 1,3-1 292,-4-18 0,5-7 0,7 11 0,3-4 0,1 3 0,-1-8 0,1 1 0,1 7 0,1-3 0,1 6 0,0 4 0,3 4 0,2-1 0,4 6 0,13 3 0,15 20 0,-3 37 0,0 13 0,-8-10 0,0 2-261,12 14 0,-2 1 261,-15-15 0,-3-1 0,14 21 0,-11-9 0,-8-13 553,-15-17-553,-8-14 0,-14-18 0,-16-25 0,11 6 0,-7-12 0,21 19 0,6 6 104,4 3-824,4 2-1708,13-1 449,-3 7-630,14 3 2609,-8 9 0,1 4 0,-3 0 0</inkml:trace>
  <inkml:trace contextRef="#ctx0" brushRef="#br0" timeOffset="102508">29944 11332 23364,'-40'-6'719,"0"0"1,4-1-1,1 1-719,-22-7 0,18 2 0,22 4 0,26 0 0,29-1 0,-5 3 0,5 0-596,12-1 0,5-1 596,-10 2 0,2 0 0,2 0-939,6-1 1,2-1-1,2 0 969,5-2 0,1 0 0,1-1-30,-14 2 0,0 0 0,0-1 0,0 1-524,1-1 1,-1-1 0,1 0-1,-1 0 546,-1 0 1,-1-1 0,1 0-1,-2 0 38,14-3 0,-1 0 0,-2-1-128,-4 0 1,-1 0-1,-1-1 218,-6 2 0,0-1 0,-2 1 164,14-6 1,-2 1-45,-10 3 0,-3 0 221,-9 2 0,-1 2-221,24-8 1559,-26 20-1829,-8 21 0,-21 29 0,-10 13 717,3-7 0,-3 4-717,1-1 0,-1 5 0,1-1 0,2-7 0,0-1 0,0 0 0,0 2 0,0 0 0,2 0 0,1-1 0,1 0 0,2 2 0,0-4 0,2 2 0,1-1 0,0-3 0,1-1 0,-1-3 0,2 1 0,3 9 0,2 0 0,-1-7 0,1-9 0,1-5 0,10 21 1131,-4-17-1131,-5-21 0,-7-17 0,-4-28 0,-4-28-1002,-3 15 0,-2-4 1002,1-9 0,-2-2 0,-3-2 0,-3-1 0,-1 9 0,-2-2 0,-1 4 0,-3-2 0,-3 3 0,-8-5 0,-5 9 1239,-24 15-1239,7 41 0,-1 13 0,12-3 0,1 5-556,4 2 1,-1 6 0,3 3 555,5 7 0,3 2 0,3-1 0,-2 7 0,3 0-276,6-10 1,0 1-1,4-4 276,6-4 0,2-3 0,3 21 1618,6-17-1618,6-21 79,14-45-79,-6-17-342,-9 2 1,-2-10-1,-3 3 342,-2-5 0,-5-1 0,1 4 0,-1-4 0,-4 5 242,-5 0 0,-4 4-242,-1 4 0,-4 4 0,-3 7 0,-3 4 0,-4 7 0,-3 6-115,-4 6 1,-3 9 114,-2 9 0,-4 6 0,3 2 0,-9 7 0,1 4-187,7-2 0,-1 2 1,5 1 186,2 4 0,5 0 0,4-2 0,3 0 0,7-3 0,3-1 0,-2 21 2779,20-8-2779,35-15 0,4-21 0,20-19 0,-27-14 0,-3-6 0,-8 6 0,-2-2 157,4-10 0,-4-1-157,-1-17 323,-11 8-323,-4 5 901,-10 7-901,-2 8-360,-7 5-809,-1 8-271,-1 5-269,0 5-406,0 3 2115,-1 6 0,3 4 0,0 5 0</inkml:trace>
  <inkml:trace contextRef="#ctx0" brushRef="#br0" timeOffset="102814">31637 11098 22875,'0'-31'989,"2"6"145,0 5-505,15 7-17,3 5-432,20 4-90,7 4 0,12 0-90,-13-1 0,2-1-88,-12 1 1,-1 0 42,10-3 0,-1 0-225,-9-1 0,-3 0 347,13-3-886,4-2-361,-29 7-719,-10 1-7942,-4 0 9230,-15 1 1,-10-1 0,-10 2-1</inkml:trace>
  <inkml:trace contextRef="#ctx0" brushRef="#br0" timeOffset="105522">25786 11982 23454,'-15'-20'3058,"1"0"-2788,8 2-90,0 0-90,26-11-90,10 2-1639,10 8 1,19-5-1,12-1 1,4-1 0,-4 2-1,-12 5 1587,-1-1 1,-7 4 0,8-1-1,-8 1 1,9-3 0,5-1-1,2 0 1,-4 2 0,-5 2 0,-11 5-1,12 3 1,-1 1 0</inkml:trace>
  <inkml:trace contextRef="#ctx0" brushRef="#br0" timeOffset="113797">26208 15016 11850,'-4'-2'2339,"0"-3"-2249,4 5-1170,0-3 991,-4 3-1,-2 0-360,1 0-1619,-6 0 2069,10 0 0,-5 0 0,6 0 0</inkml:trace>
  <inkml:trace contextRef="#ctx0" brushRef="#br0" timeOffset="117346">26167 15006 25163,'3'-3'359,"-1"1"1,-2 2-360,0 5 0,0 3 0,0 7 90,0 5-90,0 26 0,0-8 0,0 16 90,0-16-90,0-5 0,0-2 0,0-6 0,0-5 90,0-2-180,0-5 180,0-5-90,0 1 0,0-8 0,0 3 0,0 1 0,0-4 0,0 4 0,0-5 0,0 4 0,0-3 0,0 4 0,0-1 0,0 6 0,0 2 0,0-2 0,0-6 0,0-4 0,0 5 0,0-4 0,0 4 90,0-5 0,0 6 90,0 5 270,0 28-271,0-3 1,0 21-90,0-6-261,0 5 260,0 3-89,0 4 45,0-18 0,0 3 0,0 0 0,0 0-45,0 0 0,0-2 0,0-5 0,0-4 0,0 7-49,0-6 49,0-10-90,0-1-180,0-15-180,0-1-180,0-11-99,0 0-350,1-7-309,3-8-681,3-20-7762,3-16 9265,-4 15 0,0-2 0,2-4 0,0-3 0,1-3 0,1-1 0</inkml:trace>
  <inkml:trace contextRef="#ctx0" brushRef="#br0" timeOffset="117938">26257 15118 20755,'-5'-13'3058,"2"1"-2698,3 2 0,3-3 0,5-2-90,9-5-1,9-6-89,9-4-45,-5 6 0,4-1 0,2 0 0,0 1-135,0 1 0,-2 1 45,-4 4 0,-2 3 45,10 4 90,-16 4 90,1 14-90,-14 9 89,-5 16-179,-8 16 90,-6 14-701,0-26 0,-2 2 566,-3 1 0,-1 1-45,-3 1 0,-1-1 89,-2-1 1,-1-1-90,2-3 0,-1-1-84,-5 3 0,1-2 84,-8 9 90,-1 0-90,21-31-90,8-7 90,2-6 1101,4 0-1101,6 0 290,6 0-290,29 5 0,-4 3 0,0 7 0,0 5 0,7 17-210,-14-8 1,-3 2 209,3 25 0,-7 3 0,-11-1 45,-14-17 0,-5-1-45,-15 17 0,-10-14 0,-11-4 0,-2-12 0,-5-6 0,-1 0 0,0-3 0,0-5 0,4-5 0,-12-3 0,6-5 0,12 0 0,-4 0-180,20 0-180,-2 0-270,21 0-359,2 0-1530,4 0 1050,6 0-960,6 0 2429,11-5 0,11-2 0,5-6 0</inkml:trace>
  <inkml:trace contextRef="#ctx0" brushRef="#br0" timeOffset="118156">26972 15667 24533,'18'-25'2249,"-4"4"-1979,-8 3-1,-4 8 1,-2 5 0,0 16-90,0 17-180,0 26 45,-1 4 0,-1 5-658,-1-12 1,1 0 612,1-5 0,-1 4 0,0-4-135,-1 1 0,-1-2-135,4-3 0,-1-1-180,-1-5 0,1-3-899,1 23-270,0-13 1619,0-21 0,0-27 0,0-17 0</inkml:trace>
  <inkml:trace contextRef="#ctx0" brushRef="#br0" timeOffset="118320">27130 14945 24713,'-7'-45'479,"0"1"1,0 3 0,-2 2-435,-2 7 0,-1 1-45,-12-14 0,1 9-90,5 13-450,7 10-539,6 18-630,5 14 1709,5 41 0,6-6 0,-3-14 0,0-1 0</inkml:trace>
  <inkml:trace contextRef="#ctx0" brushRef="#br0" timeOffset="118637">27743 15459 24083,'6'-16'450,"0"-1"-450,0-1 180,0-3-90,4 1 0,-1 0 0,-1 2 180,-4 0-1,-8-4 541,-22 5-360,-6 2-46,-8 24 1,-2 9-225,11-1 0,2 4-507,-15 16 0,2 6 417,12-3 0,4 4-90,0 4 0,3 3-892,4 2 0,4 1 892,3 1 0,5 0-45,5-2 0,4-2-817,6-1 0,4-3 412,5-3 0,5-4-290,3-3 0,9-5 740,12-11 0,11-5 0,-4-4 0,0-5 0,1-5 0,4-5 0,0 0 0,0 1 0</inkml:trace>
  <inkml:trace contextRef="#ctx0" brushRef="#br0" timeOffset="118967">28263 15438 23813,'-16'-54'1619,"-1"17"-1439,-5 32 0,1 36-90,1 28-90,11-19 0,2 2-490,2 5 0,1 0 445,3 1 0,2-1-45,4 0 0,3-2 0,2-6 0,4-2 0,1-4 1,3-5-181,22 11 436,5-24-211,-11-25 0,1-10 180,1-16 0,-2-8 0,1 0 0,-3-5-484,-3-9 0,-5 0 573,-10 14 1,-2 1-45,-2 4 0,-2 1 90,6-23 180,-7 30-1,-11 31 1,-12 43-360,2-5 0,-1 5-1007,-5 15 1,-1 4 916,6-15 0,0 1 0,-2 5 0,0 4 0,-2 5 0,0 2 0,0 0-36,4-11 0,0 0 0,0 1 0,0-1 0,0 0-144,0 0 0,1-1 0,-1 0 1,1 0-1,1-2-203,-2 6 1,1 0 0,1-2 0,2-6-1052,-1 11 1,2-6 128,4-8 1,2-4 1507,6 20 0,12-30 1,9-15-1</inkml:trace>
  <inkml:trace contextRef="#ctx0" brushRef="#br0" timeOffset="119344">28913 15667 22644,'0'-13'1889,"0"3"-1799,0 2-90,0 6 0,0-1-90,1 3-180,3-2 0,5-3 90,3-7 90,2-6-3302,4-10 3482,-1-5 90,-3-8 180,-4 0 0,-6 0 449,-15 1 91,-24 29-630,3 26 0,0 10-180,-2 6 0,3 7 972,7-4 0,0 4 1,3 5-1018,4 3 0,1 7 0,2-1 0,2-4-592,-3 13 0,2 0 547,2 0 0,1 5 0,8-10-45,8-18 0,6-7-405,27 22-572,16-22 437,-20-23 1,3-6-91,5-6 1,1-7-684,4-6 0,0-7 233,4-8 1,-2-6 1014,-16 7 0,0-2 0,-2-3 0,0-5 1,-1-4-1,-1-1 0,1-3 0,-1-1 1,0 0-1</inkml:trace>
  <inkml:trace contextRef="#ctx0" brushRef="#br0" timeOffset="119565">29652 14981 19363,'6'-51'665,"0"1"1,1 0 0,-2 4 0,-1 1-1,-1 1-365,-3-3 0,-2 0 0,-2 2 815,-5-8 0,-2 4-891,1 10 1,-3 10 676,-14 21-901,9 72 0,8-7 0,0 10 0,1 0-636,1-10 0,0-1 0,1 4 636,-1 0 0,-1 5 0,1 1 0,1-1 0,2 1 0,1 0 0,0-1 0,1-3 0,-1 3 0,0-4 0,1 2 0,1-7 0,1 2 0,-1-1 0,2-6-235,1 13 1,2-6-216,-1-7 0,2-3-135,1-8 1,0-2-765,7 23-116,-1-15-1053,-3-13 2518,0-18 0,-2-17 0,2-12 0</inkml:trace>
  <inkml:trace contextRef="#ctx0" brushRef="#br0" timeOffset="121207">29733 15636 17607,'0'-7'5217,"0"-1"-4767,0 5 449,0 1-719,5 2-90,6 0-90,9 0 0,8 0 0,36-4 0,-11-4-276,-2-6 0,0-3 276,6-12 134,-21 6 1,-3-3 315,-1-18 3,-22 9 0,-5-3 177,-9-19-361,-5 20 1,-7 3 270,-29-5-90,-10 18-450,-10 17 0,32 12 0,1 6 0,-1 4 0,2 5-360,3 8 0,3 4 360,4 5 0,5 2 0,6 4 0,8 2 0,5 2 0,12 0-360,13-6 0,11 0 0,2-4-150,-4-8 1,3-4-1,3-2-721,2-1 1,4 0-1,2-3 1,-1-4 300,8-5 1,1-6-1,-1-2 930,2 0 0,-1-2 0,0-2 0,-3-3 0,0-1 0,-1-2 0,-3 1 0,1-1 0,-1 1 0</inkml:trace>
  <inkml:trace contextRef="#ctx0" brushRef="#br0" timeOffset="125668">23808 3419 21475,'5'-48'2428,"-2"0"-2068,-3-3 180,-3 5-180,-4 3-91,-5 7-89,-4 8-90,-4 10 0,-5 8 0,-5 24 0,-1 10-90,-2 22-398,7 7 488,6 8-90,9 1 0,6-1 0,10-3 0,7-7 188,9-3-368,18 2 180,2-12 0,-3-10 90,-9-14-90,-15-14 90,-6 0 390,0-5-300,-6 2 0,0-2-180,-2 3 0,0 2 0,4 0 0,0 0-90,6 0 90,2 0-90,10 0 0,5 0 0,11-7 90,5-6 0,-8-5 0,1-5 0,-3-4 0,1-2 180,5-5 0,-1 0-135,-13 8 0,-3 1 45,7-12-90,-19 22 0,-6 7 0,-2 4 0,-2 10 0,0 3 0,7 11 90,0-11-90,9 7 0,0-15 0,8-3 0,7-13 45,3-12 0,2-6 0,-8 5-1,1-2-87,11-12 0,1-3 223,-6 6 0,-3 1-135,-10 11 0,-1 1-45,23-22-3214,-26 33 3214,-5 15-802,-7 13 802,-2 10 246,-3 34-246,33-34 0,7-3 0,10 18-174,5-31 1,4-12 173,-22-7 0,-1-4 0,3 1 0,1-1 45,1-1 0,0 1 45,-1 3 0,1 0 45,0 2 0,-1 0-91,1 2 1,-1 0 942,1 1 0,0 1-987,1 0 0,1 1 0,-1 0 0,0 0 401,-2 1 0,1-1-401,15-3 0,1-1 0,-15 3 0,0 0-348,13-5 1,-1-1 347,-14 5 0,-3 0 0,0 0 0,0-1 0,0 0 0,-1 0 0,-4 2 0,-1-1-270,27-8-3421,-1 6 1262,-19 5 784,-9 3 1645,-19 6 0,-20 7 0,-3 4 0</inkml:trace>
  <inkml:trace contextRef="#ctx0" brushRef="#br0" timeOffset="128532">25688 17202 16679,'-32'0'2699,"1"-3"16,1 1-1995,3-1 970,5 1-1061,4-1 446,6-2-895,9 0 1565,11-5-1655,54-7-45,-28 8 0,4-1-502,21-3 0,10-2 0,-3 2 457,-17 3 0,-1 0 0,2 1-459,1 0 0,3-1 0,0 0 1,-3 2 458,0 1 0,-3 0 0,0 1 0,-3 0 0,0 0 0,-1 0 0,16-1 0,-2 1 0,-8 1 0,-2 0 0,-9 1 0,-1 1-880,22 0 970,-15 1-90,-13 2 0,-8 0 1008,-7 0-1008,-5 0 1870,-4 0-1870,-4 0 1297,-2 0-1297,-1 0 0,2 0 0,3 0 0,-2 0 0,2 0 0,0 0 0,-2 0 0,4 0 0,-3 0 0,0 0 0,-2 0 0,-2 0 0,1 0 0,1 0 0,1 0 0,3 0 0,2 0 0,7 0 0,2 0 0,7 0 0,1 0 0,4-3 0,10 1 0,-11-6 90,4 3-90,-16 0 0,-7 2 0,-4 3 0,-3-2 0,-2 1 0,2-1-3392,-2-7 3392,1-7-34,-2-12 34,2-12 0,1-18 0,1-7 0,0 17 0,1-2-753,0-4 1,1-6 0,-1 4 752,2-6 0,0-1 0,-1 15 0,1-5 0,0 0 0,-1 2-125,0-3 1,0 3-1,0-6 125,0 4 0,0-4 0,0-3 0,0 1 0,-1 2 0,0-1 0,0 2 0,-1 0 0,1-2 95,0 3 0,0-2 0,0-1 0,-1 2 0,1 2-95,-1 0 0,0 2 0,1 1 0,-1 1 0,2-11 0,1 2 0,0 4 0,-1 0 0,2 2 0,-1 10 0,0-2 0,1 1-101,1-13 1,1 3 100,-1 2 0,-1 4 0,-3 11 0,-1 6 2207,-2 1-2207,0 4 595,2-1-595,-1 10 2489,2 0-2489,-5 10 492,-1 2-492,-6-2 0,-1 1 0,1-1 0,-2-1 0,-3-2 0,-1-1 0,-5-1 0,2 0 0,-4-1 0,-8-3 0,-9 3 0,-11 1 0,0 7 0,-5 2 0,6 0 0,-2 1-818,3 1 0,-4 0 1,2 1 817,-16 3 0,1 1 0,19-2 0,-2 0 0,-2 2-317,1 1 0,-4 0 1,0 1-1,0 0 317,0 0 0,1 0 0,-1 0 0,1 0 0,-15 1 0,1 1 0,0 0 0,-2 2 0,-1 0 0,9-1 0,11-1 0,3-1 0,-10 0 0,3 1-394,-3 1 394,11-8 0,9 3 0,8-4 0,7 0 0,5 0 1930,8 5-1930,2 0 1565,0 12-1565,0 9 0,-3 15 0,-1 8 0,1-4 0,0 3-302,1 1 0,-1 4 1,0-1 301,2-3 0,-1-1 0,1 1-738,0 4 1,-1 1 0,1 1 737,-1 3 0,1 1 0,0 0 0,-1 1 0,1 0 0,-1 1-719,1 1 1,-1 0 0,1-1 718,0-1 0,-1 0 0,1-1 0,-1-2 0,1 0 0,0-1-480,-1-2 0,1-2 0,-1 0 480,1-4 0,1-1 0,-1 0-24,-2 20 1,0-2 23,1-6 0,0 1 0,0-7 0,-1 3 0,2-3 0,1 5 0,0 0 0,0-10 0,0 2 0,1-4 0,3-2 0,0-4 0,0-3 0,0 0 434,0 2 0,0-1-434,0 12 0,0 1 0,0-29 0,0-7 1847,0-2-1847,0-3 2763,0 0-2763,0 0 1616,0 1-1616,0-1 284,0 0-284,0 0 0,0 0 0,0 0-90,2-4-180,-2-1-2339,2-5 451,7 0-2070,10 0 4228,5 0 0,4 0 0,-6 0 0</inkml:trace>
  <inkml:trace contextRef="#ctx0" brushRef="#br0" timeOffset="131097">25806 13975 23454,'-8'0'1889,"3"0"-1440,2 0 631,3 0-721,-4 0-89,3 0 0,-2 0 0,-1 0-90,3 0 0,-2 0 0,-1-3-180,3 1 0,-3-4 0,4 1 0,-3 0 0,-3-2 0,-12-5 0,0-2 0,-15-15 0,11 7 0,-15-22 0,15 16 0,-9-22 0,12 19 0,-1-11 0,6 11 0,2 1 0,-4-14 0,5 10 0,-3-12 0,10 12 0,-4-6 0,7-3 0,-2 5 0,-1-4 0,3-5 0,1-1 0,-2-1 0,1-1-1696,0-13 0,2 2 1696,-1 24 0,0 0-757,0-13 1,0-7 0,0 6 756,0 9 0,0-1-381,0-9 0,0-7 1,0 7 380,0 11 0,0 3-125,0-14 0,0 1 125,0 14 0,0 0 0,0-15 0,0-1 0,0 12 0,0 0 0,0-13 0,1 1 0,1 16 0,1 2 0,-1-3 0,2 0 0,1 1 0,0 0 0,-1 0 0,0 0 0,1 2 0,0-1 0,-1 2 0,0 0 0,5-32 0,-3 0 1578,0 2-1578,-2 21 0,-1 0 0,2-19 566,-1 22 1,0 2-567,0-11 1534,0 2-1534,0 1 0,0-2 0,2 1 0,-1-1 410,4-13-410,-4 13 0,5-12 0,-4 16 0,2-4 0,-1 13 0,1-1 1633,6-21-1633,-1 12 0,3-1 0,-2 11 0,1 1 0,-1 0 0,0 0 0,15-22 0,-12 20 0,1 3 544,-2 5-544,0 1 0,2-1 0,4-3 0,7-4 0,-1 4 0,2-1 0,-6 7 0,0 0 0,9-8 0,1-2 0,-3 4 0,-1 3 0,13-12 0,-18 15 0,0 2 221,13-9-221,-13 9 0,3-2 0,1-1 0,11-7 0,-13 10 0,1 1 0,11-5 0,-13 9 0,8-4 0,-13 7 0,3-4 0,-13 14-630,-3 0-2068,-4 25 989,-2 6-900,-2 29 2609,-6 8 0,3-21 0,-2 2 0,-2 4 0,-1 0 0</inkml:trace>
  <inkml:trace contextRef="#ctx0" brushRef="#br0" timeOffset="132573">25575 14280 22464,'-5'0'810,"1"0"809,4 0-1080,0-5-449,0-1 0,4-8 180,10-22-90,3-3-135,-3 7 0,0-1-297,0 2 1,1-2 341,1-5 0,0-2-45,2-3 0,1-1 0,0-4 0,0-1-405,3-1 1,-1-1 404,0-1 0,1-1 0,1 1 0,0 0 0,0 1 0,-1 0-45,2 3 0,1 0 0,-2 2 0,1 0 0,1 2 0,0 0 0,0 0 0,1 1 45,1 0 0,1 0-45,-1-1 0,1 1 0,0 2 0,1 0 45,-2 3 0,2-2-45,11-12 0,1 1 45,-10 14 0,0 0-45,10-11 0,-1 1 0,-10 16 0,-2 1 45,1 0 0,0-1-45,0 1 0,0-1 0,0 1 0,-1-1 0,0 2 0,1-3 0,11-11 0,0-2-1434,-9 12 0,-1-1 1434,10-11 0,-2 2 0,-11 12 0,-1 3-602,0-1 0,1 0 602,-1 1 0,1 0 12,-1-1 1,2 0 32,14-15 0,0-1-45,-9 10 0,0 0 31,11-11 0,-2 1 14,-12 14 0,-3 1 0,0 1 0,-1 0-45,-1 2 0,-1 0 1105,-2 2 0,0-1-1105,21-22 0,-3 5 0,1-2 0,1 1 0,-19 21 0,1-2 0,2-1 0,1-1 45,3-2 0,1-1 527,2-2 0,3-2-572,1 1 0,1 0 45,1-1 0,3-1-45,-4 5 0,3-2 0,-2 1 0,6-3 0,0 0 30,-8 6 0,0-1 0,1 1-30,14-9 0,-3 3 0,-12 7 0,-1 0 0,10-6 0,-1 0 45,-16 12 0,-1-1-45,11-9 0,0 1 0,-9 7 0,-1 1 0,10-8 0,0 1 132,-12 8 0,-1 1-132,27-20 0,-4 1 0,-5 1 0,-3 5 0,-4 0 730,-5 3-730,-4 2 90,-3 0 77,-3 3-78,7-10 651,-4 7-830,6-6 180,-8 11 222,-1 0-402,-2 5 180,-1 1-180,-1 1 180,0 1-90,0-2 0,3 1 0,-3-2 0,0 3 0,-2 0 0,2-3 0,-1 3 0,3-5 0,-2 4 0,3-4 0,-1 2 0,2-2 0,-1 0 0,-1 1 0,-4 2 0,-2 2 0,-3 2 90,1 0-90,-7 5 0,0 1 0,-3 2 0,0 2 0,2 1 90,0 0-90,0 1 90,-2-1-90,0 2 0,-2-2-630,0 1-269,-3-1-271,-5 2-359,-9 7 1529,-29 21 0,-1 11 0,12-10 0,0 0 0</inkml:trace>
  <inkml:trace contextRef="#ctx0" brushRef="#br0" timeOffset="134470">21388 4639 20215,'16'-10'2969,"-1"2"-2519,-3 1-1,-4 1 1,-2 4-180,-4-1 899,0 3-899,-8 0 270,-15 7-360,-11 8-1,-22 16-1220,19-9 1,-5 5-1,1-1 1131,-11 7 0,-2 2-30,1-1 0,-3 1 0,2 0-786,7-6 0,3-1 0,-2 1 756,-3 3 0,-1 0 0,-1 1-274,-1 1 0,0 1 0,-1 0 274,0 1 0,0 0 0,-3 4-261,13-9 0,-2 3 0,0 0 0,1 0 0,2-1 261,-11 11 0,3-2 0,-2 5-30,8-6 0,-4 5 0,1 2 0,2-1 0,6-4 219,1 4 0,4-4 0,1 3-219,2-3 0,-1 2 0,2 1 0,3-4 0,-7 18 0,5-2 0,2 0 0,1 0 45,3-2 0,2 0-45,1-1 0,1-1 0,3-1 0,0-1 0,1-4 0,1-2 0,2-3 0,0-2 0,1-5 0,0-1 90,-5 26 1480,0-10-1570,3 1 1036,1-19-1036,6 1 2861,0-24-2951,4 2 1513,0-11-1693,0 3-1079,0-4 269,4 0-2607,13-13 3687,11-9 0,18-21 0,-20 19 0,-1-1 0</inkml:trace>
  <inkml:trace contextRef="#ctx0" brushRef="#br0" timeOffset="134836">21835 5010 22644,'0'-23'2069,"0"2"-1799,-4 11 0,3 10-180,-2 15 89,6 18-3211,3 20 3212,0-16 0,-1 4 90,0 10 0,0 3-375,-2-12 0,0 3 0,-2 4 329,-3 11 1,-2 6 0,-1 3 0,-1-3-584,1-10 1,0-2 0,-2 2 0,-2 6 370,-1-4 1,-2 5 0,0 5 0,-2 1 0,-1-1 0,1-2 0,0-6-298,0 2 1,-1-5 0,0-1 0,0 0 0,-1 4 284,1-7 0,-1 3 0,0 1 0,-1 1 0,0-1 0,1-2 0,0-4 40,-1 4 1,1-3-1,0-1 1,0-2 0,0 1-41,-4 10 0,1 0 0,-1-1 0,1-1-88,2-5 0,0 0 0,0-1 0,1-1 58,-3 11 0,-1-1 0,2-2-180,3-8 0,1-2 0,1-1-330,-4 15 1,1-4 85,5-12 1,2-3-627,3-8 1,2-4 1492,-2 3 1,6-24 0,0-22 0</inkml:trace>
  <inkml:trace contextRef="#ctx0" brushRef="#br0" timeOffset="136030">20584 990 24353,'14'-41'2339,"-1"5"-2159,-7 11 0,-3 7 719,-3 10-359,0 45-450,0 11-90,0 0 0,0 4-923,0 2 1,0 2 922,0 5 0,0 5 0,0-4 0,0 5 0,0-4 0,0-15 0,0-2 0,0 0 0,1 10 0,0 2 0,-1-6 0,1-8 0,1-5 0,2 22 0,-6-31 0,-24-65 0,-6-12-383,4 2 1,-3-1 382,3 12 0,-2 3 0,-1 3 0,-3 3-216,-12 3 0,-2 6 216,13 8 0,1 5 0,-8 3 0,3 8 0,-2 28 1401,14 17-1401,20-20 0,4 1 0,4 4 0,4 0 0,5 1 0,7-1 0,18 10 0,9-4-271,-9-13 0,7-5 271,7-6 0,9-3 0,-5-6-45,-2-8 0,-1-6 0,17-6 0,-4-6 0,-23-3 0,-4-4 45,-2-3 0,-2-2-45,-3 0 0,-3-4 349,4-12 1,-4 0-305,-8 13 0,-1-1 0,1-7 0,-3-1 90,-5-16 0,-4 16 610,-6 0-700,0 22 192,0 4-192,0 3 631,0 2-631,0 10 0,0 11 0,0 22 0,0 16 0,0 3 0,0 4-287,0-12 1,0 0 286,0 17 0,0 0 0,0-21 0,0-3-360,0-4 0,0-1-1079,0 24-630,0-15-809,0-10 2878,0-17 0,0-11 0,0-11 0</inkml:trace>
  <inkml:trace contextRef="#ctx0" brushRef="#br0" timeOffset="136182">21136 1290 16431,'-7'-62'1979,"-2"6"642,-7 11-2621,-6-2 960,8 19-1950,1-1 500,9 21-117,4 3 0,0 17 0,0 2 0</inkml:trace>
  <inkml:trace contextRef="#ctx0" brushRef="#br0" timeOffset="136587">21814 756 22284,'-4'-5'4048,"-7"0"-3418,9 2-181,-9 1-89,7 9 360,-20 51-690,9-13 0,0 8 0,0 1-862,-3 4 0,0 2 0,0 4 832,1-3 0,-1 4 0,0 1 0,1-3 0,2-6 0,1-3 0,-1 1 0,0 4-459,-1 2 0,0 5 0,-1 1 0,1-1 0,0-4 459,1-1 0,1-3 0,-1-1 0,1 3 0,0-4 0,0 2 0,0 1 0,1-2 0,0-2 0,-1 0 0,2-2 0,0-2 0,0-3-208,2-2 0,0-3 0,1 1-62,-5 14 0,1 1 0,2-9-833,1 10-516,-1 0-720,13-48 2725,5-21 1,10-22 0,6-18 0</inkml:trace>
  <inkml:trace contextRef="#ctx0" brushRef="#br0" timeOffset="137090">22123 1137 24173,'0'-41'2159,"0"8"-1979,0 8-90,-4 12 0,0 6 90,-4 16-90,-2 12-90,1 14 0,0 6 0,2-8 0,0 2-167,-3 15 0,1 1 167,3-17 0,1-2 0,-1 27 0,-1-14 90,6-9-90,-3-11 90,4-12-90,0-6 0,0-9 0,2-8 423,6-10-423,21-27 0,2 9-45,14 9 0,3 7 45,8 19 0,-11 5 0,-4 8 0,-18 14 0,-5 5 0,-1 5 0,-3 4 0,-2 25 0,-8 6 0,-6-21 0,-3 0 0,-2 0-383,0 0 1,-1-1 0,-3-2 382,-11 16 0,-6-8 0,5-23 0,-3-6 0,-25 14 90,-1-20-90,1-16 0,4-17 0,4-13-90,10-15-1369,9-13 1369,12-9-45,10 30 0,4-1-207,2 1 1,2-1-19,3 2 0,3-1-1169,7-8 0,3 0-3387,-6 11 1,2 2 3828,5-5 1,1 2-1,10-3 1,1 7-1</inkml:trace>
  <inkml:trace contextRef="#ctx0" brushRef="#br0" timeOffset="137342">22785 1386 24263,'0'-18'2968,"0"1"-2608,-4 4-90,3 0-180,-2 8-90,3 0 180,0 28-90,0 12-90,-2 0 0,0 5 45,0 6 0,0 3-1542,-2 10 1,0 2 1496,-1 2 0,1 4 0,1-6 0,-1 4 0,1-4-180,1 5 1,0-1-31,-2-12 0,1 2 0,0-7-375,3-8 1,0-4-3554,-8 24 4138,2-39 0,1-23 0,0-32 0</inkml:trace>
  <inkml:trace contextRef="#ctx0" brushRef="#br0" timeOffset="137513">22761 990 25432,'-19'-21'1530,"3"4"-1351,2 4-89,7 8-359,2 0-541,5 5-809,0 0 1619,0 7 0,-6 4 0,-1 7 0</inkml:trace>
  <inkml:trace contextRef="#ctx0" brushRef="#br0" timeOffset="141707">2461 11916 24713,'-23'6'1349,"5"-1"-1259,7-5 0,6 0-90,12-5 0,15-7 90,28-11-90,-11 4 0,4 0-1634,12-3 0,4 0 1634,-14 5 0,1 1 0,1 0 0,3 0 0,1 1 0,-1 0-227,2 2 1,0 0 0,-1 1 226,-3 0 0,0 1 0,1 1-695,7 0 0,2 1 0,-4 1 695,1-2 0,-2 1 90,7 1 0,-6 1 180,-4 0-90,-15 2 1972,-9 0-2062,-10 2 577,-8-2-577,-4 5 3302,-2-2-3392,0 2-90,2 0 0,-2 0-4857,0 0 2429,-9 0 2518,-4 6 0,-11 5 0,-3 7 0</inkml:trace>
  <inkml:trace contextRef="#ctx0" brushRef="#br0" timeOffset="145442">3025 11759 18147,'6'-3'3418,"-1"1"-3059,1 2-89,-4 0 180,0 0-360,-1 0 90,2 0-90,-1 0 719,0 0-449,-2-2 540,0 1-630,0-4-91,0 5 631,0-2-630,0 8-180,0 3 0,0 6 90,0 3 0,1 0 0,4 4 0,1 8 0,2 6-90,-2 8 90,2 4-90,-4-2 0,2 0 89,0-8-89,-3-5 90,2-1-90,-4-10 0,2 5 0,-2-14 0,1 2 0,-2 0 90,0 3-90,1 9 0,2 7 90,3 6-90,-2 6 90,4 5 0,-4 0 0,4 2-90,-4-2 0,2 0 90,-2-2-90,2-1 0,-1-5 0,2-2 0,-2-3 0,1-5 0,-2 0 0,0-3 0,0 1 0,0-1 0,0 14 90,0-10 90,2 10 0,0-9 90,1 4-180,-1 6-90,-1 2 0,0-2 0,1-4 0,-2-5 0,-2 1 0,2-12 0,0-1 0,-2-12 0,2-1 0,-4-1 0,0 0-360,2-5-630,-2-5-539,2-5-809,-2-8 2338,-5-2 0,-4-5 0,-5-3 0</inkml:trace>
  <inkml:trace contextRef="#ctx0" brushRef="#br0" timeOffset="153027">3444 12806 25702,'18'51'2159,"2"4"-1844,-4-12 0,1 1-1264,-4-8 0,0 0 949,2 16 0,-1-1 0,-6-16 0,-2-1 182,-2 10 1,-2-1-183,2 13 380,-4 2-380,0-35 0,0-24 0,0-22 0,0-33 0,1 17 0,1-2 0,1-6 0,2-5 0,9-5 0,4-5 0,-1 6 88,0 4 1,2 2-89,1 2 0,3-2 0,0 11 0,18 9-28,-4 15 28,-3 20 0,-5 8 0,-5 13 0,-6 2 0,-4 3 0,-4-3 0,-5-5 846,-2-6-1566,-3-13-381,0-12-518,0-18-360,0-12 1979,4-3 0,1-3 0,1 10 0,0-1 0,4-15 0,0-1 0</inkml:trace>
  <inkml:trace contextRef="#ctx0" brushRef="#br0" timeOffset="153220">4207 12221 22734,'17'-28'4497,"-7"5"-3957,-5 26-180,-5 21-90,2 27-225,1 6 0,0 5-750,1-13 1,1 0 674,-1-3 0,0 1 0,2-2-60,1 2 0,2-2-225,0-5 1,0-1-181,0-6 0,1 0-2120,10 22 366,-11-34-7582,-5-21 9640,-15-47 1,3 9-1,-2-3 1,-1-10 0,-1 1-1</inkml:trace>
  <inkml:trace contextRef="#ctx0" brushRef="#br0" timeOffset="153338">4073 11744 23274,'-15'-39'659,"-1"0"1,2 6 0,0 2-481,-9-16-268,5 21-1441,15 38-538,8 9 2068,14 29 0,5-10 0,3 1 0</inkml:trace>
  <inkml:trace contextRef="#ctx0" brushRef="#br0" timeOffset="154142">4568 11977 17375,'14'-21'4857,"-8"10"-3343,3-5-1424,-9 14 422,0-1-152,0 3 38,0 4-218,0 7 596,0 12-596,0 7-90,2 13 0,2 11-90,4 9-108,-4-28 1,2 2 152,5 13 0,1 1-90,-3-15 0,1-1 45,2 9 0,3-5-269,20-1 89,-9-24 0,11-20 180,-15-29 0,-2-26-343,-12 22 0,-3-2 523,0-7 0,-2-1 90,-1 0 0,-2 1-1,-3 0 1,0 1-90,0 6 0,-1 1-135,-2 6 0,0 2 45,-1-19 106,2 16-106,5 17-90,5 24 90,9 30-503,-1-1 0,1 6 458,4 12 0,1 6-438,-5-12 0,1 2 1,-1 1 392,0 5 0,0 1 0,-1 1-238,0 2 0,-1 1 0,0-1 268,-2 2 0,-2-1 0,0 0-30,-1-2 0,-2 0 0,-1-1 0,0-2 0,-2-2 0,0 0 30,-1-6 0,0-1 0,-1-1-30,-2 13 0,-2-2-222,2-12 0,-2-4 222,-8 16 563,-1-33-923,7-83 135,4 19 0,2-6-163,1-2 1,1-7 0,3-4 252,1-2 0,3-5 0,0-1 1,1 4 111,-1 11 1,-1 3-1,1 0 1,1-2 22,0 0 0,1-4 0,1 1 0,-1 1 0,1 5 0,4-7 0,-1 5 0,1 2 45,5-15 0,-1 4 45,-2 10 0,-2 4 317,-3 11 0,-1 3-137,2-10 736,-13 37-826,-12 27-180,-10 35 44,10-22 1,0 1-902,1 3 1,1 1 856,3-1 0,2-1 0,1-2 0,2-1 1590,9 26-1590,6-10 0,9-15-90,5-15 730,1-12-730,-2-21 0,-9-11 0,-8-20-135,-16 2 0,-6-2-180,4 10 1,-2 0-1260,-14-19 0,-2 3-945,-4-1 2609,-7-4 0,24 24 0,4 5 0</inkml:trace>
  <inkml:trace contextRef="#ctx0" brushRef="#br0" timeOffset="155650">5515 11723 20079,'20'-5'2699,"-2"11"-703,-6 22-1457,-3 28-359,-7-18 0,0 4-45,-1 4 0,-1 5-105,1-5 0,-1 2 0,-1-2-1052,1 5 0,0-2 1112,0 11 0,0-6 90,0-1 788,0-17-878,6-77-68,0-2 1,2-15 0,0-4-1,0 5-257,-1 5 0,-1 2 1,1-3 234,2-11 0,1-6 0,0 2 0,-1 13 0,-1 14 0,0 9-566,10-17 566,2 24 0,3 25 0,3 25 0,1 21 0,-13-16 0,0 2 745,0 2 1,-1 1-746,0-3 0,0 0 0,10 26 0,8-14 0,2-41 0,-1-17 0,1-44 575,-22 27 0,-1-2-575,1-4 0,0 0 0,-1 0 0,0 0 301,3-6 0,0 1-301,5-9 299,7 17-299,-14 50 0,3 33 0,-10 1 0,-2 3-265,0-13 0,0 1 265,0 12 0,0-1 267,-1-16 0,2-5-267,3 2 232,4-11-232,6-54 0,2-19 0,-6 19 0,-1-1-787,3-8 0,0-5 1,-1 3 786,-1 1 0,-2 2 0,-1 3 0,0 0 435,8-24-435,-2 11 0,-4 30 0,3 17 0,0 49 0,-1-5 2501,3 15-2501,-2-25 0,0-11 0,4-10 0,2-16 0,3-15 0,1-20 0,3-10 0,-4-8-274,1 3 274,-6 5 0,-2 12 0,-2 18 0,-2 17 0,1 24 0,1 16 0,-5 1 0,0 2 0,8 19 0,-8-19 0,0-3 0,5 3 0,-2-11 274,0-13-274,2-17 0,2-23 0,3-19 0,-9 12 0,-2-4 0,-1-7 0,-1-6 0,-1 2-991,1-10 0,-3-1 991,0 6 0,0-4 0,-1 4 0,-2-2 0,0 4-298,-3 3 1,0 2 297,0 8 0,0 1 0,-3 0 0,1 2 0,-1-12 0,2 23 0,8 27 1840,4 29-1840,6 11 0,8 4 0,3 1 0,4-5 0,-3-9 737,-1-16-737,-5-10 0,-4-23 0,-4-17 0,-5-20 0,-5 17 0,-1-1-591,0-4 0,-2-1 591,-2-2 0,-1 0 0,0 0 0,-3 2-162,-1 2 1,-2 2 161,-10-25 0,1 15 0,3 22 0,2 24 0,2 35 302,7-3 1,3 3-303,-2 12 0,2 3-897,4 8 1,2 2 896,0 2 0,2 1 0,2-2 0,5 3-372,3-8 0,4 4 1,-1-7 371,-1-8 0,2-2-1,9 17 0,3-18 1,3-47 0,-2-28 48,-16 5 0,-2-5-48,-1-9 0,-2-5 0,-1 2 479,2-10 0,-3 0-479,0 7 0,-1-3 0,-1 5 0,-2 1 0,-2 4 0,5-25 1298,-5 20-1298,-1 90 0,7-2 0,1 3 0,-4 8 0,3 1 1,12 0 1,4-11-2,4-29 0,13-23 0,-13-31 0,3-17-1327,-18 22 1,-1-2 1326,-1 3 0,0-1 0,-2 3 0,-2 0 731,6-19-731,-2 16 0,-6 30 0,-1 24 0,-4 33 0,-2 12-126,0-28 1,1-1 125,1 0 0,0-1 0,8 28 0,5-11 3254,7-18-3254,5-16 0,7-23 0,3-20 0,-13-7 0,2-10 0,-1-2 0,0-5 0,0-2 0,-1 0-365,1 0 1,-1 1-1,-1 1 365,-3 3 0,-1 1 0,-3 6 0,4-13 333,-5 21-333,-3 3 0,-6 19 0,0 5 0,0 2 0,6 3 0,2 0 1135,6-2-1135,3-1 0,1-2-1170,-1 2-1438,-3 1 2608,-2 2 0,-3 0 0,-1 0 0</inkml:trace>
  <inkml:trace contextRef="#ctx0" brushRef="#br0" timeOffset="156796">2769 15372 28581,'-26'22'0,"0"0"0,-24 16 0,8-5 0,11-17 0,22-9 0,36-33 0,9-1 0,8-4-1168,4-3 0,5-3 0,5-1 1168,-11 8 0,2 0 0,3-1 0,1-1 0,3-1-248,-8 5 0,1 0 1,2-1-1,2 0 0,0-1 1,2 0-1,0 1 248,1-1 0,1 1 0,1-1 0,1 0 0,1 0 0,1 0 0,0 0 0,1-1-166,-8 5 0,1-1 1,0 0-1,1 0 0,0 0 1,1-1-1,0 1 0,1 0 1,0-1-1,0 0 166,-2 1 0,0 1 0,1-1 0,0 0 0,0 0 0,1-1 0,0 1 0,-1-1 0,2 1 0,-1-1 0,0 0-93,-3 2 1,1-1 0,-1 0-1,1 1 1,0-1 0,0 0-1,0-1 1,1 1 0,-1 0 0,0-1-1,0 1 1,0-1 92,1 0 0,0 0 0,0-1 0,0 1 0,0-1 0,0 1 0,0-1 0,0 0 0,0 0 0,0 0 0,0 0 0,0 0-16,0 0 0,-1 0 0,1-1 1,-1 0-1,1 1 0,0-1 1,-1 0-1,0 0 0,1 0 0,-1 1 1,0-1-1,0 0 16,-1 0 0,0 1 0,0-1 0,-1 1 0,1-1 0,0 1 0,-1-1 0,1 0 0,-1 1 0,0-1 0,0 1 0,0 0 0,3-2 0,0 0 0,0 0 0,0-1 0,0 1 0,-1 1 0,1-1 0,-1 0 0,0 1 0,0-1 0,0 1 0,2-2 0,1 1 0,-1-1 0,0 1 0,0 0 0,-1-1 0,1 2 0,-1-1 0,-1 1 0,0-1 0,3 0 0,-1 0 0,0 0 0,0 0 0,-1 0 0,0 1 0,0 0 0,-1 0 0,-1 1 0,2-1 0,0 0 0,0 1 0,-2-1 0,1 2 0,-2-1 0,0 1 0,-1 1 0,0-2 0,0 2 0,0-1 0,-2 1 0,0 1 0,-1 0 0,-2 0 0,12-4 0,-2 0 0,-1 1 0,-2 1 0,-1 1 104,1-2 0,-2 2 0,-1 0 0,-3 2-104,3-3 0,-2 2 0,-5 1 0,4-3 0,-7 2 0,3-6 1220,-42 17-1220,-32 19 0,-22 10 0,19-4 0,-2 1 802,-1 1 1,-1-2-803,1-3 0,1-2 0,0 0 0,1-1 0,-26-11 0,4-15 0,6-21 0,26 8 0,2-8 0,6 0 0,1-7 0,1-3 0,2 1 35,-3-11 1,3 0-1,-1-5-35,4 12 0,-1-4 0,0-2 0,2 0 0,0 2-182,2 6 0,0 1 0,1 0 0,1 0 0,0-1 182,-1-3 0,1 2 0,-1-2 0,1-3 0,0-6 0,1 9 0,0-6 0,-1-4 0,1-2 0,0-2 0,0 1 0,-1 2 0,1 2 0,-1 6-248,0-5 1,-1 4-1,0 3 1,1 0-1,-2-2 1,1-4 247,1 6 0,-1-4 0,1-4 0,0 0 0,-1-1 0,-1 2 0,0 3 0,-1 5 0,-1 7 0,-4-13 0,-2 7 0,-2 5 0,-2 1-304,-8-11 0,-3 3 1,-6 5 303,0 5 0,-5 4 0,-13 9-6,2 18 0,-11 6 0,-8 4 0,-4 4 1,-1 2-1,2 0 0,6 1 6,5-1 0,4 1 0,1 2 0,-1 1 0,-3 1 0,-5 2 0,9 0 0,-4 0 0,-1 1 0,-3 1 0,-2 0 0,0 2 0,-1 1 0,1 1 0,-1 1 0,3 1 0,2 1 0,0 2 0,-1 2 0,0 1 0,1 0 0,-1 2 0,1-1 0,0 1 0,1-1 0,1 0 0,1 0 0,-3 0 0,1 0 0,1 0 0,2-1 0,-1 1 0,0 0 0,-1 1 0,-1 0 0,-3 2 0,6-3 0,-3 2 0,-1-1 0,-1 2 0,-1 0 0,0 0 0,0 1 0,0-1 0,1 0 0,1 1 0,2-2 0,3 1 0,-7 2 0,3-1 0,1 1 0,1-1 0,1 0 0,0 1 0,0-1 0,0 1 0,-1 1 0,0-1 0,-1 2 0,0-1 0,0 1 0,1-1 0,-1 1 0,0 0 0,1 1 0,0-1 0,-1 1 0,1-1 0,0 1 0,0 1 0,0-1 0,1 0 0,-1 1 0,1-1 0,0 1 0,1-1 0,0 0 0,0 1 0,1-1 0,-1 1 0,1-1 0,0 1 0,1-1 0,-1 1 0,3-2 0,0 0 0,0 0 0,0 0 0,1 1 0,0-1 0,0-1 0,0 1 0,1 0 0,-4 2 0,1-1 0,0 1 0,0-1 0,0 1 0,1-1 0,1-1 0,-1 1 0,-2 1 0,-1 0 0,1-1 0,1 0 0,0 0 0,1 0 0,0-1 0,-3 1 0,1 1 0,0-1 0,1 0 0,1-1 0,1-1 0,-4 3 0,1-2 0,1 0 0,1-1 0,1 0 0,-3 1 0,0 0 0,3-1 0,1-1 338,-4 2 0,2-1 0,-1-1-338,-2 2 0,-1-1 0,6-3 0,8-6 0,3-2 0,-11 5 0,6-6 0,21-15 1517,2-3-1517,2-2 2269,-1 0-2269,1-3 3392,2 5-3392,3 1 0,7 23 0,4 27 0,5-3 0,2 13-679,-1-7 1,1 9-1,0 6 1,1 0 0,-1-2 678,1-5 0,-1-1 0,1 0 0,0 2 0,-1 4-284,1-10 0,-1 2 1,0 3-1,1 2 1,0 0-1,-1-1 1,1 0-1,-1-3 284,2 10 0,-1-1 0,0-1 0,1 0 0,-1-1 0,1 2-217,-2-8 0,1 0 1,0 0-1,0 0 1,-1 1-1,1-1 0,0 0 217,0 0 0,1 0 0,-1 1 0,0-1 0,1 0 0,-1 0 0,0 0-169,1 8 0,0 1 0,0-1 0,0 0 0,-1 0 0,1 0 169,0-2 0,0 0 0,0 0 0,0-1 0,0 0 0,1 0 0,-2-2 0,1 0 0,0-1 0,1 0 0,-1 0 0,0-1 0,1 8 0,0 0 0,0-2 0,0 0 0,0 0 0,0-5 0,0 0 0,1-1 0,-1-1 0,0-1 0,1 7 0,1-2 0,-1 0 0,1 2 46,0-2 0,1 2 1,0 1-1,0-4 1,-1-5-47,1 2 0,0-6 0,2 1 329,3 19 0,3 1 0,4-26-329,18-39 0,-6-22 0,1-12 0,-5-5 0,-1-8 0,2-2-113,0 1 1,2-4 0,1-1 0,1-1-266,0 1 0,1-1 0,1-1 1,2-1-1,1-1-162,-1 2 0,2-2 1,1 0-1,1-1 0,2 0 1,0 0 539,-1 3 0,0-1 0,2 1 0,1-1 0,1 0 0,0 0 0,1 0 0,-2 4 0,1-1 0,1 1 0,0 0 0,1 0 0,1 0 0,-1 0 0,1 0 0,-3 4 0,0-1 0,0 1 0,0 0 0,0 0 0,0-1 0,0 1 0,0 0 0,0-1 0</inkml:trace>
  <inkml:trace contextRef="#ctx0" brushRef="#br0" timeOffset="168049">3037 14361 21205,'-18'10'3778,"0"-4"-2789,-1 5 1,1-9-91,4 4-179,2-6-720,5 0 0,4 0 0,5 0 0,5 0 0,11 0 0,20-6 0,22-6 0,11-4 0,1-1 0,-9 1-662,-11 1 1,-4 0 0,1-2 0,6-1 661,1 1 0,6-1 0,5-2 0,2-1 0,-2 0 0,-5 0 0,-7 1 0,1-4 0,-5 0 0,-4-1 0,1 0 0,-1-2 0,0 0 0,-1-2 0,-4 1-839,0-3 1,-4-1-1,-1-2 839,1-2 0,-2-2 0,0-2 0,0-2 0,-2-2 0,-1-2-362,0-2 0,-2-2 1,-1-2 361,0 0 0,-2-2 0,-1-5 0,-6 9 0,-1-5 0,-1-1 0,-1 0 0,-1 2 0,0-1 0,-3 2 0,0 0 0,0-4-209,0 0 0,0-3 1,-1-1-1,0 1 0,-4 3 209,-1 2 0,-3 3 0,-1 0 0,0 0 0,0 1 0,-1 0 0,0 0 0,-1 0 0,0-14 0,-1 0 0,0 0 0,-3 3 0,0 1 0,0 1 0,0 3 0,0 0 0,-1 1 0,-1 2 0,-1 0 0,0 2 0,0 2 0,0 1 0,-1 0 0,0 2 0,-2 1 0,0 0 156,-1 1 1,-1 1 0,-1 1-157,-2-1 0,-1 1 0,-3-2 0,-6 0 0,-3-3 0,-2 0 0,0 3 0,-3-4 0,-1 2 0,-4-1 185,0 2 0,-2-2 0,-2 1 0,0 4-185,-4 0 0,1 3 0,-2 1 14,-4 1 0,0 0 0,-1 2-14,-1 1 0,0 2 0,0 2 0,-1 2 0,-1 3 0,-1 4 0,1 3 0,0 4 0,-1 5 0,0 4 0,0 4 0,0 5 0,-3 5 0,0 6 0,1 4 0,-3 8 0,0 4 0,1 5 0,12-4 0,0 3 0,0 3 0,2 1 0,-3 6 0,2 1 0,-1 4 0,1 6 0,9-8 0,0 4 0,-1 4 0,1 2 0,0 0 0,1-1 0,3-1-67,0-1 1,2-1 0,1 0 0,1 0-1,0 2 1,0 2 66,2-3 0,-1 3 0,-1 1 0,1 1 0,1 1 0,0-1 0,3-1 0,2-2-141,0 4 0,2-1 0,2-1 0,2 0 1,0-1-1,0 2 141,1 0 0,1 0 0,0 1 0,1-1 0,1 1 0,1-1-66,1-1 1,0-1 0,1 1 0,0-1 0,2 3 0,2 1 65,1-5 0,1 3 0,2 1 0,0 0 0,1 1 0,0-1 0,1-2 0,0-2-68,1 3 0,1-1 1,0-3-1,1 0 1,1 1-1,2 2 68,0 0 0,1 2 0,0 2 0,2-1 0,1-1 0,1-3 0,1-5 0,6 14 0,2-7 0,3-2 0,6 0 0,2-6 0,4 1 0,3-2 0,4-3 0,2-5 0,0-8 0,2-3 0,3-4 0,2-2 0,2-1 0,-1-2 0,4-2 0,1 0 0,1-4 0,-2-2 0,-1-3 0,0-5 0,-1-3 0,-1-4 0,-1-1 0,0-1-29,10-4 1,0-2-1,-3-2 1,-5 0 28,-6-2 0,-5-1 0,-1 0 355,16-7 1,-3-1-356,-10 0 0,-3-2-405,-6 0 1,-5-2-676,-6 0 1,-5-2-1979,8-31 3396,-16 0 0,-16 6 0,-7 3 0</inkml:trace>
  <inkml:trace contextRef="#ctx0" brushRef="#br0" timeOffset="168629">4142 15016 25507,'-25'6'1889,"5"3"-1315,9-3-574,22 4 0,31 2-759,-1-4 1,5 0 758,-3-2 0,2 1 0,4 0-461,9 1 1,4 1 0,3-1 460,-10 0 0,1-1 0,2 1 0,0 0 0,7 0 0,0 1 0,1 0 0,1 0-298,-11-1 1,-1 1-1,2-1 1,1 1-1,3 0 298,-5 0 0,2 0 0,3 1 0,0 0 0,1 1 0,0-1 0,-2 0-249,-1 1 1,0-1 0,0 1 0,0 0 0,-1-1 0,1 1 0,-1 0 248,8 1 0,1 0 0,0 0 0,-2 0 0,0-1 0,-3 1-65,2 0 0,-1 0 1,-2 0-1,-3 0 1,-6-2 64,3 1 0,-6-1 0,-2 0 0,12 2 0,-3-1 0,-11-4 0,-3-1 883,17 0-973,-19-10-3181,-32-17 3271,-11 0 0,-17-9 0,2 10 0</inkml:trace>
  <inkml:trace contextRef="#ctx0" brushRef="#br0" timeOffset="169320">8544 15454 24377,'33'-8'899,"-5"0"176,-15 3-715,-6 2 284,-12 1-554,-6 2 146,-9 0-146,-3 0 0,-3 0 450,3-2-360,5-1-180,7-4 0,6-1 0,7-7 0,5-5 0,10-8 0,11-10 0,13-6-382,8 0 382,-21 22 0,1 1 0,0 3 0,1 3 0,29-8 0,-2 10 0,-4 18 0,-7 13 0,-5 20 0,-24 3 0,-5 5 0,-6-6 0,-3 2 0,-3 14 0,-5 2-442,-13 1 0,-3-4 442,7-16 0,-1-1 0,-6 6 0,1-4 0,2-2 0,7-15 0,13-10 0,13-13 0,15-6 0,13-4 0,14 4-260,8 6 260,-29 6 0,1 3-11,0 3 0,0 4 11,-1 5 0,-1 4 0,-2 4 0,-3 3 0,-3 3 0,-3 4 0,-4 3 0,-5 2 0,-4 2 0,-4 0 0,-8 4 0,-5-1 0,-6 0 0,-5-1 0,-8 0 0,-5-2 0,-5-1 0,-4-3 0,-3-3 0,-5-2 0,3-9 0,-5-2 0,2-3 0,-4 3 0,-3-4 0,2-5 0,-5-1 0,7-4 0,11-5 0,3-3 0,-6 0 0,3-1 0,5-3 0,21 0 0,17-3 0,21 1 0,12-6 606,8 3-606,0-3 0,-2 3 942,-7 2-942,-9 1 0,-7 2 0,-10 0 0,-11 0-1170,-10 5-629,-15-4-359,-7 3-7673,-10-4 9050,-4 0 1,-5-4-1,-4-2 1</inkml:trace>
  <inkml:trace contextRef="#ctx0" brushRef="#br0" timeOffset="171081">23130 1529 22554,'-18'28'3688,"1"-5"-2429,3-5-179,8-10-1080,0-4 0,8-4 0,13-4 0,21-4-1696,-3 0 0,5 0 1696,11 0 0,10 1 0,-5 1 0,9 0 0,2 0 0,-2 2-511,-7 0 1,-2 2-1,1 0 1,4 0 510,3-1 0,5 1 0,1-1 0,0 1 0,-3 1 0,2 0 0,-3 1 0,0 0 0,4 1 0,-12-1 0,2 2 0,3-1 0,-2 0 0,-1 1 0,-3-2 0,7 1 0,-3-1 0,-2 0 0,2 1 0,9 1 0,3 0 0,-3 0 0,-9-1-156,4-1 1,-8 0 155,-10 0 0,-3 0 0,16 0 0,-18 0 2226,-12-5-2226,-15 0 2856,-4-8-2856,-9 0 663,-5 0-663,-2 1-5397,-18-3 5397,7 8 0,-15 5 0,8 11 0</inkml:trace>
  <inkml:trace contextRef="#ctx0" brushRef="#br0" timeOffset="172045">26269 1153 21835,'2'-13'1619,"-2"3"-270,2 4-809,-7 22-181,-4 2-89,-7 20 90,-3-7-90,-1-1 0,2-4 179,-1-6-179,5-9 90,5-5-180,0-6 0,9-6-90,-4-5 0,8-14 0,4-8-90,8-8 0,8-7 0,7-3 0,6-1 0,1 1 0,-12 23 0,0 2 0,8-8 0,3 1 0,-13 36 0,-7 16 0,4 26 0,-11 1 0,-2 10 0,-1-4 0,0 2 0,-1 1-559,0 6 1,1 5 0,-3-5 558,0-8 0,-4-1 0,-3-7 0,-3 3 0,1-3-238,-2 3 1,-1 0 237,-5 9 0,-4-3 0,4-21 0,-2-5 0,-16 26-137,10-24 1,1-1 136,-8 10 0,3 7 0,21-20 0,28-8 0,16-4 0,15-8 0,11-5 0,2-2-355,-14 3 1,0-1-1,2 0 1,3-2 354,3-3 0,4-1 0,2-1 0,0-1 0,-3 1 0,-6-1 0,-1 1 0,-1-1 0,0 0 0,1 0-374,2 0 0,0 0 0,1 0 1,-1 0-1,1 0 374,-1-1 0,1 1 0,-1 0 0,1 0 0,-2 0 0,-2 1 0,0-1 0,-1 1 0,-1 0 0,0 0-349,7-1 0,-1 0 1,-1 0-1,-1 0 349,9 0 0,-1 1 0,-4-1-27,-10 1 0,-3 0 0,-1 0 27,-2 2 0,-1 0 0,-6 2 0,-4 0 0,-4 3 1406,16 10-2575,-64 14-540,-25 11 674,11-14 1,-3-1 1223,-5 4 0,-2-1 1,-4 1-1,-1 1 1,-2-1-1,0 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54:25.89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8109 2494 21565,'-24'-23'3058,"1"1"-2428,3 1 719,-3-1-899,9 8-181,0-1 361,10 8-450,4 1 90,0-1-90,4 4-180,1 1 0,14 2 0,2 0 0,15 0 0,30 0 0,-9 5-849,-17-2 1,1 1 848,22 12 0,-32-7 0,3 2-422,14 9 1,1 1 421,-10-3 0,-1 1 0,12 7 0,-2 2 0,-14-6 0,-3 0 0,0 0 0,-1 1 0,-1-1 0,-1 0 0,-2-1 0,1 1 0,21 18 0,-3-1 0,-3-4 0,-3 0 0,-2-4 0,-3 4 0,-3-1 0,-1-1 0,6 18 0,-10-16-471,3 16 471,-9-18 1435,-3 3-1435,-1 1 0,-2 2 0,-2 2 949,1-1-949,2 17 0,-3-15 0,1 14 0,-5-20 0,0 4 0,1 19 0,-5-9 0,-2-17 0,0 1 0,-2 17 0,0 2 0,-6 3 0,0 5 0,0-29 0,-1 2-434,1 1 1,0 1 433,0 0 0,-2 2 0,-5 18 0,-1 2 0,2-14 0,-1 0 0,-5 15 0,-1-2-387,4-17 0,-1-2 387,-1-2 0,0 0 0,0 0 0,-1-2 0,-1-1 0,0-2 0,-1 0 0,-1-1 0,-1 0 0,-2-2 0,0-1 0,-3 0 0,-17 10 0,-2-1 0,11-9 0,-2 0 0,-6 1 0,-6 1 0,4-4 0,3-4 0,1-2 0,-15 5 0,0-2 0,17-11 0,1-2 0,2-2 0,-2-3-195,-12-3 0,-1-2 195,15-2 0,1-3 0,-11-1 0,3-3 0,-10-8 0,6-5 0,5 0 0,5-2 0,5-1 0,3-1 0,5-2 0,3-3 0,0-24 0,5 10 0,6 3 0,1 0 0,2-9 0,1 19 0,1 0 0,4-8 1295,-2 4-1295,-1 3 862,3-7-862,-3 12 0,4-5 0,0 16 501,0-6-501,4 3 0,-1 0 0,10-1 0,-4 11 0,7-4 0,-4 5 0,0 0 0,2 2 0,6 1 0,-2 2 0,5-3 0,5-2 0,7-5 0,-1 1 0,0 0 0,-10 3 0,-2 1 0,3 0 0,-1 2 0,0-1 0,1 3 0,6-4 0,-6 5 0,4 0 0,-11 2 0,-1 3 0,-3 0 0,0 0 0,0 0 0,13 0 0,-6 5 0,8 3 0,-8 5 0,1 4 0,0 4 0,4 4 0,1 6 0,3 4 0,-8-5 0,0 1 0,13 22-1310,-12-17 0,-1 0 1310,9 20 0,-3 2-973,-1-2 973,-3 0-110,-1-5 110,-3-5 0,-4-5 0,-4-8 0,-2-5 0,-4-8 2247,-1-3-2427,-4-4-332,-1-5-2097,0 1 2651,0-8 0,0 11 1,0-4-1</inkml:trace>
  <inkml:trace contextRef="#ctx0" brushRef="#br0" timeOffset="1132">7894 7597 22914,'-41'-29'2968,"3"2"-2338,7 4 179,5 2-179,6 4-270,5 4-180,7 0-90,6 8-90,13 0 0,14 12 0,18 6 0,18 12-833,-25-8 0,3 2 833,5 4 0,1 2 0,3 2 0,2 5 0,-7 0 0,5 6 0,0 2 0,-4 0 0,-7-5 0,-2 0 0,0 2 0,0 0 0,7 6 0,2 3 0,-1-1 0,-6 0 0,-4 1 0,-4 0 0,-6 1 0,-7 3 0,-5 0 0,-3-1-1420,-1 10 0,-5 1 1420,-4-8 0,-1 2 0,-5-3 0,-10 8 0,-5-4-478,-5 3 0,-3-1 478,7-17 0,-1 1 0,-1-1 0,-3 1 0,0-1 0,-1-1 0,-1 2 0,-1-1 0,-1-1 0,0-1 0,-1 0 0,0-2 0,0-2 0,0-1 0,0-1 0,0-2 0,-1-1 0,1-1 0,-16 8 0,0-3 0,2-4 0,0-3-182,3-6 0,1-2 182,3-2 0,1-4 0,2-4 0,1-3 0,3 0 0,0-3 808,-26-9-808,3-2 0,8-8 0,3-1 0,5-2 0,6-1 0,5 1 2587,6 2-2587,3 0 1562,5 5-1562,7 1 774,4 2-774,5 0 95,0 2-95,0-2 0,5 4 0,8 1 0,40 10 0,7 8-1696,-11 0 0,3 4 1696,2 3 0,0 3 0,-13-4 0,2 2 0,1 0-757,5 4 1,1 0 0,1 2 756,2 0 0,1 2 0,4 1-201,-11-5 1,3 2-1,2 1 1,-1 0-1,0-1 201,-2 0 0,0 0 0,-1 0 0,1 1 0,1 0 0,4 2 0,2 2 0,0-1 0,-1 0 0,-5-2 0,-2-1 0,-3-2 0,-3-1 0,-2-1 0,21 15 0,-11-5-90,-5-1-1439,-15-3-540,-13-2-809,-10-2 3321,-16 1 0,-4-1 0,-12-1 0</inkml:trace>
  <inkml:trace contextRef="#ctx0" brushRef="#br0" timeOffset="3694">12531 3704 22734,'-14'-15'1529,"0"2"-1349,-4 2 90,1 4 360,1 2 89,2 0-89,4 0 539,-2 2-719,7 1-180,-4 2-270,8 0 0,-1 0 0,48-2 0,-4-2 0,10-1 0,2-1-1131,5 1 0,2-1 1,10-2 1130,-21 2 0,6 0 0,5-2 0,2 0 0,2 0 0,0 0 0,-3 0 0,-3 0-379,7 0 1,-4 1 0,-1-1 0,1 1 0,2-1 0,4 0 378,-10 0 0,3 1 0,3-1 0,0 0 0,2 0 0,-1 0 0,-1 0 0,-1 1 0,-2 0-217,5-1 0,-1 1 1,-1 1-1,-1-1 1,-1 1-1,1 0 0,1 0 217,0 0 0,1 0 0,0 0 0,0 1 0,0-1 0,0 1 0,0 0-145,-1 1 0,0-1 0,0 1 0,0 0 1,-1 0-1,0 1 0,0-1 145,-2 1 0,-1 0 0,0 0 0,0 0 0,0 0 0,-2 1 0,1-1 0,5 2 0,-1-1 0,0 1 0,-1 0 0,-1 0 0,0 0 0,5-1 0,-1 1 0,0 0 0,-2 1 0,-1-1 66,6 1 1,-1 0-1,-2 0 1,-2 0-67,-8 0 0,-1 0 0,-2 0 0,-2 0 0,7 0 0,-3 0 0,-3 0 0,12 0 0,-4 0 0,-13 0 0,-4 0 1146,21 0-1146,-19 0 1713,-13 0-1713,-11 0 2563,-6 0-2563,-4 0 1874,-4 0-1874,-2 0 0,3 9 0,0 2 0</inkml:trace>
  <inkml:trace contextRef="#ctx0" brushRef="#br0" timeOffset="7854">21270 2723 21272,'-14'-40'779,"-1"0"1,3 5 0,2 2-240,-6-23 89,10 18 907,2 10-816,9 15 143,29 38-863,3 19 0,-5-3 0,0 6-1528,-4 3 1,-1 7 1527,-8-13 0,0 5 0,0 1 0,-1-2 0,0 3 0,-1-2 0,0 3-163,-1-5 1,0 4-1,-1-1 1,-2-5 162,3 15 0,-2-6 0,-2-8 0,-1-2 0,-2 2 0,2-15 0,7-35 0,2-15 0,-5-26 0,-2-10 0,6 0 0,2-2 0,-3 14 0,2-2 0,1 0 0,4-3 0,2-1 0,2 1-30,4-3 0,2 1 0,1 0 30,3 2 0,1 1 0,1 2-372,1 2 0,1 1 0,-1 2-78,-2 4 0,0 2 1,-1 2-496,12-8 1,-2 4-240,-12 10 0,-3 4-1604,3-3 3227,-44 29 1,-48 20 0,12-5 0,-1 1 0</inkml:trace>
  <inkml:trace contextRef="#ctx0" brushRef="#br0" timeOffset="8400">21368 2723 21745,'-60'-6'719,"0"1"1,7-3-1,5-5-359,10-5 0,7-5 360,-4-28-91,31-12-721,14 29 1,9 1 390,8 0 1,8-1 0,1 3-779,9-4 0,4 3 599,-5 4 0,4 0 0,2 7-30,5 9 0,1 6 0,-1 4-90,8 1 0,1 13 0,-17 10 0,5 10 0,0 6 0,-2 3 0,-7-4 0,-1 7 0,-7 0 0,1 5-464,-4-2 0,3 4 1,0 4-1,-4-2 0,-5-3 464,-2 8 0,-7-3 0,-1 0 0,0 1 0,-1 1 0,-2-2-528,0-2 0,-2 0 1,0-1 527,-2-3 0,0 0 0,-1-2-138,3 18 1,0-3 137,-2-8 0,1-1 155,1 2 1,1-3-156,-4-18 0,0-1 1905,9 27-1905,-7-43 2330,0-17-2330,1-19 0,1-20 0,0-17-348,-6 22 1,-2-1 347,1 0 0,-2 0 0,2-31-224,-4 11 224,-8 11 187,-7 16-187,-17 20 0,-13 25-334,13 4 0,-1 4 334,-7 11 0,-1 4 112,8-6 0,-1 2 0,0 1-112,-3 7 0,-1 2 0,0 1-486,7-7 0,0 0 0,0 1 0,0 1 486,-1 3 0,-1 1 0,1 0 0,-1 1-338,0 1 0,-1 1 0,0-1 0,-1 1 338,1-1 0,-2 1 0,1 0 0,-2-2 0,0 0 0,0 0 0,-2-2 0,0 0 0,0-2 0,0-1 0,-2-1 0,0-2 0,1-2 0,-1-1 0,-1-2 0,-4-1 26,1-3 1,-3-2 0,-3 0-1,0-3 1,0-3-27,-9-1 0,-2-3 0,0-4 0,-2-4 0,6-3 0,-3-3 0,1-2 0,0-4 0,4-2-24,1-4 0,2-2 0,3-4 0,2-5 24,-9-11 0,4-6 0,7-2 0,1-12 0,9-4 0,2-2 0,5-3 0,11 18 0,2-1 0,2-2 0,1-15 0,2-4 0,2 3 0,3 14 0,1 3 0,2-2 0,1-11 0,2-1 0,2 5 582,5 3 0,3 6-582,1 2 0,4 3 23,0 4 1,5 3-24,17-8 0,6 4 0,-8 7 0,3 2 0,16-5 0,1-1 0</inkml:trace>
  <inkml:trace contextRef="#ctx0" brushRef="#br0" timeOffset="9294">23106 2774 22189,'38'-13'944,"0"0"1,25-5-496,-19 15 181,-19 16 1180,-17 17-1810,-15 12 0,-9 4 0,-9 0 0,-1-8 0,-3-10 0,1-15 507,0-20-507,1-23 0,6-31 0,15 19 0,4-5-624,5-12 1,5-4 623,1 15 0,2-1 0,6-2 0,6-4 0,6-3 0,2 0 0,0 4-367,1-1 1,2 3-1,3 1 367,0 4 0,2-2 0,2 4 0,0 9 0,17-3 0,2 17-750,-10 20 1,2 11 0,-4 5 749,3 9 0,-5 11 0,-10 4 0,-1 7 0,-10 3-501,-13-2 0,-7 3 0,-4 1 501,-3 6 0,-5 1 0,-2 1-76,-4 3 1,-3 0 0,-2 0 75,-4 1 0,-1 0 0,-2-1 0,-2-2 0,0-1 0,-1-2 0,1-5 0,1-2 0,-1-1 190,3-6 0,1-2 1,-1-1-191,-13 17 0,4-4 837,16-20 0,3-3-837,0 9 0,47-45 0,-5-6 0,7-2 544,10 2 1,8 0 0,0 3-545,-9 3 0,-1 1 0,6 4-66,0 2 0,6 3 1,3 2-1,-2 2 1,-6 1 65,8 5 0,-6 2 0,2 4 0,-2-1 0,2 2 0,-2 2 0,-5 0 0,-5 1 0,-5 1 0,-2 1 0,13 8 0,-4 0 0,-9-3 0,-4-1-128,16 14 128,-19-19 0,-14-15 0,-12-26 0,-10-21 0,2 6 0,1-4 0,0-11 0,2-8-361,3 3 1,4-8-1,1-2 1,0 2 360,1 7 0,0 2 0,2-1 0,0-3 0,2-4 0,1-5 0,0-1 0,2 0 0,1 5 0,1-2 0,0 3 0,3 1 0,5-4 124,0 5 0,4-5 1,3-1-1,1 1 1,2 5-1,-1 6-124,4 4 0,2 7 0,0 2 0,2 0 0,6-12 0,3-3 0,-1 9 0,-3 25 0,-2 30 0,-2 20 0,-6 6 0,-8 9 0,-8 8 0,-2 2-227,1 5 1,-3 3 0,-4 5 226,-8-10 0,-2 4 0,-3 3 0,-1-1 0,-2-4-364,-1 0 1,-1-2 0,-2-2-1,-3 3 364,0-1 0,-3 3 0,-1 0 0,-1-3 0,-2-5 0,-8 5 0,-3-5 0,-1-4 0,2-5 0,-2-2 0,-3-4 129,-4-6 0,-4-3 0,2-7-129,-2 0 0,2-13-74,-8-31 0,9-16 74,25-3 0,10-8 0,3 0 0,5-5 0,4 1 0,5 6 0,4 1 0,2 1 0,3-1 0,2 1 0,6 2 0,15-2 0,7 3 0,1 7 0,-12 13 0,0 4 0,4 6-220,13 2 0,4 8 0,-4 9 220,-10 13 0,-3 8 0,-2 4 0,4 6 0,-1 4 0,0 3 51,-10-10 1,0 3-1,-1 0 1,0 0-52,0 1 0,-1 2 0,0-1 0,0 0 0,-2-1 0,1 0 0,-2-1 0,1 0 0,6 8 0,-1-1 0,0-1-125,-5-7 1,1-1 0,-1-3 124,9 7 0,1-8 0,-4-12 0,0-11 237,0-13 1,-3-11-238,2-15 0,-4-11 0,-9 3 0,-3-5 0,-1-3 111,1-11 0,-3-5 0,-2-2-111,-4 5 0,-2-1 0,-1-3 0,-1-1-59,-1 8 1,-2-1 0,0-1-1,-1-1 1,-3 0 58,0-4 0,-3 0 0,-1-1 0,-1 0 0,-2 1 0,-1 1 0,-2-1 0,-1 1 0,-3 0 0,-3 2 0,-1 3 0,-4 1 0,-1 1 0,-3 1 0,-3 3 0,-1 3 0,-1 0 0,-3 3 0,-5 4 0,-7 4-489,-2 9 1,-7 4 0,-6 3 0,-2 3 0,-2 3-1,2 2 1,2 3 488,-1 1 0,2 3 0,0 4 0,-1 2 0,-1 2 0,-4 2 0,9 1 0,-2 2 0,-3 1 0,-1 2 0,0 1 0,0 2 0,1 1 0,2 1 0,2 2 0,-3 9 0,1 0 0,-1 0 0,1 0 0,-1 0 0,1 1 0,-1-1 0</inkml:trace>
  <inkml:trace contextRef="#ctx0" brushRef="#br0" timeOffset="9809">14757 7963 27604,'-55'-9'240,"1"0"0,5-1 0,2 2-240,9 2 0,3 1 0,-15-2 0,45 2 0,46 0-2731,9 1 1,11 0 2730,-4 1 0,4-2 0,4 1 0,-5 0 0,4 0 0,1 1 0,3-1-175,-15 1 0,1 0 0,1 0 0,2 0 0,0 0 0,1 0 175,5-1 0,2 0 0,1 0 0,1 1 0,0-1 0,0 0-62,-5 1 1,0 0 0,1 0 0,1 0-1,-1 0 1,1 0 0,0 0 61,-7 1 0,0-1 0,0 1 0,0 0 0,1-1 0,1 1 0,1 0 0,2 0-100,1 0 1,2 1-1,1-1 1,3 1-1,0 0 1,0-1-1,-1 1 1,-1 0-1,-1 0 1,-4 1 99,2-1 0,-3 1 0,-2 0 0,0 0 0,-1 0 0,1 0 0,0 0 0,3 0 0,1 0 0,3 1 0,1-1 0,1 1 0,0-1 0,-2 1 0,-2 0 0,-3 0 0,-4 0 0,11 1 0,-5-1 0,-3 2 0,-2-1 0,-1 1 113,7 0 1,-2 1-1,-2 0 1,-2-1-114,6 1 0,-3 0 0,-2-1 0,-12-1 0,-3 1 0,-2 0-450,8 2 0,-5 1-1798,18 3 2557,-25 15 1,-20 0 0,-11 9 0</inkml:trace>
  <inkml:trace contextRef="#ctx0" brushRef="#br0" timeOffset="10870">22277 6982 22284,'-12'-36'1260,"2"5"-991,3 9 91,0 4 90,6 5-180,-2 3 629,3 5-89,0 39-181,0 24-314,-2-2 0,0 7-1266,0-13 0,0 3 1,0 2 1010,-2 7 0,0 3 0,0 2-60,0-13 0,0 1 0,0 1 0,-1 1-568,1 1 1,-1 1 0,-1-1 0,1 1 567,-1 0 0,0 0 0,0-1 0,0 0-187,0-2 1,-1 0 0,1-1 0,0 3 186,-2 7 0,1 4 0,-1-1 0,1-6 0,1-1 0,0-4 0,0 0-424,1 13 1,-1-1 0,-2-29 423,0-35 756,3-67-756,4 11 0,-1-11 0,2-2 2,0 6 0,1-2 0,0-3 0,0 0-2,0 4 0,0-1 0,1-1 0,-1-1 0,1 0-112,0 5 0,0 0 1,0-2-1,0 1 0,1-1 1,0-1 111,0-1 0,0-2 0,0 1 0,1-1 0,-1 1 0,1-1 0,0 0 0,0 0 0,0 0 0,1 0 0,0 0 0,0 1 0,0 1 0,1 0 0,-1 1 0,2 0 0,-1 1 0,1 0-121,1-8 0,0 1 0,0 1 0,2 0 0,0 2 121,1 6 0,1 0 0,0 1 0,2 2 0,1 1 168,2-6 0,1 1 1,4 4-1,12 4-168,7 12 0,10 2 0,7 4 0,3 2 0,-2 4 0,-4 2 48,4 1 0,-3 5 1,1 3-1,7 2-48,-11 5 0,6 0 0,3 1 0,1 2 0,-1 2 0,-3 4 0,-5 3 3,12 8 0,-5 7 0,-3 3 0,0 2-183,-1-1 0,-1 2 0,-1 2 1,-3 2-181,-3 0 0,-1 2 0,-2 2 0,-4 1-270,8 12 1,-5 2 0,-5 3-211,-7 2 0,-5 3 1,-6 0 941,-7 0 1,-5 2 0,-5 0 0,-6 1 0,-4 1-1,-4-1 1,-4-1 0,-1 0 0,1 1 0</inkml:trace>
  <inkml:trace contextRef="#ctx0" brushRef="#br0" timeOffset="11250">23390 6992 26242,'-21'-49'1349,"3"6"-1079,10 17 360,2 20-540,6 33-90,6 37-582,-3-15 0,0 9 582,1-8 0,-1 7 0,1 2 0,-1-3-651,0 6 0,-1-2 1,1 4 650,-1-2 0,0 5 0,0-2 0,-1-4 0,-1-2 0,0-3 0,0-2 0,0-4 0,0 0 0,0-2 0,0 14 0,0 0-190,0 1 0,0-5 190,0-20 0,0-3 0,0 2 0,0-4 0,0-11 0,12 2 0,4-7 639,16 10-639,3-4 0,4 2 0,0-1 0,-1-4 2311,-5-9-2311,-1-5 0,-6-10 0,-3-9 546,-5-14-546,-8-17 0,-4-14-255,-4 23 1,-2-2 209,0-1 0,0-3-630,1-17 1,-2-2 44,-1 15 1,-1 0-226,0-13 1,-1 1-496,-3 18 1,0 2 1349,0-1 0,0 0 0,-1 1 0,-1 0 0,1 0 0,0 1 0</inkml:trace>
  <inkml:trace contextRef="#ctx0" brushRef="#br0" timeOffset="11666">23727 7063 23454,'37'-45'509,"0"1"1,4 1 0,1 2-106,6 1 1,2 4-2468,5 3 0,2 4 2423,1 2 0,4 6-91,-6 10 1,3 4 0,-3 4-135,5 2 0,-3 7-75,-9 2 0,0 4 0,-7 6 319,-6 11 1,-7 6-380,-5 6 0,-5 2 0,-5 3 0,-4 1 0,-5-1 0,-5 2 0,-6 7 0,-5-3 0,4-16 0,-3-2 424,-3 1 1,-1-7-425,-3-16 0,9-24 0,8-26 0,16-6 0,10-9 0,0 3 0,1 1 0,2 1 436,5-6 1,5-4 0,0 10-437,0 13 0,1 9 0,-1 4 0,2 8 0,-3 8 0,-1 8 0,-3 10 0,-4 9 0,-4 14 0,-6 7-1155,-4 10 0,-7 6 1155,-8-14 0,-3 3 0,-3 0 0,-2 3 0,-4 2 0,-4-1-653,-3 1 0,-5-1 1,-2-1 652,-4 0 0,-2-1 0,-3-3-281,-2-2 1,-1-4 0,-3-1 280,0-4 0,-2-3 0,0-3 24,2-4 0,0-4 0,0-3-24,-18 2 0,2-9 0,6-10 0,2-7 0,4-11 0,5-7 0,5-10 0,5-6 0,4-10 0,5-4 0,9 12 0,2-1 0,3-5 0,3-5 0,3-5 0,2-2 0,0 4-333,1-6 1,1 3 0,3-3-343,0 3 1,1-4-1,2 1 1,1 4 674,3 1 0,1 4 0,2 1 0,2 1 0,1 0 0,0 2 0,3 0 0,0 0 0,-1 1 0</inkml:trace>
  <inkml:trace contextRef="#ctx0" brushRef="#br0" timeOffset="12010">25668 6072 25972,'19'30'419,"1"-1"1,-2 9 0,-1 3-105,-2 11 0,-2 8-1551,-5-9 1,-2 6 0,0 2 0,0-2 1235,-1 5 0,0-1 0,0 2 0,-1-2 0,1 4 0,-1 0 0,0-3 15,0-6 0,0-1 1,0-3-1,0-2-15,0-2 0,1-2 0,0-1 0,0 6 0,1-1 0,0-9 0,6-2 1016,4-48-1016,-4-20 0,-2-11 0,5-20 0,-1-10-625,-2 10 1,1-4-1,-1-2 625,-3 7 0,0-2 0,0-2 0,-1-1 15,-2 6 1,1-1-1,-1-1 1,-1-1-1,0-1-15,-1 7 0,-1-1 0,0 0 0,0 0 0,-1-1 0,-1 0-123,-1-2 1,0 0 0,-1-1-1,0 1 1,-2-1 0,1 2 122,-2 0 0,1 1 0,-1 0 0,-1 0 0,-1 1 0,-1 1-124,-1-7 0,-1 1 0,0 1 0,-4 2 1,-3 1 123,-4 1 0,-4 0 0,-2 2 0,-2 4 0,0 6 0,-7-2 0,-3 7 0,-4 8 0,-12 5 0,-5 8 0,4 17 0,7 24 0,4 16 0,2 5 0,7-7 0,2 4 0,1 4 0,3 0 0,-2 5 0,2 2 0,3 3 0,3 5-9,6-5 1,3 5-1,2 4 1,2 0 0,2-2-1,1-2-207,1-2 0,3-1 0,1-2 1,2 1-1,2 3-103,0 1 1,2 3 0,1 2-1,2-1 1,1-3 0,3-5-357,5 5 0,4-4 1,1-3-1,0-1 675,0-2 0,0-2 0,0 0 0,0-2 0,5 7 0,-1-1 0,0-1 0,-2-5 0,-1 0 0,1 0 0</inkml:trace>
  <inkml:trace contextRef="#ctx0" brushRef="#br0" timeOffset="12706">23934 8395 20427,'0'-33'2518,"0"0"-2158,-4-1 90,0 1 882,-1 7-1062,-2 4 134,6 4-314,-2 5 251,3 5 828,0 4 51,0 24-1220,0 35 0,0-22 0,0 3-707,0 13 1,0 1 706,0-5 0,0 0 0,0 2 0,0 0 0,0 0 0,0 0 0,0-2 0,0-1 0,0-1 0,0-2-348,0-3 0,0-2 348,0 28 0,0-11 0,0-3 0,-6-20 0,0-6 0,-8-17 1301,-1-7-1301,-10 0 808,8 7-808,-6 1 0,13 10 0,3 7 0,4 8 0,3 13 0,3 5 0,7 5-837,11-5 837,11-7 0,11-16 0,6-13 0,-12-23 0,-1-7 0,16-19-881,-19 3 1,-4-5 880,-10 1 0,-5-4 0,3-25 0,-2-2-45,-5 18 0,-1-2-1005,-1-3 1,-1-5 0,0 6-166,-2 8 1,0 3 1214,0-12 0,0 2 0,5-13 0,0 1 0</inkml:trace>
  <inkml:trace contextRef="#ctx0" brushRef="#br0" timeOffset="13037">26708 6296 24983,'34'-12'1529,"4"12"-1079,7 25-46,-3 17 1,1 8-315,-8-5 0,-1 3-1309,-2-2 1,2 4 0,0 1 1278,0 5 0,0 1 0,-2-3 60,-8-13 0,0-3 0,-1 1-28,6 9 1,1 0 0,-3-6-93,-5-9 0,-2-7 737,14 5-737,-3-31 0,-3-38 0,-13 5 0,-2-6-471,3-11 1,-1-4 470,2-8 0,0-4 0,-5 19 0,0-2 0,1 0 0,1-1 0,1 0 0,0-1 148,0 1 0,1 0 1,0 0-149,0 4 0,-1 1 0,1 1 0,7-15 0,-1 3 31,-4 10 1,1 3-2101,-3 11 0,0 6 2069,-1 11 0,-11 44 0,-15 35 0</inkml:trace>
  <inkml:trace contextRef="#ctx0" brushRef="#br0" timeOffset="13184">27280 8395 24263,'-4'43'419,"-1"1"1,1-4 0,1-1-240,5 22-90,0-16-360,4-12-629,-2-10-1440,0-13 2339,-2-14 0,-9-19 0,-2-14 0</inkml:trace>
  <inkml:trace contextRef="#ctx0" brushRef="#br0" timeOffset="13333">26521 6118 26752,'5'-46'157,"1"-1"1,-1 1-1,12-18 1,10 6-203,13 10 0,11 9-1041,-8 16 1,5 4-1,3 3 846,9 4 0,2 3 1,8 5-720,-16 4 0,6 2 1,3 3-1,1 1 0,-1 0 1,-4 0 958,2 0 0,-3 1 0,-1 0 0,2 1 0,2 2 0,-7 0 0,4 0 0,0 2 0,1 0 0,-1 1 0,-1-1 0,-4 1 0,1 3 0,0-1 0,0 1 0,0-1 0,0 0 0</inkml:trace>
  <inkml:trace contextRef="#ctx0" brushRef="#br0" timeOffset="14021">21713 13228 27411,'-10'15'270,"-2"2"-180,-6 1 90,-5 5-90,-5 0 180,-3 0 0,0-2-270,3-11 0,4-3 0,3-14 0,10-8 0,8-20 0,16-21-489,1 18 1,3-3 488,6-6 0,5-1 0,7-2 0,4 0-948,6 3 0,2 2 948,5 6 0,3 4 0,-2 7 0,2 8 0,-3 9 0,0 8 0,-5 10 0,-3 9 0,-5 12 0,-6 8 0,-7 11 0,-9 6 0,-8 8 0,-10 3-814,-5-17 1,-6 1 0,-4 0 813,-4 2 0,-5-1 0,-3 0 0,-7 0 0,-4-1 0,-3-2-519,-5-1 0,-2-1 0,-4-4 519,11-10 0,-2-2 0,-1-2 0,-1-2 0,-2-2 0,-1-1 0,-1-2 0,0-2 0,-1-4 0,0-1 0,-1-3 0,0-2 0,0-1 0,0-2 0,0-2 0,0-3 0,-14-4 0,-1-6 0,3-2-293,2-2 0,2-4 0,3-4 293,3-3 0,3-5 0,3-3 0,4-4 0,4-3 0,4-4 15,4-4 1,5-4-1,4-3-15,5-5 0,5-4 0,6-2 56,4 12 1,4-1-1,3 0 1,4-1-57,2-3 0,5 0 0,2-1 0,3 1-13,-1 11 1,2 0 0,1 0 0,2 1 0,3 1 12,1 1 0,3 0 0,1 1 0,2 2 0,1 1 51,1 2 0,1 0 1,1 2-1,3 2 1,5 2-652,4 2 0,5 2 1,3 1-1,1 2 1,-1 3-1,-2 2-34,-3 3 0,-1 2 0,-1 3 0,1 2 0,3 0 634,-1 3 0,4-1 0,1 2 0,-1 3 0,-2 3 0,-5 4 0,3 8 0,-4 4 0,-3 4 0,0 1 0,12 10 0,1 0 0,-1 0 0</inkml:trace>
  <inkml:trace contextRef="#ctx0" brushRef="#br0" timeOffset="14214">22042 13299 22978,'-40'41'539,"1"1"1,0-1 0,-1 1-1,1-3 1,0 0 0,-2 0 0,-3 1-271,-2 1 1,-4 1 0,-2 1 0,2-1 0,2-2-1202,1-1 1,2-3 0,1 1 0,-3 4 931,4-4 0,-4 4 0,-1 2 0,1-1 0,4 0 0,5-5 0,-4 10 0,6-4 0,2 2 0,-5 11 0,1 3 0,14-3 0,16 1 0,14-2 0,12 2 0,10-2-191,-1-18 1,4-1-1,3-2 191,7 1 0,4-3 0,2 0-171,5 1 1,3-2 0,1-1 170,3-1 0,2-2 0,0-1-30,0-1 0,1-2 0,-1 0-510,-2-3 1,0 0-1,-2-2-180,-5-2 1,-2 0 0,1-2 654,2-1 1,0-2 0,-4-2 0,-2-2 0,-3-3 0,3-3 0,-1-1 0</inkml:trace>
  <inkml:trace contextRef="#ctx0" brushRef="#br0" timeOffset="14924">23317 12267 23274,'41'11'1259,"-18"22"0,-6 9-1034,-5 0 0,-4 3-943,0 1 0,-2 5 0,-3-1 808,-6 13 0,-5 1 30,-2-5 0,-2 2 0,-1-3 60,-5 3 0,-1-2-1,1-10 1,-1 0 0,1-7 0,0-8 0,-1-9 513,-23-3-693,23-31 0,4-44 0,20 14 0,8-6-338,4-6 0,6-5 1,0 3 337,-4 11 0,0 3 0,4-2 0,4-2 0,4-3 0,2 4 0,1 11-202,14 7 0,1 19 202,1 28 0,-6 17 0,-14 12 0,-14 13 15,-16-6 0,-9 8 1,-6 3-1,-5-5-15,-5-6 0,-6-2 0,-4-2 0,1 0-369,0 2 1,0 0 0,-2-2-1,-3-4 369,-2-4 0,-3-3 0,0-4 0,0-6 0,1-6 0,1-5 0,-1-5 0,-17 4 0,0-8 0,5-11 0,3-8 0,7-11 0,5-9 0,8-12 0,7-7 0,7-13 0,9-6-352,8 12 1,5-3 0,3-1 351,2 8 0,2-2 0,2-1 0,1 0 0,4-6 0,1-1 0,3-1 0,1 0 0,-3 9 0,2-1 0,1 0 0,1 0 0,1 1-254,0-1 0,1 0 0,1 0 0,1 1 0,0 0 254,2 2 0,0 0 0,0 1 0,1 1 0,1 1-86,6-7 1,0 1 0,1 3 0,1 1 85,-2 6 0,0 1 0,0 2 0,1 3 0,7-4 0,1 4 0,0 4 0,-5 8 0,0 4 0,0 7 0,13 11 0,-4 14 0,-5 16 0,-7 17 0,-19-6 0,-4 9 0,-3 7 0,-1 0 0,-1-4-90,1 6 1,-3-3 0,0 2 0,-2 4 89,-1-9 0,0 4 0,-1 1 0,-1 1 0,0 0 0,-1-2 0,0 7 0,-1 0 0,-1 0 0,0-3 0,0-3 135,0-3 0,0-4 1,0-1-1,0 1-135,0 7 0,1 2 0,0-4 0,1-8 557,2-1 0,4-9-557,15 2 1091,14-49-1091,-9-17 0,-1-9 443,-4-1 0,-1-4 1,0-4-444,3-9 0,-1-4 0,0-8-145,-8 10 0,1-6 1,-1-4-1,-1-3 1,0 2-1,-2 3 145,-2 7 0,-1 3 0,-1 0 0,0 0 0,-1-2 0,0-4-193,-1 3 0,1-3 0,0-2 1,-1-1-1,0-1 0,-2 1 1,-1 2-1,-1 2 193,-2-7 0,-1 2 0,-2 1 0,-1 1 0,-1-1 0,-1 0-220,-1-1 1,0-1 0,-2 1 0,0-1 0,-2 1 0,-1 0 219,-1 1 0,-1 0 0,-2 1 0,0 0 0,-2 1 0,0 1-55,-1 4 1,1 0 0,-2 1 0,-2 0 0,-2 2 0,-4 1 54,-6-3 0,-4 0 0,-4 1 0,-1 3 0,-1 3 0,2 4 0,-7-1 0,1 4 0,-2 5 0,-5 4 0,3 4 0,-4 2 0,-2 3 0,2 6 0,3 10 0,-12 15 0,4 13 0,3 6 0,2 5 0,3 5 0,5 4 77,5 6 0,4 3 1,5 3-78,6 3 0,6 2 0,5 2-120,6 1 0,6 2 0,5 0-420,6 1 1,5-1-1,5-1-23,-2-15 1,3-1 0,3 0 0,1-1-89,2-2 1,2 0 0,2-2 0,0-1 650,12 12 0,3-2 0,0-3 0,0-4 0,1-3 0,0-1 0,1-3 0,-1 0 0,0-1 0</inkml:trace>
  <inkml:trace contextRef="#ctx0" brushRef="#br0" timeOffset="15166">24848 11490 22977,'59'-12'1349,"0"19"-899,-9 26-45,-24-3 0,-3 6-315,1 11 0,-3 5-90,1 7 0,-2 8 0,-6-16 0,-1 5 0,0 2 0,1-1 0,-1-3 0,0 0 0,0 0 0,0-1-231,0 1 0,-1 0 0,0-1 0,0-3 231,0 4 0,0-4 0,4-14 1063,23-18-1063,-4-43 0,-8-19 0,0-15 0,0 0-406,-6 10 0,-2 1 0,2-5 406,0-1 0,1-4 0,1-1 0,-2 3-522,2-3 1,-1 3-1,0 0 522,-1 1 0,-1 1 0,0 0-270,-1 5 0,-1 1 1,0 0-1376,1-4 0,1 0 0,-3 5 1645,-1 2 0,-3 4 0,1 1 0,-7 11 0,-10 24 0</inkml:trace>
  <inkml:trace contextRef="#ctx0" brushRef="#br0" timeOffset="15310">25359 13721 20446,'-11'58'539,"-1"0"1,2-6 0,1-3-405,2-11 0,1-3-45,0 16 1369,2-16-2808,4-21-313,0-22 1662,0-32 0,-2 5 0,-1-4 0,0-9 0,-1 0 0</inkml:trace>
  <inkml:trace contextRef="#ctx0" brushRef="#br0" timeOffset="15443">24775 11601 27283,'-20'-61'360,"-1"-1"0,9 7 0,9 3-360,12 10 0,10 5-2382,17 8 1,9 8 2381,-4 8 0,4 5 0,2 1-300,11 1 0,2 2 0,3 2-225,-11 3 0,2 2 0,1 1 0,0-1-150,4 1 0,1 0 1,1 1-1,0 2 625,0 1 0,0 1 0,0 1 0,-1 0 0,-4 1 0,0 0 0,-2 1 0,1 0 0,-4 1 0,1 0 0,-1 0 0,1 0 0</inkml:trace>
  <inkml:trace contextRef="#ctx0" brushRef="#br0" timeOffset="16049">14432 13314 21295,'-33'23'809,"3"4"-809,5 7 0,3 8 90,0 7-90,1 5-2930,-1 2 3290,4-3 459,0-4-190,2-9 91,1-7 680,6-7-591,0-8 181,9-8 539,-4-6 33,11-4-1562,11 0 0,24-9 0,-5 2 0,4-1-1019,18-8 0,6-1 1019,-8 3 0,4 1 0,3-1-541,-6 1 0,2 0 0,2 0 0,2 1 541,-5 1 0,2 0 0,2 0 0,1 0 0,1 1-306,-5 1 0,2 0 0,0 0 0,2 1 1,0 0-1,0 0 306,-4 1 0,1 0 0,0 0 0,1 0 0,0 1 0,1 0 0,0 0-154,-5 1 1,1 0 0,0 1-1,0 0 1,1 0 0,-1 0-1,1 0 1,0 1 153,0-1 0,1 1 0,-2 0 0,2 0 0,0 0 0,1 1 0,1-1 0,3 1-25,-8 0 0,2 1 0,2 0 0,1-1 0,1 1 0,0 1 0,-1-1 0,0 0 0,-1 1 0,-2-1 0,-3 1 25,7 0 0,-3 0 0,-2 0 0,-1 0 0,0 0 0,0 1 0,2 0 0,1-1-18,0 1 1,2-1 0,2 1 0,1 0 0,-1-1 0,-1 1 0,-3 1 0,-3-1 0,-5 1 17,9 0 0,-4 1 0,-5 0 0,-1 1 0,-1-1 124,4 1 1,-2-1-1,-2 1 1,-3 0-635,2 0 0,-4 1 1,-4-1 150,2-1 0,-16 2-2519,-28 0 2878,-28-4 0,-18-2 0,2 0 0,-7 0 0,-2 0 0,-10 0 0,0 0 0,0 0 0</inkml:trace>
  <inkml:trace contextRef="#ctx0" brushRef="#br0" timeOffset="16667">9665 13197 26602,'0'-49'1619,"0"8"-1529,0 20 90,0 24-90,0 29-90,0 35-1629,-3-21 1,-2 5 1628,0 10 0,-2 2 0,0-17 0,-2 0 0,0 1 17,0 1 1,0-1 0,-2 1-18,1-4 0,-2 0 0,0-2 0,-5 16 0,-1-4 0,2-10 0,-2-4-403,-13 11 403,7-33-38,11-38 38,12-33 0,7-11 0,4 5 0,3-3-180,-3 16 1,1-4-1,1-1 1,2 2 179,5-7 0,3 2 0,2 1 0,2-1 0,3 0 0,1 3-529,2 3 1,2 1 0,2 4 528,1 5 0,3 4 0,1 4-62,-1 5 0,1 5 1,2 11 61,14 17 0,2 14 0,-5 7 0,-13-1 0,-5 5 0,-2 6-275,-2 5 0,0 7 0,-4 3 0,-8 0 275,-9-1 0,-6 1 0,-5 1 0,-2 1 0,-2 6 0,-4 1 0,-3 1 0,-2 0 0,-1-10 0,-1 1 0,-3 0 0,-2 0 0,-1-1 0,-2 2 0,-3 1 0,-1-1 0,-2-1 0,-2-1 0,-1-1 0,-2 0 0,-2-1 0,-1-1 0,-1-2 0,-2-1 0,-1-1 0,-1-1 0,-2-2 0,-1-3 0,0-2 0,0-2 0,-2-2 0,-1-2 0,-1-3 0,1-2 0,-1-2 0,-1-2 0,0-3 0,-1-3-120,-11 1 0,-1-4 1,0-4-1,0-5 120,2-4 0,-1-5 0,1-3 0,1-5 0,2-3 0,1-5 0,1-4 0,1-2-14,2-5 1,2-3 0,1-4 0,3-2 13,2-2 0,1-2 0,4-5 0,2-6 0,9 3 0,2-7 0,2-4 0,2-2 0,2 1 0,2 2 0,1 0 0,3 1 0,3-1 0,2 0 0,1-5 0,2 7 0,0-3 0,2-2 0,2-2 0,1 2 0,2 1 0,4 3-180,2 1 0,4 3 0,1 1 0,3 1 0,0 0 0,2 0-225,1 0 0,1-1 1,2 1-1,1 1 0,1 0 1,1 1 391,5-9 1,3 1 0,0 2 0,2 0 0,1 2 0,-1 4-1,1 2 1,1 0 0,1 2 0,0 1 0,1 3 0,-1-1 0,1 1-1,-1 0 1,0 0 0</inkml:trace>
  <inkml:trace contextRef="#ctx0" brushRef="#br0" timeOffset="17921">20300 11845 19489,'-47'0'225,"0"0"0,-1 0 0,-15 0 0,2 0-225,9-1 0,5 0 0,11 0 0,4-1 1454,1-7-1454,63-9 0,24-2 0,-13 4 0,4 1 0,6-1-88,-2 0 0,4-1 0,5 0 0,1-1 0,0 1 88,-4 2 0,1 0 0,0 0 0,2 0 0,2 0 0,0 0 0,-8 3 0,1-1 0,1 0 0,1 1 0,1-1 0,0 1 0,1 0 0,1-1 0,-1 2 0,0-1 0,1 1 0,1 0 0,1-1 0,0 1 0,0 1 0,1-1 0,1 1 0,-3 1 0,1-1 0,1 1 0,0 1 0,0-1 0,1 1 0,0-1 0,0 2 0,1-1 0,0 0 0,-4 2 0,1-1 0,0 0 0,1 1 0,0 0 0,0 0 0,0 0 0,0 1 0,0 0 0,1 0 0,-1 1-93,2-1 1,0 1 0,1 0 0,0 1 0,-1-1 0,1 1 0,0 1-1,0-1 1,0 1 0,0 0 0,0 0-15,-1 1 1,1 0 0,0 0-1,0 1 1,0-1 0,0 1 0,-1 1-1,1-1 1,0 1 0,-1 0 0,0 0-189,-1 1 1,-1-1-1,1 1 1,-1 0 0,0 0-1,0 1 1,0 0 0,0 0-1,-1 0 1,0 1-1,0 0 295,3 1 0,-1 0 0,0 0 0,0 1 0,0 0 0,-1 0 0,0 1 0,0-1 0,-1 1 0,-1 0 0,3 1 0,-1 0 0,-1 1 0,0-1 0,0 1 0,-1 0 0,0 1 0,0-1 0,-1 1 0,4 2 0,-1 0 0,0 0 0,1 0 0,-1-1 0,0 1 0,1 0 0,-1 0 0</inkml:trace>
  <inkml:trace contextRef="#ctx0" brushRef="#br0" timeOffset="21153">10611 5020 23454,'-12'15'3148,"1"-6"-2339,5 2 1,-3-10-450,4 4-360,-1-5 0,18-7 0,9-4 0,19-11 0,3-4 0,-10 3 0,0-1 0,16-6 0,-19 10 0,-2 0 0,0 2 0,-7 2 0,-8 6 0,-3 5 0,-5 14 0,-1 14 0,-4 23 0,0 20-107,0-26 0,1 4 107,1 4 0,0 4 0,0-3-433,1 10 1,-1 0 432,1-8 0,1 3 0,-1-5 0,-1 0 0,0-4 0,1-2 0,0-2 0,-1-6 0,0-1 0,0 22 0,2-13 0,-4-13 0,4-7 0,-2-8-75,2-7-1364,0-4-2355,2-22 3794,-3 0 0,1-15 0,-4 6 0</inkml:trace>
  <inkml:trace contextRef="#ctx0" brushRef="#br0" timeOffset="21515">10566 5970 25972,'-59'0'2069,"4"-2"-1529,8-3-540,0-1 0,21 1 0,7 3 0,33 2 0,24 0 0,-6 3 0,4 1-654,7-3 0,6 0 654,4 1 0,6 0 0,-2 0 0,-11-1 0,-3-1 0,3-1 0,13 1 0,3 0 0,-5 0 0,1 0 0,-4 0 0,-6 0 0,0 0-194,3 0 0,-3 0 194,12 0 0,2 0 0,-38 0 0,-6 0 0,-6-2-1080,-15 2-817,-4-3 1897,-15-3 0,3-1 0,-1-5 0</inkml:trace>
  <inkml:trace contextRef="#ctx0" brushRef="#br0" timeOffset="23260">28153 3531 22914,'-4'-5'2339,"-4"2"-1890,4 1 91,-1 2 180,2 7-91,3 8-179,0 18-180,2 13-90,-2 15-135,2-26 0,0 1-471,-2 2 0,0 1 426,1 0 0,0 1 0,-1-2 0,0 0 0,0 29 0,0-9 0,0-3 0,-4-29 0,3-10 0,-2-38 0,3-17 0,3-7 0,2 8 0,0-2-771,3-21 0,3-1 771,2 16 0,2 2 0,1 1 0,3 0-277,8-6 0,1 3 277,-8 15 0,1 3 0,5-2 0,0 7 0,9 16 0,0 24 0,1 24 0,-18-11 0,-1 4-156,-1 4 0,-2 3 156,0 4 0,-3 2 0,-2-1 0,-2 0 0,-2-2 0,-2 1 0,0 4 0,-2-1 1065,-3-10 0,-2-5-1065,-6 2 0,6-74 0,3 6 0,3-4-44,7-17 1,4-1 43,2 9 0,3 2 0,3-2 0,3 0 0,0 5 0,1 1 0,-1 4 0,1 3 0,-2 5 0,0 3 0,29-11 0,-6 50 0,-6 14 0,-23 4 0,-5 6-580,-5-1 1,-2 0 579,-1 0 0,-2 0 0,0 2 0,0-1 0,0 28 0,-2-10 678,7-8-678,0-26 0,7-13 0,15-52 0,-10 2 0,0-7 0,4-13 0,0-2 484,-4 7 1,-3 1-485,-3 8 0,-3 4 0,0 0 0,-5 8 0,0 18 0,5 29 0,19 44 0,-5-8 0,-6-15 0,1-4 0,-1-9 0,-1-9 0,-3-4 0,-6-14 729,-2-6-729,-4-10 0,-8-6 0,0-1 0,-8 2 0,-1 0 0,-1 5-270,-4-2-989,5 13-540,-3 1-630,4 11 2429,0 4 0,-1 4 0,1 5 0</inkml:trace>
  <inkml:trace contextRef="#ctx0" brushRef="#br0" timeOffset="23894">29505 3597 24353,'17'-13'2429,"-5"1"-2070,-6 6 181,-4 2-180,-2 17-90,0 11-180,0 24 0,0 13-202,-2-25 1,0 0 111,0 1 0,0 0 0,0-3 0,-1-1 90,-4 23-90,6-13 0,-2-13 0,-1-14 0,3-16 0,-3-21 0,11-13 0,5-6 0,-4 4 0,2-2-374,8-18 0,2-2 374,-3 12 0,1 0 0,7-11 0,-1 2 0,-8 18 0,1 3 0,3-4 0,0 9 206,-2 19-206,10 52 0,-10 8 0,-6-9 0,-1 2-109,-3-7 1,-2-1 108,0-1 0,1-1 0,2 6 0,1-1 0,6 8 0,9-6 0,-2-35 0,7-20 0,3-13 0,5-16 0,-19 17 0,-1-2 0,0-1 0,-1-1 0,-2 0 0,-2 0 0,8-27 748,-11 12-748,-5 8 0,-10 15 0,-2 11 234,-5 18-234,-2 15 0,1 18 0,5 9 0,4 6 0,12-1 0,6-2 0,13-7 0,7-11 0,7-15 0,2-13 0,9-40 0,-35 5 0,-6-5 0,-7-14 0,-9-1 0,-3 6 0,-7 3-221,-11 1 0,-6 7 221,-17 2-539,-4 13-810,2 11-450,5 19-810,7 6 2609,9 16 0,9 6 0,5 4 0</inkml:trace>
  <inkml:trace contextRef="#ctx0" brushRef="#br0" timeOffset="24224">31556 2322 25509,'13'-48'607,"0"0"0,0 0 1,5-18-1,-1 5-472,-4 10 0,0 5 50,5-13-185,-7 45 0,-11 62 0,-6 5 0,-4 10-759,1-8 1,-2 4-1,-5 14 759,4-29 0,-3 7 0,-2 5 0,-2 4 0,-2 4 0,0 1 0,-1 2 0,-1-1 0,2 0 0,0-4 0,2-3 0,1-4-315,-2 9 0,1-4 0,1-4 0,1 0 0,-1 1 0,-2 3 0,-1 6 315,3-14 0,-1 5 0,-1 2 0,-1 3 0,-1 2 0,-1 0 0,1 1 0,-1-1 0,1-1 0,1-1 0,1-3 0,1-3 0,1-4-259,-4 14 0,1-3 1,2-3-1,0-3 0,1-1 1,1-3-1,0 0 259,-1 4 0,1-3 0,1-2 0,0 0 0,0 2-139,-2 5 1,-1 3 0,1 0-1,1-4 1,3-7 138,-4 17 0,3-9 0,3-11 0,2-5-270,0 10-1130,10-34-1118,14-42 2518,-1-7 0,2-6 0,7-17 0,1-6 0,-5 13 0,0 1 0,-1-1 0</inkml:trace>
  <inkml:trace contextRef="#ctx0" brushRef="#br0" timeOffset="24582">31528 3475 15262,'1'-34'1259,"0"-1"0,1-26 1992,-2 8-2711,0 12 1229,0 11-1589,0 9 949,2 11-769,2 15-180,0 17-180,4 22 0,-2 5 0,1 6 0,0-10 0,0 2 331,4 17 1,1 0-332,-1-17 0,1-3 0,1-2 0,2-2-100,1-3 0,1-3 100,18 20-1,5-21 1,3-18 0,2-22 0,-13-16 0,-2-7 0,-9 4 0,-2-3 0,5-12 0,-4-5 0,-10-4 0,-6 0 382,0 15 1,-2 0-383,0-9 0,-2 1 0,-5 0-263,0 7-1177,-7 13-538,0 11-810,-3 7 2788,-1 12 0,2 4 0,0 7 0</inkml:trace>
  <inkml:trace contextRef="#ctx0" brushRef="#br0" timeOffset="24934">32190 3496 23094,'16'-13'3148,"-2"2"-2608,-2 1 269,-2 5-179,-3 10-270,0 10-360,3 40 0,-2-5-110,-3-12 0,-1 0 110,0 16 0,-2-6 0,0-2 0,-2-28 0,6-33 0,2-16 0,3-7 0,0 0 0,2-1 0,4-8 0,2 2 0,2 7 0,0 4 0,8-6 0,6 5 220,-15 46-220,-1 16 0,-3 21 0,-4 13-185,-6-28 0,-2 1 185,0 0 0,-2 1 0,4 28-180,-3-7-3418,-2 1 3598,1-27 0,2-12 0,3-27 0</inkml:trace>
  <inkml:trace contextRef="#ctx0" brushRef="#br0" timeOffset="25107">32774 3404 23993,'15'-56'2339,"-3"9"-1799,-2 12-1,-2 19-179,0 14-180,2 17-90,2 18-90,-2 4 0,-2 4-45,-1-6 0,0 1-558,1 15 1,-1-1 62,-4-12 1,-1-2-271,0-1 1,-1-1 794,-3 8 1,-1-3 0,-4 11 0,-5 7 0</inkml:trace>
  <inkml:trace contextRef="#ctx0" brushRef="#br0" timeOffset="25277">32973 3231 25600,'-5'-56'629,"0"-1"1,1 5 0,0 0-540,-2 7 0,0 2-90,2 5 0,0 2 0,-3-27 445,4 14-445,3 11 153,0 13-962,0 7-733,0 10-527,0 4-483,-6 4 2552,-2 9 0,-10 7 0,-3 10 0</inkml:trace>
  <inkml:trace contextRef="#ctx0" brushRef="#br0" timeOffset="26517">10830 9350 19266,'-35'20'2878,"5"1"-708,3-3-1361,7-1 1,4 1 276,0-2-726,3 1-74,-1-2-286,4-6 916,0-2-916,6-10 0,2-6 0,10-12 0,11-14 0,12-3 0,6-2-598,-4 7 1,4 0 597,-2 3 0,4-1 0,-1 3 0,11 0 0,1 5 0,0 2 0,2 6 0,-3 7 0,-1 5 0,-5 6 0,-2 7-265,-3 10 1,-5 8 264,-6 7 0,-7 7 0,-3 12 0,-8 6-639,-6-15 1,-5 2 0,-2 1 638,-3 6 0,-3 1 0,-2 0-578,-3 2 0,-3 0 0,-2 0 578,-2-1 0,-2-1 0,-2 0 0,1-4 0,-1-1 0,-1-1-136,1-5 1,0-2-1,-1-1 136,-9 12 0,1-4 114,4-10 1,3-2-115,-1-4 0,13-13 0,33-30 0,27-22 0,-3 3 0,12-9 0,5-3 0,-2 4-102,-7 8 0,-2 2 0,2-1 0,4 0 102,-5 1 0,3 0 0,2-2 0,1 1 0,0 1 0,-2 3-59,3-1 1,-1 3 0,0 1 0,0 1 0,0 0 58,1 1 0,1 0 0,0 0 0,0 2 0,-1-1 0,-2 2 0,0-1 0,0 2 0,-1-1 0,-1 2 0,9-1 0,-1 1 0,-1 0 0,-1 1 0,-6 1 0,-1 0 0,-1 1 0,-2 1 0,9-2 0,-3 1 0,-2 1 33,13-2 1,-4 1-34,-13 1 0,-3 2 27,21 0-27,-21 4 0,-17 4 1597,-13 7-2496,-14 1 2626,-11 7-2626,-7 3-444,-28 11-636,17-10-7852,-15 2 9666,28-12 1,2-3 0,2 4 0</inkml:trace>
  <inkml:trace contextRef="#ctx0" brushRef="#br0" timeOffset="28275">29375 7947 21924,'-8'-40'2339,"0"-1"-1799,4 3-90,-3 2-181,6 8-89,-3 5-90,4 6 0,0 4 90,0 3-90,0 5 90,0 2 0,0 1 1259,0 1-1169,0-3 0,0 1-180,0-2-90,0 2 0,0 21 0,0 12 0,0 33 0,-2-25 0,0 3-413,0 5 0,0 3 413,-2 4 0,0 1 0,0-1 0,0 1 0,0-2 0,0 0 0,0-5 0,-1 1-263,-1 14 1,1-2 262,-1 4 0,1-16 0,3-18 0,6-34 0,6-15 0,10-27 0,12-8 181,-12 26 1,1 0-182,3 0 0,1 2 0,0 3 0,1 3 0,25-11 546,-2 16-546,-6 19 0,0 47 0,-21 4-380,-14-12 1,-6 3 379,-7-9 0,-6 0 0,-5-1 0,-2-1 0,-4 1 0,-2-3 0,-2-4 0,-3-2 0,1-1 0,-1-4 0,-28 9 0,6-13 0,7-11 408,7-12-408,10-5-630,9-10-449,10-11-271,10-7 344,8-8-1422,12-5 2428,7 0 0,8-2 0,2 2 0</inkml:trace>
  <inkml:trace contextRef="#ctx0" brushRef="#br0" timeOffset="28437">29619 8252 16790,'21'-38'2789,"-1"5"73,-8 7-2232,0 13 1096,5 29-1636,-1 12 0,8 30-270,-6 6 174,-9-30 0,-1 3-1613,-1 14 0,0-1 224,-4-13 1,0-2 1771,1 6 1,-2-5-1,-2-5 1,0-12-1</inkml:trace>
  <inkml:trace contextRef="#ctx0" brushRef="#br0" timeOffset="28573">29847 7810 22083,'-3'-58'360,"0"0"0,3 7 0,-1 1-315,-4 1 0,1 6-495,3-1 456,-3 19-2344,4 54 2338,0 20 0,2 17 0,-1-30 0,0 0 0</inkml:trace>
  <inkml:trace contextRef="#ctx0" brushRef="#br0" timeOffset="28821">30638 7551 25702,'7'-38'719,"-1"-1"1,-1 4 0,-2 1-270,1-22-180,-4 20-270,0 32 0,-6 40 0,2 2 0,0 6-505,-3 13 0,-2 8 505,1-12 0,-1 6 0,0 2 0,0-4-861,-1 6 0,0-2 0,0 3 861,0-4 0,-1 4 0,-1-1 0,2-4 0,-1-3 0,1-4 0,0 0 0,1-5 0,0-1 0,0-2-366,-2 17 1,0-3-310,2-8 1,2-3-136,3-8 1,-1-2-1530,-4 21 2339,9-21 0,0-18 0,4-12 0</inkml:trace>
  <inkml:trace contextRef="#ctx0" brushRef="#br0" timeOffset="29553">30951 8105 23544,'5'-33'1529,"-2"-2"-1259,-3 6-181,2 10-89,-2 8-89,2 11 1258,-2 0-989,2-2 90,0-1 89,2-2 1,0 0 90,0 0 0,1-1-450,-1-3 0,5 41 0,-2 0 0,-1 4 0,0 5-271,-2-4 0,0 0 271,0 3 0,0 1 0,0 0 0,0 0 0,1-1 0,0-1 0,0-3 0,1-1 0,6 24 0,-2-11 0,-3-12 0,-4-11 0,-15-19 0,-8-12 0,-16-15 542,-11-2-542,-4 3 0,12 11 0,-1 2 0,-15 4 0,-11 11-3392,36 17 3392,9 14-471,21-5 1,7 3 470,15 20-230,0-19 1,6-3 229,3-12 0,3-4-137,4-2 0,2-4 137,2-3 0,2-5 0,0-4 0,1-4 0,-2-4 0,0-4 0,-2-6 0,-1-4 0,-3-2 0,-1-7 0,-1-18 0,0-9 0,-4 2 0,-2 4 0,-3-2 623,0-2 1,-1-5-1,-5 7-623,-9 14 0,-4 5 0,6-22 1122,-5 17-1122,-1 62 0,0 13 0,-5 4 0,0 9-60,0 12 0,-1 8 0,0-6-930,-1-12 1,0 1 23,0 8 1,1 6 0,-2-12 965,-5-2 0,-2-9 0,-7-8 0</inkml:trace>
  <inkml:trace contextRef="#ctx0" brushRef="#br0" timeOffset="29703">31731 8171 27052,'0'-55'509,"0"0"1,0 3 0,0 2-510,0 6 0,0 2 0,0 5 0,0 3-270,0-22-989,0 15-540,0 16-1170,-4 17 2969,-8 20 0,-14 24 0,-9 13 0</inkml:trace>
  <inkml:trace contextRef="#ctx0" brushRef="#br0" timeOffset="31109">11695 14325 25612,'-4'-5'1889,"-2"-2"-1529,-3 6-90,0-1-90,4 2 0,-2 0-90,6-2-90,-3-6 0,28-29 0,0 3 0,14-3 0,6 0-322,-12 15 1,2 3 321,13-7 0,3 4 0,-12 11 0,-1 3 0,-1 1 0,-1 5-70,6 12 0,-4 7 70,7 13 0,-21-1 0,-7 4-332,-25 28 332,-1-27 0,-4 1 0,-5 1 0,-4 0 0,-2 0 0,-1-1-258,-1-4 0,0-1 258,3-3 0,-1-3 0,-15 14 0,9-10 577,22-19-577,52-22 0,-14 2 0,5-1-963,22-4 0,4 2 963,-3 4 0,0 4 0,4 6 0,-1 5-420,-1 5 0,-2 5 420,-5 7 0,-4 5 0,-5 6 0,-5 5 0,-7 6 0,-7 3 0,-6 5 0,-7 2 0,-8 4 0,-8 3 0,-8 1 0,-7 0 0,4-19 0,-4 0 0,-5 1 0,-5 1 0,-6 2 0,-3 0 0,2-4-510,-3 3 1,-1-3-1,-3 1-30,3-3 0,-3 2 1,-2-2-1,0-2 540,0-6 0,-1-1 0,0-2 0,3-2 0,-1 1 0,2-3 0,-2 1 0,-10 4 0,-1 1 0,1-1 0</inkml:trace>
  <inkml:trace contextRef="#ctx0" brushRef="#br0" timeOffset="31846">29538 12094 22464,'0'-39'1169,"0"-1"1,0 2-1,0 0-629,0 3 0,0 1 539,0-27-629,0 13-450,0 7 0,0 13 0,-4 12 0,3 58 0,1 27 0,-1-14 0,-1 6-704,1-8 1,1 8 0,1 1 0,-1-2 703,0-8 0,0 0 0,0-1 0,0 1 0,0 1 0,0 1 0,0-1 0,0 1 0,-1-2 0,0 0 0,0-1 0,0 0 0,1 14 0,0-1 0,-1-2 0,0-6 0,0-1 0,0 0 0,1 4 0,0 0 0,1-4-45,1 0 0,1-3-765,-2 3 1,2-7-1259,3-20-541,-4-23 2609,0-30 0,-2-28 0,0 18 0,0-1 0</inkml:trace>
  <inkml:trace contextRef="#ctx0" brushRef="#br0" timeOffset="32093">29079 11952 23364,'-35'-41'779,"0"0"1,3 3-1,3 2-689,7 6 0,5 2 90,1-15 0,30 10 0,30 8-135,-7 16 0,4 2-669,11 0 0,3 2 624,-11 2 0,1 0 0,1 1 30,3 0 0,1 1 0,4-1-53,-1 1 1,5 1-1,-1-1 1,-3 0-314,1 0 0,-2-1 0,1 1 276,10 1 0,2 0 0,-8-1-30,-7 0 1,-6 0-199,-10 1 0,-1 0-251,14 0-181,-22 5-269,-17 5-450,-22 10-990,-15 13 2429,-17 15 0,19-16 0,-1 2 0,-3 5 0,1-1 0</inkml:trace>
  <inkml:trace contextRef="#ctx0" brushRef="#br0" timeOffset="32658">29867 13040 24083,'6'36'2429,"-2"-1"-1440,-2-5-89,0 5-720,0 4-180,-1-5 0,0 4 0,0 1 0,0 0 0,-1 0 0,0-1 0,0 23 0,0-34 0,-3-13 0,2-10 0,-3-23 0,9-19 0,4-13 0,5-10 0,5 14 0,4-5 0,3 0 0,-3 4 0,-3 0 0,-1 4 0,3-1-132,11-14 0,4 1 1,-3 22 131,9 39 0,-4 28 0,-7 25 0,-18-22 0,-3 4 0,-3 15 0,-2 0 0,-1-15 0,-2-1 0,-2 8 0,0-3 0,-1-4 0,5-31 0,5-24 0,11-36 0,-7 17 0,2-2-522,11-19 0,3 0 522,-7 15 0,0 1 0,6-8 0,1 6 208,4 7-208,-4 25 0,0 24 0,1 26 0,-8 3 0,-1 6 0,-3 1 0,-2 0-644,1 1 1,-2-1 643,-6-10 0,-3-5 0,-3-3 0,-9-23 0,-6-21-270,-9-23-629,-3-22 645,12 22 0,1-2-196,0-5 0,1-1-45,1-2 1,1 0-226,0 2 1,0 1-496,1 4 1,0 2 1214,-10-20 0,-4 22 0,-5 13 0</inkml:trace>
  <inkml:trace contextRef="#ctx0" brushRef="#br0" timeOffset="32926">30797 12938 17601,'-12'-43'224,"0"0"1,0 0 0,-1-2 0,1 2 975,-1-6 0,1 4-1200,4 9 1155,4 9-1784,4 12 515,0 7-1325,0 3 2274,0 21 1,-5 2 0,-2 15 0</inkml:trace>
  <inkml:trace contextRef="#ctx0" brushRef="#br0" timeOffset="35094">6554 1625 22194,'0'-26'1979,"0"6"-1619,-5 10 90,-4 12 89,-9 20 1,-6 28-270,8-9 0,1 5-1786,-3 14 0,-1 7 1635,6-13 1,0 3 0,1 2-98,1-9 1,0 2 0,1 1-1,-1 1-567,0 5 1,1 2-1,-1 1 1,0 0 562,2-8 0,0 0 0,0 1 0,0 1 0,1 0-322,-1 2 1,0-1 0,0 1-1,0 3 1,0 4 303,1-8 0,0 4 0,-1 2 0,1 1 0,-1 2 0,1-1 0,0-2 0,0-2-133,0-2 1,0-1 0,1-2 0,0 0 0,0 1 0,-1 1 0,1 3 152,-1-3 0,1 3 0,-1 2 0,0 1 0,0 0 0,0-1 0,1 0 0,-1-2 0,1-3-8,0 2 1,0-4 0,1-1 0,0-1 0,-1 2 0,1 3 0,-2 5 7,2-11 1,0 3 0,-1 2 0,1 2 0,-1 2-1,0 1 1,-1 1 0,1 1 0,0-1 0,0 0-1,-1 0 1,1-2 0,1-1-13,-2 5 0,0-1 0,1 0 0,0 0 1,-1-1-1,1 0 0,0 0 0,-1 1 1,0 1-1,1 0 0,-1 2-8,1-8 0,0 1 0,0 1 0,-1 1 0,1 0 0,0 1 0,-1 0 0,1 0 0,-1-1 0,1 0 0,-1-1 0,1-1 0,0-1 0,0-1 0,-1 11 0,-1-1 0,1-1 0,0 0 0,0-2 0,0 0 0,0-2 0,0 0 0,0-2 0,0-1 0,0 1 0,0-1 0,0-2 0,0 0 0,0-2 0,0 1 0,0 0 0,0 1 0,-1 2 0,1 0 0,0 0 0,-1 0 0,1 1 0,0-1 0,-1 1 0,0 0 0,1 0 0,-1 0 0,0 0 0,-1 1 0,1-1 0,0 0 0,0 1 0,-1-1 0,1 1 0,-1-1 0,1 1 0,-1 0 0,1-1 0,-1 1 0,0-1 0,0 1 11,0-1 0,0 1 0,0-1 1,-1 0-1,1 1 0,-1-1 1,1 0-1,-1 0 11,1 0 1,-1-1-1,0 1 1,1-1-1,-1 0 1,0 0-1,0 1 1,0-1-23,0-1 0,0 1 0,0-1 0,0 1 0,0-1 0,-1 0 0,1 0 0,0 1 0,0-2 0,0 0 0,0 0 0,0 1 0,0-1 0,0 0 0,1-1 0,-1 1 0,0-1 0,0 0 0,0 0 0,0 0 0,0 0 0,0-1 0,0 1 0,1 0 0,-3 7 0,1 0 0,0 1 0,0-1 0,0 0 0,-1 0 0,1 0 0,0 1 0,0-1 0,0 0 0,0 1 0,-1-1 0,1 0 0,0 0 0,0 0 0,0 1 0,0-1 0,-1 0 0,1 0 0,0 0 0,0 0 0,-1 0 0,1 0 0,-1 0 0,1-1 0,0 1 0,-1 0 0,1-1 0,-1-1 0,1 0 0,0 1 0,0-2 0,0 1 0,-1 0 0,1-1 0,0-2 0,0 0 0,-1-1 0,1 1 0,0-1 0,0-1 0,0 1 0,-2 6 0,0 0 0,1 0 0,-1-1 0,1 0 0,-1-1 0,2-3 0,-1-1 0,0-1 0,1 1 0,-1-2 0,1 1 0,-2 6 0,0 0 0,0 0 0,0-1 0,1-1 40,1-3 1,0-2 0,0 1-1,0-1 1,1-1-41,-2 9 0,0 0 0,0-1 0,1-1 28,2-4 1,0-1 0,0-1 0,2 0-29,0-6 0,0 0 0,2-1 0,-1-1 0,0 10 0,0-1 0,1-2 0,3-8 0,0-1 0,1 0 0,-2 0 0,1 0 0,1-5 586,1 1 0,1-3-586,-4 5 0,-1-8 1753,0-20-1843,-7-16-899,2-36-496,0-12 1,0-7 748,3 4 0,0-2 736,1 2 0,-1-5 0,1 2 0,1 7 0,2 0 0,-1 0 0,0-3 0,0 0 0,0-1 0</inkml:trace>
  <inkml:trace contextRef="#ctx0" brushRef="#br0" timeOffset="35581">2944 15870 24983,'-41'0'1079,"4"0"-89,4 16-361,16 17-314,10-1 0,5 7-726,8 14 0,6 9 0,2 4 411,-2-16 0,2 2 0,2 1 0,-1 2 0,1-2-532,0 2 1,0 1-1,0 0 1,1-1-1,1 1 532,3 3 0,1 1 0,1 0 0,1-3 0,-1-3 0,1-3 0,-1-3 0,2-2 0,0 0-111,0-3 1,1-2-1,1 0 1,5 2 110,7 3 0,5 4 0,3-1 0,-1-2 0,-5-4 0,5 4 0,-3-5 0,3 2 0,-8-9 0,2 2 0,2 1 0,-1-1 0,0-4 0,14 9 0,-1-4 0,-5-7 0,-9-11 0,0-4 0,3 6 0,3 0 0,-5-22 0,-17-28 0,-5-23 0,-4-15 0,-3-9 0,-2-2 0,-1 6 0,1 11-348,0 3 0,-3 7 1,0-1-1,1-9 348,0 4 0,1-9 0,2-5 0,-1-3 0,0 1 0,-3 2 0,-2 7 0,-4 8 0,-6-17 0,-5 10 0,-5-1 162,-2 3 1,-2-3 0,-3 1 0,0 5-163,-1 1 0,-1 5 0,-3-1 34,2 7 1,-1-2-1,-3 3 1,-5 8-35,-15 6 0,-6 9 0,-2 9-420,-6 7 0,-2 9 1,-3 5-966,5 2 1,-2 4 0,0 3-1,3 3 1385,10-1 0,2 2 0,2 2 0,1 0 0,-12 10 0,2 2 0,6-2 0,0 1 0,1 0 0</inkml:trace>
  <inkml:trace contextRef="#ctx0" brushRef="#br0" timeOffset="36787">1860 8019 22014,'0'-51'2609,"0"0"-2249,-6-7 134,1 16 1,-2 0-45,-5-21-180,7 25 0,-1 1 269,-3-6-89,4 12-90,-7 8-90,-6 45-270,-1 31-1361,4 2 1,0 8 1360,5-12 0,1 2 0,-1 2 0,0 8 0,-1 2 0,2 1-623,2-13 0,0 0 1,1 1-1,1 0 623,0 1 0,1 1 0,1-1 0,0 1 0,2-2 0,1 1 0,1-1 0,1-1-227,2-1 1,0 0 0,3-1 0,0-2 226,6 13 0,1-1 0,4-3 0,2-6 0,2-2 0,3-4 0,2-6 0,2-2 0,3-4-683,17 6 0,4-9 683,0-10 0,2-9 0,-1-10 0,0-7 331,-6-7 1,-2-5-332,-5-5 0,-5-5 762,-8 1 0,-6-4-762,-5-1 0,-9-1 0,-22-9 0,-11 2 0,2 11 0,-5 4 0,-20-6 0,-5 8 142,6 12 1,0 7-143,-1 3 0,-2 3-1260,-11 6 1,1 1 269,19-4 1,3 0-405,-5 5 0,7-4 1394,16-14 0,25-8 0,15-9 0</inkml:trace>
  <inkml:trace contextRef="#ctx0" brushRef="#br0" timeOffset="37119">2639 8135 26242,'-28'-10'1619,"1"0"-1169,5 2-180,9-1-270,6 1 0,36-16 0,11-8-555,-3 7 1,4-3 554,3-2 0,2-1 0,4-3 0,2-1 0,0-1 0,0 1 0,-2 1 0,-2 1 0,-4 3 0,-1 1 0,2-1 0,-2 1 0,12-5 265,-1 1-265,-32 20 0,-8 8 0,-4 0-180,-6 17-1529,-5 2 304,-4 13 1405,-10 20 0,3-12 0,-6 13 0</inkml:trace>
  <inkml:trace contextRef="#ctx0" brushRef="#br0" timeOffset="37734">3610 6164 25972,'-29'-11'1799,"5"3"-1169,6 6-450,9 11-180,7 16 0,16 26-540,-3-10 0,3 4 540,4 12 0,2 5 0,-3-12 0,0 2 0,0 2 0,1 4 0,1 1 0,1 5-432,-3-11 0,2 4 1,0 1-1,0 0 1,-1-4 431,0 0 0,0-3 0,-1 0 0,1 1 0,-1-1 0,1 1 0,0 1 0,-1-1 0,1-4-930,6 16 1,-1-4-1,-1-5-352,0 2 1,1-4-69,2 5 1,2-13 1342,1-29 1,1-39 0,-1-25 0</inkml:trace>
  <inkml:trace contextRef="#ctx0" brushRef="#br0" timeOffset="37940">4414 5843 16611,'-2'-59'475,"0"-1"1,1 0-1,-1 0 1,-1-5-1,0-3 1,-1 3-1,-1 7 423,1 10 0,-2 4 0,1 3-898,-3-11 0,2 23 0,2 87 0,6-17 0,1 5 0,1 2-313,1 9 0,1 2 1,0 2 312,0-10 0,1 1 0,1 1 0,0 0 0,0 2 0,1 0 0,1 1 0,-1 0-10,1 0 0,0 1 0,0 0 1,1-1 9,0-1 0,1 0 0,0-1 0,0-1-158,-1-2 1,1 0-1,0-1 1,0-1-383,3 11 0,1-1 1,0-2 183,-2-7 1,1-2 0,0-1-1040,5 13 1,-1-4 1121,-4-12 1,-1-4-1,2 19 1,-9-18-1</inkml:trace>
  <inkml:trace contextRef="#ctx0" brushRef="#br0" timeOffset="38365">4105 6865 22212,'-49'-17'749,"0"1"1,5 0 0,2 1-660,6 3 0,4-1 642,-12-12-552,49-23-90,33 0-1846,5 10 1,7 0 1755,-13 12 0,1 2 0,2 0 0,3-3 0,1-1 0,0 1-26,1-1 1,0-1 0,-1 2 25,-2 0 0,0 2 0,-1 0 45,14-8 0,-1 2 0,-7 5 0,-3 2 0,-7 5 0,0 2 149,1 3 0,-2 3-194,13-2 0,4 4 0,-23 6 45,1-13 0,0-5-45,8-10-642,-6 1 1,-3-4 641,-5-24 44,-16 25 1,-3-3 812,-6-4 0,-4-1-632,-5-3 0,-4 1 45,-7-2 0,-3 1-46,-5 4 1,-3 2-225,-3 5 0,-2 5 0,0 8 0,-3 9 0,-12 19 0,1 12 0,15 2 0,3 7 0,-7 20 0,7 7 0,17-3 0,10 4 0,8 1 0,6 5 0,2-3-461,-1-13 0,2-4 0,3 2 461,6 12 0,5 2 0,5-6 0,7-11 0,5-4 0,-1-4-166,7 2 0,1-5 166,-8-6 0,3-2 0,-1-6-675,10-9 0,-4-8-269,-14-2 0,-2-4 293,7-7 0,-6-7 651,-5-29 0,-12-14 0,-13 27 0,0 0 0</inkml:trace>
  <inkml:trace contextRef="#ctx0" brushRef="#br0" timeOffset="38594">5275 5178 24893,'-19'-36'2428,"3"5"-2068,8 8 540,11 22-900,21 14 0,20 21 0,8 7 0,-6-7 0,4 1-430,-2 0 0,4 2 0,-1-3 430,-11-7 0,-2-1 0,2 0-240,10 7 0,2 1 1,-4-2-391,2 3 1,-2-2-136,9 6 0,-6-3-1033,-8 2-811,-19-12 2609,-18-11 0,-18-17 0,-10-9 0</inkml:trace>
  <inkml:trace contextRef="#ctx0" brushRef="#br0" timeOffset="38785">5835 4929 24083,'-13'-43'929,"0"0"1,0 6 0,1 3-391,-8-14 271,4 30-450,2 32-360,2 42-1011,5-8 0,1 6 1011,2-11 0,-1 3 0,0 5 0,-1 8 0,-1 4 0,0 5 0,2 4-142,3-17 0,1 4 0,1 3 0,1 1 0,-1-2 0,1-2 1,-1-4-1,0 14 0,0-6 0,0-1 0,3 2 0,4-3 1,-1-1-1,1 1 0,0 0 0,-1-1 0</inkml:trace>
  <inkml:trace contextRef="#ctx0" brushRef="#br0" timeOffset="39136">6278 4583 22782,'-22'-51'1439,"1"0"0,-1 0 0,-7 7-1394,-11 28 0,1 18 15,22 41 0,13 28 0,3 1-83,-2-20 1,2 2 0,2 0-1,0 0 49,-4 5 1,-2 2 0,7-6 0,14-15-567,31-16 0,16-17 1,-11-13 764,-25-10 0,-2-12-1064,9-10 1,8-11 0,-4-4 0,-15 3 1108,-21 5 0,-12 1 0,-1 1 0,-4-18 0,-3 2-65,-2 8 1,-1 3-206,1 8 0,-1 3 0,-18-13 93,9 24-93,13 31 0,17 23 0,9 11 0,2-3 0,4 2-357,10 20 0,4 1 357,3-10 0,4-3 0,4-1 0,3-1 0,3-2 0,2-3 0,0-2 0,2-3-270,-2-3 0,-1-3-764,-3-2 0,-2-2-406,-4-4 1,-1-1 2000,-6-3 0,-1 0 0,17 10 0,-7-4 1</inkml:trace>
  <inkml:trace contextRef="#ctx0" brushRef="#br0" timeOffset="40661">2773 11337 22644,'-13'-33'2609,"-2"0"-1800,-1 0 91,1 2-1,1 6-359,4 4-360,4 6-180,-2 7 0,11 20 0,5 21 0,12 24 0,5 8-1165,-4-6 0,1 2 1165,0-1 0,1 5 0,0-2 0,-5-9 0,-1-1 0,0 1 0,1 0 0,-1 1 0,-1-1 0,1 1 0,-1-1 0,0 0-236,-1-5 0,0-1 0,0 1-154,2 5 0,0 1 0,0-3-509,1 0 0,0-3-361,1 3 1,1-8-8572,0-21 8990,-2-37 1,-4-44 0,-7 15 0,0 1 0</inkml:trace>
  <inkml:trace contextRef="#ctx0" brushRef="#br0" timeOffset="40909">3269 11281 26062,'-2'-53'659,"0"0"1,0 9 0,-2 4-210,-8-4-360,1 44-90,3 42 0,6-6 0,4 4-558,3 9 1,3 2 557,4 4 0,3 0-435,6 0 0,4-2 435,3-4 0,4-4 0,2-6 0,3-6-213,1-7 0,1-6 213,-1-8 0,0-7 0,-1-7 0,-2-11 0,-1-23 0,-8-10 0,-10 5 0,-6-3 0,-6 0 0,-4-3 0,-4 2-486,-13-12 0,-7 3 486,-5 0 0,-4 1 0,-1 5 0,-3 2-501,5 13 1,-3 1 0,3 3-400,-3-1 1,2 4 152,-5-3 1,4 5 746,11 11 0,20 6 0,12 7 0</inkml:trace>
  <inkml:trace contextRef="#ctx0" brushRef="#br0" timeOffset="41060">3841 10880 24893,'19'-25'1709,"1"-8"-1529,4-15-90,-8 18 0,2-1-701,5-7 0,3-1 476,4-3 0,3 0-738,3-1 0,1-1 243,2 0 1,0 0-406,1 1 1,-1 1 1034,-2 0 0,0-1 0,-3 1 0,-1-1 0,-2 0 0,0 0 0</inkml:trace>
  <inkml:trace contextRef="#ctx0" brushRef="#br0" timeOffset="41733">4991 8125 25522,'0'-61'2429,"0"7"-2159,-4 13 0,3 14-180,-2 14-90,17 65 0,-6-19 0,2 5-640,2 6 1,1 6 0,0 1 639,0-1 0,1 2 0,0 0-353,1 4 0,1 2 1,0 1 352,0 1 0,0 0 0,1 1-802,-2-2 0,1 0 0,0-1 802,-1-2 0,1-1 0,-1-1 0,-1-4 0,0-2 0,-1-1-183,6 16 1,-1-4 182,-3-10 0,0-3 281,-4-10 0,0-2-281,7 14 1045,-9-31-1045,-32-48 0,-6-14 0,2 8 0,-8 0 15,-1 12 0,-5 2 0,1 6-15,2 6 0,-2 5 0,-22-1 0,4 13 0,27 20 0,6 7 0,2 4 0,4 3 0,3 4 0,5 1 0,5 1 0,6 0 0,5-1 0,6-3 0,5-2 0,7-4 0,5-5 0,5-5 0,5-7 0,5-7 0,3-4 0,4-9 0,2-12 0,3-8 0,-2-2-272,-11 3 1,-3-1-1,1-3 272,14-10 0,1-5 0,-6-1 0,-14 6 0,-5-2 0,-1 0 0,0-2 0,-2-1 0,-2-1-359,-1-2 1,-2 0 0,-3-1 358,-1-1 0,-1 0 0,-3-1 0,-1 0 0,-1 0 0,-3 0 796,3-19 0,-3 0-796,-2 6 0,-4 0 0,-7-8 0,-3 3 0,1 20 0,-4 2 74,-13-10 1,-4 8-75,-14 15 1166,-16 19-1166,14 35 0,4 25 570,21-19 1,3 4-571,3 5 0,2 3 0,2 0 0,4 4 0,5 17 0,5 0 0,0-19 0,4-1 0,4 12 0,6-5 202,-2-22 0,4-6-202,3-1 0,3-3 0,2-4 0,1-4 0,3-2 0,1-4 0,-1-3 0,2-4-1395,13-10 1,0-4 270,-13 1 0,-2-3-3792,11-9 1,-2-3 4308,-15 2 1,-4-2-1,1-3 1,-1-2 0,-1-2-1,1 0 1</inkml:trace>
  <inkml:trace contextRef="#ctx0" brushRef="#br0" timeOffset="42158">6587 7998 22734,'-17'0'1349,"3"0"-1169,5 0-90,4 0 90,5 0 540,0 0-630,3 0-1,4-22 1,1-2 0,-2-10 0,-2-2 180,1-13 0,-2-17 90,-10 30 90,-7 12 89,-15 24 181,-11 27-966,14 2 0,1 6 246,-4 10 0,0 5-1047,9-11 1,0 2-1,1 1 1047,1 3 0,1 0 0,1 1 0,1-1 0,1 1 0,2 0-241,3-1 0,2-1 1,3 0 240,-1 15 0,6-1-931,6-6 1,6-2 930,4-8 0,6-3 0,6-7 0,6-5 30,4-9 1,3-5-31,5-6 0,2-7 0,1-9 0,0-5 494,1-5 0,-2-6-1034,-1-3 1,-3-5-46,-2-5 0,-4-3-135,-3-2 1,-3-3-181,-5-2 1,-3-1-315,-5 1 0,-4-1 1214,-3 4 0,-4 1 0,-3 7 0,-2 2 0,0-27 0</inkml:trace>
  <inkml:trace contextRef="#ctx0" brushRef="#br0" timeOffset="42651">6960 7083 23184,'-8'-10'3238,"3"0"-2698,-2 4 179,6 2 181,-2 15-900,6 15 0,5 27 0,1-12 0,1 6 0,0 0-844,4 12 1,0 1 843,-1-4 0,1 4 0,0-4 0,2 6 0,1-2-406,-3-10 1,2 1 0,-1-3 405,1 3 0,0-1-713,3 7 1,-1-5-1267,0-4-720,-4-17 2699,-7-21 0,-2-18 0,-5-13 0</inkml:trace>
  <inkml:trace contextRef="#ctx0" brushRef="#br0" timeOffset="42821">6842 6809 18699,'-34'-56'809,"-1"-1"1,2 7 0,-4-2-1,4 5-809,3 5 0,0 2 0,-10-13 0,5 7 1986,15 19-1986,8 6 1161,6 8-2330,2 6 367,4 5-1357,4 13 2724,2 5 0,3 17 0,1 3 0</inkml:trace>
  <inkml:trace contextRef="#ctx0" brushRef="#br0" timeOffset="45073">4162 13090 23184,'0'-41'959,"0"1"1,-2 2-1,-1 2-239,-8-28-91,-7 16 1,-10 12-90,-36 41-540,19 35 0,1 16-1335,13-20 0,1 2 1,3 7 1334,7 4 0,1 9 0,2 3 0,3 0 0,2-5 0,4-4 0,3-3 0,2 0 0,1 3 0,1 1 0,0 2 0,3 1 0,2 0 0,4-1-128,4-2 1,5 0 0,2-1 0,2-1-1,2-1 128,2-1 0,2-1 0,2-1 0,0 0 0,0 0 0,-1-1 0,0 1 0,0-1 0,1-2 0,1-2 0,5 3 0,1-2 0,0-2 0,-5-4 0,8 10 0,-7-3 157,-5-5 0,-5 0-157,-7-5 0,-5-1 0,-12 25 0,-21-17 0,-18-18 0,-10-25 0,-1-26 0,26 2 0,4-6 631,1-8 0,5-4-631,3-10 0,5-4 0,3 14 0,2-1 0,2-6 0,4-9 0,4-7 0,1-2 0,-1 3-322,-1 10 0,-1 2 1,1-1-1,0-2 322,2-2 0,0-4 0,1-1 0,0 1 0,-1 4 0,-1 2 0,-1 3 0,0 1 0,-1 0-518,2-14 1,-1 0 0,-1 2 517,0 8 0,-2 1 0,-2 1-102,-4-1 1,-1 0 0,-2 7 101,-2 3 0,-4 6 0,-8 0 0,-4 13 0,-25 39-225,20 5 0,0 5-315,-3 9 0,2 4-135,0 5 1,2 2-181,0 3 1,3 2-405,4 0 0,3 0 1259,6-3 0,4-1 0,2-5 0,4-2 0,7 29 0</inkml:trace>
  <inkml:trace contextRef="#ctx0" brushRef="#br0" timeOffset="45276">4601 13512 24893,'8'6'3418,"4"-6"-3328,0-13 0,15-14-90,20-19-694,-12 16 1,3-2 513,7-4 0,2-2-632,5 1 1,1 0 361,-3 1 1,0 1-136,-5 4 0,-1 1-422,-6 4 1,-3 1-119,-4 4 1,-3 1 1124,15-12 0,-11 8 0,-8 5 0</inkml:trace>
  <inkml:trace contextRef="#ctx0" brushRef="#br0" timeOffset="45619">5876 12033 25972,'-7'-41'1889,"-6"10"-1529,-11 30 0,-7 29-360,13 2 0,1 6-1025,0 12 1,1 4 1024,1 10 0,2 3-1011,6-17 1,3 1 0,0 0 1010,1 1 0,0 1 0,4-1 0,2-1 0,2-1 0,2 0 388,5 17 1,5-3-389,5-7 0,6-5-221,2-9 1,4-6 220,2-9 0,3-6 0,1-9 0,2-7 0,-1-9 0,-1-7 0,1-8 0,-2-7 0,-3-7 0,-3-6 0,-3-5 0,-7-6 0,-11-1 0,-5-5 0,-4 1 0,-3-7 0,-7 0 0,-3 9 0,-3-2 0,-5 7 0,-10 2 0,-7 8-300,-2 13 0,-6 3 0,2 4-375,-8-2 1,-1 7-271,-16 3 1,1 8-360,22 7 0,4 3 1304,4 3 0,1 1 0,-17 9 0,10 0 0</inkml:trace>
  <inkml:trace contextRef="#ctx0" brushRef="#br0" timeOffset="46229">6538 11977 26782,'0'-7'359,"5"-3"-269,11-9 90,-2-1 90,6-12 0,-12 1 0,-4-2 90,-8 0-360,-8 7 0,-9 10 0,-9 16 0,-4 20 0,-5 23-311,19-12 0,3 5 311,0 8 0,3 3 0,3 5 0,5 3 0,5-2 0,3 4 0,3-4 0,3 6 0,5 0 0,7-4 0,5 2 0,2-9 0,2-13 0,5-7 0,13 4 0,3-9 0,-10-18 0,-1-8 0,3-5 0,0-6-135,1-6 0,-1-4 0,1-8 0,-2-4-472,-1-6 1,-1-8 583,-14 10 1,0-6 0,-2-2-1,-1 2-603,0-6 1,-2 1 0,-1-4 670,-1 1 0,-1-3 0,-1-1 0,-3 3 75,-3-4 0,-4 2 0,0 0-1,-2-1 1,0 0 0,-2 0-120,-2 4 0,0 0 0,-2 1-248,-1 4 1,0 1 0,-1 1 247,-5-15 0,-1 4 0,-1 8 0,-2 3 0,-1 8 0,-1 3 392,-14-18-392,-12 16 700,14 38-700,6 30 0,5 13 0,8-1 0,4 7 128,3-1 0,1 7 1,2 2-1,1-5-128,2-1 0,1-3 0,1 1-215,3 16 1,2 3 0,0-4 214,0-18 0,0-2 0,1-2 0,7 19 0,1-2-1163,-1-5 1,1-2 667,-1-5 1,2-2-1620,5 5 0,-1-4 1976,-7-14 1,1-2 0,2 2 0,0-4 0,4 0 0</inkml:trace>
  <inkml:trace contextRef="#ctx0" brushRef="#br0" timeOffset="46688">7196 11759 25522,'-31'-21'569,"0"1"1,2 0 0,1 2-300,-18-13-90,11 6-180,16 2 90,16 1-360,49-15 30,-10 17 0,7-1 1,0 2 194,8-6 0,1 1-230,-5 3 1,2 1-1,-7 3 365,17-6 90,-14 3 0,-11 9 90,-11 4-90,-8 5-90,-8 8 90,-9 12 0,-5 18-90,-5 17-90,5-18 0,2 1 222,1 6 1,1 0-223,-1 3 0,3 0-412,2 1 0,3 0 457,0-5 0,2 0-45,3-6 0,3-2-90,16 21 90,5-21 0,4-16 0,-1-21 90,-1-19 90,-5-21-135,-13 5 0,-6-8-45,-8 4 0,-4-3 0,0 1 0,3-8 0,-3 2-806,-8-11 1,-4 7 805,-1 15 351,2 5-351,5 27 708,9 12-708,11 23 0,6 7 0,19 18-313,-5-13 0,4-2 268,-2-11 0,1-3-720,5-1 1,2-1-226,1-4 1,1-1-316,1-1 1,0-2 1304,-2-5 0,0-3 0,-3 1 0,1-3 0,-3-3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55:45.68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7516 5315 20305,'-3'-41'3868,"2"1"-3238,-3-3 89,4 1 900,0-16-179,-3 11-1440,-2 3 0,-5 23 0,-4 23 0,-10 20 0,-10 28-602,10-10 0,-1 5 602,-3 11 0,0 5 0,9-16 0,0 1 0,2 1-998,0 3 0,2 0 1,2 1 997,2-2 0,3 0 0,2 1 0,2-3 0,2 0 0,3-1-119,4 17 0,11-2 119,8-16 0,7-2 0,2-6 0,12 0 0,5-8-224,-4-7 0,6-4 0,1-12 224,-5-13 0,2-9 0,0-5 0,-4-1-415,4-1 1,-4-3 0,1-5 414,-3 0 0,3-4 0,-3-2 0,-6-1 0,-5-6 0,-6-1 0,-4-1 0,-2-2 0,-4-1 0,-4 0 0,-3 0 0,-5-1 0,-3 1-116,-5 1 0,-4 1 0,-4 2 116,-3 2 0,-5 1 0,-3 2 0,-3 3 0,-3 2 0,-3 3 0,-18-11 0,-4 7 0,-2 5 0,-2 6 34,3 8 0,0 6-259,2 5 0,2 5-630,5 5 1,3 5-181,4 4 1,4 4-315,7 4-1,3 4 1350,-2 29 0,24 9 0,16 1 0</inkml:trace>
  <inkml:trace contextRef="#ctx0" brushRef="#br0" timeOffset="246">9457 4771 22827,'11'-51'2159,"-3"5"-555,-6 10-1604,-2 13 616,0 20-616,0 28 0,-4 33-325,1-13 0,0 7 325,0-6 0,-1 6 0,1 3 0,-1-4-391,0 8 0,-1-3 0,1 4 391,0-1 0,0 4 0,0-1 0,0-3 0,0 1 0,1-3 0,0-1 0,0 0 0,1-1 0,0-1 0,1-2 0,0-1 0,0 0-630,0-4 0,1-1 1,1 0-721,0 16 1,1-2 1297,1-8 1,2-2 0,3-5 0,2-2-1,2-5 1,-1 0 0</inkml:trace>
  <inkml:trace contextRef="#ctx0" brushRef="#br0" timeOffset="667">11358 4847 25882,'29'-34'900,"-5"9"-900,-13 13 359,-6 7 91,-5 10-90,-5-4-90,-2 3 0,-4-4-180,1 0-90,6 0 0,-3-7 0,6-6 0,-3-30 0,11 9 0,4-1 0,-1 0 0,5 1-486,24-11 0,10 7 486,-12 20 0,3 7 0,19 0 0,1 11 0,-14 14 0,-4 9 0,0 9 0,-4 8 0,-6 10 0,-7 7 0,-11-14 0,-4 2 0,-3 2 0,-5 5 0,-4 2 0,-4 0-1024,-3 4 1,-3 1 0,-4 0 1023,-4 3 0,-3-1 0,-2 0 0,-2 0 0,-2-1 0,-1 0-685,0-4 1,-2 0 0,1-2 684,1-5 0,-1 0 0,1-2-62,3-7 0,0-2 0,0 1 62,1-1 0,1 0 0,2-3 0,2-3 0,6-2 0,2 27 0,50-45 0,-1-11 0,6-4 0,15-2 0,4-3-181,-10 1 1,2-1-1,2 0 181,8-2 0,3 0 0,0-1 0,-12 3 0,0 0 0,0 0 0,1-1-450,0 1 0,-1-1 1,2 0-1,1 0-594,-2-1 1,3 0 0,0 0-1,-1 0 1,-4 0 1133,12-2 1,-4 0 0,1 0 0,-9 1 0,2 0 0,-2-1-1,-6 2 1,6-4 0,0 0 0</inkml:trace>
  <inkml:trace contextRef="#ctx0" brushRef="#br0" timeOffset="1296">16113 4883 23993,'-12'-10'2429,"-2"0"-1799,-1-3-1,-4 0-89,-2-2-180,-4-3-360,1-2 0,3-5 0,9-6 0,12-32 0,18 9-675,-2 14 0,6 1 675,6 8 0,3 4 0,7-2 0,2 4-488,2 2 1,2 2 487,-2 5 0,0 2-51,-5 4 0,-1 5 51,21 5 0,-18 13 0,-19 17 0,-22 11 0,-20 15 454,4-26 0,-4 1-454,-9 12 0,-3 1 0,6-9 0,1-1 0,2-1 0,7-1 1074,11 6-1074,38-21 0,14-4 0,-6 1 0,6 1-470,-1 1 0,7 4 1,2 0-1,-6 0 470,-1 0 0,-4 1 0,1 4 0,5 7 0,3 6 0,-3 3 0,-7-3 0,2 13 0,-9 3-874,-9-7 0,-4 3 0,-8-2 874,-14 7 0,-15-1 0,-12-3 0,-11 1 0,-1-2-453,6-10 1,-1-3-1,-4 1 453,-1-2 0,-3 1 0,-2-1 0,3-3 0,-4 0 0,2-4 0,-1 0 0,1-1 0,1-1 0,0 0-1065,3-1 1,0-1 0,2 0-375,-14 8 0,4-2 1439,7-4 0,3-1 0,11-4 0,3-1 0,-15 17 0</inkml:trace>
  <inkml:trace contextRef="#ctx0" brushRef="#br0" timeOffset="1913">20357 4207 24353,'2'-43'2788,"0"4"-2248,-8 6-90,-1 10-90,-5 6-270,2 13-90,-2 21 0,4 29 0,4-8 0,1 5 0,1 10 0,1 2-1558,2 9 1,3 2 1557,-1-21 0,1 1 0,1-1 0,6 21 0,4-2 0,3-4 0,5-3 0,1-8 0,9-6-148,22-6 0,6-10 148,-13-14 0,3-12-199,6-12 0,7-11 0,-6-8 199,-11-9 0,-6-9 0,0 0-354,2 0 0,-1-1 1,-4-1 353,-7-2 0,-2-1 0,-6 3 0,-5 0 0,-4 4 0,-2 6 0,-2 3 0,2-21 1616,-11 47-1616,-9 43 0,-7 38 0,0 0 0,5-20 0,0-1 0,-1 6-321,0-1 1,-2 7 0,1 2-1,0-1 1,2-4 320,1-5 0,1-4 0,2 0 0,0 4-306,0 0 0,2 4 0,-1 1 1,2-2-1,0-3-684,1 15 1,1-4 0,2 1 989,0-6 0,0 2 0,2-1 0,2-7 0,8 12 0,3-6 0,1-3 0,1-1 0</inkml:trace>
  <inkml:trace contextRef="#ctx0" brushRef="#br0" timeOffset="2461">24003 4055 22581,'-28'-21'270,"-1"1"0,2 0 0,-1 1-360,-25-16 90,5 7 180,3 5 0,6 8 469,7 2-379,7 6 251,13 1 109,5 4 261,14 13-261,11 10-1,18 20-404,-9-12 0,1 2-744,8 10 0,1 2 519,-9-10 0,1 2 0,0 4 0,2 6 0,0 6 0,1 2 0,-3 0 0,-2 3 0,-2 2 0,-1 1 0,-1-1-468,1 1 1,-1 0-1,-2 1 1,-4-2 467,-4-4 0,-3 0 0,-4-2 0,-3-4 0,-6 16 0,-8-6 0,-5-7 0,-5-3 0,-3-6 0,-5-6-579,-3-6 0,-3-6 579,-1-4 0,-2-5-198,0-6 1,-1-5 197,2-4 0,0-5 0,2-5 0,1-5 0,3-8 0,3-5 0,2-6 0,5-6 0,4-10 0,5-6-159,5-7 0,4-4 159,6 16 0,1-1 0,3 0 0,3-4 0,1-1 0,3 1 0,3-1 0,1 0 0,2 0-269,2 1 0,1 1 1,2 1 268,-1 2 0,2 2 0,0 2 0,-2 3 0,0 2 0,-1 1-204,10-14 1,-3 3 203,-5 7 0,-3 3-184,-4 7 0,-4 1 184,3-23 776,-17 12-776,-36 4 0,-4 21 0,9 10 0,-3 4 0,-23 14-539,-2 6 564,0 12-1374,4 11 674,29-14 1,3 4-1119,-3 16 1,4 4 1792,6-9 0,3 2 0,1 15 0,3 0 0,8-13 0,-1 0 0</inkml:trace>
  <inkml:trace contextRef="#ctx0" brushRef="#br0" timeOffset="3898">23857 3841 18945,'-37'-15'4048,"3"2"-1499,3 0-1559,7 3-165,6 2-825,9 3 292,4 1-292,5 1 932,5-2-932,11 0 0,19-5 0,9-1-530,-1 0 1,4-1 529,2 0 0,4-1 0,0 0-396,-4 2 1,-2-1 0,5 0 395,0 1 0,5-1 0,-1 1 0,-3 0 0,0 0 0,-2 1 0,0 0 0,11-2 0,1 1 0,-5 0-587,-3 2 1,-7 1-1302,8-1-271,-18 3-180,-56 12 2339,-22 4 0,-9 0 0,6 1 0,-3 1 0,0-2 0,1 1 0,-1 0 0</inkml:trace>
  <inkml:trace contextRef="#ctx0" brushRef="#br0" timeOffset="4339">24271 3668 21295,'-46'9'1409,"0"0"0,4-3 0,2-1-6439,-22 2 5749,13-7 91,15 0 1498,2 0-2308,14 0 0,1 9 0,6 11 0,-4 23 0,4-10 0,-2 2-415,-2 13 1,0 3 414,2-9 0,-1 1 0,0 2 0,-2 6 0,1 2 0,-1 1 0,0 4 0,-1 1 0,1 0 0,-1 2 0,1 1 0,0-1-570,1-1 0,1-1 1,0 0 569,1-3 0,1 0 0,1-2 0,1-5 0,2 0 0,1-2 500,-1 14 0,2-2-500,2-10 0,3-2 0,1-10 0,5-3 0,27 17 1457,8-34-1457,-5-17 0,4-7 1115,1-9 0,1-4-1115,6-3 0,6-1 0,-1 3 0,5-1 0,-2 3 0,8-1 0,2 5 0,0 2 0,5 2 0,-7 13 0,-2 24 0,-6 10 0,-3 0 0,-8 7 0,-23-1 0,-8 5 0,-6 1-41,-7-4 1,-7 0 0,-2 1 40,-3 3 0,-2 1 0,-3-1 0,-3 4 0,-4-1 0,-1-1-680,-3 0 0,-2 0 0,-2-2 680,-1-1 0,-2-1 0,-1-1 0,0-4 0,-2-1 0,0-2 0,1-3 0,0-3 0,-1-2 0,-15 8 0,0-5-217,4-8 0,1-4 217,5-7 0,2-6 0,6-7 0,3-6 0,-17-21 302,21-23-302,20-12 0,11 26 0,6 1 326,6-2 0,4 1-326,6 1 0,5 1 0,6 5 0,6 0 0,-1 3 0,9-1 0,2 3 236,-5 3 1,2 2 0,-1 3-1272,5 5 1,-1 5-360,0 0 0,0 3 1394,0 0 0,0 1 0,-3 3 0,-1 1 0,1 0 0,-1-1 0</inkml:trace>
  <inkml:trace contextRef="#ctx0" brushRef="#br0" timeOffset="4730">26630 3988 15622,'14'-48'839,"-1"-1"1,-1 4-1,-1 1 460,-4 8 0,0 1-310,1-23 862,-4 14-1851,-2 12 0,-2 14 956,-9 17-956,-10 26 0,-14 31 1006,11-14 0,-1 9-1006,7-2 0,-1 6 0,1 4 0,2-4-522,-2 8 0,2-1 1,2 3 521,3-13 0,0 3 0,1 2 0,1-2 0,3-3 0,2 14 0,4-4 0,3-1 0,2-3 0,3-1 0,3-2-462,2-4 0,3-1 1,2-3 461,1-5 0,2-2 0,3-3-175,14 11 0,3-6 175,-1-10 0,2-6 0,-3-10 0,0-7 0,-4-6 0,-1-11 0,1-22 0,-6-9 0,-11 3 0,-6-3 0,0-17 0,-12-3 0,-26-2 0,-13 4 0,6 15 0,-8 4-75,-12 5 0,-10 1 0,3 8-375,1 7 1,-1 7-121,8 2 0,-3 1 0,5 4-554,3 5 0,5 3 1124,-21 5 0,28 8 0,16 3 0</inkml:trace>
  <inkml:trace contextRef="#ctx0" brushRef="#br0" timeOffset="5028">28052 3643 26692,'33'-50'539,"0"0"1,-2 3 0,0 0-450,-4 5 0,0 1-1785,0 3 0,1 2 1695,-1 3 0,1 2 0,0 3 0,1 3 335,-1 3 1,1 3-336,26-11 0,-2 14 0,-5 14 569,-5 21-569,-4 22 0,-23-8 0,-4 5-521,0 8 0,-3 5 521,-2 11 0,-4 5-376,-4-16 1,-2 1-1,-1 3 376,0 5 0,-2 2 0,-1 1 0,1-11 0,-2 0 0,0 0 0,0 1-301,-1 1 1,1 1 0,-1 0 0,0 3 300,0 1 0,-1 4 0,0 1 0,1-1 0,-1-4 0,2-2 0,-1-3 0,1 0 0,0 5 0,1-2 0,-1 6 0,1 2 0,0-1 0,1-3 0,0-9-570,-1 2 1,1-6-1,0 1 570,0 5 0,1 4 0,-1-3 0,-2-12 0,-11 7 0,-7-3 0</inkml:trace>
  <inkml:trace contextRef="#ctx0" brushRef="#br0" timeOffset="5211">27861 4918 28581,'-38'-42'0,"0"0"0,4 4 0,3 2 0,7 7 0,5 2 0,4-13 0,35 17 0,10 14 0,8 5 0,19 1 0,8 2-1131,-9 1 0,4 2 1,3 0 1130,-9 0 0,1 0 0,2 0 0,0 0 0,3 1 0,2-1 0,0 1 0,-1 0-429,0 0 0,0 0 0,0 0 0,-1 0 361,-5 0 1,0 0-1,-1 1 1,-2-1-686,10 0 0,-2 1 0,-3-1 123,-10 0 1,-1 0-1,-4-1-752,8 1 0,-6-1 1382,5 2 0,-41 7 0,-27 4 0</inkml:trace>
  <inkml:trace contextRef="#ctx0" brushRef="#br0" timeOffset="11128">4061 9965 26872,'-12'-57'1529,"-1"11"-1349,1 23-180,0 41 0,5 44 0,4-6 0,1 7-1418,1-9 1,2 2 0,-1 3 1417,0-10 0,0 2 0,0 1 0,0 0 0,-1 3 0,1 0 0,-1 2 0,-1 3-369,0 1 1,0 4 0,-1 1-1,1-1 1,-1-4-15,2-2 1,0-3 0,-1-1 0,0 2-91,-1 10 1,-2 3 0,1-2 0,2-8-877,1 11 0,1-10 1318,-2-11 1,0-5-1,-1 13 1,-2-22-1</inkml:trace>
  <inkml:trace contextRef="#ctx0" brushRef="#br0" timeOffset="11372">3980 10407 23228,'9'-45'337,"0"-1"1,0 0-1,8-15 1,4 6-114,5 12 1,5 9 0,3 9 0,4 10 45,3 14 0,0 11-45,1 12 0,-3 9-1056,2 16 0,-5 9 891,-11-13 0,-3 5 0,-3 6-60,-6-5 0,-1 7 0,-2 3 0,-1-1 0,-2-3 0,0 2 0,0-3 0,-4 2 0,-4 6 0,-3-8 0,-3 6 0,-3 5 0,-2 1 0,-1 1 0,0-3 0,-1-4 0,1-6 0,-4 11 0,-1-8 0,-1-1 0,-3 4 0,0-3 0,-2 4 0,-2 3 0,-1-2 0,1-5 0,1-8-439,-5 1 0,0-8 0,1-2 439,1-4 0,0-1 0,0-2-360,-8 9 1,1-3 292,6-10 0,3-4-1642,-9-2-810,26-37 2519,32-45 0,2 12 0,6-4 0,-5 11 0,0 0 0,0-1 0</inkml:trace>
  <inkml:trace contextRef="#ctx0" brushRef="#br0" timeOffset="11546">5198 11078 25253,'46'-7'2698,"-10"20"-5214,-24 26 1,-8 12 2515,-3-5 0,-4 3 0,0-1 0,-1 5 0,-2 0-88,-2 6 1,-2 0-1,0-2 88,0 7 0,0-2-355,2-12 1,1 1 0,1-6-591,2-9 1,1-4-1574,-4 9 2518,3-28 0,-6-33 0,-1-20 0</inkml:trace>
  <inkml:trace contextRef="#ctx0" brushRef="#br0" timeOffset="11686">5068 10412 20655,'-8'-58'231,"0"1"0,-1-1 1,1 0-1,0 6 1,-1 0-1,1 1 0,-1 2-201,-1-7 0,-1 2 0,1 2-120,-4-11 0,-1 5-90,0 10 1,10 14 499,27 29 1,12 35 0,1 14-1,1 1 1</inkml:trace>
  <inkml:trace contextRef="#ctx0" brushRef="#br0" timeOffset="12162">5929 10311 23903,'-11'12'3418,"-12"8"-2698,-16 12-1262,13-7 0,-1 4 542,-1 6 0,1 3 0,-1 8 0,3 3 0,1 4 0,5 3 0,2 3 0,5 0 0,5 0 0,4-1 0,3-2 0,4-2 0,4-6 0,3-2 0,2-6 0,2-4 0,18 20 510,4-22-510,12-38 267,1-37-267,-22 11 0,-2-2 0,-3 2 0,-2 4 0,10 9 0,-9 44 0,-8 36 0,-8-22 0,-4 5-102,-5 2 1,-4 4 0,-1-2 101,-1 8 0,-3-1 0,-1-9 0,-1 1 0,-1-5 0,-3-3 0,-1-5 0,-14 19 0,5-17 0,7-22 0,11-21 0,14-27 0,10-12 0,1 2 0,3-3-459,1-4 0,3-4 0,2 1 459,0 2 0,2 2 0,1-1 0,0-1 0,2-1 0,3-1 0,-2 6 0,3-1 0,0 0 0,1 3 0,4-3 0,0 2 0,1 3 0,-3 1 0,1 2 0,0 13 0,8 13 0,-5 21 0,-20 29 0,-8 19 0,-2-1 0,7 5 0,-2 3 245,-7 0 0,-3 5 0,-2-5-245,-2 2 0,-2-8-90,1-15 0,0-2-855,0 4 1,0-9 944,0-23 0,-6-26 0,0-25 0</inkml:trace>
  <inkml:trace contextRef="#ctx0" brushRef="#br0" timeOffset="12303">6550 10011 16971,'-6'-51'344,"-1"-1"1,1 1 0,0 0 0,-2-9 0,1 1 0,-2 8 298,-1 9 0,0 9-1002,-3-4 794,1 24-2144,9 41 1709,6 10 0,3 5 0,-1-7 0,1 2 0,4 14 0,0-1 0</inkml:trace>
  <inkml:trace contextRef="#ctx0" brushRef="#br0" timeOffset="12545">7054 9701 18230,'27'-42'2159,"-3"9"372,-10 15-2531,-6 34 0,-8 40 68,-3-5 1,-2 7-69,1-7 0,-1 3 0,0 2-222,0-8 0,-1 1 0,1 2 1,0 0 221,0 5 0,0 0 0,0 2 0,1-1 0,1 2 0,-1-1 0,1 1 0,1 0 68,-1-1 0,1-1 0,0 1 0,1-2-68,2-2 0,0-1 0,2 0 0,0-2 0,1 13 0,1-2 0,2-2-174,1-5 1,1-2-1,5-1 174,7 3 0,5-2 0,0-4 0,4 0 0,4-5 0,11-1 0,3-10-1439,17-24-720,-4-33 675,-35 3 0,-3-5 1484,-2-10 0,-5-4 0,-5-6 0,-4-3 0,-2-5 0,-1 1 0</inkml:trace>
  <inkml:trace contextRef="#ctx0" brushRef="#br0" timeOffset="12690">6928 10915 25343,'-52'-4'689,"0"0"1,8 0-1,8-1-689,15-3-90,29-7-449,28-3-1,-5 5 0,4-2-1943,8-1 1,4-1 1222,5-3 1,2-1 1259,2 0 0,0-1 0,0 1 0,0 1 0,-1 0 0,-1 0 0</inkml:trace>
  <inkml:trace contextRef="#ctx0" brushRef="#br0" timeOffset="13909">10006 10061 18230,'-31'-51'1709,"-3"10"913,-5 21-2443,-3 26-89,-1 19-90,2 23 90,6 8 356,20-10 1,4 1-447,4-11 0,3-1 0,3 10 0,5-4 0,12 3 928,9-14-928,12-29 3080,-9-15-3080,3-26-90,-21-12-180,-8 10 0,-4-2-179,-6-19-391,1 23 1,-1 2-510,-8-2 255,1 11-1334,1 14 2428,8 13 0,-3 16 0,4 8 0</inkml:trace>
  <inkml:trace contextRef="#ctx0" brushRef="#br0" timeOffset="14208">9656 11342 16686,'-18'46'990,"2"-3"1577,1-9-2387,7-7 1072,5-4-1072,4-3-180,7 5 90,26 17-90,1-8 0,-8-11 0,2-2 0,13 7 842,8 2-482,-17-15 3365,-14-22-3366,-25-12-134,-13-9 0,-5-1-45,-14-6-135,12 11 0,0 1-45,-10-2 0,3 5-180,7 4-180,4 8-539,7 4-91,7 4-539,4 0 1529,21 14 0,-1-2 0,16 13 0</inkml:trace>
  <inkml:trace contextRef="#ctx0" brushRef="#br0" timeOffset="15153">13392 10255 20485,'4'-18'2789,"-1"-2"-2519,-2-3-91,-1-5 181,0-3 0,0-4 449,-10-20 1,-5-3-630,5 26 0,-2 0-1105,-11-29 0,-4 4 1105,-17 11 0,-9 7-90,23 23 0,-1 2 0,-2 5 0,-1 2-1,-2 1 1,-1 3-45,-1 6 0,0 3 0,-1 2 0,-1 2-45,1 6 0,1 4 45,-1 2 0,1 4 0,1 5 0,2 2 0,2-1 0,3 7-804,7 11 1,4 8 0,3-3 802,3-2 1,6 1-45,2 2 0,3 4 0,7-6-745,13-8 1,7-5 744,5 3 0,3-2-182,6-2 1,2-1 226,5 2 0,1-1-2,4 0 1,0 1-14,-15-12 0,-1 0 0,0 2-30,0 0 0,-1 1 0,-1 1 29,-1-1 1,-1 1 0,-4 7-12,-8 5 0,-2 9 0,-2 3 0,-3 0 0,-2-7 151,-1 1 1,-3-5 0,-2 5-170,-1 11 0,0 7 0,-6 0 0,-9-11 0,-14-12 0,-7-6 0,-1-5 467,-5 7 0,-2-5-467,5-7 0,-3-1 0,2-6 0,-3-5 0,0-5 0,3-4 0,1-3 0,2-4 0,1-4 0,-20-18 294,10-16-294,27 8 0,4-4 0,4-6 0,3-3-377,5-10 1,4-2 376,6-10 0,3-1 0,-2 16 0,3 0 0,2-4 195,2-4 1,4-4 0,2-1 0,-1 0-196,1 1 0,1 0 0,0 1 0,0-1-172,0 1 0,0-1 0,0 1 1,-1 2 171,4-7 0,0 2 0,-4 6 0,-4 4 0,-2 5-16,-4 6 1,-1 1 15,-3 4 0,-2 1 0,0-26 0,-5 7 1715,-21-3-1715,3 24 0,-18 4 536,6 29-1256,-1 13-359,-1 14-180,3 10-361,3 8-718,7 6 2338,8 0 0,13 3 0,6-4 0</inkml:trace>
  <inkml:trace contextRef="#ctx0" brushRef="#br0" timeOffset="15531">13900 10163 23191,'27'-36'449,"0"1"1,1-1 0,8-12 0,1-1 149,-6 6 1,1-1 0,-1 9 749,21-3-1349,4 11 0,-48 60 0,-12 27 0,-2 0 0,2-11 0,-3 0 0,0 3-961,-1 4 0,-1 4 1,-1 1-1,1-3 961,-2 6 0,0-1 0,0-1 0,-1-1 0,1 1 0,1-1 0,3-3 0,2 0 0,0-2 0,0-4 0,1-2 0,2-1-891,5 17 0,5-3 891,0-9 0,5-4 0,4-8 0,4-5 451,5-8 1,3-7-452,2-7 0,2-7 0,3-7 0,1-7 0,1-8 0,-1-5-763,1-7 1,-2-4 762,0-10 0,-3-4 0,-2-2 0,-3-6 131,-8 3 1,-2-4-1,-2 3-131,-1-4 0,-3 1 0,2-13 0,-6 4 0,-14 3 0,-2 19 1954,-18 24-1954,4 19-1035,-6 31 1,1 7-1215,2-4 2283,4 6 0,3-9 0,11-30 1,4-5-1</inkml:trace>
  <inkml:trace contextRef="#ctx0" brushRef="#br0" timeOffset="15802">14408 10097 23541,'-21'-46'959,"1"-1"1,0 5 0,-1 1-871,3 7 1,-1 2 441,-13-19-441,9 9 151,17 20-241,14 5-13,21 15-77,13-3 90,12-5 0,1-15-1360,-4-15 1404,-30 11 1,-5-3 45,-3-7 0,-6-3 90,-6-6 0,-7-4-60,-8-3 0,-5-4 0,-2 2-120,3 12 0,-1 2 0,-2-1 0,-7-14 0,-4-1 0,1 5 0,-2 2 0,-3 4-281,6 12 0,-2 0 0,1 2 281,0 0 0,1 1 0,-6-3 0,2 4 0,4 9-360,10 18-1079,9 23-630,13 22 585,5-8 0,2 2 1389,5 10 1,3 2 0,4 8-1,3 3 1,-7-16 0,0 0-1,0 0 1</inkml:trace>
  <inkml:trace contextRef="#ctx0" brushRef="#br0" timeOffset="16057">15321 9985 18680,'53'-34'1709,"-11"6"140,-6 0-1849,-18 16 1481,-10 14-1481,-6 23 0,-2 25 59,-3-9 0,0 5-59,0 11 0,-1 3 439,0-13 0,-1 0 0,0 2-439,1 4 0,-1 0 0,0 1 0,0 2 0,0-1 0,1 0 0,-1 1 0,0-1 0,1 0 0,0-3 0,0 0 0,1 1 0,0 12 0,-1 1 0,1-2-90,1-9 0,1-2 1,0 0-451,-1-2 0,1-1 0,0-3-494,1 1 0,0-9-1183,0-13 2217,0-17 0,0-15 0</inkml:trace>
  <inkml:trace contextRef="#ctx0" brushRef="#br0" timeOffset="16297">14692 9995 26119,'-50'-28'689,"0"0"1,4 3 0,2 1-690,4 3 0,5 2 194,7 0-194,71 18 0,27 7 0,-12-1 0,6 3-758,-9-1 0,7 1 0,2 0 1,-4-1 757,5-1 0,-3 0 0,5 0 0,-12-3 0,4 1 0,1 0 0,0-1 0,-4 0 0,0 1 0,-4-1 0,0 0 0,3 0 0,10 0 0,4-1 0,-2-1 0,-7 1-330,-10 0 0,-5 0 0,0-1-1070,23-4 1,-5-1 589,-22 1 1,-5-5 823,0-10 0,-10-5 0,-24-9 0,-18-20 0</inkml:trace>
  <inkml:trace contextRef="#ctx0" brushRef="#br0" timeOffset="17146">13072 12913 23454,'-13'-26'1619,"1"1"-1260,5 4 181,-2 1 90,9 7-1,-4 5 91,4 4-90,0 15-630,-4 17 0,-2 27 0,1-13 0,0 3-1196,-2 7 1,0 8 1195,2-12 0,0 6 0,0 4 0,1 1 0,3-3-553,2 7 1,2-2-1,1 0 1,1 3 552,-3-4 0,0 3 0,1 1 0,2-2 0,3-4 0,6 0 0,3-3 0,2-3 0,3-4-623,5 1 0,4-4 1,2-2 622,5 0 0,2-2 0,2-2 0,5-2 0,3-1 0,1-3-417,5-1 1,2-2 0,1-3 416,-11-8 0,1-1 0,1-2 0,0 0-34,3-1 1,0-1 0,1-2 0,0 0 33,1-2 0,1 0 0,0-2 0,-1-1 0,1-1 0,-1-1 0,1-1 0,-1-1 0,-2 1 0,0-2 0,-1 0 0,0 0 122,13-1 0,-1-1 0,2-1-122,-11-2 0,2 1 0,0-2 0,-1-1 0,9-2 0,-2-2 0,-1-1 0,-2 0 0,-2 0 0,-4-3 0,10-5 0,-8-3 580,-12-2 0,-4-1-580,14-6 0,-23 9 0,-3 2 0,-1 3 1476,-5 1-1476,0 7-324,-11 3-1565,1 3 2593,-11 2-704,-1 0 0,0 7 0,0 1 0</inkml:trace>
  <inkml:trace contextRef="#ctx0" brushRef="#br0" timeOffset="24550">17331 13543 22824,'13'-51'3418,"-5"0"-1799,-4-13-899,-4 18-720,0-2 0,-22 39 0,0 26 0,-1 8 0,-1 6 0,0 15 0,1 5-922,5-9 0,-1 2 0,1 3 922,-2 5 0,0 3 0,1 5 0,4-6 0,-1 5 0,1 2 0,0 0 0,2-3 0,1 2 0,0-3 0,2 0 0,0 4-414,1-1 1,-1 3 0,2 2 0,1-3 0,3-3 413,3 10 0,4-5 0,3-2 0,1-4 0,3-2 0,6-1-265,10 3 1,6-2 0,3-6 264,5-3 0,5-8 0,-5-13 0,4-4 0,-1-12 0,8-20 0,-4-16 0,4-11 0,-4-10 0,-14 8 0,-3-4 0,-1-2-510,-2-6 1,-1-3-1,-3-2 510,-2-5 0,-2-2 0,-3-1 0,-5 15 0,-2 0 0,-2-1 0,-3-4-95,-2-2 1,-3-4-1,-2-1 1,0 0 0,-2 4 94,-1 1 0,-2 3 0,-1 1 0,-2-3 0,0 3 0,-1-2 0,-2-1 0,-2 4 0,-1 5 0,-8-5 0,-2 6 0,-6 3-26,-14-1 0,-6 4 1,0 6 25,13 10 0,1 5 0,-5 3 0,-4 5 0,-5 3 0,0 4 0,7 5-720,-7 10 0,5 7-179,-11 10 0,10 7 244,26-2 1,9 4-4262,7 3 1,6 2 4327,8 3 1,6-1 0,8 3-1,5-1 1,5 1 0,1 0 0</inkml:trace>
  <inkml:trace contextRef="#ctx0" brushRef="#br0" timeOffset="25101">18598 14081 22652,'20'-26'1844,"0"-1"0,12-24-1394,-18 7 89,-6 9-539,-12 9 606,3 7-606,-6 6 0,6 3 210,1 4-210,5 2 107,3 1-107,-2-9 329,-2 3-329,-9-8 0,-19-5 0,-5 9 0,-18-3 0,2 32-383,-8 15 383,26 1 0,1 9 0,2-1-643,-4 11 0,3 6 643,8-4 0,0 9 0,3 1 0,4-5-484,4-3 0,5-4 0,2 3 484,1-2 0,2 3 0,2-1 0,4-4 0,5-2 0,4-3 0,3-3 0,3-1 0,3-2 0,3-2-212,2-4 0,3-2 0,3-3 212,2-3 0,2-4 0,1-3 0,1-3 0,2-4 0,3-7 0,3-8 0,4-7 0,1-3 0,-4-2-432,3-4 0,-2-3 0,1-6 432,-2-1 0,2-5 0,-2-2 0,-5-3-372,-1-8 1,-7-3 0,-2-3 371,-9 11 0,-2-3 0,-2 0 0,0-2 0,-2-2 0,-2-1 0,0-1 0,-3-1 0,0-1 0,-2-2 0,-2 0 0,-1 0 0,-1-1 0,-2-1 0,-1 0 0,-1 0-199,-2 1 1,-2 0-1,-1 0 1,0 1 198,-2 2 0,0 1 0,-2 1 0,-1 1 0,-1-12 0,-3 2 0,0 2-232,0 9 1,0 1 0,-2 3 231,-3-12 0,-2 7 772,-8-9-772,-2 52 0,1 62 0,10-3 0,2 8-23,2-10 0,2 2 0,0 3 23,2 5 0,0 3 0,1 0 0,-1 1 0,1 1 0,1 3 68,2-13 1,1 3-1,1 1 1,-1-1 0,1-3-69,0-2 0,0-3 0,1-1 0,0 3 144,1 9 1,1 4 0,0-2 0,1-7-550,4 12 1,1-7-496,-2-9 1,0-3-226,-2-11 1,0-3-1741,4 9 2865,-5-27 0,-4-27 0,-3-16 0</inkml:trace>
  <inkml:trace contextRef="#ctx0" brushRef="#br0" timeOffset="25520">19504 13756 22824,'-34'-40'839,"1"1"1,1 2 0,2 2-751,4 8 1,1 1 90,-11-14 0,17 16-90,16 12 0,22 14-90,20 9 0,-8-1 0,3 0-403,7 1 0,3-1 313,7 1 0,2-1-578,4-4 0,0-2 623,3 0 0,0-1 0,1-2 0,-2-2 0,-1 1 0,-1 0 45,-5-2 0,-1 0-1356,-4-2 1,-3 0 1444,-6-2 1,-2-1 135,1-2 0,-1 0 315,19-4-450,-13 2 425,-18 7-425,-20 4 767,-2 0-498,-2 0 3033,-4 0-3392,3 0 0,-6 0 0,6 0 0,-2-2 0,3 1 0,0-3 0,0 1-90,0 0-89,0 1-901,0-1 361,0-2-451,-6-3-359,1-2-989,-5 0 2518,2 2 0,-2 3 0,0 3 0</inkml:trace>
  <inkml:trace contextRef="#ctx0" brushRef="#br0" timeOffset="26080">20949 13604 18776,'-14'-36'4318,"0"1"-3778,-2 1-91,-2 1 181,1 5-90,-1 3-1,2 2 91,-1 5-90,-2 3-181,-6 7 91,-9 3-90,-11 19-540,-12 14 225,24-4 0,-1 4-577,-3 6 1,1 3 531,-2 3 0,2 2 0,1 3 0,1 1 0,4 0 0,3 0 0,4-1 0,3-1 0,5-1 0,4-2 0,5-5 0,4 0 0,12 27 0,14-14 0,15-14 0,8-17 0,4-9-161,2-18 161,-2-9 0,-4-13 0,-7-14 0,-16 3 0,-4-4-1404,-6 10 0,-1-2 1404,2-13 0,-1 1 0,-4-14-310,-4 11 310,-4 14 659,-2 14-659,-6 26 114,5 21-114,-4 24 0,5 13 0,8-11 0,3 1 1306,0-11 0,3-1-1306,10 13 0,4-2 0,-1-17 0,3-4 0,3 0 0,3-3-225,16 1 1,1-5-361,-14-7 0,1-3-511,10-3 1,-2-7-704,8-21-900,-9-20 2499,-10-13 0,-24 23 0,-4-1 1,-1-3-1,0 1 0</inkml:trace>
  <inkml:trace contextRef="#ctx0" brushRef="#br0" timeOffset="27606">25258 10204 24353,'-8'-47'839,"0"-1"1,-2 3 0,-2 1-436,-4 3 1,-2 1-543,-3 3 1,-3 3 182,-4 4 0,-3 3-45,-2 5 0,-1 4 0,-3 4 0,-2 7 0,-1 12 0,-1 8 0,-3 11 0,3 9-662,11-1 1,2 5 0,2 3 661,-2 8 0,1 4 0,3 1 0,-1 7 0,3 3 0,1 1-247,7-14 1,1 2-1,1 0 1,2 0 246,2 2 0,1-1 0,2 1 0,2-1-513,2 0 1,1-1 0,2-1 0,3 0 512,6 14 0,3-1 0,4-2 0,3-5 0,3-2 0,4-4-404,4-4 1,4-2-1,2-5 404,2-4 0,2-5 0,3-3 110,0-5 1,2-5 0,3-6-111,-1-7 0,2-5 0,2-6 0,-3-5 0,-2-7 0,-1-6 0,-2-5 0,-1-5 0,-5-1 0,-1-6 0,-1-3 0,-3-2 0,-4 0 0,1-6 0,-3 0 0,-6-3 0,-7-6 0,-10 1 0,-6-7 0,-5-3 0,-4-1 0,-3 4 0,-2 6-89,-7-3 0,-6 7 0,-2 1 0,-1-2 89,4 1 0,0-3 0,-2 1 0,-1 3 0,-3 9 0,-13-2 0,-4 9 0,3 9-405,2 7 0,2 7-270,7 3 1,5 8-2207,1 29 2881,40 7 0,13-1 0,8 0 0,10-4 0,-1 0 0</inkml:trace>
  <inkml:trace contextRef="#ctx0" brushRef="#br0" timeOffset="27922">26533 10178 24983,'8'-31'2338,"-7"8"-1978,-12-7-180,-3 13-90,7-1-90,2 9 0,5-2 0,1 6 0,0-1 90,1-3 0,-10-2 90,-8-4 90,-16-1-270,-6 11 0,-6 6 0,-6 16 0,-2 6-556,-1 3 0,2 5 556,17-1 0,2 4 0,4 2 0,2 13 0,5 4-584,4 3 1,4 2 583,5 2 0,5 0 0,7 2 0,6-2 0,6-2 0,5-3-45,6-3 0,5-3-450,5-3 0,4-5-135,2-4 1,3-5-136,4-5 1,2-6-181,0-3 1,6-10 944,-6-15 0,9-7 0,0-5 0,-6 0 0,-4 0 0,-5-2 0,4-4 0,-3-1 0,-1 0 0,1 0 0,0 1 0,-1-1 0</inkml:trace>
  <inkml:trace contextRef="#ctx0" brushRef="#br0" timeOffset="28117">27516 9889 17420,'11'-57'642,"0"0"1,1 1-1,-1-1 1,-1 2 0,0 0-1,-1 0 1,-1 1-374,-1 2 1,-1 1 0,0 0 0,-1 1-69,-1-11 1,-1 0 0,0 3 127,-1 5 1,0 2 0,-1 2-330,0-14 0,-2 4 0,1 11 0,-3 5 1118,-7-11-1118,-3 52 0,-5 52 0,8 2 0,2 10-421,1-11 1,1 4 0,0 2 420,1-8 0,1 3 0,-1 0 0,1 1 0,-1 5 0,1 1 0,0 0 0,1 0-260,0 3 0,1 0 0,0 0 0,0 0 260,0-2 0,1-1 0,-1 1 0,2 3-270,0-4 0,0 4 0,1-1 0,0 0 1,0-5-226,0-3 0,1-4 1,0 0-1,-1 3 495,1 0 0,0 4 0,1 1 0,-1-4 0,0-7 0,1 10 0,1-5 0,-2 7 0,1-1 0</inkml:trace>
  <inkml:trace contextRef="#ctx0" brushRef="#br0" timeOffset="28841">27292 10194 23846,'-20'-52'509,"-1"1"1,3 4 0,2 2-465,5 9 0,3 1-45,2-18 0,26 15 0,22 13-90,-8 15 0,5 2-2474,10 1 0,4 2 2294,9 0 1,2 0 149,-17 1 0,0 0 0,0-1 98,1 1 0,1-1 0,-1-1-8,-1 0 0,0-1 0,-1 0 120,19-4 0,-3-1 90,-6-1 0,-3-2 493,-8 1 0,-4-2-404,-6 1 1,-7-4 872,-17-32-962,-20 38-90,-28 42 0,-6 22-90,19-8 0,3 7-41,-3 5 1,0 7 0,6-3-5,9 3 0,5-2-135,3-1 0,2-1 213,5-2 0,3-2-303,3-6 0,3-2 0,1-7 1,2-4 44,2-6 0,1-5 124,20 2 191,9-53 270,-19-22-453,-15 4 1,-5-10 601,-7 1 1,-5-5 0,-2 2 145,0 11 0,-1 2 0,-1-2-505,-1-15 0,-1-2 0,-1 6-60,-4 2 0,-1 5-45,2 9 0,0 3 45,-9-10 577,3 39-667,10 43 0,6 22 0,3-2 0,3 7 0,0 1-526,1 2 1,1 1-1,1 0 503,0-11 1,2 2 0,0-2-1,1-4 23,1-4 0,1-3 0,0-2 0,4 14 0,3-4 92,8-1 1,4-7-183,19-2 45,-15-29 0,1-12 45,-3-20 0,-3-11-677,5-12 0,-1-7 677,-8 7 0,-2-3 0,0-3 0,3-8 0,-2-4 0,0-1-330,-6 9 1,0 0 0,0-2-1,-1-1 330,2-4 0,-1-1 0,-1 0 0,0-2-66,-4 12 1,0-2 0,-1 1 0,0-1 0,0 0 83,-1 0 0,0 0 0,0-1 0,-1 0 0,0 1 18,-1 0 0,0-1 0,-1 1 0,0 0 0,-1 1-210,1-11 1,-1 0 0,0 1 0,-1 0 173,-1 5 0,0-1 0,-2 2 0,1 1 0,-1-12 0,-2 1 0,1 3 0,-2 6 0,1 2 0,-3 2 423,-2-14 0,-3 4-423,1 10 0,-3 5 599,-6 9 0,-3 9-599,-9 14 0,-12 46 0,22 8 0,1 18 0,2 9 0,2 1 0,0-7-15,0-4 0,1-3 1,1 2-1,-1 4 15,2-6 0,-1 4 0,0 4 0,0 1 0,1-1 0,2-2 0,1-4 0,2 16 0,2-4 0,2-2 0,2 1 0,0-11 0,1-1 0,0 1 0,2 0 0,0-1 0,4 12 0,1 0 0,1-1 0,2-1 0,2-2 0,0 0 0,2-2 0,2-1 194,-2-4 0,2-1 0,2-1 1,3 0-195,2-4 0,4 0 0,1 0 0,0-2 0,-1-3-150,8 9 0,-1-4 0,6-1-2308,2-4 0,5 0 1,1-3-1,-5-10 1138,4-8 0,-2-10 0,10-2 1,-4-11-1,-25-15 0,0 0 1</inkml:trace>
  <inkml:trace contextRef="#ctx0" brushRef="#br0" timeOffset="32559">24665 12791 22354,'-54'25'1109,"1"0"0,16-8 1,3-1-1020,-5 0 0,16-5 409,25-11-409,46-20 45,-4 2 0,11-5-820,-8 2 1,8-4 0,5-3 0,0 0 0,-2 1 774,-5 2 0,-1 1 0,0 0 0,2-2 0,4 0-220,-3-1 1,4 0 0,2-2 0,1-1 0,1 1 0,-2 0 0,-2 1 129,-5 4 0,-1 0 0,-1 0 0,0 0 0,0 1 0,0 0 0,2-1-207,2 0 1,0 0 0,1-1 0,1 1 0,0 0 0,0 1 0,0-1 206,2 0 0,0 0 0,0 1 0,1 0 0,0 0 0,0 0 0,0 0-145,1 1 0,0 1 0,1-1 0,-1 1 1,1 0-1,-1 1 0,1 0 145,0 0 0,0 0 0,1 1 0,-1 0 0,1 0 0,-1 1 0,0 0 0,0 1 0,-1 1 0,0-1 0,1 1 0,-1 1 0,0 0 0,0 0 0,-2 0 0,-1 2 0,-1-1 0,1 1 0,1 0 0,0 0 0,3 0 0,-7 1 0,2 1 0,2-1 0,1 0 0,0 1 0,-1 0 0,-1 0 0,-2 0 0,-2 1 0,10-2 0,-4 0 0,-1 1 0,0 1 0,0-1 0,2 0 86,-2 0 1,1 0-1,1 0 1,0 0 0,0 0-1,-2 1 1,-2-1-87,1 1 0,-1 0 0,0 1 0,-3 0 0,-3 0 0,-4 0-300,13-2 0,-6 0 0,2 0-173,-2 3 1,6-1 0,-8 0 0,-19-3 472,-22-5 0,-36 11 0,-35-3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56:38.84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5856 3064 24443,'-5'-8'2878,"-2"3"-1978,6 9-540,-3 11-360,4 18 0,2 20-401,0-17 0,0 4 401,2 9 0,1 7 0,0 2-346,-1-9 0,0 2 0,1 1 0,-1 2 346,0-3 0,-1 4 0,1 0 0,-1 0 0,0-4 0,0 2 0,1-2 0,-2-2 0,1-1 0,-1 9 0,-1-2 0,-1-8 0,2-2 0,-4-21 0,-21-82 0,19 12 0,4-11 0,2-6-445,-2 12 0,0-7 1,0-3-1,1-1 1,1-1-1,1 4 445,1 3 0,1 0 0,0 1 0,2 0 0,0 0 0,1-1-200,1-3 1,0 0 0,1-1 0,2 1 0,1 0 0,2 1 199,2 1 0,3 1 0,1 0 0,2 1 0,-1 3 0,0 1 0,6-9 0,-1 3 0,2 2 0,2-2 0,1 2 0,2-1 0,2 0 0,1 2 0,0 7 0,0 6 0,1 4 0,1 3 0,1 1-158,1 2 0,1 2 0,1 1 0,0 2 158,16-6 0,1 3 0,0 3 0,0 5 0,1 2 0,-1 4-393,-2 2 0,0 4 0,0 3 363,-5 3 0,0 3 0,-2 3-510,-6 2 0,0 4 1,-3 2-221,12 11 0,-7 7-680,-10 4 1,-8 6 1560,-11 4 1,-8 3-1,-9 4 1,-7 2 0,-7 1-1,0 1 1</inkml:trace>
  <inkml:trace contextRef="#ctx0" brushRef="#br0" timeOffset="515">7098 2754 24713,'-25'0'2069,"5"0"-1260,10 6 181,4 12-990,6 20 0,0 23-402,1-20 0,-2 4 402,-1 8 0,-1 4-1315,0 6 0,-1 1 1315,0-19 0,-1 0 0,0 1 0,0-2 0,1-1 0,-1 2-186,-1 8 0,-1 0 0,2-3 186,0 2 0,0-2 0,-2 6 0,2-6 0,4-5 0,-3-19 395,9-11-395,11-17 0,17-14 0,16-10 0,-17 10 0,3-1 1275,3 0 1,1 1-1276,3 1 0,4 2 142,16-1 1,2 7-143,-6 11 0,-2 5 0,-1-4 0,-6 9 0,-10 20 0,-13 9 0,-19 19-1570,-9-17 0,-5 1 1570,-8-7 0,-3-2 0,-1 3 0,-3-1-796,-1 0 0,-1-1 796,0-2 0,0-3 41,2-4 1,0-2-42,-16 16 0,11-13 272,7-9-272,17-11 2528,10-12-2528,16-11 0,27-28 0,-10 3 516,-13 12 0,-1-2-516,2-15-138,-8 0 138,-6-5 0,-9 13 0,-2-2 0,1-1 0,-2 0 0,0-1 0,0 1 0,4-28 0,-1 26 0,1 6-3238,-2-5 1439,-2 19 694,0-4 1105,-2 14 0,0 7 0,0-2 0</inkml:trace>
  <inkml:trace contextRef="#ctx0" brushRef="#br0" timeOffset="892">5953 2860 24117,'-60'6'599,"-1"1"1,6-2 0,2 0-285,9-1 0,3 0 585,-20 8-631,30-4 154,35 7-423,44-6 0,-2-5 0,11-1-797,-10-4 1,9-1-1,4-2 1,1 0 0,-4 1 796,7-1 0,-2 0 0,2 0 0,3-1-223,-6 1 0,2-1 1,4 0-1,-1 0 1,-1-1-1,-4 1 223,-1-1 0,-2 0 0,-1-1 0,-1 1 0,0 0-263,-1 0 1,0 1 0,0-1-1,-1 1 1,0-1 262,9-1 0,0 0 0,-1 0 0,-2 0 0,-5 1 0,-2 0 0,0 1 0,-2-1 0,8-1 0,-2 0 0,-1 1 0,0-1 0,0 0 0,-4 1 0,9-1 0,-6 0-180,-13 0 0,-9 4-50,-12 10-1929,-53 16-719,-17 23 2878,21-15 0,-1 4 0,-4 8 0,0 3 0,-1 4 0,-1 0 0</inkml:trace>
  <inkml:trace contextRef="#ctx0" brushRef="#br0" timeOffset="1383">7508 4126 22734,'3'-8'2339,"2"3"-1620,0 2 1,3 3-91,0 7-89,-4 6-180,0 15-90,-13 15-90,-6 16-412,2-22 0,-2 2 232,-2 4 0,-1 1-371,-2 3 0,1 0 371,0 0 0,1 0 0,0-2 0,2 0 0,2-5 0,3-1 0,3-5 0,1 0 0,0 22-90,29 5 90,5-23 0,25 2-334,5-29 334,6-4 0,-20-7 0,0 0 0,18 0 214,-22-4 1,-4-1-215,-8-4 742,-4-13-742,-19-4 0,-10-12 0,-2-15-224,1 20 1,-1-5 223,0-8 0,-2-6 0,1 2-446,-1-9 0,-1-1 446,2 5 0,0-3 0,0 5 0,0-1 0,0 5 0,1 4 0,0 2 0,0 6 0,-1 3 0,-7-22-827,2 15-792,1 11-540,7 12-719,3 8 2993,3 12 0,1 16 1,2 8-1</inkml:trace>
  <inkml:trace contextRef="#ctx0" brushRef="#br0" timeOffset="2094">6079 8064 25432,'-41'22'1574,"23"11"1,7 8-1575,13-4 0,5 5-1074,0 16 1,2 9 0,0-4 1073,-2-17 0,0-3 0,0 2 0,3 14 0,0 3 0,-1-3 0,0 3 0,-3-2 0,-1-4 0,-2-1 144,0-5 0,-2-2-144,-3-6 0,-2-3 0,-6 20 643,-9-28-643,-7-31 0,5-40 0,4-17 0,3-1 0,2-6-659,5 13 1,0-5-1,2-3 1,1 0 658,3-1 0,2-1 0,2-1 0,0-1 0,1 6 0,0-1 0,2-1 0,0-1 0,0 0-205,2-3 1,1-2-1,1 1 1,1-1-1,0 0 205,0 1 0,0 1 0,1 0 0,5-2 0,7-4-124,-2 18 1,6-3 0,3-3 0,3-1 0,1-1 0,2 1 0,0 1 0,-1 2-1,-2 4 1,-3 4 123,4-4 0,-4 5 0,0 3 0,1 1 0,2-2 0,4-2-113,-1 2 0,3-4 1,3-3-1,2-1 0,1 2 1,0 2-1,-2 5 1,-2 6-1,-3 9-277,23-3 0,-5 14 1,1 4-361,-4 0 0,0 2 1,-2 5-241,-4 3 1,-2 4 0,-1 3 1098,15 7 1,-5 6 0,-7 8-1,-4 4 1,-5 5 0,0-1-1</inkml:trace>
  <inkml:trace contextRef="#ctx0" brushRef="#br0" timeOffset="2620">7683 7327 24353,'-41'48'2699,"3"1"-1980,3 4-568,3-2-151,5 0 0,3-10 0,5-6 214,5-11-214,8-14 110,8-33-110,6-9 0,9-26-259,3 10 259,1 4 0,1 11 0,-4 15 0,-2 27 0,-2 29 0,-8-3 0,-3 4 0,1 11 0,-2 3-415,-1 8 0,0 2 415,-1-18 0,0 0 0,0 1-493,0 1 1,-1 1 0,2-1 492,-1-1 0,2-1 0,-1 0 0,3 19 0,0-1 0,3-7 0,1-3 0,1-6 0,0-2 0,0-8 0,1-3 0,8 19 0,-4-20 197,-3-20-197,-11-16 0,-8-13 0,-13-4 989,-9 4-989,-3 9 0,-3 4 0,-28 3-193,16 3 0,-1 2 193,9 1 0,1 1 0,-3-3 0,1 0-752,0 0 1,0-1 751,1-4 0,1-3-526,1 0 0,1-2 526,2-4 0,1-2 0,0-4 0,3-2 0,0-3 0,3-3 0,2-4 0,3-3 0,1-1 0,3-2-169,3-5 0,4-1 169,3 0 0,3-2 0,4-1 0,2 0 0,5 1 0,3 0 0,1 1 0,4 1 0,9-11 0,1 3-225,-5 15 0,1 0-1934,15-17 1,0 5-91,-3 14-7582,8-9 9501,-30 35 1,-6 3-1,-3 2 1</inkml:trace>
  <inkml:trace contextRef="#ctx0" brushRef="#br0" timeOffset="2909">6290 7759 26242,'-34'-7'1169,"0"0"1,-26-9-1170,13-7 0,16-2 0,21-8 0,27-5 0,7 13 0,6 2-2301,16-4 0,6 2 2301,-8 5 0,4 1 0,2 0 0,7 0 0,3 1 0,1 1-404,-12 3 0,2 0 1,0 1-1,0 1 404,0 0 0,2 1 0,-1 1 0,0-1 0,-1 1 0,1 1 0,-1 0 0,0 0-209,14-3 1,-2 1 0,0 1 208,-3 1 0,-2 0 0,-1 1-376,-5-1 1,-1 1 0,-2 0 375,17-1 0,-3 0 395,-10 1 0,-3 1-395,-10 1 0,-3-1 1517,21-12-2596,-46 11 1728,-18-5-2897,-37 13-7583,-5 0 8645,-5 6 1,0 5 0,-2 7 0</inkml:trace>
  <inkml:trace contextRef="#ctx0" brushRef="#br0" timeOffset="3729">9985 3750 24443,'-34'-8'1079,"-1"0"1,-28-5-810,12 5 179,12 4 91,17 4-90,17 0-180,25 0-270,31 4 0,-11-1 0,5 0-1104,14 0 0,6 0 1104,-14 0 0,3 0 0,1 0 0,7-2 0,3-1 0,0 0-496,-12 1 1,1 0 0,0 1 0,1-2 495,0 1 0,2-1 0,-1 0 0,0-1 0,0 1 0,0 0 0,0 0 0,0 0 0,-3 1 0,0 1 0,-1-1 0,0 0 0,11-1 0,0 0 0,-2 1 0,-8 2 0,-1 0 0,1 0 0,8-2 0,1-1 0,-5 0 0,-4 3 0,-3-1 0,9 0 0,-11-4 0,-23-7 0,-25 0 0,-16-11-450,0 6-1259,-5 2 1034,8 7-9156,7 0 9164,2 5 1,13-2 0,3 2 0</inkml:trace>
  <inkml:trace contextRef="#ctx0" brushRef="#br0" timeOffset="4582">14119 2972 16251,'5'-36'1349,"1"0"1,0-30 1361,-2 13-2531,-4 12 90,0 20 180,1 23 1318,3 33-1768,0-2 0,1 5-1,0 14 0,2 4 1,-2-12 0,-1 2 0,1 2 473,0 4 1,0 2 0,0 0-474,-1 3 0,0 1 0,0 0-818,-1 2 0,1 1 0,-1-1 818,-1 0 0,0-1 0,0 0 0,0-2 0,0 0 0,0-2-358,-1-6 0,-1-1 0,1-2 358,1 15 0,0-3 279,-2-13 0,0-8-279,2-14 0,0-53 0,1-28 0,1 4 0,0-8 0,0-6 0,0 1-171,0 11 1,0-2 0,0 0 0,1-2 0,0-2 170,0-1 0,1-2 0,0-2 0,0 0 0,0 1 0,1 2 0,-2 8 0,1 0 0,0 1 0,0 0 0,1 1 0,0-2 0,0 0 0,0-1 0,1 0 0,1 1 0,-1-1 0,1 1-105,1-10 0,1 1 1,0 0-1,1 1 0,1 0 105,-1 5 0,1 0 0,0 1 0,1 0 0,1 2-254,3-8 1,1 1-1,1 2 1,2 2 253,-2 7 0,2 1 0,1 3 0,1 1 166,8-6 1,1 3-1,4 4-166,-2 7 0,3 4 0,2 5 0,0 6 0,2 4 0,0 5-405,23 0 1,1 10 0,-2 11 0,-1 9-676,-3 6 1,-3 9-360,-6 6 0,-6 7 1439,-5 4 0,-6 5 0,-9 5 0,-6 3 0,-4 3 0,-1 0 0</inkml:trace>
  <inkml:trace contextRef="#ctx0" brushRef="#br0" timeOffset="5035">15256 2306 25073,'-31'37'1754,"15"12"0,6 7-1754,9-6 0,2 3-1887,-1 1 0,0 4 0,0-1 1887,1-10 0,1 0 0,-1-1 0,0 2 0,1 0 0,0-1 357,2 20 0,1-1-357,1-6 0,1-3-559,-1-9 0,2-2 559,1-8 0,2-3 0,11 16-100,34-27 100,-4-29 0,-12-8 0,1-6 0,-5-6 0,-1-6 0,-2 1 0,1-3 0,-2 0 0,4-3 0,-1 0 0,12-14 0,-4 6 0,-9 13 2018,-6 22-2018,-30 40 0,-9 15 0,-9 20 0,-2 5 0,5-10 0,2 1 0,0 1-325,2-13 0,-4 8 1,0 2-1,3-4 1,5-10 324,7 0 0,4-7 1107,1-2 0,6-1-1107,21 2 0,6-6 13,13-1-13,-6-17 0,1-12 0,-6-24 0,-3-13 0,-5-6 0,-3-5-289,1-1 1,-5-3 288,-9 1 0,-9 0 0,-9 14 0,-4 2 0,-4 2 0,-5 0 1214,-14-6 1,-6 3-1575,8 9 1,-1 2-136,-13-3 0,-1 4-944,-17-1-270,0 5-720,4 3 2429,5 0 0,5 2 0,2 1 0</inkml:trace>
  <inkml:trace contextRef="#ctx0" brushRef="#br0" timeOffset="5629">14899 2728 16071,'-27'-30'390,"0"-1"0,3 2 0,4-1 1871,-2-23-2441,32 5-987,39 7 1167,-5 22 0,9 3 0,-10 4 0,4 2 0,2 1-147,8 0 1,4 0-1,1 2 147,-11 1 0,1 2 0,1-1 0,-1 2 124,4-1 0,0 2 0,0-1 1,1 1-125,0 1 0,0-1 0,0 2 0,0-1 0,-3 1 0,0 0 0,1 0 0,1 0 53,-3 0 1,2 0 0,1 0 0,-2 0 0,-3 0 126,12 0 0,-4 0 0,1 0 30,9 0 0,1 0 0,-9 0-142,-12 0 1,-5 0 156,-8 0 0,-4 0 1609,17 0-1565,-6 0 1936,-18 0-2115,-2 0 1819,-13 0-1909,-2 0 1586,7-2-1586,-1 1-90,7-3 90,-6 3 0,1-4 0,-7 0 0,-3 2 0,-25-2 0,-7 12 90,-28 6-90,23 0 0,0 2-186,-3 2 0,-3 4 186,-14 15 0,1 4-1040,15-9 1,1 1 1039,-7 9 0,5 1 0,8 16-540,14-4 540,17-3 0,14-3 0,5-19 0,5-1 0,1-1 0,2-1 0,-1-1 0,-1-1 0,17 13 363,-27-15-273,-10 1 0,-14 0-90,-10 0 90,-19-2 0,-12-11 1648,-13-3-1738,25-9 0,0-3-525,-3-2 1,1-3 524,-1-5 0,0-4 0,2-3 0,1-4 0,1-3 0,3-3 0,2-1 0,3-5-414,7-3 1,2-6-1,3 2 414,-1-10 0,5-2 0,4 6 0,2-4 0,3 4-270,7-7 0,5 3 0,2 3 1,7 2-721,13-3 1,5 6 146,-9 20 1,2 5-418,11 2 1,-1 13 1259,10 40 0,-28-1 0,-2 5 0,-2 6 0,0-1 0</inkml:trace>
  <inkml:trace contextRef="#ctx0" brushRef="#br0" timeOffset="6058">17055 3790 23184,'9'-38'989,"-3"2"-899,-5 6 180,-1 7 90,0 7 90,0 9-1,-7 14-89,-4 11 90,-7 10 0,-6 9-211,-3 8 1,-5 6 0,-2 1-901,-2 2 1,-2-1-1,0 1 683,8-10 1,0 0 0,0-1-1,0-3-22,-9 6 0,0-3 0,3-9-46,7-11 1,2-5 45,-5 2 0,4-11 0,1-28 45,20-15 0,7-7 0,2 5 0,3-2-1091,7-18 0,4 0 1091,3 13 0,3 4 45,3 1 0,1 3-527,2 5 0,1 3 437,2 5 0,1 3 0,3 7 0,1 4 0,2 6 0,1 4 0,4 5 0,0 4 200,1 4 1,-1 3-201,0 2 0,0 2 0,-2 0 0,-1 1-225,-3-1 1,-1 0-226,-4-1 0,-1-1-943,22 13 224,-10-5 1734,-11-15-2095,-6-8-358,-5-20-271,-3-18 2159,-2-20 0,-6 15 0,0-3 0,0-4 0,0 0 0</inkml:trace>
  <inkml:trace contextRef="#ctx0" brushRef="#br0" timeOffset="6431">17879 2586 13894,'18'-52'611,"-1"1"1,0-1 0,-2 6 0,0 2-1,0 2-386,1-7 0,0 6 495,6-3 2014,-11 48-2014,-6 48-451,-7-7 1,-1 6-45,-2 10 0,-1 4-56,1-16 1,-1 1 0,0 0-140,0 3 0,0 0 0,0 0-334,0 1 0,1 0 1,0-1 333,-1-1 0,1 0 0,0-2-30,1-2 0,0-1 0,-1-1 47,-2 15 0,0-3-47,2-9 0,-2-3 54,-4 1 1,-3-6-55,-10 0 0,-18-8 0,1-50 0,-7-21 0,23 2 0,1-9 0,2-1 69,-4-10 1,3-7-70,8 8 0,0-8 0,2-1 0,2 7 414,3 8 0,3 4 0,2-1-414,1-12 0,2-1 0,4 7 0,2 8 0,6 8 0,26-11 1198,17 38-1198,-18 25 0,1 10 0,8 13 0,0 8-707,-11-8 1,0 4-1,1 1 707,3 6 0,-1 2 0,1 0 0,0 3 0,0 1 0,-1 0-170,0 0 0,0 1 1,-2-1 169,-2-2 0,-1-1 0,0 2 98,-7-8 1,0 2 0,-1 0 0,-2-1-99,1 6 0,-2-2 0,-1-1 118,-1-3 0,-1-2 1,-8-3-1873,-11 2 0,-10-12 2293,-18-22-3237,-28-23 2698,30-5 0,1-7 0,-1-8 0,1-3 0,0-7 0,0 0 0</inkml:trace>
  <inkml:trace contextRef="#ctx0" brushRef="#br0" timeOffset="6549">18298 2748 22281,'19'-51'599,"0"0"1,1 4 0,3 4-510,3 7 0,4 4-45,4 6 0,3 4-1979,6 5 0,3 4 1934,8 1 0,2 4-270,6 3 0,2 2-332,-19 1 0,1 0 0,0 1-328,0 1 1,1 0-1,-2 0 995,19 4 1,-3 1 0,-6 2 0,-2 2 0,-7 4 0,0 0 0</inkml:trace>
  <inkml:trace contextRef="#ctx0" brushRef="#br0" timeOffset="7132">10002 8339 23224,'-31'-10'4497,"-1"-5"-3934,16 4-473,23-15-90,31 6 0,14 2 0,1-3 0,9 1-826,-12 6 1,8-1 0,5 0 0,-1 1 0,-4 1 825,-2 2 0,-4 1 0,2 1 0,6-1 0,-8 2 0,6-1 0,3 0 0,1 0 0,0 1 0,-4 0 0,-5 1-223,10 0 1,-6 1-1,-1 0 1,2 0 222,-1 1 0,2 0 0,1 0 0,-3 0 0,-5 1 0,4 0 0,-4 1 0,-2 0 0,17-1 0,-4 1-152,-11 1 1,-4 1 151,-9 0 0,-4 0-230,14-2 230,-17 0 1322,-18-4-5010,-23-8 989,-7-3 2699,-16-12 0,9 1 0,1-4 0</inkml:trace>
  <inkml:trace contextRef="#ctx0" brushRef="#br0" timeOffset="7752">13693 6860 18463,'-7'-23'1889,"2"2"-1799,5 4 1382,0-1-1202,0 7 494,0 1-404,0 8 2098,0 2-1648,0 11 655,0 15-925,0 29-1083,1-15 0,1 4 543,1 13 0,-1 3 0,-1-16 0,1 0 0,-1 7 0,1 3 0,0 7 0,0 4 0,0-1 0,-1-6-826,1 6 0,-1-4 0,1 4 826,0-8 0,0 6 0,1 0 0,-1-2 0,1-9 0,2 15 0,0-7 0,2-5 0,0-1-422,0-9 1,-1-2 421,1-7 0,0-2 0,3 16 0,-1-25 0,-5-36 0,-3-40 31,-3 8 1,-1-10-32,2 0 0,1-9 0,0-2 0,0 3 80,-2 8 0,0 2 0,1-1 0,0-6-80,2 4 0,0-5 0,1-3 0,1-2 0,-1 1 0,1 2 0,0 6-239,0-12 0,1 5 1,0 1-1,1-4 239,1 2 0,0-4 0,1 0 0,1 2 0,1 5 0,0 7 0,1 4 0,1 2 0,1-1 0,5-13 0,3 1 0,2 1 0,1 5 0,4 2 0,2 1 0,0 4 0,3 1 0,6 3 0,4 6 0,6 2 0,1 3 0,-1 2 0,2 2 0,-1 3 0,3 2-436,-2 5 0,3 0 1,0 2-1,-3 6 436,-3 6 0,-3 4 0,-1 3 0,19 3 0,-4 5-191,-4 1 0,-4 4 191,-7 3 0,-3 2 0,-5-1 0,-3 3-90,-5 1 0,-3 2-719,10 24-308,-20-13 1,-4 1-1043,1 19-2757,-10-19 1,-2 0 4022,-6 14 0,-4 0 0,1-1 1</inkml:trace>
  <inkml:trace contextRef="#ctx0" brushRef="#br0" timeOffset="8612">15297 6855 23993,'-7'65'1349,"2"-32"1,-1 3-721,-6 9 1,-4 6 0,-2-3-3295,-6 8 1,-2 0 2664,7-11 0,-1 2 0,-2-6 0,-10-2 0,1-11 1363,-1-16-1363,-3-21 0,24-31 0,11-22 122,5 22 0,3-1-122,2-5 0,2 0 0,3-1 0,1 1 0,0 3 0,3 2 0,-1 6 0,2 4 0,19-10 0,1 23 0,1 35 0,-2 34 1126,-20-10 1,-2 5-1127,0 12 0,-3 4-614,-5-17 1,-2 2 0,0 1 613,-1 3 0,-1 0 0,-1 0 0,-1 0 0,0-1 0,-2 0 0,-1-2 0,0 0 0,-2-2 0,-2 17 0,-2-3-378,-3-8 1,-3-3 377,-1-7 0,-4-5-156,-2-8 0,-4-4 156,-34 3 0,22-22 0,-5-8 0,-7-10 0,-6-8 0,2-2-316,8 3 0,2-1 0,-3-6 316,0-2 0,-4-6 0,-1-3 0,2 0 0,5 2 0,-4-7 0,6 0 0,0-5 0,6 4 0,-3-5 0,1-3 0,4 0 0,6 3-90,2-14 0,9 2 1,2-1 179,0 1 0,2 0 0,10 3-120,9 9 0,7 2 0,7 7-60,19-1 0,9 9 30,-9 9 0,2 2 0,3 1 30,8 0 0,3 1 0,1 2-96,-10 3 1,2 1 0,1 0 0,5 1 125,-1 0 0,3 1 0,3 0 0,2 1 0,3-1 0,1 0 0,-12 3 0,4 0 0,1 0 0,1 0 0,1 0 0,-1 0 0,1 0 0,-3 0 0,-1 1-206,7-2 1,-2 0-1,0 1 1,-2-1-1,1 1 1,0 0 0,1 0 216,-4 1 0,3 0 0,1 1 1,0-1-1,-1 1 0,-4-1 0,-5 2 1,-5-1 77,16 0 1,-10 0 0,-2 0 208,16-1 0,-6 0-163,-14 0 0,-3 2 627,17-2-762,-25 13 1434,-39 23-1434,-7 6 0,-20 16 0,14-9 0,7 5 0,12-14 0,5-1 0,11 15 0,-2-17 0,4-6-180,21-6 2902,4-8-2902,9-38 180,-22-2 180,-3-29 0,-31 5 0,-14 1-180,-11 4 0,-10 10 0,-2 7 0,2 11 1479,5 10-1479,8 10 0,4 17 0,11 48 0,7-30 0,2 3-1239,5 19 0,2 2 1239,3-6 0,1-1 0,1 4 0,1 0 0,0-3 0,0-1 0,-2-2 0,-1-1 0,0 6 0,-2-3 0,-3-16 0,-3-2 0,-2 4 0,-6-4 0,-14-3 0,-17-11 0,-1-15 0,-2-4 0,-24-9 0,19-2 0,0-3-123,12-5 0,3-2 123,-1-3 0,1-3 0,-9-18 0,3-4 0,9 11 0,2-1-205,-6-11 1,4 0 204,12 16 0,4 3-360,-4-24-719,8 6 1729,7 12-2719,5 8-720,10 15 2789,11 6 0,11 25 0,6 5 0</inkml:trace>
  <inkml:trace contextRef="#ctx0" brushRef="#br0" timeOffset="8891">17222 7932 23993,'-13'45'449,"-1"0"1,1 0 0,-2-1 0,-1-1 0,-2 0-1130,-2-2 0,-2-1 1,-1-1 904,-14 15 0,-2-2 89,1-4 1,-1-4-45,1-6 0,-1-2-45,-6-1 0,0-5 480,-13 1-705,-2-31 0,43-33 0,14 1 0,5-4 0,11-26 0,6-3 0,-3 13 0,3 0-92,-2 6 1,3-2 0,2 2 91,15-9 0,4 6 0,-8 16 0,1 4-90,11-3 0,1 7-45,-11 15 0,1 7-317,12 9 0,0 4 137,-13-4 1,-1 2-478,19 13 0,-3-1-2536,-4-11 3328,-13-14 0,-1-7 0,4-28 0,-15 6 0,0 0 0</inkml:trace>
  <inkml:trace contextRef="#ctx0" brushRef="#br0" timeOffset="9267">18123 6890 21428,'28'-46'701,"0"0"1,1-1 0,-4 5 0,0 2-1,-1 0-566,5-7 0,-3 3 0,-6 13 0,-3 3 315,1-2 1097,-27 62-1547,-9 19 0,2-4 0,-1 9 0,1-2-545,-1 7 1,1 1 544,3-5 0,-1 4 0,3-4 0,1 6 0,3-4 0,2-1 0,2-1 0,1-5 0,1-2 0,0-6 0,2-2-131,-1-5 1,0-3 130,0 24 288,-8-14-288,-6-11 83,-15-18-83,-11-12 0,-9-21 0,20 4 0,1-7-20,-12-28 1,4-8 19,10 8 0,2-4-584,4 2 1,2-4-1,4 2 584,5-11 0,6 2 0,3 1 0,4 2-186,3 7 0,4 3 186,4 8 0,5 5 0,1 7 0,5 7 0,36 6 0,-25 20 0,2 10 0,5 15 0,3 10 0,-2 1-662,-8-6 1,-1 1 0,1 3 661,-1 1 0,3 3 0,0 1 0,-5-1 0,1 2 0,-5-1 0,2 2-4,5 10 1,0 2 0,-3-3 3,-9-14 0,-2-2 0,-1 2 314,4 10 1,1 2 0,-7-7-2204,-2 14-360,-15-11-247,-24-37 2496,-12-22 0,-5-12 0,-5-14 0</inkml:trace>
  <inkml:trace contextRef="#ctx0" brushRef="#br0" timeOffset="9375">18460 6580 18939,'0'-39'359,"4"4"-170,4 12-189,14 8 0,-9 21 0,5 9 0</inkml:trace>
  <inkml:trace contextRef="#ctx0" brushRef="#br0" timeOffset="10112">15610 7373 21205,'24'56'2518,"4"-5"-1798,3-3 90,5-9-91,5-11 91,3-13-271,3-8 1,0-16 0,-2-11-735,-3-19 195,-15-12 0,-4-8-1603,-6 6 0,-2-3 1603,-3 0 0,-1-4 0,-3-1 0,-5 6 0,-2-1 0,-1 0-736,-2-7 1,-1-2 0,-2 0 735,0 11 0,-1 0 0,-1-1 0,-1-1-289,-2-2 1,0-2 0,-1 1 0,-1-1 288,-2-2 0,-1-1 0,-2 1 0,0-1-207,2 12 1,0 0 0,-1 0 0,-1 1 0,-1-1 206,-1 1 0,0 0 0,-1 1 0,-1 0 0,-2 0 0,0 0 0,-1 1 0,-2 0 0,0 0 0,-2 2 39,-1 1 0,-1 0 0,-1 1 0,-1 1 0,-2 1-39,-2 1 0,0 1 0,-3 1 0,0 1 0,-2 2 0,-1 1 0,0 1 0,-2 2 0,-2 2 0,-6 1 0,4 5 0,-2 0 0,-4 1 0,-2 2 0,-2 3 0,-2 3 0,-2 4 0,8 7 0,-4 3 0,-1 3 0,-3 3 0,0 2 0,-1 2 0,1-1 0,0 1 0,1 0 0,2-2 0,-7 0 0,2-1 0,1 0 0,0 1 0,0 1 0,0 2 0,0 2 0,-2 4 0,5 2 0,-1 3 0,-3 1 0,1 3 0,-1 1 0,2 2 0,1 0 0,3 2 0,3-1 0,4 0-35,-2 5 1,5 0 0,3 1 0,2 2-1,1 0 1,0 0 0,0 2 34,-2 0 0,1 2 0,1 1 0,0 0 0,0 1 0,2 0 0,-1 1 0,2 1 0,0 0 0,0 0 0,2 1 0,-1 2 0,1 3 0,0 2 0,6-5 0,0 2 0,-1 1 0,1 3 0,0 1 0,0 1 0,2 0 0,0 1 0,2 0 0,1-1-18,1 2 0,2 0 1,1 0-1,2 1 1,-1 1-1,2 0 1,0 0-1,1 0 0,-1 0 1,1-1 17,-1 0 0,-1-1 0,0 1 0,1-1 0,0 1 0,1 0 0,2 0 0,2 0 0,2 1 0,3 1 0,3 3 0,1 2 0,3 1 0,2 1 0,2 1 0,2-2 0,1-2 0,1-2 0,2-4 0,1-3 0,3 5 0,3-5 0,2-3 0,2-2 0,2 0 0,2 3 0,2 1 0,2 2 0,2 1 0,2-1 0,2-3 0,2-3 0,1-6 0,9 0 0,2-5 0,3-4 0,2-3 0,2-2 0,2 1 0,2-3 0,2-3 0,4-3 0,5-3 0,-15-8 0,4-2 0,3-2 0,3-1 0,1-2 0,0-1 0,-1-1 0,-1-1 0,-3 0 0,7 0 0,-3-1 0,-1-2 0,0-1 0,1-1 0,1-1 0,3-1 0,-10 0 0,3-1 0,2-1 0,1-1 0,0 0 0,0-1 0,0-1 0,-2-1 0,-3-1 0,-2-1 0,8-4 0,-2-2 0,-3 0 0,-1-2 0,-1-1 0,0-1 0,0-1 0,0-1 0,-1-2 0,-1 0 0,0-1 0,-1-2 0,0 0 0,-2-2 0,0 0 0,-2-1 0,0-2 0,-1 0 0,-1-1 0,0-1 0,-2-1 0,-1-1 0,-1 0 0,-1-1 0,0-1 0,-2-1 0,-1 0 0,0-1 0,4-7 0,-2-1 0,0-1 0,-2 0 0,-2-1 0,0 0 0,-3 1 0,-2 0 0,0-1 0,-2 0 0,-1 0 0,-2 0 0,-2 2 0,-2-1 0,0 1 0,-3-1 0,0 1 0,-2 0 0,1-6 0,0 2 0,-2 0 0,-4-3 0,-4-2 27,-6 4 1,-3-4 0,-3-1 0,-2-2 0,-2 2 0,-2 2 0,-2 4-568,-4-4 0,-3 4 1,-3 3-1,-1-1 0,-1-1 244,-2-8 1,0-5 0,-3 2-1,-2 5 1,-4 11-605,-16 2 1,-5 11-1,0 10 900,-6 8 0,1 10 0,-1 8 0,-1 5 0,1 5 0,-1 0 0</inkml:trace>
  <inkml:trace contextRef="#ctx0" brushRef="#br0" timeOffset="11019">16056 1112 21385,'0'-51'929,"0"0"1,-3 0-1,-1 1-704,-1 0 0,-3 0-2235,-3 1 0,-4 0 2190,-2 0 0,-2 1 0,-5-1 0,-3 1 104,-6 1 0,-4 2-15,-7 2 1,-6 5-120,11 14 0,-4 4 0,-2 4-248,-6 4 1,-3 4 0,-2 5 209,8 3 0,-2 5 1,-1 2-1,0 3-447,-8 4 1,0 4 0,-1 3 0,0 2 352,7 0 0,-1 2 0,1 3 0,-1 1 0,1 3-81,5-2 0,0 2 0,0 2 1,0 2-1,1 1 0,1 1 63,4-1 0,0 1 0,1 1 0,0 2 0,0 0 0,2 2 0,-1 1-106,0 3 1,-1 1 0,2 2 0,0 1 0,0 1 0,2 1 0,0 0 105,5-5 0,0 0 0,0 1 0,2 0 0,0 2 0,0 1 0,2 3 0,-1 1-26,5-3 0,-1 3 0,1 1 0,1 3 1,-1 1-1,2 0 0,0 0 0,1 1 1,1-2-1,0-1 0,2-3 26,-2 10 0,1-3 0,1-1 0,2-1 0,0 1 0,1 0 0,1 2 0,0 3-1,2-4 1,-1 2-1,0 2 1,1 1 0,1 1-1,0-1 1,2 0 0,2-2-1,2-2 1,1-3 0,3 7 0,3-3 0,1-1 0,3-2 0,1-1 0,1 0 0,2 1 18,-1-3 1,0 1-1,2-2 1,2 1-1,1-1 1,4 1-1,3 0-18,2-5 0,3 2 0,3 0 0,2 0 0,2-1 0,1 0 0,0-2 0,-1-2 0,0-2 0,1 1 0,-1-2 0,1-3 0,0 0 0,3-2 0,2 0 0,6 0 0,-2-5 0,4 1 0,4 1 0,3-1 0,1 0 0,1-2 0,-1-2 0,-1-2 0,-2-5 0,-3-3 0,7 0 0,-4-3 0,-1-5 0,1-3 0,1-3 0,5-4 0,1-3 0,5-3 0,3-2 0,2-4 0,-1-2 0,-3-4 0,-3-2 0,-7-2 0,5-9 0,-7-4 0,-3-4 0,-2-4 0,3-4 0,-6 4 0,1-3 0,1-3 0,-2-2 0,-1-2 0,-3 0 0,-4-2 0,-2-4 0,-5-2 0,-3-2 0,-1 0 0,-2-2 0,0-1 0,-2 5 0,-1-2 0,-1 0 0,0-1 0,-2-1 0,0-1 0,-1 0 0,-1 3 0,-2 0 0,0-1 0,-1-1 0,0 0 0,-1 0 0,-1-1 0,0 1 0,0-3 0,0-1 0,-1 1 0,-1-1 0,0-1 0,-1 1 0,0-1 0,-1 1-17,-1-2 1,0 1 0,0-1 0,-2 0 0,1 0 0,-1 0 0,-1 0 0,0 1 16,-1 1 0,1 1 0,-2 0 0,1-1 0,-2 2 0,1-1 0,-2 1 0,1 0 0,-2-4 0,0-1 0,-1 1 0,-1 1 0,0 0 0,-1 1 0,0 0 0,-1-3 0,0 0 0,-1 1 0,-1 1 0,-2-1 0,-2-1 40,-1 5 0,-2-1 0,-1 0 0,-2-1 0,-1 2 0,-2 2 0,-1 2-430,-2 1 0,-3 3 0,-1 0 1,-1 3-1,0 0 0,-1 1 84,-4-8 0,0 0 1,0 2-1,-3 5 0,-2 6-144,-5 6 0,-2 5 1,-1 6-1,2 8-764,-19 8 0,2 13 1214,2 5 0,2 8 0,2 7 0,2 4 0,3 3 0,-1 0 0</inkml:trace>
  <inkml:trace contextRef="#ctx0" brushRef="#br0" timeOffset="12610">12986 12628 15718,'18'-53'2758,"0"-1"1,1 2-1,-1 0-1904,2 0 1,1 2-875,-1 3 0,-1 2 559,-2 4 1,1 1-315,-4 6 0,0 2-225,8-19 441,-6 15-441,0 20 228,-9 31-228,1 31 0,-8-4 0,0 5-734,0 12 1,1 4 733,0-13 0,1 2 0,-1 1-330,2 4 1,-1 2-1,2-1 330,-1 4 0,2 0 0,1 0 0,0-1 0,1 0 0,2-2 0,0-2 0,3-2 0,1-1 0,1-4 0,2-1 0,3-3 0,10 14 0,8-8 0,2-20 0,5-4 0,0-6 0,8-3 0,1-9 0,-6-7 0,2-6 0,-5-6-1170,2-16 0,-7-9 1170,-3-8 0,-6-7 0,-7-8 0,-7-4-351,-10 17 1,-3-1-1,-4-1 351,-3-2 0,-2 0 0,-7-1-8,-5 2 0,-5-2 1,-3 1-1,1 4 8,-3-2 0,0 3 0,-4 1 0,1 4 0,-3-2 0,-2 3 0,1 5 0,-17-6 0,0 7-45,0 2 0,0 3-540,4 4 1,1 3-181,5 3 1,2 1 297,6 4 0,3 0-1062,-10-7 1828,27 1-2188,28-8-180,33-13 2168,-12 12 1,5-2 0,9-6 0,4-3 0,-14 11 0,0-1 0,0 1 0</inkml:trace>
  <inkml:trace contextRef="#ctx0" brushRef="#br0" timeOffset="12964">14018 11652 19696,'56'-22'1109,"0"0"1,0 1-1,0-1 1,-6 13-1,-3 5 1,1 1-1081,8-5 1,1 2 0,-13 14-30,-16 26 0,-13 10 0,-10-2 0,-6 3 0,-4 4 0,-2 1 0,-2 0 0,-1 0 0,-2-3 0,-1-2 0,1-6 0,0-2 0,-8 21 1007,9-19-1007,9-35 0,16-24 0,14-31 0,-8 20 0,3 0-794,4 0 0,3 1 794,3 2 0,1 2 0,2 4 0,2 4 0,-1 5 0,1 5 0,-2 5 0,-2 6 404,25 24-404,-36-2 0,-5 6 0,-10 9 0,-7 8 0,-2-2-400,-6 12 1,-6 2 399,-2-5 0,-4 3 0,-4-4 0,-1-13 0,-3-3 0,-2-2 0,0 0 0,-3-2 0,-5-2-289,-13 3 0,-7-2 1,-2-8 288,2-10 0,-3-7 0,1-2 0,0 1 0,1-2 0,2-12 0,-5-18 0,1-12 0,10-2 0,10-6 0,7-5 0,5 5 0,2-4 0,5 0 12,7-8 0,8 0-12,4-3 0,6 0 0,4 1 0,4 1 0,7 0 0,3 2-540,2 3 1,4 3-181,0 3 1,3 3-226,-2 5 1,1 2-587,-3 5 1,-1 3 1530,20-17 0,-5 15 0,-5 9 0</inkml:trace>
  <inkml:trace contextRef="#ctx0" brushRef="#br0" timeOffset="13133">13880 11632 24983,'-45'-23'989,"8"0"-1079,23-4 90,25 5-90,35-7-90,-9 15 0,5 2-1555,11-3 0,3 0 985,-14 3 0,2 0 1,0 0 640,3-1 1,1-1-1,0 0 1,1 1-1,-1 1 1,1-1-1,0-1 1,0 1 0,-1-1-1</inkml:trace>
  <inkml:trace contextRef="#ctx0" brushRef="#br0" timeOffset="13311">15902 9426 25253,'-16'-31'854,"0"0"1,-21-13-765,-7 29-90,-9 40-215,23 3 1,1 7 169,-5 15 0,1 5-1180,9-12 0,1 3 0,-1 5 685,1-4 0,-1 5 1,0 2-1,-1 0 0,2-2-112,-1 1 0,1-2 0,1 1 0,-2 3 496,-1 0 0,-1 4 0,-1 1 0,1-2 1,2-3-1,2-4 0,2-2 0,0-1 0,0 0 1,0 0-1,0 0 0,0 0 0,0 0 0</inkml:trace>
  <inkml:trace contextRef="#ctx0" brushRef="#br0" timeOffset="14016">14789 13080 22314,'12'-13'2249,"-3"10"-1554,-3 18-515,-4 21 179,-8 15-335,3-18 1,-2 2 65,-3 3 0,-2 1 0,-1 3 0,-5 3-60,-12 7 0,-10 5 0,-2-5 0,0-11 0,-2-3 0,-2-1-324,6-2 0,-2 1 0,-1-2 0,1-7 294,-7-5 0,0-7 0,3-7 0,-2-11 0,3-9 89,3-6 1,5-10-24,9-11 0,6-11 0,10-3 24,13 1 0,10-4 0,7 0 0,2 2-68,3 2 1,4 2-1,5 1 1,3 3-369,4-1 1,5 1 0,4 5 0,5 10 398,-1 16 1,8 7 0,1 7 0,0 3 0,-5 0-544,-6 2 0,-3 3 0,0 2 0,2 0 490,2 0 0,2 2 0,1 0 0,-1 1 0,-3 0 0,13 5 0,-4 1 0,2 1-142,-3-1 0,3 2 0,-1 0 0,-3-2 112,0 0 0,-3-1 0,1 0-38,-7-1 1,3 1-1,-2-1 1,-5-2-203,9 2 0,-5-4-180,-6-3 1,-2-2-457,21 2-353,-22-18 180,-22-9 269,-24-20 90,-18-20 225,3 20 1,-3-3-132,-4-9 1,-1-2-2403,7 13 0,-1-2 0,0-1 3028,-2-4 0,1 0 0,-1-2 0,-1-2 0,1-1 0,-1-1 0,0-1 0,0-1 0,0 1 0</inkml:trace>
  <inkml:trace contextRef="#ctx0" brushRef="#br0" timeOffset="14209">14866 11703 19856,'-35'-20'3148,"7"2"-2968,13 0-90,12 1 0,18-4-90,18-4 0,23-3-648,-14 11 0,7-1 0,-1 2 198,12-4 0,2 0-1129,-3 2 1,4-1 0,-4 1 1578,-14 5 0,-2 0 0,0 2 0,21-3 0,0 1 0,-4 1 0,1 0 0</inkml:trace>
  <inkml:trace contextRef="#ctx0" brushRef="#br0" timeOffset="15132">17165 11068 21835,'0'-10'1799,"-4"-1"-1620,3 3 181,-2 1-90,3 2 180,0-5-90,-4-5-91,-2-10 1,-6-11 0,-5-12-392,7 18 1,-2-3 256,-2-5 0,-2-3-561,-3-8 0,-3-3 471,-5-7 0,-2-2-15,7 16 0,-1 0 0,-3-5-12,0 6 0,-3-4 0,-3-2 0,1 2 0,0 2-543,-1-2 1,1 4-1,-3-1 1,-4-2 524,3 7 0,-4-3 0,-3-1 0,-1-1 0,-1 3 0,1 2 0,3 4-495,-11-4 1,2 5 0,-1 3-1,-3 0 495,-2 0 0,-3 0 0,-2 1 0,0 3 0,2 6 0,-1 5 0,1 6 0,1 2 0,-2 3-308,-4 1 1,-1 2 0,-1 3 0,1 3 324,9 1 1,1 2 0,-1 1 0,0 3 0,-1 1 54,-2 2 0,0 2 0,0 1 0,0 3 0,0 1-134,-2 4 1,-1 1 0,1 2 0,1 3 0,0 1 121,7-3 0,1 2 0,1 1 0,-1 2 0,1 1 0,1 1-104,-1 1 1,1 0 0,0 1 0,0 3 0,-1 5 0,-2 5 43,16-12 0,-2 4 0,-1 2 0,0 4 0,-2 1 0,1 2 0,-1 1 0,1 1 0,0 1 0,1-1 0,2 0 0,0 0 0,2-3-6,-1 6 1,1-1 0,1 0 0,2 0 0,0 1 0,1-1 0,0 1-1,0 1 1,0 0 0,-1 1 0,-1 1 5,2-3 0,-2 1 0,-1 2 0,0 0 0,0 0 0,-1 1 0,2 0 0,0 0 0,1 0 0,1-1 0,2-1 0,3-1 0,2-1 0,-3 10 0,3-1 0,1 1 0,3-2 0,1 0 0,2-2 0,2-1 0,1-2 0,2-1 0,1 6 0,2-3 0,3-2 0,2-1 0,1 0 0,2 0 38,-1 8 1,2-1 0,3 0-1,3 1 1,5 2-39,2-10 0,4 2 0,3 2 0,3-1 0,0 0 0,2-3 0,-1-3 0,0-2 0,-1-4 0,1-1 0,2-2 0,4 2 0,5 0 0,1-4 0,5 2 0,4 2 0,2-1 0,2 0 0,1-1 0,0-4 0,-2-2 0,-1-5 0,5 0 0,-2-3 0,-1-5 0,3-2 0,3-1 0,6 0 0,-6-5 0,6-1 0,3 0 0,3-1 0,2-1 0,0-1 0,0-1 0,-1-3 0,-3-1 0,-5-2 0,5-1 0,-4-2 0,-3-2 0,0-2 0,2-2 0,2-2 0,5-1 0,-11-1 0,4-1 0,3-1 0,2-1 0,2-1 0,0-1 0,1-1 0,-2-1 0,-1 0 0,-2-1 0,-3 1 0,-5-1 0,14-4 0,-5-1 0,-4-1 0,-1-1 0,0-1 0,1-1 0,2-2 0,-4 2 0,2 0 0,2-1 0,0-1 0,0-1 0,-1-2 0,-2-2 0,-3-3 0,-2-2-22,-5-2 1,-1-3-1,-3-2 1,0-1 0,-3-3-1,-1-1 1,-1-1-1,-1-2 1,-2 0 21,0-4 0,-2-1 0,-2-1 0,-2-2 0,0-1 0,-2-2 0,0-1 0,-2-1 0,0-1 0,-4 8 0,-1-2 0,0-1 0,0-1 0,-1-2 0,-1 0 0,-1 0 0,-1 0 0,-1 0 0,-1 1 0,-1 1 0,-2 2 0,1-10 0,-1 0 0,-2 1 0,-1 1 0,-2 0 0,-2 1 0,-1 0 0,-1 1 0,-2 0-12,-1-4 1,-1 1 0,-2 0 0,-2 1 0,-1 0-1,-3 2 1,-2 1 0,-3 1-246,-3-1 0,-4 1 0,-2 2 0,-3 1 0,-1 1 0,-3 1 0,0 2-52,-3 3 1,-1 0 0,-3 3-1,-1 0 1,-1 1 0,0 1-1,0-1 142,2 2 0,-1-1 0,0 0 0,-1 1 0,-1 3 0,0 1 0,-2 4-103,-6 0 0,-1 2 0,-2 2 0,0 4 1,1 3-1,3 3-315,-7 1 0,2 6 1,0 2-1,0 3 585,1 0 0,0 2 0,0 3 0,1 2 0,-14 3 0,0 4 0,2 1 0,1 4 0,0 0 0,0-1 0</inkml:trace>
  <inkml:trace contextRef="#ctx0" brushRef="#br0" timeOffset="85598">23792 12374 22734,'-39'-8'2159,"3"1"-1530,1-1 91,5 3 90,1-3-91,5 3-89,5 2-450,4 1-180,8 0 0,1-1 0,6-2 0,11 2 0,3 1 0,16 2 0,6 7 0,8 0 0,6 1 0,-4 0 0,4 1-1131,-2-2 0,5 1 1,0-1 1130,-3-1 0,0 0 0,1-1 0,6 1 0,2 0 0,1 0-506,4 1 1,2 0 0,0 0 505,-14-2 0,2 1 0,-1-1 0,1 1 0,2 1 0,0 0 0,0 0 0,0 0 0,2 1 0,0 0 0,1 1 0,-1-1-442,1 2 1,1-1-1,-1 1 1,1 0 441,1 0 0,1 0 0,0 0 0,0 0 0,2 1 0,0 0 0,1 0 0,0-1-237,-12-1 1,1 0 0,-1-1 0,1 1 0,0 0 236,2 0 0,1-1 0,-1 1 0,1 0 0,-1-1 0,2 1 0,-1 0 0,0-1 0,1 1 0,-1-1 0,2 0 0,0 1 0,0-1 0,0 0 0,0 0 0,0 0 0,0-1 0,0 1 0,0 0 0,1-1 0,0 1 0,1 0 0,-1-1 0,1 1 0,-1-1-68,1 0 1,0 0 0,0-1-1,0 1 1,0-1 67,1 1 0,-1 0 0,1-1 0,-1 1 0,0-1 0,-1 0 0,-1 0 0,0-1 0,1 1 0,3-1 0,-9 0 0,3 1 0,0-1 0,2 1 0,-1-1 0,1 0 0,-2 0 0,7 0 0,-1 0 0,1 0 0,-1-1 0,0 0 0,-1 1 20,-1-1 1,1 0-1,-1 0 1,0 0-1,-2 0 1,-1-1-21,3 0 0,-1 0 0,-2-1 0,-2 0 0,-4-1 197,10 0 1,-6-2-1,1 1-197,-1 0 0,0 0 0,0 0 0,0 0 0,0 0 0,0 0 0,0 0 0,-1 0 0,5 0 0,0 0 0,5 0 0,0 0 0,-3 0 0,3 2 0,-4 1 0,4-1 0,-4-1 0,4 0 0,-1 1 0,-5 0 0,-2 2 0,-4 1 0,0-1 0,1-2 0,-1-1 0,0 1 253,-2 1 1,-1 1 0,0-2-254,-2-1 0,1-1 0,-2 0 0,-2 2 0,0 0 0,-1-1 0,20-1 0,-2 0 505,-5 0 1,2 0-506,-8 0 0,4 0 0,-3 0 0,6 0 0,3 0-37,-12 0 1,5-1 0,0 1 0,-4 1 36,14 1 0,-2 0 0,-6-1 0,2-1 0,-3 1 0,5 3 0,-2 1 0,1-5 0,0 1 0,-3 1 0,-1 0 0,-4-2 0,0 0-3013,19 8 0,-23-16 3036,-47 2 0,-2-1 1,-2-3-1,-3-1 1,-2-2-1,-3-2 0,-2-1 1,-2-2-1,-3-1 1,-2-2-1,-1-2 1,-3-1-1,-2-1 0,-2-2 1,-2-1-1,-1-1 1,-3-2-1,-1-1 1,-2-1-1,-2-2 0,-2 0 1,-1-2-1,-1-1 1,-2-1-1,-2-1 1,-1-1-1,-2-1 0,0-1 1,-2-1-1,-2-1 1,0 0-1,-2-1 1,-1-2-1,0 1 0,-2-2 1,-1 0-1,-1-1 1,0-1-1,-2 0 1,0 0-1,-1-1 0,-1-1 1,0 0-1,-1 0 1,0-1-1,-1 0 1,-1-1-1,0 0 0,0 0 1,0 0-1,-1 0 1,0-1-1,0 1 1,-1-1-1,1 0 0,-1 0 1,1 1-1,-1-1 1,1 0-1,0 1 1,0 0-1,0 0 0,0 0 1,1 0-1,0 1 1,1 0-1,0 0 0,0 1 1,1 0-1,1 0 1,0 1-1,1 1 1,1 0-1,1 1 0,0 0 1,1 1-1,1 1 1,1 0-1,2 1 1,0 1-1,1 1 0,1 1 1,2 0-1,1 1 1,1 2-1,2 0 1,1 2-1,1 0 0,2 1 1,1 2-1,2 1 1,1 1-1,3 1 1,0 1-1,3 2 0,1 1 37,-29-26 0,3 4 0,4 2 0,3 3 0,3 2 0,3 3 0,2 1 0,2 1 0,1 1 0,1 1 0,1 1 0,0 0 0,0 1 0,0-2 0,-1 1 0,-1-2 0,-1-1 0,-3-1 0,-1-2 0,-3-1 0,-3-3 0,-3-3 0,-4-2 0,-4-4-59,31 27 0,-2-3 1,-2 0-1,-1-1 0,-2-2 1,-2-1-1,-1-1 0,-1-1 1,-2-1-1,-1-1 0,-2-1 1,0-1-1,-2-1 0,-1-1 1,-2-1-1,0-1 1,-2 0-1,0-1 0,-2-1 1,0-1-1,-1 0 0,-1-1 1,-1 0-1,-1-1 0,0-1 1,-1 0-1,-1-1 0,0 0 1,-1-1-1,-1 0 0,0 0 1,0 0-1,0-1 1,-1 0-1,-1-1 0,1 1 1,-1-1-1,0 0 0,0 0 1,0 0-1,0 0 0,0 0 1,0 0-1,-1 0 0,2 0 1,-1 0-1,0 0 1,1 1-1,0-1 0,0 1 1,1 1-1,0-1 0,1 1 1,0 0-1,1 1 0,0 0 1,1 1-1,1 0 0,0 1 1,1 0-1,1 0 0,1 2 1,0 0-1,2 1 1,0 0-1,2 1 0,0 1 1,2 1-1,1 1 0,1 1 1,1 0-1,2 1 0,1 2 1,1 0-1,1 2 0,3 0 1,0 2-1,2 1 1,2 1-1,1 1 0,2 1 1,1 2-1,3 1 0,1 1 1,2 1-1,2 2 0,1 2 1,3 1-1,1 1 0,3 2 1,2 1-1,2 2 0,2 2 1,2 1-1,2 2 1,3 2-1,2 1 898,4-13-392,0 5-507,0 2 767,0 17-767,-3 38 0,-4 24 0,2-12 0,-2 5 0,0 1 0,0 2 63,1-15 0,1 1 0,-1 0-63,1 2 0,-1 0 0,-1 0-176,1 2 1,0 0-1,0 0 176,-1-2 0,0 0 0,1 0 0,-1-3 0,1 0 0,0-1 0,-3 17 0,0 1-145,2-15 1,-1 1 0,1-3 144,0 2 0,0-2 0,-2 7 0,1-4 0,4-2 1380,-3-13-2729,6-9-2750,-7-36 4099,8-14 0,1-38 0,3 28 0,-1 0 0</inkml:trace>
  <inkml:trace contextRef="#ctx0" brushRef="#br0" timeOffset="85980">23167 4365 18098,'16'-49'2698,"-2"3"364,-4 6-2252,-3 6-90,-3 4 282,-3 7-1002,-1 3 499,0 5-499,0 2 1692,0 5-2592,0 1-809,0 4-899,-5 1 2608,0 9 0,-10 8 0,0 9 0</inkml:trace>
  <inkml:trace contextRef="#ctx0" brushRef="#br0" timeOffset="86683">25692 2128 23960,'-18'-36'1169,"2"6"261,7 9-1250,4 7 522,5 8-702,0 6 0,0 55 0,0-22 0,0 2-804,0 26 0,0 8 804,0-19 0,0 3 0,0 2 0,0-3 0,0 6 0,0-1 0,0 2 0,-1-2 0,0 3 0,0 0 0,0-4 0,-1 0 0,0-4 0,0 0 0,-2-1 0,0-1 0,0-1-125,-1-1 1,1-2-1,0 0 125,-3 20 0,0-2 0,1-8 0,0 0 0,0 10 0,1-2 0,2-19 0,0-3 0,1 8 0,0-5-2349,-1 1 2349,2-11 0,-3-10-1080,4-4 568,0-20-1646,4-12 251,2-24 1907,8-16 0,7-9 0,-9 27 0,0 0 0</inkml:trace>
  <inkml:trace contextRef="#ctx0" brushRef="#br0" timeOffset="87114">26334 2357 17151,'-14'-56'1979,"0"5"1790,7-1-3769,1 21 1412,6-2-1412,0 22 862,0 17-862,0 22 0,0 33 0,0-16 0,0 4 0,1 10 0,0 2 0,-1-14 0,0 1 0,1 0 0,-1 3 0,1 1 0,-1 0 0,1 2 0,-2 1 0,1-1-751,1 0 0,0-1 0,-1 1 751,1-1 0,0-1 0,-1 0-111,1-2 1,0-2 0,0 2 110,0 8 0,1 1 0,0-3 0,-1 4 0,1-2 0,1 8 0,0-4 0,-2-22 0,0-5 0,1 12 0,-2-4 2104,0-34-2194,0-10 1618,0-15-3597,0-4-69,0-5 2138,0-4 0,0-1 0,0-1 0</inkml:trace>
  <inkml:trace contextRef="#ctx0" brushRef="#br0" timeOffset="88807">25575 1554 15898,'0'-15'5577,"0"0"-4858,-4 2-269,3 3 90,-3 2-90,4 5 449,0 1-539,0 0-90,-3-1-90,2-2-1,-8 2-89,2 1 0,-7 2 0,-2 0 0,-8 7 90,-7 8 0,-9 18-90,15-8 0,-1 5-662,-3 9 0,-1 6 662,7-9 0,0 3 0,0 2-767,-2 7 1,0 3 0,0 1 706,-2 5 0,-1 2 0,2 1-8,5-12 1,0 2-1,1 0 1,0 0-23,0 0 0,0 0 0,-1 1 0,1 7 25,2-7 1,0 6 0,0 3-1,-1 2 1,2-1 0,0-3-1,1-3-25,1-1 0,2-4 0,0-1 0,1 2 0,-1 3 12,0-1 1,0 5 0,-1 2 0,0 0 0,2-1 0,2-4 0,2-4-13,0 20 0,5-8 0,2 1 0,1 1 0,2-1 0,2 0-741,0-2 1,3-1 0,0-1 770,3 0 0,1-2 0,1-1-30,1-3 0,1-1 0,2-1-129,0-4 0,1-1 0,2 0 129,7 6 0,4 1 0,-1-5 0,5 2 0,1-3-222,-6-12 1,2 0-1,0-7 267,0-8 0,1-7-45,32-1 780,-2-21-780,-30-5 0,0-7 0,0-5 0,-3-5 45,4-8 0,-3-3-45,1-10 0,-3-2 30,-8 14 0,0-1 0,-1-2 0,-1-2 0,0-2 0,-1-3 155,1-3 0,-1-5 1,1 0-1,-2 3-125,0-5 0,-1 3 0,-1-3-38,0 3 1,0-3-1,-1 0 1,-1 3-23,-2 3 0,-2 2 0,0 0 0,-1 0 0,-1 0 0,-1 1-91,0 0 1,-2 1-1,0 0 91,-1 2 0,0 1 0,-1-1 0,0-19 0,-2 0 0,-1 6 0,-1-2 0,-2 12 0,0-3 0,-1 4 0,-2-7 0,0 2-45,-4-12 0,0 3-135,4 22 0,0 3-45,0 2 1,0 1-496,-9-29 1415,3 6-1595,-2 12-269,4 8 215,-2 10-1295,3 10 2835,5 8 0,2 6 0,4 4 0</inkml:trace>
  <inkml:trace contextRef="#ctx0" brushRef="#br0" timeOffset="89381">26249 1691 18546,'-18'-46'1349,"1"1"645,-1 9-1724,3 5-180,7 6 673,-1 10-763,8 4 448,-6 7-268,0 13 1253,-7 14-1163,-8 29-136,7-12 1,0 4-766,-5 15 1,1 4 720,5-14 0,-1 3 0,1 0-576,-1 6 0,-1 1 0,1 5 521,2-9 1,1 5 0,-1 3 0,1-2 0,0-2-498,0 1 0,1-2 0,0-1 0,0 4 480,1-1 0,-1 4 0,0 0 0,1-2 0,2-3 26,0-5 1,2-2 0,0-2 0,1-1-15,0 15 0,0-2 0,3 3-425,0-4 0,1 2 0,2 0 0,1-4 425,1 2 0,3-4 0,1 2-30,-1-5 0,0 2 0,2-1 0,2-5-72,3-4 0,2-5 0,2-1 72,8 19 0,7-3-154,0-15 1,4 0 0,1-4 153,7 1 0,2-5 0,-4-9 0,2-1 0,0-8 325,7-11 0,0-8-325,3-6 0,0-6 0,0-8 0,-1-5 492,0-6 0,-2-4-462,-18 10 0,-1-2 0,-1-6 37,-2-6 1,1-6-1,-2-2 1,-3 1 22,3-7 0,-4 1 0,0-4-162,-6 13 1,0-4 0,0-2 0,-2 1 0,-2 1 115,-1-2 1,-3 0 0,-1 1 0,0-1-23,-1-2 1,-1 0 0,0-1-1,-1 0-22,-1-1 0,-1 0 0,-1 0 0,-1 0 0,0 0 0,-2 1 0,-1 0 0,-1 0-137,-2 2 0,-1 0 0,-1 1 0,-1 0 137,-2 3 0,-1 0 0,-1 0 0,-2 2-59,-7-12 0,-1 1 1,-3 3-92,-1 3 0,-3 2 0,-1 2-60,-1 4 0,-2 3 1,-2 2-91,1 4 0,-3 3 0,0 3 220,-17-9 1,-3 7-551,2 7 1,-1 7-271,3 7 1,0 6-360,3 6 0,1 6 1259,4 6 0,2 5 0,3 4 0,3 4 0,3 4 0,0 0 0</inkml:trace>
  <inkml:trace contextRef="#ctx0" brushRef="#br0" timeOffset="91144">28178 5523 16942,'-37'0'1754,"0"0"0,-4 0 1428,-8 0-3092,42 0 1197,12-4-1287,9-9 0,15-10 0,14-12 0,-16 13 0,3 0-260,1-2 1,1 0 259,2-1 0,-1 1 0,-1 2 0,0 0 2333,21-15-2333,2 2 0,-24 13 0,2 5 0,-21 12 0,-6 21 0,-2 13 0,-4 27 0,-4 4 0,-1 6 449,1-13 0,-1 3-449,-1-7 0,0 4 0,-1 0 0,1 1 0,-1 1 0,1-3 0,-1 6 0,0-1 0,3-10 0,0 3 0,0-6 0,2-3 0,1-3 0,1 28 0,0-10 0,2-13 0,0-8-989,2-12-541,0-3-448,-2-12-721,2-1 2699,-4-7 0,2 0 0,-2 0 0</inkml:trace>
  <inkml:trace contextRef="#ctx0" brushRef="#br0" timeOffset="91385">28035 6596 22644,'-49'8'2878,"-4"-1"-2338,19-7-450,16 0 0,29 0 0,24 0 0,8 0-90,-4-1 0,2 0-576,21-1 0,3 1 621,-11-2 0,0 1-45,-6-1 0,2 1 0,-4-1 0,5 1 0,-2 1-90,9-1 0,-4-1-270,1 1-174,-13 2-725,-11-7-810,-11-1 2069,-8-10 0,-8-7 0,-2-6 0</inkml:trace>
  <inkml:trace contextRef="#ctx0" brushRef="#br0" timeOffset="91810">29327 5762 25253,'0'-10'809,"0"-5"-629,0-3-90,2-12 0,5-8 0,9-13-530,-2 21 0,1-1 440,3-3 0,3-1 45,1-2 0,3 0-45,1 0 0,0 0 45,0 2 0,0 1 45,-1 3 0,0 1 111,16-18-111,-4 8 90,-11 11 270,0 9-90,-9 24 90,4 46-450,-15-17 0,-2 4-329,1 18 1,-1 4 328,-2-4 0,-2 1 0,-2 4 0,-1 1 0,0 1 0,-1-1 89,-2-1 0,0 0-89,-1-4 0,1 0-390,3-6 1,0-1 389,0-6 0,0 0 0,3 3 0,0-2 0,0 11 0,0 1 950,0-34-2569,0-11-630,0-11-629,0-15 2878,0-9 0,0-6 0,0-1 0</inkml:trace>
  <inkml:trace contextRef="#ctx0" brushRef="#br0" timeOffset="92124">29428 6524 25343,'-20'5'1709,"3"-4"-1260,9 4 271,5-5-540,28-1 0,16-1-180,16-3-449,-1 2 1,8-2 448,-19 1 0,1-1 0,-2 0 0,6-1 0,-1 0 0,13-1 0,-4 0 0,1-1 0,-14 0 217,-10 1-217,-18 1 0,-3-1-1080,-14-3-89,-5 4-360,-2-3-40,-5 4 1569,-2-3 0,-3 3 0,-1-3 0</inkml:trace>
  <inkml:trace contextRef="#ctx0" brushRef="#br0" timeOffset="97291">30947 4903 14007,'0'-35'1889,"-5"-1"1003,-2-2-2442,-7 0-91,-2-3-89,-3 1-90,-3-3-90,-2-1 0,-5-2 0,-3-2 535,-7-2-625,18 23 0,-2 0 0,-3-1 0,-1 0 258,-3 1 1,-1 0-259,-2 1 0,-3-1 45,-20-7 0,-1-1-45,13 9 0,-1-1 0,5 6 0,-2-1 0,3 2 0,-4-2 0,2 3 0,1 0 0,-3 0 0,-18-5 0,-1 1 0,16 6 0,-1 0 0,-15-4 0,-1 1-2,18 7 1,1 1 1,-2 0 0,-1 1 0,-2 0 0,0 1-289,-1 1 1,-1 1 333,-2 1 0,0 1-45,-1 0 0,0 2 0,-1 0 0,1 2 0,1 1 0,-4 0 0,9 3 0,-6 1 0,0 0 0,5 0 0,-16 3 0,1 0-31,17-1 1,-5 0 0,1 2 0,3 1 30,1 5 0,4 1 0,1 0 0,-8 3 0,1 1 0,-11 7 0,1 1 0,20-7 0,3 1 0,2 1 0,1 1 130,1 0 0,1 1-130,2 1 0,0 1 0,0 0 0,1 1 1109,0-1 0,1 0-1109,-1 1 0,-1-1 0,3 1 0,-1-1 0,0 0 0,0-1 0,0-1 0,1-1 0,0 0 0,-1-1 0,-26 20 0,4 0 0,3-1 0,3 3 0,3 5 0,20-21 0,1 2-962,-1 4 0,1 2 962,1 4 0,0 2 0,-1 2 0,0 5-44,1-1 0,0 4 0,0-2 44,-3 9 0,0 0 0,4-8 0,-1 3 0,2-4 0,-2 4 0,2-2 0,0-1 0,1-1 45,0 0 0,1-1-45,2-2 0,0-1 0,2-1 0,0-1-266,0-1 1,2-1 265,0 0 0,1 0 10,2-1 1,2 1 34,0-2 0,0 1-45,3 0 0,0 1 0,0-3 0,0 3 0,6 15 0,1 1 45,-3-14 0,2 1-45,5 1 0,2 4 0,-1-4 0,0-3 0,0-3 0,5 12 0,3-1 45,0-4 0,-1-3 0,-4-11 0,0 0-45,5 8 0,1-2 90,5 10-90,4-2 45,-5-13 0,3 0-1,-5-9 1,2 0 0,10 11 0,2-1 920,-4-9 0,1-2-965,3 4 0,3-1 214,3 1 1,1 0-215,4 1 0,0 0-4,1 0 1,2 0 3,0-1 0,1-1-931,-1 1 0,0-1 931,1-1 0,-1-1 0,-1 0 0,0 0-77,0-2 0,-1-1 77,0 1 0,0-1 45,0-1 0,1-1-45,-1 0 0,2 0-45,-1-3 0,5-1 45,-2-3 0,5 0 0,-2-2 30,-10-4 0,-2-1 0,2-1-90,13 3 1,3-2 0,1-3 59,-13-5 0,1-3 0,-1-2 0,-2-1-126,5 0 0,-4-2 0,3-2 148,-1 0 1,3-2 0,-1-2-1,-4 0 8,3-6 0,-5 0 0,1-3 0,2-1 0,-1-2 0,1-1 0,-1-1 0,0-2 0,-1 0 0,-1-1 0,0-1 0,-1-1 0,-1 1 0,-1-1 0,-1 1 0,-2 0 0,-1 0 0,-1 0 0,-2 0 0,-2 0 0,-1-1-30,-3 2 0,-1 0 0,-2 0 45,10-19 0,-3 0 598,-5-1 0,-3-1-643,-4 0 0,-3-5 30,-8-1 0,-2-5 0,-2 1-152,-2 12 1,-1 2-1,-1-3 122,-1 1 0,0-4 0,-1 0 0,-1 3 0,-2-3 0,-1 3 0,-1-4-90,1 0 0,-2-4 0,1-1 0,-2 4-280,-1-4 1,0 2-1,-1-1 190,1 4 0,-1-3 0,0 1 1,-1 4-151,-1 1 0,-2 5 0,1 0-90,-1 1 1,-1 1-1,0 2 60,0 2 0,-2 2 1,-1-2-642,-5-5 0,-2-1 0,0 4 1001,-3-3 0,-2 4 0,-8-7 0,-2 5 0,10 25 0,0 0 0</inkml:trace>
  <inkml:trace contextRef="#ctx0" brushRef="#br0" timeOffset="-168009.73">2493 12221 23004,'-10'-18'3328,"2"3"-2788,1 3-271,0 6 1,6 1 90,-2 19-90,3 19-90,0 28-660,0-17 1,0 7-1,0-2 525,0 12 0,0 1-45,0-6 0,-1 2 0,2-2-90,0 4 0,1-3-446,0-5 1,1 0-320,1 9 1,0-3 179,-1-19 1,0-2-136,0 5 1,-2-4-1530,1-8 2339,-2-17 0,0-20 0,0-12 0</inkml:trace>
  <inkml:trace contextRef="#ctx0" brushRef="#br0" timeOffset="-167605.74">2449 12526 22563,'-3'-55'1139,"1"0"0,0 3 1,1 3-1005,0 7 0,2 2 314,-1-24 1,10 19 216,13 22-486,20 32-91,-15 7 1,1 7-323,4 11 1,-1 5 232,2 9 0,-2 4-753,-2 6 0,-3 4 753,-11-20 0,-2 2 0,-3 0 0,0 1 0,-3 1 0,-5 2 0,-7 15 0,-6 4 0,-3-5 0,2-14 0,-2-2 0,-2 0 0,-8 11 0,-4 2 0,-1-7 0,-8-4 0,-2-7-13,2-4 1,-2-3-843,-4-6 1,-1-5-405,-11-4-270,8-27-180,42-40-34,16 8 1,9-6-1,1 1 1833,6-14 0,5 0 337,-8 17 0,2-3 1,1 0-1,0 4 116,4-1 1,1 3-1,0 0-94,-1 2 1,1 0 0,0 2 90,12-13 0,0 4-113,-7 7 0,-1 3 472,0 1 1,-1 4-91,8 0-809,2 15 0,-25 38 0,-5 19 0,-6 16 0,-6-24 0,-2 1 1336,0 2 1,-2 1-1337,0 0 0,0 1-1259,1 11 0,-2-1 134,-1-15 1,-1-2-3792,0 7 1,-1-5 4204,-8-4 0,0-18 0,-1-9 0</inkml:trace>
  <inkml:trace contextRef="#ctx0" brushRef="#br0" timeOffset="-167461.74">3094 12130 14452,'0'-46'629,"0"-1"1,0 6 0,0 1 521,0 2 1,0 4-1512,6-5-359,6 8 1076,12 40-2336,13 10-7852,8 17 9760,8 0 1,-26-17-1,1 0 1,0-1-1,1 0 1</inkml:trace>
  <inkml:trace contextRef="#ctx0" brushRef="#br0" timeOffset="-166953.74">3513 12043 24713,'-17'16'2159,"1"1"-1800,0 6 1,0 10-180,3 17-90,5 14-45,5-3 0,2 2-660,1-15 1,0 0 659,0 16 0,0-1 45,1-23 0,-2-4 382,-4 30-292,-6-10-180,-9-10 0,-7-11 0,-5-9 0,-3-13 0,2-6 0,5-7 0,8-7 937,9-8-937,9-11 0,14-8 0,9-1 0,13 4 0,9 5 0,-7 17 0,3 3 0,18 3 0,-19 5 0,-2 2-635,7 9 635,-5 2-9,-7-6 9,-5 2 0,-8-10 0,-2 3 0,-4-13 0,-1-11 0,0-21 0,0-17 8,-6 22 1,0-2-9,0-3 0,0 0 0,-2-1 0,0 0 0,1 3 0,0 1-62,-1-26 62,0 14 0,-3 19 0,2 13 0,2 25 0,3 21 0,1 26 0,-4-18 0,0 2 162,-1 4 1,0 3-163,1 20 0,0 3 0,-2-6 0,0 0-180,1-1 0,-2-3-1094,1-13 0,-2-5-1425,0 0 2699,0-14 0,-5-13 0,-2-12 0</inkml:trace>
  <inkml:trace contextRef="#ctx0" brushRef="#br0" timeOffset="-166824.74">3667 11937 26152,'-11'-53'539,"-1"0"1,1 5 0,0 2-495,2 11 0,1 2-225,-2-20-1799,5 26-359,8 27 2338,7 29 0,9 29 0,-7-21 0,1-1 0</inkml:trace>
  <inkml:trace contextRef="#ctx0" brushRef="#br0" timeOffset="-165913.74">4243 12430 22644,'0'-36'2968,"0"5"-2248,0 3 0,0 8-181,0 3 1,0 4-90,0 0-450,-3 8 0,2-2 0,-8 6 0,4-1 0,0 2 0,4 0 0,7 0 0,-2 0 0,2-2 0,-2-3 0,0-6 0,2-4 0,1-5 0,-1-6 0,-2-2 0,-2 0 0,-8-4 0,0 12 0,-8 3 0,-1 22 0,-3 13 0,0 22 0,-1 18 0,10-22 0,4 5 0,5 13 0,5 8 0,1-5-663,1-4 1,2 0 662,3 2 0,2 3 0,2-9 0,1-15 0,3-7 0,19 17 0,12-32 0,-17-27 0,-10-27 0,-6-12 0,-9 11 0,-4-3-297,0 1 0,-1-3 1,-2 2 296,-4-6 0,-2 2 0,2 3 0,-1 2-318,-2 6 1,0 2 317,1-19 1099,-3 16-1099,6 19 0,-3 16 0,8 25 0,4 23 0,-2-10 0,0 3 370,3 7 1,1 1-371,-1 4 0,0 3 22,0-3 0,1 3 0,-1-2-22,0 5 0,0 0 0,0-2 0,1 4 0,-2-7 0,-4-13 0,-1-2 0,2 5 0,-1-3 0,-4-6-720,0-7-449,0-15-90,-5-6 21,-2-10-651,-5-7-540,0-5 2429,0-13 0,-2-8 0,-1-7 0</inkml:trace>
  <inkml:trace contextRef="#ctx0" brushRef="#br0" timeOffset="-165463.74">4248 12140 20935,'-14'-41'2249,"-3"1"-1710,-1-1 631,-6-9-631,8 16-179,3-2-90,9 23 360,4 6 359,0 27-89,0 24-900,1-3 0,2 5-467,-1 9 1,0 7 466,1-13 0,0 5 0,1 1 0,0-2-525,-1 4 0,1-1 1,0 1 524,0-2 0,0 3 0,1-1 0,0-4-854,-1-2 0,1-4 0,0-2 854,3 20 0,0-3 0,1-8 0,0-3-73,-1-8 1,1-3 72,7 21 0,-4-18 503,-2-22-862,-5-16-134,-2-30-2026,-2-22 0,-2-11 2519,-1 4 0,-1-5 0,1-1 0,-1-6 0,-1 1 0,0 9 0,-1-1 0,0 1 0</inkml:trace>
  <inkml:trace contextRef="#ctx0" brushRef="#br0" timeOffset="-165318.74">4073 11505 22914,'-17'-34'1034,"-1"1"1,-12-23-855,5 16-90,7 12-180,10 12-180,2 7-540,6 18-539,4 11-990,6 14 2339,10 7 0,12-3 0,8 0 0</inkml:trace>
  <inkml:trace contextRef="#ctx0" brushRef="#br0" timeOffset="-165101.74">4613 11327 23364,'25'-31'3238,"-3"3"-2699,-6 8 271,-4 9-180,-5 16-630,-2 22 0,-3 31 0,0-17 0,0 8-546,3 7 1,0 13 0,1 1 0,1-6 545,-2-5 0,2-5 0,0 5 0,-1-7 0,1 6 0,1 2 0,1-2 0,2-6 0,7 10 0,3-6 0,0-3-304,5 5 0,3-3 124,-6-13 0,2 1 0,1-8-765,3-6 1,1-7-1844,26 4 2760,-2-14 1,-7-22 0,-3-4 0</inkml:trace>
  <inkml:trace contextRef="#ctx0" brushRef="#br0" timeOffset="-164949.74">4727 12262 24353,'-39'-13'959,"0"1"1,4-2-1,2 0-599,-17-12-270,21-4 0,21 0-180,28-6-450,27-2-916,-10 16 1,8 1-1,-1 0 107,9-2 0,2 0 1349,-4 3 0,3-1 0,-3 3 0,0 3 0,-2 2 0,-2 2 0,0 0 0</inkml:trace>
  <inkml:trace contextRef="#ctx0" brushRef="#br0" timeOffset="-164579.74">5665 11759 26062,'-5'-44'1169,"7"1"-1079,10 3-225,12 11 1,5 1-538,-3 7 1,3 2 311,15-5 0,3 2-1148,-8 9 1,0 3 967,1 4 1,0 2-136,-4-1 1,-1 3-446,20 15-769,-23 11 270,-29 22 1319,-14-16 1,-8 1 1558,-7 5 0,-5 0-1072,-9 3 0,-2 1 622,-3 0 1,-2-1-271,-1-3 1,0-1 83,4-3 1,0-3-309,6-4 0,1-2-188,6-4 0,3-2 233,-16 8 0,19-12-450,15-6 2083,20-11-3972,49-22 1214,-28 11 1,3-1-406,20-11 1,2-1 1169,-5 1 0,0 0 0,2 0 0,2 0 0,1-1 0,-1 1 0</inkml:trace>
  <inkml:trace contextRef="#ctx0" brushRef="#br0" timeOffset="-164008.74">7557 11022 25882,'-5'-23'1529,"0"5"-1439,-7 8 90,3 5 90,-1 5-180,1 5 0,-2-4 90,1 8 90,0-8-270,2 3 0,0-8 0,3-9 0,1-10 0,6-12 0,4-9 0,6-2 0,5 17 0,5 3 0,16-3 0,6 20 0,4 10 0,-16 9 0,-1 6-737,13 8 0,-2 5 737,-14 0 0,-5 3 0,-3 2 0,-3 3 0,-4 2 0,-6 1 0,-5 3 0,-6 1-76,-4 0 1,-6 3 75,-6-3 0,-5 1 0,0-1-613,-6 6 0,-2-1 613,4-9 0,-2 1 0,0-2-1224,-9 6 0,3-4 1224,10-14 0,2 0 415,-3 7 1,6-2-416,11-4 0,61 2 0,-15-23 0,7-4-362,5-2 0,7-3 0,1-1 362,5-2 0,2-1 0,3-2-259,-9 1 1,2-1 0,1-1 0,0 0 258,6-1 0,0 0 0,2 0 0,-1-1 0,-11 3 0,1-1 0,-1 0 0,1 1 0,-1-1 0,1 0 0,-1-1 0,1 1 0,-1 0 0,0 0 0,11-2 0,0 0 0,0 0 0,-1 0-227,-4 1 1,0 0-1,-1 0 1,-1 0 226,-4 1 0,-2 0 0,0 0 0,-2 0 0,11-1 0,-2 1 0,-2 0 0,-8 1 0,-2-1 0,-1 1 96,1 1 1,-1 0-1,-4 1-96,-1-2 0,-3 0-148,2 1 1,-10-1-2012,-22 3 1440,-18 0 719,-27 5 0,-13 7 0,-11 1 0</inkml:trace>
  <inkml:trace contextRef="#ctx0" brushRef="#br0" timeOffset="-163128.74">6335 15906 23847,'-2'-36'1799,"0"0"0,-6-30-1170,-10 8-629,-3 31 0,-4 3 0,-19-4 0,11 22 0,-1 8 0,-21 31-539,26-3 0,1 6 539,-1 9 0,3 5-564,2 8 0,3 3 564,8-17 0,2 2 0,2 0 0,3 2 0,3 0 0,2 1 0,2-1 0,4 0 0,3-1 0,3-1 0,3-1 0,3-1 0,4-3 0,3 0 0,3-4 0,2-2 0,3-2 0,2-3 0,21 8 0,5-8 0,0-6 0,6-12 0,-7-15 0,4-8 0,-4-4 0,-14 0 0,-4-3 0,1-4 0,10-9 0,0-5 0,-9-4 0,-5-14 0,-12-7 0,-16 15 0,-4-5 0,-3-2 0,-2 3 0,-3-4 0,-3 2 0,-2-2-177,-3 2 0,-2-4 1,-3 1-1,-2 5 177,-5 0 0,-4 5 0,-1 2 0,-2 1 0,-1 2 0,-3 2 0,2 4 0,-3 2 0,-3 4-94,-10-2 0,-4 4 0,0 18-2425,-2 31 1,0 20 0,5-1 2518,-8-9 0,10 7 0,23 3 0,4 11 0,7 2 0,8-6 0,24 7 0,-1 0 0</inkml:trace>
  <inkml:trace contextRef="#ctx0" brushRef="#br0" timeOffset="-162762.74">8897 15321 19056,'14'-47'569,"-1"0"1,-1 3 0,-2 1 42,-2 7 0,-2 1-612,1-21 1498,-2 15-1498,-3 14 966,4 41-966,-3 27 0,-3 15 0,1 3 0,1 7 0,-2 0 22,1-15 1,-1 0-1,0 0 1,-1 1-23,0 5 0,0 2 0,0-1 0,-1-4 0,0-1 0,1-2 0,-1-2 0,0-2 0,0 0 0,0-1 171,-3 17 0,1-2-171,1-8 0,1-1-182,-3 2 1,0-2 181,1-16 0,0-3-92,1 3 1,1-4 91,-1-1 2476,3-7-2476,0-8-1068,-4-1-1721,-1-9 2926,-3-2 1,-5-4 0,-2 0 0</inkml:trace>
  <inkml:trace contextRef="#ctx0" brushRef="#br0" timeOffset="-159568.74">6091 17867 21205,'-22'-15'3958,"-1"-2"-2879,-3-1 0,1 0 1,1 0-900,4 5-180,9 1 0,4-1 0,23 0 0,24-4 0,2 6 0,6 1-465,-2 1 1,3 0-1,3 0 465,-6 1 0,2 0 0,5-1 0,7 0-293,-12 3 0,7-1 0,4-1 0,4 0 0,2 0 0,2 0 0,-2 1 0,0-1 0,-4 1 0,-3 0 293,3 0 0,-3 0 0,-3 0 0,1 1 0,0 0 0,5-1 0,4-1-151,-9 2 0,4 0 0,2-1 1,4 0-1,2 0 0,0 0 0,2-1 1,-1 1-1,0 0 0,-2 0 1,-2 0-1,-4 0 0,-2 1 151,9-2 0,-4 2 0,-2-1 0,-2 1 0,0-1 0,0 0 0,2 0 0,3-1-131,-3 0 0,4 0 0,1-1 0,1 0 0,1-1 0,-1 1 0,-1-1 0,-2 1 0,-4 0 0,-4 1 131,8-1 0,-5 1 0,-2 0 0,-3-1 0,0 1 0,0-1 7,12-2 1,3-1-1,-4 0 1,-7 0-1,-15 3-7,7-3 1329,-13 4-1329,-14 3 1988,-6 3-1988,-6 2 2971,-2 0-2971,-3 0 1269,-1 0-1269,-2 0 0,0 0 0,0 0-360,0 0-3868,0 0 4228,2 4 0,0 2 0,2 4 0</inkml:trace>
  <inkml:trace contextRef="#ctx0" brushRef="#br0" timeOffset="-135549.74">8499 12724 27141,'-5'-10'1440,"-4"0"-1440,-12 0 0,2 4 0,-9 2 0,17 13 0,-1 7 0,13 19 0,7 13 0,8 16 0,7-13 0,8 7 0,0-3-1131,-8-15 0,0-4 1,3 4 1130,6 5 0,3 6 0,2-2 0,0-4 0,4-1 0,1-5 0,2 0-486,-5-6 1,1 1 0,2 0 0,2-1 485,4 4 0,1-2 0,4 2 0,5 2-204,-14-11 1,2 2 0,2 0 0,2 1 0,3 0 0,2 1-1,2 0 1,3 0 203,-9-5 0,3 0 0,3 0 0,2 1 0,1 0 0,2 1 0,0-1 0,1 0 0,-1 0 0,1 0 0,-2-1 0,-1 0 0,-2 0-99,3 1 0,-2 0 0,-2-1 1,0-1-1,-1 1 0,1-1 0,0 1 1,3 0-1,2 0 0,2 0 0,5 2 99,-18-8 0,3 0 0,3 1 0,1 1 0,2 0 0,1 0 0,2 0 0,1 1 0,0 0 0,1-1 0,0 1 0,0-1 0,0 1 0,-1-2 0,-1 1 0,0-1 0,-2-1 0,-1 0 0,-2-1 0,-2-1 0,-2-1 0,14 4 0,-3 0 0,-2-2 0,-1-1 0,-2-1 0,-1 0 0,0 0 0,0 0 0,0-1 0,1 1 0,1 1 0,3 0 0,-4 0 0,3 0 0,0 0 0,1 1 0,1 0 0,0 1 0,0-1 0,0 0 0,-1-1 0,-1 1 0,-1-2 0,-2 0 0,-1 0 0,-3-2-17,9 3 1,-1-1 0,-1-1 0,-2 0 0,-2-1-1,-1 0 1,-3-1 0,-1-1 0,-3 0 16,13 4 0,-4-2 0,-3-1 0,-2 0 0,0 0 87,7 1 0,-1-1 0,-2 0 0,-2 0-87,9 2 0,-3-1 0,-3-1 0,-10-3 0,-2-1 0,-3-1 0,10 2 0,-4-1 0,-12-5 0,-4-2 1187,16-4-1187,-21-13 0,-16-14 0,-14-17-1259,-8-15 910,1 25 0,1 0-1091,1-2 1,1 0 1439,1 1 0,1 1 0,9-27 0,2 6 0</inkml:trace>
  <inkml:trace contextRef="#ctx0" brushRef="#br0" timeOffset="-134826.74">18074 15184 24893,'-3'-23'3418,"2"3"-3148,-3 2-270,4 5 0,0 3 0,-3 5 0,-2 14 0,1 14 0,0 23 0,0 18-429,4-26 0,0 5 429,-3 4 0,0 5 0,0-2-1318,-1 9 1,1 2 1317,0-8 0,1 3 0,0-3 0,-1 1 0,1-1-7,1 9 1,2-1 6,-1-13 0,0-3 0,-1 0 0,2-7 0,8-4 0,2-34 0,13-18 0,1-11 615,5-4-615,-1 0 0,3 5 0,-2 5 0,3 12 2870,-1 4-2870,-1 19 0,-1 6 0,-3 18 0,-3 10-427,-3 10 427,-5 5 0,-8 3 0,-6-3 0,-14-5 0,-12-8 0,-15-7 0,-12-8 0,-8-17 0,16-10 0,0-5 0,-21-11 0,18-6 0,4-4 0,3-13 0,3-16 0,26 12 0,12-2-1259,12-4-450,12 0-360,15-3-385,8 3 2454,-21 21 0,1 1 0,0 2 0,1 1 0,0 1 0,1-1 0</inkml:trace>
  <inkml:trace contextRef="#ctx0" brushRef="#br0" timeOffset="-134622.74">18521 15931 23454,'23'-20'4227,"-5"2"-3327,-2 3-900,-6 7 0,0 3 0,-2 12 0,2 8 0,2 16 0,3 12 0,-1 11 0,0 7 0,-6-17 0,-2 3 0,-2-5 0,0 0-270,0-1 0,-1-2-4227,-7 12 4497,-8-52 0,6-18 0,-5-26 0</inkml:trace>
  <inkml:trace contextRef="#ctx0" brushRef="#br0" timeOffset="-134512.74">18684 15138 20980,'-7'-59'989,"0"0"0,0 6 1,-1 2-855,0 8 0,0 2-45,-7-22 193,3 17-1183,6 16 258,2 15-1876,4 19 2638,0 17 1,2 22 0,0 9 0</inkml:trace>
  <inkml:trace contextRef="#ctx0" brushRef="#br0" timeOffset="-134129.74">19065 15560 21036,'26'49'90,"0"0"0,-1 0 0,1 0 0,-16-3 0,-6-3 0,4 5 414,9 0 0,7 8 0,1 0 0,-5-4 0,-13-11-504,-19 4 0,-3-22 0,17-62 0,9-43 0,1 8 0,-7 19 0,9 8 406,20 10 0,11 4 1,-5 17-407,15 46-1679,-24 18 0,0 16 0,-7-13 1679,-5-9 0,6 5 0,-3-41 0</inkml:trace>
  <inkml:trace contextRef="#ctx0" brushRef="#br0" timeOffset="-133812.74">20015 15586 25522,'-33'33'764,"0"0"1,0 1 0,23 7 0,3 4-1491,-22 4 0,-8 4 0,16-4 726,26-1 0,13-11 489,10-21-579,15-30 360,-2-34-270,-21 20 0,-2-2 177,-4-5 1,-3-2-178,-6-2 0,0 4 0,8 11 0,2-3-1889,8 53 0,3 15-180,2-5 2069,-1-2 0,0-5 0,-9-18 0,3-4 0</inkml:trace>
  <inkml:trace contextRef="#ctx0" brushRef="#br0" timeOffset="-133158.74">20365 15596 20509,'20'-28'3732,"1"0"1,-2 19-3584,-9 35 1,-4 15-150,-11 26 0,4-22 0,25-86 0,3-3 0,-9 65 33,7-52 1,8-27 0,-9 27-1113,-10 57-3213,3 18 0,1-11-4793,-3-36 13673,23-38 539,-13-11-3598,-7 11 0,0 0-405,-5 10 1,0 1 404,8-27 695,0 0-2044,-8 28-180,1 13 0,-6 30 0,4 12 0,15 13 0,2-20 0,17-12 0,7-11 0,-12-14 0,2-3 0,0 7 0,3 2 0,-6 4 0,9 7-1696,-40 43 0,-15 17 1696,-9-6 0,-8 6 0,-6 7-720,7-18 0,-3 6 1,-3 4-1,-1 3 1,-1 1-1,0-3 1,2-3-1,4-6 558,-6 10 0,4-6 0,0-1 0,-4 5 0,4-10 0,-2 7 0,-3 3 0,0-1 0,2-5 0,2-7 0,4-11 0,-4-7 0,1-1 0</inkml:trace>
  <inkml:trace contextRef="#ctx0" brushRef="#br0" timeOffset="-132878.74">17713 17059 28401,'64'-8'5,"1"-1"0,-1 0 0,0 0 0,0 0 0,1 0 0,-1 0 1,0 0-1,1 0 0,-1 0 0,0 0 0,0 0 0,1 0 0,-1 0 1,0 0-1,0 1 0,1-1 0,-1 0 0,0 0 0,1 0 0,-1 0 1,0 0-1,0 0 0,1 0 0,-1 0 0,0 0 0,1 0 0,-1 0 1,9-1-1,-10 1 0,-8 1 0,-3 0 0,0 0 0,3 0 1,7-1-1,11-1-188,-24 3 0,7 0 1,6-2-1,6-1 1,5 0-1,5-1 0,2-1 1,4 0-1,1 0 1,2 0-1,0 0 0,0 0 1,-1 0-1,-2 0 1,-2 1-1,-3 0 1,-5 1-1,-4 1 0,-5 0 1,-6 2-1,-8 1 1,-7 1-1,-8 1 0,-10 2 1,-9 2-1,-11 1 1,-53 16-1,-12 1 0,0 0 1,0 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57:07.88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4540 3104 24893,'0'-54'2608,"0"6"-2248,-4 12-90,0 13 90,-4 20-270,-2 28-90,-2 33 0,4-12 0,1 5-602,-3 11 0,0 4 602,3-16 0,0 2 0,1 1-704,-2 4 0,0 1 0,1 0 404,0 2 0,0 1 1,1 0-181,0-2 0,0 1 0,1 1-442,2-6 0,0 3 0,0-1 1,0-4 51,0-2 1,0-3-1,-1 1 870,1 5 0,0 2 0,-1-9 0,-6 11 0,-2-19 0</inkml:trace>
  <inkml:trace contextRef="#ctx0" brushRef="#br0" timeOffset="249">4300 3922 23175,'2'-57'434,"-1"-1"1,0 0 0,4 3 0,1-2-1,2 0 1,1 4-1321,1-1 1,2 4-1,3-1 1036,5-9 0,4-1 0,4 9-15,11 8 0,6 11-45,4 8 0,4 10-45,2 10 0,0 10 0,1 10 0,-2 10-232,-3 12 1,-6 8 186,-17-10 0,-2 4 0,-4 2 30,-3 5 0,-3 3 0,-4 1 0,-4 3 0,-3 2 0,-4 0 0,-3 3 0,-3 0 0,-6 4 24,-3-12 0,-5 2 0,-2 2 0,0-1 0,-1-4-289,1 0 0,-1-2 0,-2-2 0,-1 3 253,-1-2 0,-3 2 0,-1 0 0,0-3 0,1-4-18,-7 4 0,1-6 0,-2-1-396,-8 4 0,-3-1 1,3-5 80,-2 2 0,1-6 238,-6 2 0,5-10-1273,10-17 430,29-29-1418,32-26 2338,2 11 0,7-3 0,-4 7 0,3-1 0,1-1 0,4-4 0,1 1 0,0 0 0</inkml:trace>
  <inkml:trace contextRef="#ctx0" brushRef="#br0" timeOffset="403">5169 3968 23723,'34'-24'989,"0"-1"1,-3 3 0,-3 1-361,15-5 271,-15 16-540,-10 22-360,-10 24 0,-4 23-428,-4-20 0,0 3 428,-2 6 0,0 1 0,2 3 0,-1 1-180,-1 0 1,1-1-586,0-4 1,2-2-271,-1-6 1,0-3-1845,0 16 2879,0-27 0,3-31 0,2-17 0</inkml:trace>
  <inkml:trace contextRef="#ctx0" brushRef="#br0" timeOffset="527">5490 2972 15622,'-7'-45'-90,"0"0"0,2 6 0,1 4 2171,-1-11-3070,12 31-31,15 25 1020,22 22 0,-9-9 0,3 2 0,7 2 0,-1 0 0</inkml:trace>
  <inkml:trace contextRef="#ctx0" brushRef="#br0" timeOffset="999">6493 3333 25073,'-46'41'1799,"-5"-3"-1485,23-18 1,-1 0-428,-2-1 1,1 0 202,2 2 0,0-1 0,-22 18-90,11 0 281,11-2-281,13 4 0,8-12 187,7-6-187,2-16 90,4-6 0,4-6 207,8-3-297,8-6 90,32 2-90,-5 19-175,-15 0 1,-1 7 174,-10 7 0,-3 8 0,5 23 0,-6 7 0,-8-12 0,-5 3-255,-2-5 0,-3 3 1,-3-3 254,-7 4 0,-5-4 0,-1-2 0,-3-2-144,-1-6 0,-2-2 144,-16 14 0,1-21 0,7-25 0,10-25 0,15-26 0,8 15 0,4-2-104,5-7 1,5-4 73,7-1 0,5-4 0,0 3-237,-7 11 1,0 2 0,2-1 296,8-11 0,3-1 0,-3 5-30,2 4 0,-3 5 0,-5 5 0,-1 3 0,21-11 255,-15 19-255,-9 24 0,-9 22 0,-6 21 0,-8-14 0,-2 5 0,1 21 0,-2 4 0,-1-14 0,0 1-390,0 1 0,0 3 1,0-6-736,0-10 1,0-3-360,0 4 0,0-6 1484,-4-17 0,3-21 0,-2-12 0</inkml:trace>
  <inkml:trace contextRef="#ctx0" brushRef="#br0" timeOffset="1150">7001 2809 17511,'-13'-58'377,"0"0"1,-1 0 0,3 10 0,-1 2-1,1 2 696,-4-18 1,2 7-1614,-1 3 815,23 50-1804,10 20-720,13 15 2249,11 6 0,8 4 0,-23-23 0,-1 0 0</inkml:trace>
  <inkml:trace contextRef="#ctx0" brushRef="#br0" timeOffset="1342">7590 2383 25522,'24'-29'1979,"-3"11"-1079,-11 13-720,-10 27-180,-10 31 0,-1-12 0,0 5-1081,-4 13 0,1 4 1081,2-17 0,0 2 0,1 1-675,0 3 1,0 1 0,2 0 674,0 1 0,0-1 0,2 1 0,2-4 0,1 1 0,1-2-339,2-2 0,1-1 1,1-2 338,3 16 0,3-3 0,1-7 0,4-3 0,1-8 0,4-2-1345,10-1 0,3-5-1353,18 1 2698,13-12 0,-26-35 0,-6-9 0</inkml:trace>
  <inkml:trace contextRef="#ctx0" brushRef="#br0" timeOffset="1473">7521 3435 23144,'-51'-20'959,"0"1"1,3 0 0,0 0-780,3 3 0,2 1-46,6 1 1,3 1-45,-17-10-270,24 5-449,26 0-431,29 3-650,27-2 496,-15 6 0,3-1 940,10-2 0,2 0 1,-12 3-1,1 0 1,1 0-1,3-1 1,-1 0-1,1 0 1</inkml:trace>
  <inkml:trace contextRef="#ctx0" brushRef="#br0" timeOffset="2176">9701 2479 24713,'0'-52'1289,"0"0"0,0 2 1,0 3-1290,0 4 0,0 1 0,-1 7 0,-1 2 0,-3-16 0,-5 24 0,-2 34 0,-3 39 0,7-4 0,0 6-587,3-7 1,-1 2 0,1 2 586,-1 7 0,1 2 0,0 0-605,-1 6 0,2 0 1,-1 1 604,2 1 0,0 1 0,1-1 0,-1-1 0,2-1 0,-1 0-390,2-4 0,0 0 1,0-1-241,0-6 0,0-1 1,0-1-721,2 15 1,0-3 1349,0-11 0,2-4 0,2-10 0,0-4 0,9 20 0</inkml:trace>
  <inkml:trace contextRef="#ctx0" brushRef="#br0" timeOffset="2454">9632 2479 25657,'-8'-48'359,"0"0"1,0 0 0,-3-17 0,1 5-315,3 16 0,1 6 135,-1 0 408,14 50-588,10 52 0,-3-11 0,4 4-568,-3-11 1,1 2 0,2 4 567,3 4 0,3 5 0,1 2 0,0-2 0,1-4 0,0 1 0,1-2 0,0 1-226,-1-1 0,0 0 0,1-1 0,-1-4 226,3 2 0,-1-3 0,-2-9 0,15 10 225,-9-33-225,-4-78 0,-17 20 0,-3-5-450,-1-5 0,-1-6 1,-1 0 449,-1 0 0,0-1 0,0-1-183,-1-6 0,0-2 1,1-1 182,-1 16 0,1 0 0,-1 0 0,1 0 0,1-15 0,0 0 0,1-1-188,0 9 1,0-2 0,0 1 0,0 4-413,1 1 1,-1 3-1,1 1-383,0-7 1,1 1 0,0 7 982,0 11 0,1 7 0,9-2 0,0 14 0</inkml:trace>
  <inkml:trace contextRef="#ctx0" brushRef="#br0" timeOffset="2751">10542 2316 23899,'0'61'1170,"3"3"-631,0 2-1240,1-31 0,0 1 791,0 1 0,0 0-45,1 1 0,2 0 0,1-1 0,2 0-45,0-1 0,3-1 43,1-3 1,2-2-44,17 21 469,5-16-469,1-17 0,0-20 0,-1-23 0,-3-22-554,-19 16 1,-1-4 688,-2-5 0,-2-1 90,-1-2 0,-2-2 0,-1-1 0,-2 1-135,-1 3 0,0 2-90,-1 4 0,0 3 331,1-15-331,2 18 486,0 24-486,4 21-90,2 26-629,5 20-271,-9-21 1,0 2 89,2 3 1,-2 2-360,1 1 0,-1 1 1259,-2-3 0,0 0 0,0-4 0,0 0 0,-2-5 0,0 1 0</inkml:trace>
  <inkml:trace contextRef="#ctx0" brushRef="#br0" timeOffset="3205">11313 2616 23723,'9'-45'869,"-1"1"1,-1 4 0,0 3-600,3-21 90,-4 29-1,-2 27-89,-2 34-180,-9 30-45,3-19 0,-1 3-558,-3 5 1,0 1 512,0 1 0,-1 1 0,-1 12 0,0-3 45,5-21 0,1-2-429,-3 6 0,3-8 384,4-14 0,3-27 0,5-25-45,7-19 0,3-7 45,-2 6 0,2-6-466,-1 5 0,3-8 1,1-1-1,-2 5 466,-1 5 0,-1 3 0,1-1 0,5-13 0,1-3 0,-1 7-141,0 8 1,-1 5 185,-4 9 0,1 5 607,13-2-562,-10 32 90,-4 29-180,-9 23 45,-5-20 0,-3 3-261,-2 17 1,-3 1 215,2-16 0,-1 0 45,0 9 0,0-4-45,-1-4 1793,4-12-1793,0-15 1532,6-13-1532,6-15 0,8-9 0,9-4 0,2 3 0,-1 11 661,17 21-661,-15 19 0,13 21 0,-20 11 0,-3 1-675,-12-18 0,0-1-854,3 15-809,-3 3-7493,-7-40 8893,-3-16 0,0-19 0,0-10 0</inkml:trace>
  <inkml:trace contextRef="#ctx0" brushRef="#br0" timeOffset="3559">12320 1569 22758,'10'-41'539,"-1"0"1,0 6 0,0 3 1125,7-13-1126,0 25 326,2 31-505,-1 28-315,-9-1 0,-1 5-782,-3 10 0,0 4 737,-2-13 0,-1 1 0,-1 1 0,-1 3 0,-2 1 0,0-1 0,0 0 0,0-1 0,-2-1 0,-3 19 0,-2-2 0,1-9 0,-1-4 0,2-8 0,0-4 0,-1 19 417,4-20-417,12-29 14,8-18-14,8-19 0,4-7 0,-5 8 0,2-1-378,10-11 1,1 1 377,12-8 0,-4 13 1574,-15 18-1574,-8 28 0,-21 15 0,-10 28-824,-19 2 824,11-26 0,-3 0 0,-14 11 0,-4-2-90,11-11 0,-2-3-984,-16 7 0,2-7-905,5-16-540,6-22 2519,38-27 0,17-16 0,-6 22 0,1 0 0</inkml:trace>
  <inkml:trace contextRef="#ctx0" brushRef="#br0" timeOffset="3855">12828 2001 21835,'22'0'1978,"1"0"-1618,8 7-270,-6-1 0,12 2-180,-7-3 180,7-12-90,2-8 90,-1-13 360,-3-13 89,-6-10 181,-11-5 0,-8-5-91,-14 4-179,-10 4 180,-27 7-630,2 28 0,-4 46 0,1 20 0,24-9 0,5 6 0,0 1-208,-6 8 0,-1 3 0,6-1 208,7-3 0,6 0 0,3-2-1568,9 16 1,5-5 667,-1-19 1,2-2-226,6 6 1,4-9-1575,15-13 2699,3-25 0,-2-23 0,-1-13 0</inkml:trace>
  <inkml:trace contextRef="#ctx0" brushRef="#br0" timeOffset="4209">13392 1803 21565,'9'-36'1394,"-1"0"0,6-25-674,-4 18 89,-4 22 1,0 21-181,-4 28-179,0 23-591,-1-16 0,-2 2 276,0 4 0,-1 2 0,-4 17 0,0 1-135,1-19 0,0-1 0,-3 10 0,1-5 135,2-5-135,1-29 0,15-62 0,-3 18 0,1-5-1085,8-17 0,3-9 1,1 4 1084,4-3 0,3 2 0,-5 8 0,2-4 0,2 5-549,0 10 1,1 3 0,-1 3 548,2-1 0,1 4 20,8-2 1,0 6-21,9 13 0,-1 25 0,-1 11 0,-4 15-6,-4 5 6,-9-3 0,-8 0 2456,-6-7-2456,-6-3 2478,-4-6-2478,-2-4 335,-5 0-1235,-7-3-4407,-27 18 5307,-3 5 0,8-7 0,-1 3 0,3 0 0,0-1 0</inkml:trace>
  <inkml:trace contextRef="#ctx0" brushRef="#br0" timeOffset="4812">3951 6225 23544,'-45'7'877,"0"1"0,0-1 0,-15 3 0,8-4-158,9-13 91,23-11-810,28-15 0,30-17-1038,-4 16 0,5-1 1038,-4 6 0,3-1 0,3 0-796,8-4 1,3 0 0,3 0 795,-7 4 0,2 1 0,1-1 0,3 0 0,-6 3 0,1 0 0,1 0 0,2 0 0,0 0-319,-2 2 0,0 1 0,1-1 0,1 0 0,1-1 0,1 1 319,-3 1 0,0 0 0,1 0 0,1 0 0,1-1 0,0 1 0,0-1-160,-1 2 0,-1-1 0,2 1 0,0 0 0,0-1 0,1 0 0,1 1 0,0-1 160,-3 2 0,1-1 0,1 0 0,0 1 0,1-1 0,0 1 0,0-1 0,1 0 0,0 0-60,3-1 0,1 0 1,0 0-1,1-1 1,0 1-1,1 0 1,0-1-1,0 1 1,0 0 59,-3 1 0,1 0 0,-1 0 0,1 1 0,1-1 0,-1 0 0,1 1 0,0-1 0,1 1 0,-1-1 0,-2 2 0,0 0 0,0 0 0,0 0 0,1 0 0,0 0 0,0 0 0,0 0 0,0 0 0,1 0 0,-1 0 0,-3 1 0,0 0 0,0 0 0,1 1 0,-1-1 0,1 0 0,-1 1 0,1-1 0,0 0 0,0 1 0,1-1 0,-1 1 0,2-1 0,0 0 0,0 1 0,0-1 0,0 0 0,1 1 0,-1-1 0,1 1 0,0-1 0,-1 1 0,1 0 0,0-1 0,1 1 0,0-1 0,0 1 0,0-1 0,1 1 0,-1-1 0,0 1 0,1 0 0,-1 0 0,1 0 0,-1 0 0,1 0 0,-1 0 0,0 0 0,0 1 0,1-1 0,-1 1 0,0 0 0,1-1 0,-1 1 0,1 0 0,-1 0 0,0 0 0,0 1 0,0-1 0,0 1 0,0 0 0,0-1 0,-1 1 0,1 0 0,0 0 0,0 1 0,-1-1 0,1 0 0,-1 1 0,0-1 0,-1 2 0,-1-1 0,0 0 0,1 1 0,-1 0 0,0-1 0,0 1 0,0 0 0,-1 0 0,1 0 0,-1 0 0,0 1 0,3-2 0,0 1 0,0-1 0,-1 1 0,1 0 0,-1 0 0,0 0 0,-1 1 0,1-1 0,-1 0 0,0 1 0,2-2 0,0 1 0,0 1 0,0-1 0,0 0 0,-1 0 0,0 1 0,-1-1 0,0 1 0,-1-1 0,3 0 0,-1 0 0,0 0 0,-1 0 0,0 0 0,0 0 0,-1 0 0,-1 1 0,0-1 0,1 0 0,0 0 0,0 0 0,-1 0 0,-1 0 0,0 0 0,-1 0 0,-1 0 0,12-3 0,-2 0 0,-1 0 0,-1 1 0,-1-1 0,-1 0 9,3 0 0,-1-1 0,-1 0 0,-3 0 1,-1 1-10,5-3 0,-3 1 0,-2 0 0,-2-1 46,6-2 1,-3-1 0,-4 0-47,-10 4 0,-2-1 0,-3 1 446,7-5 0,-4-1-446,-10 6 0,-3 0 0,14-11 0,-14 9 1549,-2 4-1549,-7 10 1893,-6 21-4231,-11 6 2338,-15 23 0,-13 1 0,-5 6 0</inkml:trace>
  <inkml:trace contextRef="#ctx0" brushRef="#br0" timeOffset="5800">17246 385 23903,'-12'-26'3059,"5"4"-2700,-2 6 181,8 9 180,-2 11-720,3 21 0,0 28-543,-1-12 1,2 4 542,-1 12 0,1 4 0,0-14 0,1 1 0,-1 2-397,1 3 1,0 2 0,1 0 396,-1 4 0,1 0 0,0 1-667,-1 0 0,0 0 0,0 4 667,-1-3 0,1 4 0,-2-1 0,1-3 0,0 0 0,0-4 0,-1 2-143,0-8 1,0 3 0,0-2 0,0-3 142,0 17 0,0-8 319,0-19 1,0-3-320,0 2 0,0-9 901,0-20-1890,-4-27-990,3-21 0,2-7 584,-3 4 1,2-1 1616,2-21 1,2-1-1,0 15 1,2 2 0,1-1-1,0 0 1</inkml:trace>
  <inkml:trace contextRef="#ctx0" brushRef="#br0" timeOffset="6167">17644 899 21745,'20'-39'3058,"-3"4"-2249,-1 2-179,-6 7-270,-4 3-90,-2 13-1,-4 7 91,-5 23 90,-6 18-315,2-7 0,-2 4-453,-1 7 1,-1 3 407,0 5 0,1 2-573,4 4 1,1 0 482,1 0 0,3 0 0,7-1 0,3 0 0,2-3 0,3-3 0,7-3 0,4-5 0,5-4 0,5-5 0,5-6 0,4-6 0,4-7 0,2-6 0,3-6 0,1-7 0,0-4 0,-1-6 0,-1-4 0,-3-3 0,-5-2 0,-4-2 0,-4 0 0,-5-1 0,-8 0 0,-5 0 0,-6-26 0,-27 3 0,-16 23 0,-9 4 0,8 8 0,-3 3-197,-17-3 0,0 7 107,12 10 0,2 4-630,-1 2 1,1 2-271,0 5 1,3 3-450,1 2 0,2 2 1439,1 4 0,2 3 0,3 6 0,2 3 0,1 3 0,0 0 0</inkml:trace>
  <inkml:trace contextRef="#ctx0" brushRef="#br0" timeOffset="7517">4767 7327 20935,'9'-35'3238,"-3"-1"-2338,-4 1 89,-2 1-179,0 4-181,0 2-179,-6 5-180,1 3 90,-12 2-360,2 10 0,-9 1 0,-1 20 0,1 12 0,0 6 0,3 0 0,1 5 0,-3 12 0,-1 8 0,3-3-625,2 3 1,4 2 624,4 5 0,2 5 0,5-6 0,7-7 0,5-3 0,6 13 0,7-5 0,3-24 0,5-6 0,3-4 0,5-4 0,2-3 0,3-5-102,4-6 1,2-5 101,1-5 0,0-4 0,0-6 0,-1-4-274,-1-5 0,-2-4 274,-4-5 0,-3-3-412,-3-4 1,-5-3 411,-3-2 0,-5-5 0,-7 1 0,-4-4 0,-1 2 0,0-8 0,-3 0 0,-3 8 0,-3-3 0,-2 4 0,-4-2 0,-4 3 0,-3 2 0,-3 2 0,-1 3 0,-3 2 0,-1 5 0,-2 2-45,-1 4 0,-3 4-304,-14 3 0,-6 8-955,-1 10 0,-1 7 224,0-1 1,2 6 1079,4 8 0,7 5 0,2 21 0,8 1 0</inkml:trace>
  <inkml:trace contextRef="#ctx0" brushRef="#br0" timeOffset="8114">7066 7007 22194,'4'-51'2879,"-2"3"-2070,0 2-89,-2 8-91,2 5-269,0 8-180,0 6-90,0 9 0,-2 15 90,0 22-180,-5 27 45,1-14 0,-1 4-726,-3 10 0,0 3 636,-1 7 0,-1 1 45,3-19 0,1 1 0,-1 0-300,0-2 1,1 0-1,0 0-375,0 20 1,2-3-226,-1-6 1,2-2-451,3-6 1,0-2 1349,1-8 0,2-2 0,7 22 0,5-11 0</inkml:trace>
  <inkml:trace contextRef="#ctx0" brushRef="#br0" timeOffset="8516">7638 7388 25073,'8'-36'1619,"-3"6"-1170,-1 7 1,-4 6 0,0 4-180,1 0-90,2 5-90,1 1-90,0 0 0,2-6 0,3-7 0,28-31 0,1 8-530,-8 11 1,4 2 529,-6 8 0,3 3 0,11 2 0,0 3 0,18-4 0,-23 19 0,-4 7 0,-5 26 0,-17-3 0,-5 4-322,-4 7 0,-6 5 322,-6 6 0,-5 6 0,0-2 0,1-11 0,0-2 0,-2 3-471,-5 14 1,-3 3-1,1-5 471,-4 2 0,1-5 0,4-5 0,-1-2 0,4-9 0,0-2-321,-8 20 321,13-15 785,10-14-785,59-14 0,-3-15-767,-1-4 0,4-3 767,-7-1 0,1-2 0,7-1 0,2-1 262,3 2 0,3 0-1342,-7 0 1,3-1-1,0 0 1080,-4-1 0,0-1 0,-1 0 0,-1 1 0,0 0 0,-2 0 0,10-7 0,1-1 0</inkml:trace>
  <inkml:trace contextRef="#ctx0" brushRef="#br0" timeOffset="8993">9977 7221 23094,'9'-65'1889,"-3"18"-1440,-4-5-89,-6 23 180,-1-22-360,1 17 0,0-21-90,4 17-90,6-5 90,6-8-90,12 2 0,9 1-2473,8 7 2563,2 10 0,1 8 630,1 13-540,-2 13 0,-4 12 0,-7 15 0,-21 7 0,-8 6-1407,-11 12 1,-7 2 1271,1 2 0,-3-1-45,-10 0 0,-2-3 562,10-21 0,1-3-562,-14 18 0,11-12 26,13-13-26,21-12 0,28-10 0,-9-4 0,7-1 0,6 1 0,9-2 0,1 2 0,-5 0-365,14 2 0,-1 1 365,-13-1 0,5 0 0,-2 2 0,-9 4 0,-6 7 0,-9 5 0,12 27 2602,-29 12-2602,-30-6 0,-11 2 0,3-11 0,-4-1-579,0-3 1,-4 1 0,1-3 578,-9 4 0,0-4-585,1 0 1,-1-3-496,1-1 1,0-3-450,4-2 0,-1-3 1474,3-3 1,1-1 0,-21 13-1,5-6 1</inkml:trace>
  <inkml:trace contextRef="#ctx0" brushRef="#br0" timeOffset="9544">13445 6509 23903,'5'-20'3418,"-2"2"-2968,-3 3 0,0 2-180,0 7-180,0 2-90,0 24 0,0 6 0,4 24 0,2 6-368,6 8 368,-4-31 0,1 0 0,0-1 0,4 0 0,9 5 0,4-2 0,17 5 0,-10-17 0,1-8 0,21-22 0,4-16 0,-29 4 0,-1-3 0,0-4 0,-3-2 0,0 1 0,-3-2 0,-2 0 0,-1-1 0,12-23-91,-2-4 91,-16 23 0,-1 18 0,-22 40 0,-6 39 0,3-16 0,-2 8 0,0-1-1080,4-9 0,0 0 0,0 2 960,-3 17 0,-1 4 0,2-5-420,5-16 1,2-2-1,1 1-1129,0 9 0,2 2 1,1-4 1668,2 2 0,3-2 0,3 10 0,4-5 0,12-1 0</inkml:trace>
  <inkml:trace contextRef="#ctx0" brushRef="#br0" timeOffset="9752">14923 6596 16071,'12'-45'779,"-1"0"1,0 3 0,-2 2 293,-2 7 0,0 0-803,5-20-813,4 13 723,10 9 899,13 9-1079,3 13 0,12 3 0,-3 1-90,-2 0 0,1 1 119,6 0 0,6 1 0,-7 1-524,-10 1 0,-4 2-135,-4-1 1,-1 0-1172,-1 0 1,-2 0 1800,5 0 0,-8 0 0,-25 0 0</inkml:trace>
  <inkml:trace contextRef="#ctx0" brushRef="#br0" timeOffset="9992">15508 6199 13463,'-64'13'1859,"1"-1"0,26-3 0,1 2-1131,-28 10 1,5 4-189,14 13 1156,8 8-1696,27-9 0,7 2 0,8 23 0,8-20 0,8 0 266,18 4 1,6-2-267,-10-9 0,2 0 435,-5-3 1,2 0 0,-4 0-436,-1 2 0,-3 1 0,-4 0 0,-4 1 646,-3 0 0,-5 1-646,-5 1 0,-4 1 0,-5 1 0,-4 1 0,-5 0 0,-5 0-495,-3 0 1,-3-1-496,-2-1 1,-1-2-361,0-2 1,-1-1 1349,2-4 0,1-1 0,-14 21 0,5-7 0</inkml:trace>
  <inkml:trace contextRef="#ctx0" brushRef="#br0" timeOffset="10369">17080 6128 24083,'0'-28'2069,"-4"2"-1349,-4 11 269,-10 9-269,-12 21-720,-5 14 0,-2 12-1179,7-2 0,1 6 0,0 1 1179,0 1 0,-1 1 0,4 2 0,-1 7 0,3 3 0,5-2 75,8-14 0,4-1 0,4 2-75,6 14 0,5 2 0,3-3 0,3 4 0,9-2 0,8-6 0,9 1 0,-1-10 0,0-13 0,3-8 0,12 0 0,0-10 0,11-25 0,-34-21 0,-6-10 0,-8 9 0,-5-4 0,-2-16 0,-9-3 0,-20 4 0,-8 5 0,2 14 0,-4 3-270,-14-4 0,-4 6-405,7 17 1,-1 7-226,-3 4 1,0 4-316,1 4 1,0 3 1214,3 4 0,1 3 0,5 4 0,2 2 0,4 0 0,-1 1 0</inkml:trace>
  <inkml:trace contextRef="#ctx0" brushRef="#br0" timeOffset="10782">18651 6047 22194,'-7'-3'2429,"4"-2"-1709,12-7 89,11-6-89,17-5-91,12-3-179,12 3-135,-14 13 0,2 2-315,-12 1 0,-1 8 0,10 26 0,2 15 0,-9 1-688,-14-4 1,-6 5 687,5 13 0,1 8 0,-9-3 0,-16 2 0,-8-3 0,3 5 0,-2 1 0,1-22 0,-2 0 0,1 0 0,-4 20 0,-1 0 0,2-5 0,-2-1-585,2-5 1,-2-3-451,2-5 1,-2-1 948,-7 1 0,-1-2 0,-12 14 0,11-28 0,-1 0 1</inkml:trace>
  <inkml:trace contextRef="#ctx0" brushRef="#br0" timeOffset="10929">18627 6784 26332,'-14'-33'719,"1"1"1,-4-26-360,15 12-180,22 11-90,22 9-697,-9 15 1,7 3 336,13 2 0,9 3 1,-1 1-730,-10-1 1,-1 0 0,5 1 44,1 1 1,7 1 0,2 0-1,-1 0 1,-6-1 858,7 1 1,-5-1 0,3 0 0,-3 0-1,3 0 1,0 0 0,-5-1 0,-3-1-1,0 1 1,-1-1 0</inkml:trace>
  <inkml:trace contextRef="#ctx0" brushRef="#br0" timeOffset="11343">20933 5925 15442,'-38'-26'2518,"1"3"-1256,2 10-632,8 6 1599,13 9-1779,10 11 599,20 14-1049,14 17 0,-5-16 0,1 2 1111,6 5 0,2 2-1111,2 1 0,1 3 109,-3-4 0,1 3 1,-3-2-110,3 7 0,-3 0 0,8 9 0,-9 2-186,-24-5 0,-12-1 186,-3-14 0,-6-1-247,-12 11 0,-7-5 247,-2-14 0,-2-5 0,-1-2 0,-2-2 0,3-2 0,-1-4 0,3-4 0,1-3 0,-23-7 0,12-19 283,17-19-283,15-21 0,13 23 0,4-1 236,4-7 1,3-2-237,3-2 0,1-2 0,1-2 0,1-1 0,-1 1 0,0-2-130,-4 8 0,-1-3 0,-2 0 130,-2 5 0,-2 0 0,-1 1 0,3-21 0,-4 2 0,-6 14 0,-5 6 0,-10 0 520,-30 12-520,3 16 0,-3 23 0,-1 8-940,16-1 1,2 3-6,-11 12 1,4 4-315,13-7 0,5 2 1259,-11 28 0,15 2 0,9 1 0</inkml:trace>
  <inkml:trace contextRef="#ctx0" brushRef="#br0" timeOffset="11755">22395 6016 23457,'49'-13'509,"1"1"1,-6 0 0,-3 1-330,-7 0 0,-3 1 180,13-3 1169,-6 6-1529,-22 21 0,-11 5 0,-19 19 0,-18 1 0,-10 1 30,16-20 1,-2-1-31,-1-1 0,-2-1 153,-1-1 0,-2-4-153,-11-2 0,1-4 0,10-2 0,0-3 0,-6-4 0,2-4 0,-6-16 0,9-13 0,9-14-450,18 18 0,3-3 450,1-3 0,3-3 0,3-1 0,3 0-161,2 0 1,1 2 160,2 3 0,2 3 0,20-22 0,11 20 0,5 33 0,6 11 0,-8 4 0,1 7-824,-1 2 1,3 5 0,-3 2 823,-8 1 0,-2 1 0,0 6 0,-2 3 0,1 5 0,-2 2 0,-2-2 0,0 2 0,-3-2 0,-1 4 0,-3-4 0,1 2 0,-4 2 0,-5 0-369,-7 12 1,-7 0 0,-5-2 368,-1-12 0,-3-2 0,-3 2-306,-7 13 1,-4 2 0,-5-5-205,-1-14 0,-4-4 1,-2-1-361,-3 2 0,-1-2 1,-3-1 760,-1-1 1,-2-1 0,-1-1 0,0-1 0,-2 0 0,0 0 0,-1-2 0,0 1 0,1-1 0</inkml:trace>
  <inkml:trace contextRef="#ctx0" brushRef="#br0" timeOffset="18211">20941 6037 22554,'-4'-11'2968,"0"1"-2158,4 7-180,0-1-91,0-1-179,0-1-180,0-3 90,0 1-180,0-3 0,0-1 0,0-10-90,0 2 0,0-9 0,0 3 0,0-20 0,0 4 0,-3-17 0,-4 11 0,-3-3 0,-2 0 0,0 0 0,-1 3 0,1 0 0,0 4 0,0 1 0,0 5 0,-2 0 0,-10-11 0,-9 5 0,1-1 0,-5 12 0,10 13 0,-1 3 0,-3 4 0,1 2 0,-3 4 0,-17 4 0,7 8 0,-14 3 0,11 10 0,-1 0-1117,-2 4 1117,0 2 0,4 1 0,3-2 0,7 0 0,5-3 0,7 3 0,3 0 0,8 4 0,0 4 0,7 23 0,2-9 0,3 19 839,2-16-839,5 3 0,6 0 0,9-3 0,5 0 0,5-4 0,5-1 0,1-5 0,0-7 0,3 1 0,-9-9 0,0 0 0,9 5 0,-1-1 0,13 4 0,-19-12 0,2-2 0,-3-9 0,0 6 0,-1-8-270,-1 9-1079,1-2-2429,13 9 1080,-13-7 2698,7 8 0,-20-2 0,-4 5 0</inkml:trace>
  <inkml:trace contextRef="#ctx0" brushRef="#br0" timeOffset="20261">24133 6865 22554,'-8'0'2609,"3"0"-2070,-2 0 91,6 0 449,-2 0-719,3-2-90,0-1 0,7-18-180,6-2-90,11-24-265,10-6 295,-13 17 0,2-5 0,0 1-749,5-10 0,0-2 719,-2 4 0,2-4 0,-3 2 0,2-9 0,-1-2 0,-4 7 0,1-4 0,-3 3 0,1-6 0,-1 2 0,-4 11 0,0-1 0,-2 5 0,-4 8 0,-1 3 0,1 0 0,-1 2 0,1-5 0,1 7 0,0 59 0,0 8 0,-1 0 0,0 4-151,1-3 1,0 1 150,2 3 0,1 1 0,2 1 0,0 1 0,2 0 0,1 0 0,2-3 0,0 0 0,1-1 0,2-2 0,0-4 0,0-1 0,-1-4 0,-1-1 598,5 2 1,-2-2-599,6 11 0,0-2 0,-23-21 0,-11-6 0,-14 3 0,-17-2 0,-17 7-308,17-10 0,-3 0 308,-5 2 0,-1 0 0,-5 0 0,-1 1 0,0 0 0,-3-1 0,8-1 0,-1 0 0,2 0 0,-4 0 0,1 0 0,-19 3 0,5-1 0,8 0 647,-1-5-647,31-4 190,7-4-190,7 5-2339,4 7 450,4 2 2058,4 4 0,8-6 0,5-2 0</inkml:trace>
  <inkml:trace contextRef="#ctx0" brushRef="#br0" timeOffset="21403">26496 5818 19946,'0'-36'5307,"0"-17"-4408,0 15 1170,-3-22-1709,2 32-360,-6-4 0,6 19 0,-3 15 0,-1 18 0,-2 18 0,-2 13 0,0-1 0,-1 0 0,0 3-1131,-1 8 0,-1 5 1,2-4 1130,0-3 0,2-3 0,-1-2 0,1-1-840,1-4 0,0-1 840,2-7 0,1-1-23,-1 26 23,5-15 0,0-13 0,0-11 0,-4-9 2548,3-3-2548,-6-9 2501,21-2-2501,0-4 0,19 0 0,6 0 0,27 0-865,-13 0 0,1 0 865,-7 0 0,0 0 0,4 0 0,0 0 0,-1 0 0,0 0 0,-1 0 0,-1 0 0,-3 0 0,-2 0-449,-5 2 0,-1 1 449,26-2 0,-16 3 0,-11-4 0,-10 0 0,-8-4 0,-5-6 1587,-7-11-1587,-5-9 0,-1-15 0,0-12 313,0 21 1,0-1-314,0-2 0,0-4 0,2-2 0,0-4 0,0 2-689,1-9 0,1 1 689,-1 5 0,1-3 0,1 4 0,0-5 0,0 3 0,1 2 0,0 1 0,-2 4 0,0 2 0,2 5 0,-2 3 0,1-22 0,0 13 0,-4 10 0,0 10 0,-1 5 395,0 8-395,0 3 1443,-7 4-1443,-5 1 0,-15 2 0,-11 0 0,-13 0 0,20 2 0,-5 2 0,-13 2 0,-9 2 0,5-2 0,0 0 0,-1 0-271,-1 1 0,-4 2 0,6-3 271,12-5 0,3-1-129,-5 3 1,1-1 128,-12-2 0,-2 0 0,34 0 0,6 0-2878,8 9 719,4 0 2159,10 8 0,6 1 0,5 0 0</inkml:trace>
  <inkml:trace contextRef="#ctx0" brushRef="#br0" timeOffset="23729">28742 5396 16348,'0'-8'5127,"0"1"-4588,0 0-89,0 1 0,0-1 90,0 2 89,0-1-89,0 1 0,0-2-1,0 1 91,0-1-180,0 0 89,0 1 91,0-1-90,0 4-450,0 1-90,-4 29 0,-1 18 0,1-13 0,-1 4-508,-2 7 0,1 7 0,-1-2 508,-3 13 0,1 0 0,-1 3 0,0 0 0,0 1 0,0-1 0,0-3 0,1-1 0,1-4 0,0-1 0,1-6 0,2-3 0,1-8 0,1 0-52,-1-1 1,1-2 51,2 6 0,-2 0 0,3-35 0,-4-11 0,-1-23 0,1-16 0,0-17 538,4 24 1,0-2-539,0-3 0,0-3 0,1-1 0,-1-4 0,1 2-457,1-8 0,0-1 457,0 7 0,0-1 0,1 2 0,0-2 0,2 3 0,-1 0 0,0 2 0,0 4 0,0 2 0,0 4 0,0 1 0,-1-3 0,0 2 0,3-9 0,-2-10 0,-2 35 0,0 1 388,-2 12-388,0 2 1076,0 0-1076,4 2 0,0 5 0,8 8 0,24 18 0,8 5 0,-13-9 0,3 0-1131,6 4 0,5 3 1,-3-3 1130,6 2 0,-2-1 0,1 0 0,0 1-276,-3-3 0,-1-1 276,-3-1 0,-2-2 0,-5-3 0,-1-1 0,20 11 0,-11-7 0,-11-8 0,-9-3 0,-15-6 3119,-10-1-3119,-15-5 825,-13 6-825,-9 1 0,-13 7-503,-8 1 503,29-6 0,-1 1 0,0 0 0,1 0 0,0-1 0,1 0 0,-26 8 0,8-4 0,11 0 0,9-7 0,10 3 0,9-2 0,6 6 0,10 3 0,6 1 0,13 1 0,10 5 0,17 0-626,-21-9 0,1 0 626,4-1 0,1 0 0,2 1 0,0-1-174,0-1 0,-1-1 174,0 1 0,-1-1 0,-3-1 0,0 0 0,24 8-73,-13-7 73,-10 0 0,-4-5 0,-12 0 1668,-5 3-1668,-9-4 416,-4 8-416,-9 4 0,-33 27 0,-9-4-310,11-11 1,-6 1 309,4-9 0,-3-1 0,1-1-502,-8 3 1,-1 0 501,6-4 0,-3 0 0,2-2-870,-1-1 0,2-2 870,2-2 0,-1 0-92,-8 2 0,0-1 92,8-5 0,1 0 0,3 1 0,2-1 0,-12-2 0,32-5 493,10 4-493,4 2 834,6 4-834,0 0-2284,0 14 2284,0 1 0,-5 26 0,-2 1 0</inkml:trace>
  <inkml:trace contextRef="#ctx0" brushRef="#br0" timeOffset="27239">30772 5066 22644,'0'-26'3508,"0"3"-2608,0 3-1,0 2-269,0 3-630,0 4 0,0 11 0,0 20 0,-5 30-521,0-11 1,0 4 520,-4 13 0,-1 5-509,2-16 0,0 1 0,0 1 509,-1 4 0,-1 1 0,0 0 0,0 2 0,0-1 0,0 1 0,-1-1 0,1-1 0,0 1 0,0-4 0,0 0 0,0 3 0,0-1 0,0 4 0,0 0 0,0-7 0,-2 12 0,1-2 0,2-5 0,0 2 0,2-10 0,-2-2 0,8-8 0,-3-11 0,4-16 0,0-11 868,0-20-868,0-10 0,0-15 0,4-11 512,-1 23 1,0-1-513,2-4 0,0-2 0,1-3 0,1-3 0,0 2-562,1-10 0,1 0 562,0 8 0,-1-3 0,1 4 0,2-5 0,1 4-121,0 1 1,0-1 120,4-14 0,0 1 0,-5 18 0,0 0-202,3-11 1,-1 3 201,2-6 0,-3 7 0,-4 10 0,-2 11 550,-4 7-550,0 8 1112,0 7-1112,0 3 277,6 14-277,2 12 0,8 17 0,7 18-112,-10-22 1,2 1 111,3 4 0,1 1 0,2 2 0,1 0 0,1 1 0,2 0 0,1 0 0,-1-1 0,1-2 0,-1-1 0,-1-5 0,1 1-165,5 4 1,-1-2 164,12 11 0,-19-22 0,-1-1 0,-1-3 0,-6-4 0,-4-10 0,-4 3 0,2-9 0,-11 2 702,1-4-702,-16 0 0,-9 5 0,-13 0 0,-11 1 0,-12 5-41,28-8 0,-1 0 41,-3 4 0,1 1 0,-2-1 0,0-1 0,0 2 0,1-1 0,1 1 0,1 0-138,-30 5 138,8 1 0,-3-3 0,22 1-3202,2-6 3202,22-1 287,4-5-287,9 6 97,9 5-97,15 12 0,15 5 0,15 7 0,-21-14 0,5 1 0,1 3 0,4 2 0,-1-1-1135,9 7 1,0 0 1134,-7-3 0,2 2 0,-4-1 824,4 4 1,-4-1-825,-2 2 0,-1 1 0,-3-2 0,-1 0 0,-4-1 0,-1 0-69,-4-4 1,-1-1 68,14 19 0,-8-8 0,-2 0 0,-10-17 3018,-3-1-3018,-9-18 0,-40-2 0,-24-4 0,15 2 0,-4 0 0,-2 0 90,-5 1 1,-2 0 0,-2 2-91,6-1 0,-3 2 0,-1 1 0,0 5-742,-4 7 0,0 5 1,0 2-1,5-3 742,3-5 0,3-1 0,-2 7-5,2 5 0,-4 6 0,-1 5 0,5 0 0,9-1 5,6 2 0,9 1 0,-1 1-670,-7 6 1,-1 1-1,3-2 670,-3 11 0,4-4 148,8-15 0,2-3-148,-8 23 2316,0-20-2316,19-34 0,13-52 0,-2 15 0,0-2-340,3-9 1,0-4 339,0-2 0,-1-4 0,1 1 0,0-5 0,1-12-13,-2 27 0,0-10 0,1-8 0,0-8 0,0-3 0,1-3 0,-1-1 1,1 1-1,-1 3 0,-1 5 0,1 7 0,-2 9 13,2-15 0,-2 12 0,0 1 0,2-13 0,-2 15 0,1-10 0,1-7 0,1-4 0,-1-3 0,0 1 0,1 2 0,-2 6 0,0 7 0,-1 9 0,-2 13-165,0-4 1,-2 11 164,1-24 0,0 20 0,0 0 0,0-14 0,0 2 0,0-21 0,0 19 0,0-13 0,0 23 653,0 0-653,0 5 0,-3 0 3210,2 5-3210,-8 3 548,4-7-548,-1 3 0,2 0 0,4 2 0,0-4 0,22 50 0,-1-15 0,15 31 0,8 13-181,-4-16 0,4-1 1,1-1 180,0 0 0,0-1 0,0 0-668,1-1 1,1-1-1,-5-3 668,0-3 0,-6-4 0,2-1 0,-10-6 0,-7-5-6296,-27 15 6296,0-3 0,-21 22 0,8-8 0</inkml:trace>
  <inkml:trace contextRef="#ctx0" brushRef="#br0" timeOffset="32173">4556 9030 20204,'-35'0'2518,"-10"0"521,3 0-2679,8 0 473,11 0-113,19 0-432,4 0-288,6 0 619,8 0-619,14 0 0,19-5-354,-15 3 1,3-1 353,5-3 0,7-1 0,7-1 0,10-3 0,5 0 0,-2-1 0,-12 2 0,-1 0 0,2-1 0,1-1 0,4 1-452,-1-1 1,4 0 0,2 0 0,2-1 0,-1 0 0,-2 0 0,-2 1 451,-4 1 0,-2-1 0,-1 1 0,-1 0 0,0 1 0,0-1-194,1 0 1,-1 0-1,1 0 1,-1 1-1,0-1 1,-1 1 193,10-1 0,1 0 0,-2 1 0,0 0 0,-4 0-345,1 1 1,-3 0 0,0 0 0,2 0 344,-4 0 0,2 0 0,1 0 0,0 0 0,-2 1 0,9 0 0,0-1 0,-2 2 0,-4-1 0,4 0 0,-3 0 0,2-1-271,-3 2 1,2-2 0,-1 1 0,-4 1 270,0-1 0,-5 0 0,1 0 0,1 0 0,-1 0 0,1-1 270,0 0 0,0 1 1,3-3-271,0 0 0,4-1 0,0-1 0,1 1 0,0-1 0,1 0 0,0 1 0,-1-2-51,1 1 1,-1-1 0,0 0 0,-1 1 50,-7 1 0,0 1 0,-2 0 0,-4 1 0,18-5 0,-4 2 0,-3 1 0,-1 1 0,-1-1 0,-2 1 196,-1 1 0,0 0-196,-2 0 0,1 0 722,-2-1 0,3-1-722,-2 2 0,4-1 0,-3 0 0,11-3 0,2 0-163,-9 3 1,6-2-1,1 1 1,-6 0 162,-4 1 0,-4 2 0,2-2 0,0 1 0,2-1 0,0 0 0,-3 1-102,2 0 1,-3 0-1,0 0 102,1 0 0,0-1 0,0 1 0,0 1 0,-1 0 0,1-1-264,-1 0 1,0 0 0,1 0 263,-2 1 0,0-1 0,0 1 0,0 0 0,-1-1 0,0 1-137,-1-1 0,0 0 1,0 0 136,0 1 0,-1 0 0,0 1 201,0-1 1,-1-1-1,1 1-201,0 0 0,0 0 0,1-1 0,0 2 0,0-1 0,0 0-87,1 0 0,1 0 0,-1 0 87,0 1 0,-1 1 0,4-1 0,-1-1 0,5 0 0,-1-1 0,-2 2 234,2-1 0,-3 2 0,3-1-234,-4 0 0,2-1 0,1 0 0,-1 1 0,14-1 0,0 2 0,-3 0 0,-12 2 0,-3 1 0,2-1-246,13 0 0,2 0 1,-4 1 245,5 1 0,-3 1 0,1 0 0,2-1-151,-4 1 1,3-1 0,-3 1 150,-12 0 0,-2 0 0,1 0 0,13 0 0,3-1 0,-5 1 0,7-2 0,-4 0 0,1 0 0,0 0 207,-1 0 1,2 0-208,-7 1 0,4 0 0,-3 0 0,-13 1 0,-2 0 0,4 0 236,6 0 0,4-1 1,0 1-1,-5 0-236,13-1 0,-2 0 0,-11 1 0,3-1 0,0 1 0,2 0 0,0 0 0,-3 1 0,9-1 0,3 1 0,-12 0 0,5 1 0,0-1 0,-5 0 0,13 0 0,-2 0 0,-8 1 0,3 0 0,-3 0 0,2-2 0,-3 1 0,2 1 0,0 0 0,-2 0 0,0 0 0,-1 0 0,0 0 0,-2 0 0,-1 0 340,0 0 0,-1 0-340,0 0 0,0 0 0,0 0 0,-1 0 0,2 0 0,0 0 0,0 0 0,0 0 0,1 0 0,1 0 0,1 0 0,0 0 0,1 0 0,3 0 0,-3 4 0,4 1 0,-2 0 0,-13-2 0,-1-1 0,3 1 0,8 2 0,6 1 0,0 1 0,-6-1 442,-7-2 1,-5 1 0,3-1-443,12 2 0,2 0 0,0 0 0,1 0 0,0 1 0,-3-1 0,-12-2 0,-2-1 0,4 0 0,6 2 0,6 2 0,-1-1 0,-5-1 0,9-4 0,2 0 0,-8 4 0,8 1 0,0 0 0,-5-2 0,-4-3 0,-4-1 0,1 1 0,11 2 0,2 0 0,-5 0 0,7-2 0,-7-2 0,-15 0 0,-2 0 0,1-1 0,1-1 4,0-2 0,1-1-4,2-1 0,0-1 0,2-1 0,1 0 0,0-1 0,2 0 0,-2 0 0,3 0 0,-2 0 0,8 0 0,-1 0 0,-10 2 0,3-1 0,-2 2 0,-5 2 0,0 1 0,-3 0 0,7 1 0,-1 1 0,13-1 0,-1 1 0,-21 2 0,-3 0 0,2 0 0,-1 0 0,-2 0 0,-1 0 0,0 0 0,-1 0 0,1 0 0,-1 0 0,0 0 0,-1 0 0,3 0 0,1 0 0,0 0 0,1 0 0,3 0 0,1 0 0,3 0 0,1 0 0,4 0 0,0 0 0,4 2 0,2 1 158,2-1 0,3 1-158,1 1 0,4 1 0,-2-1-211,-13-1 0,-2 1 1,3 0 210,-3-1 0,4 0 0,-1 0 0,-3 0 0,0 0 0,-3 1 0,0-1 0,-2 1 0,1 0 0,4 1 0,7 0 0,6 0 0,0 1 0,-6 0 0,-5-1 0,-5 0 0,4 0-316,3 0 0,5 1 1,-1-1-1,-7 0 316,2 1 0,-5-1 0,1 0 0,0 0 148,-5-2 1,3-1-149,15 3 0,1-1 0,-16-1 0,1 0 13,3-1 0,5 0 0,-5 0-13,-4 0 0,0 0 0,14-1 0,1-2 0,-15 1 0,-1 0 0,3 0 0,0 0 0,0 2 0,4 1 0,-4 0 0,3 0 0,-2 1 0,9 1 0,-1 1 0,-7 0 0,2-1 0,-3 1 0,4 0 0,-2 1 0,-1 1 0,1-1 0,0 1 0,-1 0 0,-1 0 0,0 1 0,1 0 0,-1 0 0,0 0 0,0 0 0,-2 1 0,3 0 0,-3-2 0,3-1 0,-2 1 0,7 2 0,1 1 136,-7-3 1,3-1 0,-3 1-137,6 0 0,-2 1 0,3 0 0,1 0 0,1-1 0,0-1 0,2 2 0,0 0 0,-2 0 0,2-1 0,-4 0 0,2-1 0,-2 1 0,6 3 0,1-1 0,-14-2 0,5-1 0,0 1 0,-6-1 0,10 2 0,-3-1 0,-7-3 0,1 0 0,-2-1 0,5 2 0,-3-3 0,3-2 0,0 0 0,3 3 0,2 1 0,0-3 0,2 1 0,1 2 0,1 0 0,1 2 0,2-1 0,-4-1 0,5 0 0,-4 0 0,-13 0 0,-3-1 0,3 1 0,11 0 0,2-1 0,-2 1 0,-4 0 0,-2 0 0,0 0 0,0-1 0,-1-1 0,0 1 0,1 1 0,-1 0 0,-1 0 0,-5-2 0,-1 1 0,-3-1 0,6 3 0,-3 1 0,1-1 0,0 1 1267,-1 0 0,5 1-1267,8 2 0,6 2 0,-4-1 0,0-1 0,-1 0-371,1 1 0,4 1 0,-7-2 371,-9-2 0,-5-1 0,-1 0 0,0-1 0,-3-2 0,-1 0 0,-3 2 0,-1 0 599,27-5-599,-5 13 0,-5-12 0,0 11 0,-4-4 0,1 6 0,-6-4 0,1 0 0,9-1 0,-12 0 0,-2-2 0,-3-7 919,-5 8-919,-1-8 173,-1 8-173,7-1 1567,-4-1-1567,8 6 114,-8-7-114,0 9 0,13 0 0,-8 1 0,13 2 0,-8-5 0,0-6 0,0 3 0,-3-5 0,-3 1 0,8 3 0,-14-8 0,2 3 0,-15-4 0,-7 0 0,-2 0 0,-2 0 0,-1 0 0,-18-20 0,1 4 0,-19-19 0,2 5 0,-5-3 0,4 6 0,-4-5 0,-1 1 0,-3-3 0,2 2 0,-8-6 0,0 2 0,-6-11 0,6 12 0,24 29 0,36 28 0,12 15 0,-3-13 0,2 0 0,25 19 0,-14-19 0,6 2 0,3-1 0,3 0 0,3 0 0,-1-1 0,-6-2 0,1-1 0,-2-2 0,22 7 0,-11-7 0,-28-13 0,-12 22 0,-14-2 0,-17 19 0,-7-2 0,2-7 0,0 1-515,-12 21 515,12-21 0,-1 1 0,-11 19 0,10-20 0,-2 1 0,13-27 0,0-4 0,2-12 0,-4-5 515,-4-10-515,-5-13 0,4-3 0,1-3 0,3 7 0,0-2-270,-3-14 1,1 0 269,6 13 0,2 1-160,-9-30 160,3 8 0,7-3 0,2 22-2698,3-6 2698,-4 27 0,-8 4 0,-4 7 0</inkml:trace>
  <inkml:trace contextRef="#ctx0" brushRef="#br0" timeOffset="33843">24235 3556 24353,'-5'0'1889,"-6"0"-1619,9 0 0,-8 0 89,3 12 361,-18 43-630,14-25 0,-1 7-630,0 7 1,-4 11 0,0 6 0,-1-1 0,3-5 539,-2 7 0,2-4 0,-1 8 0,2-14 0,0 6 0,-1 3 0,-1 4 0,0 0 0,1 0 0,1-2-332,0 0 1,0 0-1,1 0 1,0 0 0,1 0-1,-1-1 1,1-2 331,-1 3 0,0-2 0,0-1 0,1 0 0,-1 0 0,1 2-222,1-2 0,-1 1 1,0 2-1,0 0 0,1-3 1,0-2-1,2-6 222,0 8 0,0-6 0,2-2 0,0 0-171,1 2 1,0-1 0,2 1 0,1 4 170,1 4 0,2 5 0,0 2 0,2-2 0,0-2 0,1-1 0,-1-4 0,4 2 0,5 9 0,-1-18 0,4 7 0,2 4 0,3 4 0,0 1 0,2 0 0,0-1 0,0-3 0,-1-5 0,-2-6 37,6 10 1,-1-7 0,0-4 0,3 2 0,6 7-38,-8-16 0,3 5 0,2 3 0,3 3 0,1 0 0,0 1 0,2-2 0,-1-2 0,-1-4 0,0-5 0,-3-5 0,12 6 0,-2-7 0,0-6 0,1 0 0,3 3 0,2 1 0,3 1 0,2 1 0,0-1 0,0-3 0,-1-3 0,-2-4 0,0-2 0,0-3 0,-1-1 0,2 0 0,1 0 0,1-1 0,0-1 0,0 0 0,1-1 0,1-1 0,-1 0 0,1-1 0,2 0 0,3-1-55,-3-2 0,3 0 0,3 0 0,0-1 1,0 0-1,-1-1 0,-3 0 55,-1-1 0,-2-1 0,-1 0 0,-1-1 0,2 0 0,3 0 6,2 1 0,1-1 1,2 1-1,1-1 1,0-1-1,1 0 1,0-1-7,-5-2 0,-1-1 0,1-1 0,0 0 0,1-1 0,0 0 0,1 0 0,0 0 0,-2 0 0,1-1 0,1 0 0,0 0 0,0 0 0,0 0 0,1-1 0,-1 1 0,1-1 0,-1 0 0,1 0 0,0-1 0,0 1 0,0-1 0,0 1 0,0-1 0,0-1 0,-1 1 0,0 0 0,1-1 0,0 1 0,0-1 0,-1 0 0,-1 0 0,0 0 0,-3-1 0,-1 0 0,12-1 0,-4-1 0,-1 0 0,-1 0 0,0 0 0,1-1 0,1 0 0,1 1 0,-1-2 0,1 1 0,0-1 0,-1 0 0,-8 0 0,-2 1 0,0-1 0,1 0 0,0-1 0,2-1 0,2 0-29,-2-1 1,3-1 0,2-1 0,0-1 0,1 0 0,0 0 0,-1 0 0,-2-1 0,-3 1 28,3 0 0,-3 0 0,-2 0 0,0 0 0,1-2 0,1-1 0,4-2 27,-4 0 1,3-1-1,2-2 1,1-1-1,2-1 1,-1 0-1,-1-2 1,-1 0-1,-4-1 1,-2 0-28,-1-2 0,-2-2 0,-2-1 0,-1 0 0,-2-1 0,0-1 0,0 1 0,0-1 19,1 1 1,-1 1-1,0-1 1,0 0-1,-1-1 1,0-2-1,-2-1 1,0-2-20,-2-1 0,-1-3 0,0-2 0,0-2 0,-2 0 0,0 0 0,-3 1 0,-2 2 0,-2 2 0,7-11 0,-5 2 0,-3 2 0,0-2 0,2-2 0,0-1 0,1-4 0,1 0 0,-1-1 0,-3 1 0,-3 3 0,-3 3 0,-3 3 0,-2 0 0,0 0 0,-1 0 0,5-13 0,0-1 0,-2 0 0,0 0-59,-6 12 0,0 1 1,0-1-1,-1-2 0,-1-3 59,-2 2 0,-1-2 0,0-3 0,0 0 0,-1-1 0,-1 2 0,-1 1-28,0-9 1,0 2 0,-2 1-1,-1-2 1,0-2 27,-1 7 0,0-3 0,-1-1 0,0-1 0,-1 1 0,-2 2 0,-1 2 17,-3-7 0,-3 3 0,-1 1 0,-2 1 0,-1 0-17,-1-1 0,0 0 0,-3 0 0,0 1 0,-2 0 0,0 2 0,-2 0 0,0 1 0,-4-2 0,-3-1 0,0 7 0,-3-3 0,-3-1 0,-1 0 0,-1 1 0,0 1 0,1 3 0,1 2 0,1 2 0,-1 2 0,0 0 0,-2 0 0,-2-2 0,0-1 0,0 0 0,-1-1 0,-2-1 0,-4 1 0,-3 0 0,-7 2 0,10 13 0,-5 0 0,-4 0 0,-3 0 0,-2 0 0,-2 1 0,-1 0 0,0 1 0,0 0 0,2 2 0,1 0 0,3 2 0,3 2 0,-8-5 0,4 2 0,2 3 0,2 1 0,-2 0 0,-1 0 0,-3-1 0,-5-2 0,10 5 0,-4-2 0,-2-1 0,-3-1 0,-1 0 0,-2-1 0,0 1 0,-1-1 0,1 2 0,1 1 0,2 2 0,1 1 0,3 3 0,4 2 0,-18-3 0,4 3 0,2 4 0,3 2 0,-1 0 0,1 1 0,-3-1 0,6 1 0,-1 1 0,0-1 0,0 1 0,0 1 0,0-1 0,-1 2 0,1-1-11,-1 0 0,0 1 1,-1 0-1,1 1 1,-1 0-1,0 0 1,1 1-1,-1 0 11,0 0 0,0 2 0,0-1 0,0 1 0,0 1 0,1-1 0,-1 1 0,0 1 0,1 0 0,-1 0 0,1 0 0,0 1 0,0 0 0,0 1 0,0 0 0,0 1 0,0 1 0,0 0 0,1 1 0,-1 0 0,1 1 0,0 0 0,-1 1 0,2 0 0,-9 1 0,1 1 0,1 1 0,-1 0 0,1 1 0,0 1 0,0 0 0,1 1 0,1 0 0,0 1 0,1 1 0,-1 0 0,1 1 0,1 1 0,1 0 0,1 0 0,0 1 0,1 1 0,0 0 0,0 1 0,1 0 0,-7 3 0,1 1 0,1 0 0,0 1 0,0 1 0,1 0-30,3 0 0,2-1 0,-1 1 0,1 1 0,-1 2 0,-1 1-240,6-1 0,0 0 0,-1 2 0,-1 1 1,1 1-1,0 1 0,0 0 0,2 0-334,-6 5 0,1 2 0,1 0 0,0 0 0,1 2 1,0-1-1,1 0 604,0-1 0,0 0 0,0 1 0,1 0 0,0 0 0,3 0 0,1 2 0,-2 3 0,1 2 0,2 0 0,2 0 0,2 0 0,3-3 0,0 6 0,-1 1 0,1-1 0,0 0 0</inkml:trace>
  <inkml:trace contextRef="#ctx0" brushRef="#br0" timeOffset="35952">24442 9990 23364,'-9'-39'4767,"-1"13"-4317,-33-10-450,11 40 0,-6 19 0,-2 17 0,13 3 0,2 10 0,0 5 0,0-1-622,-1-1 1,0 1-1,0 2 1,0 1 621,2-1 0,-1 2 0,0 1 0,0 0 0,3-3-945,-1 5 1,2-1-1,1-3 1,2-6-406,-5 9 1,4-7 1349,0 3 0,7-25 0,12-49 0,0-6 0</inkml:trace>
  <inkml:trace contextRef="#ctx0" brushRef="#br0" timeOffset="36205">24072 10239 20004,'15'-61'1169,"1"0"0,-3 4 1,0 1-2415,-1 8 0,-1 0 1829,0-2 1,-1 3-585,4-11 1485,6 2-1485,-5 59 0,9 22 0,-10 4 0,-1 5 225,4 7 1,0 2-226,1 7 0,1 5-522,1-2 0,1 5 0,0 0 522,0 0 0,0 0 0,0 0 484,0 0 1,0-1 0,-1-2-485,-1-7 0,-1-3 0,-2-4 0,-1-5 0,-1-3 0,10 22-4137,-2-10 1618,-13-22 2476,-3-16 0,-15-26 0,-3-12 0</inkml:trace>
  <inkml:trace contextRef="#ctx0" brushRef="#br0" timeOffset="36311">24226 10524 23405,'-54'-13'944,"-1"1"1,0-1-1,-10-2 1,11 4-855,16 4 23,67 18-833,11-2 1,10-2 719,-1 1 0,5-1 0,0 0 0,-1 0 0,-1 0 0,0-1 0,3-2 0,0 0 0,0 0 0</inkml:trace>
  <inkml:trace contextRef="#ctx0" brushRef="#br0" timeOffset="36975">27061 10549 18590,'0'-38'1349,"-4"5"1273,0 7-2263,-1 11 1050,-4 17-1409,-1 23 0,-9 33 0,7-16 0,0 3 0,-1 11 0,1 3 0,-1 4 0,0 1 0,1 2 0,1-1 0,0-2 0,0-1 0,3-5 0,0-3 1285,0-5 1,2-3-1286,2-7 0,1-2 0,0 28 0,3-45 0,1-23 0,7-53-389,-1 16 0,2-4 389,4-10 0,3-4-611,-4 14 1,2-1 0,0-1 610,2-3 0,0-1 0,0 1 0,1-2 0,1-1 0,0 2-596,-1 1 0,1 1 1,-1 2 595,0 3 0,0 1 0,0 2-205,8-14 0,-1 4 205,-2 8 0,1 3 0,-3 7 0,4 5 187,10 2 1,4 12-188,7 24 0,0 13 0,-8 4 0,-4 6 0,-1 12 0,-12 4 848,-19-4 0,-11-1-848,-3-12 0,-4-3 1442,-3-2 1,-3-2-1443,-9 5 0,-2-3 0,-14 8 476,16-19 0,3-4-476,14-4 0,26 2 0,22 1 0,8 8 0,3 5 0,-15-6 0,0 4-123,16 24 0,-5 5 123,-21-17 0,-4 2 0,3 13 0,-6 0 0,-14-15 0,-5-1 0,-2-1 0,-3-2-63,-7-3 0,-3-3 63,-29 18 0,12-25 0,-5-5 0,3-4 0,-1-2 0,1-4 0,1-2 0,-22-9 0,29-5-360,7-4-5487,13-35 5847,18 14 0,5 6 0,5 1 0,27-7 0</inkml:trace>
  <inkml:trace contextRef="#ctx0" brushRef="#br0" timeOffset="37362">29112 10580 23094,'16'-28'2518,"-2"2"-2068,-4 6 90,-4 5-270,0 4 89,2 4-269,1 4 90,-1-1 0,2-1 180,-8-5-90,2-6 0,-8-18-270,-4 8 0,-8-11 0,-10 24 0,-13 13 0,-8 22-264,18-1 1,-1 4 263,0 8 0,1 5-1609,-2 7 0,3 4 1609,0 4 0,7 7 0,12-7 0,5 8 0,3 1 0,1-5-412,3-6 1,1-4 0,4 3 411,2 5 0,2 5 0,4-2 0,3-9-856,18 3 0,6-9-268,2-3 0,3-4-316,5-7 1,2-7 1439,1-5 0,2-6 0,2-6 0,0-3 0,1-5 0,0 0 0</inkml:trace>
  <inkml:trace contextRef="#ctx0" brushRef="#br0" timeOffset="37795">30338 10727 24173,'11'-37'959,"1"0"1,-2 3 0,0 2-241,2-19 1,-4 15-630,-4 18-90,-2 29 0,-8 31 0,2-6 0,-2 4-568,-1 10 0,-3 5 568,0 2 0,-2 6 0,1-2-481,3-12 0,1-2 0,-1 2 481,-2 13 0,0 3 0,1-5 0,1 0 0,2-3 0,2-7 0,1-1-90,1-6 0,1-2-1080,1 25-1888,0-18 540,3-51 1978,2-29 720,0-11 0,0-8-526,0-6 1,2-8 660,-1 11 0,1-8 0,0-1 0,0 4-632,1-7 1,-1 3 0,1-4 518,0 3 1,1-5-1,1 2 1,-2 5 66,1 4 1,-1 4 0,0 2 51,0 5 0,1 1 0,0 2-51,3-10 0,2 4-46,1 11 1,2 7 225,24 3-90,12 44-225,-22 10 0,-1 12-15,0 13 0,-2 10 0,-2 0-230,-7-11 0,-1-1 1,-2 4 109,-1-1 0,-1 4 0,-1 0 0,-5-4 0,-5-1 0,-4-2 0,-5 1 359,-8 13 1,-6 2 0,-2-5-360,3-14 0,-1-4 0,-3 1 210,-6 7 1,-4 1 0,-4-4-991,-7-4 1,-6-5-1,5-4-254,4-2 0,0-3-406,-19 9 1,5-8 1439,23-18 0,15-15 0,8-2 0</inkml:trace>
  <inkml:trace contextRef="#ctx0" brushRef="#br0" timeOffset="38087">31970 10798 25253,'-2'-43'719,"-1"-1"1,-1 3-1,-1 1-449,-1 4 0,-2 1 180,-7-22-270,3 15-180,1 21 0,-2 32 0,-5 35 0,7-4 0,0 6-1649,-4 10 0,0 4 1649,4-15 0,0 2 0,0 0 0,-2 2 0,0 2 0,0-1 0,1 1 0,0-1 0,-1 1 0,1-2 0,0-1 0,0-1 0,1-3 0,0-1 0,0-1 0,-3 16 0,0-3-275,2-9 0,1-2-535,2-8 0,0-2-1258,-3 12-721,6-22 2789,2-31 0,6-21 0,0-19 0</inkml:trace>
  <inkml:trace contextRef="#ctx0" brushRef="#br0" timeOffset="38260">31800 10864 18545,'13'-55'809,"0"0"1,0 3 0,1 3-107,-3 8 0,2 3-478,-2 5 0,2 2 45,7 3 0,3 4-270,15-2 90,19 6-180,-3 31-180,8 6-90,-29-5 0,-1 2-225,0 0 1,-1-1-1035,26 13-900,-10-3 2727,-10-3 0,-15-2 0,-6-3 0</inkml:trace>
  <inkml:trace contextRef="#ctx0" brushRef="#br0" timeOffset="38453">31885 10809 23094,'-37'7'569,"0"1"1,3-1 0,1 1 59,-18 7-89,15 1-180,17 1-180,19 1-90,22 5 0,23 2-443,-12-12 0,3 0 128,6 1 1,2 0-584,6-2 0,0-1 178,-1 0 1,0 0-181,-2-1 1,-2-1-406,-6-1 1,-3 1 1214,21 4 0,-20 4 0,-12-1 0</inkml:trace>
  <inkml:trace contextRef="#ctx0" brushRef="#br0" timeOffset="38645">31597 11591 21745,'-43'17'869,"0"-1"1,3-1-1,2-1-59,-23 8-1,19-11-179,14 3-180,17-8-271,19 8-89,22-1 0,25 3-90,-17-8 0,5-1-699,8-2 1,5-1 0,-1 0 203,9 0 1,1 0-16,-7-1 0,2-1 1,-2-3 396,-8-3 1,-2-3-1,-3 0 1,4 0-1,0-1 1,8-9-1,0 1 1</inkml:trace>
  <inkml:trace contextRef="#ctx0" brushRef="#br0" timeOffset="38904">32941 10986 24083,'8'-48'3058,"-2"4"-1618,0-9-1440,-4 30 0,0 9 0,-8 38 0,-4 19 0,0 14 0,-2 8-1131,-1-6 0,-1 4 1,0-2 1130,4-7 0,0 0 0,0-2-180,0-1 0,1-1 0,1-4-447,1 0 1,2-4-4,1-3 0,1-1-899,0 25-180,3-12-719,0-15 2428,0-18 0,5-20 0,2-12 0</inkml:trace>
  <inkml:trace contextRef="#ctx0" brushRef="#br0" timeOffset="39090">32985 11042 14542,'0'-47'719,"0"-1"1,0 4 0,0 2-106,0 7 0,0 1-164,0-21 1244,4 14-1604,2 11 0,12 7-90,10 8 0,17 7 0,16 3 315,-25 7 0,2 1-495,4 0 0,1 2-90,1 1 1,0 1-136,0 1 0,-1 1-135,-2 0 1,-2 0-316,-4 0 1,-1 0-1575,21 9 2429,-15-5 0,-17 4 0,-10-1 0</inkml:trace>
  <inkml:trace contextRef="#ctx0" brushRef="#br0" timeOffset="39279">33002 11139 23993,'-48'15'1799,"8"0"-1079,10-6 89,11 4-269,9-6-180,14 7-180,14-1-180,18 0-90,21 0-135,-21-8 0,2 0-453,4 0 0,3 0-1256,20 0 0,0 0 1786,-17-2 1,-2 0 0,10 2-1,-3 1 1,5 3 0</inkml:trace>
  <inkml:trace contextRef="#ctx0" brushRef="#br0" timeOffset="41288">25213 1015 23094,'-18'-18'1169,"3"1"-989,7 8-90,12 7 90,12 17 0,18 15-90,6 9 0,6 7-1191,-11-8 0,2 3 1,1 0 1130,1 2 0,0 1 0,0 0-30,-1 2 0,0 0 0,-3-2-491,3 6 1,-3-1 490,-1-2 0,-1 0 0,-2-3 0,-1-1 0,-3-4 0,1 0-117,3 3 1,-1-4 116,13 10 0,1-7-270,-22-32-359,-7-16 2430,-5-8-3779,-6-16 2330,-6-10 0,-6-3 0,-5-1 0</inkml:trace>
  <inkml:trace contextRef="#ctx0" brushRef="#br0" timeOffset="41741">25497 2027 22464,'-14'0'1619,"4"0"-1259,10 0 0,10 0 0,10 9-180,14 4-91,13 17-44,-17-10 0,1 1-543,3 6 0,1 2 498,5 3 0,-1 2 0,2 4 0,0 1 0,1 0 0,0 1 0,-2-1 0,-1 1 0,-2-3 0,-1 0 45,-3-3 0,-1-2 0,-3-4 0,-1-2 379,19 16-64,-11-11 0,-8-11-181,-9-10-89,-5-16 0,-4-18-90,0-24 45,-1-8 0,1-6-45,-1 10 0,0-5-406,-1 7 0,0-7 0,0 0 0,-1 5 466,0 6 0,-1 4 0,-1-2-30,2-13 0,0-3 0,-1 6 92,-2 2 1,0 5-33,-1 2 0,0 3-45,-1 7 0,0 1 1,0-19 44,0 15 0,-2 11-90,0 9 1809,-6 5-1809,-4 8 740,-12 3-740,-11 9-90,-21 7 0,-7 5-90,20-2 0,-1 1-468,-5 1 0,-5 2 0,4 1-72,-1 6 1,4 2-1064,-3 4 0,-1 3 1783,-1 2 0,0 1 0,16-9 0,-1 0 0,1 1 0,-1-1 0,1 1 0,-1 0 0</inkml:trace>
  <inkml:trace contextRef="#ctx0" brushRef="#br0" timeOffset="47303">5563 10163 26872,'-43'6'1709,"5"-2"-1709,11-4 0,18 0 0,21-6 0,32-10 0,-7 3 0,5-2-873,13-3 1,4 0 872,-12 4 0,3 0 0,0 1-848,5 0 1,2 0 0,0 1 847,4 0 0,0 0 0,0 0 0,2 1 0,0 0 0,1 1-658,-1 0 1,1 2 0,-1 0 657,0-1 0,-1 1 0,4 0-246,-13 2 1,4 0 0,1 0 0,-1 0 0,-2 0 245,0 0 0,-2 0 0,1 0 0,2-1-127,0 1 0,2-1 0,2 0 0,-1 0 0,-4 0 127,-1 0 0,-2-1 0,-1 1 0,1-1 0,0-1 0,0 0 0,2 0 0,3-2 0,4-2 0,4-1 0,2-2 0,-2 1 0,-2 0 0,0-1 0,-4 1 0,1 0 0,3-2 24,-2 1 0,4-2 0,1 0 0,-3 1 0,-4 0-24,-5 1 0,-4 1 0,-1 0 0,-1 0 0,16-4 0,-1 0 0,-1 1 0,-4 1 0,-1 0 0,3 0 0,-5 2 0,4-1 0,0 0 0,-3 2 0,0-1 0,-2 1 0,5 0 0,-8 2 0,4-1 0,2 0 0,0 1 0,-4 0-19,3 1 0,-3 0 0,-1 1 0,1 0 19,0-1 0,0 0 0,-1 1 0,0 0 0,13-2 0,-2 0 0,-4 2 153,5-2 0,-4 1-153,0 2 0,0 0 346,-1 0 0,0 0-346,-1 2 0,-1-1 0,-1 1 0,2-1 0,-5 1 0,4-1 0,-3 1 0,10-3 0,0 1 0,-10 1 0,3 1 0,1-1 0,2-1 0,1-1 0,1 0 0,-11 3 0,1 0 0,0-1 0,1 1 85,0-1 0,0 0 1,0 0-1,-1 0-85,0 1 0,1-1 0,-2 1 0,-3 0 0,1-1 0,-2 1 0,-1-1 0,1 1 0,0-1 0,-1 0 0,1 0 0,-1-1 0,-1 1 0,0-1 0,0 1 0,-1-1 0,21-3 0,-1-1 0,-1 0 0,-1 1 257,-2 0 0,0 0-257,-1 1 0,0 0 0,-1 0 0,-1 1 0,1 1 0,0 0 0,0 1 0,2 1 0,1 0 0,1 2 0,3 0 0,0 2 0,-19 1 0,0 0 0,0 1-93,2 0 0,1 0 0,0 0 93,2 1 0,1 0 0,0 0 0,0 0 0,1 0 0,1 0 0,0 0 0,0 0 0,0 0 0,0 0 0,0 0 0,0 0 0,1 0 0,-1 0 0,0 0 0,-2 0 0,1 0 0,2 0 0,1 0 0,3 0 0,0 0 0,-2 0 0,3 0 0,-2 0 0,2 0 0,-3 0 0,3 0 0,-1 0 0,-2 0 0,-1 0 0,-2 0 0,0 0 0,2 0 0,0 0 0,1 0 0,-1 0 0,0 0 0,0 0 0,0 0 0,-1 0 0,3 0 0,-1 0 0,3 0 0,0 0 0,-4 0 0,2 0 0,-3 0 0,4 0 0,5 0 0,6 0 0,-2 0 0,-7 0 0,-12 2 0,-5 1 0,0-1 0,11-1 0,1-1 0,-5 1 0,-1 5 0,-3-1 0,-3-4 0,1-1 278,17 2 1,-1 1-279,-13 0 0,1 1 0,12-4 0,5 1 0,-17 5 0,2 1 0,-1-2 0,12-1 0,1 0 389,-6 0 1,3 0-1,-3 0-389,10 1 0,-2-1 0,-20-2 0,1 0 0,-1 0 0,21 1 0,0 0 0,-1-1 0,2 0 0,-10 0 0,4-1 0,-4 1 0,8-2 0,0 1 0,-11 0 0,2 1 0,-4-1 0,3-1 0,-2 0 0,-1 0 0,1 0 0,0-2 0,0 0 0,0-1 0,1 0 0,0-2 0,0 0 0,1 0 0,0 0 0,-2-1 0,0-1 0,-1 1 0,-1-1 0,-3 1 0,0-1-644,-3 1 0,-1 0 644,-3 0 0,-1-1 0,-3 2 0,-1 0 484,-2-1 1,-1-1-485,26-3 0,-3 2 0,-1 1-1320,2 2 1320,2 2 0,4 1 205,-21 2 0,1 0-205,20 0 964,-25 0 1,-2 0-965,4 0 0,-5 0 115,-9 0-115,2 0 3110,-11 0-3110,1 0 580,-8 0-580,-2 0 272,0 0-272,-2 0 0,0 0 0,-2 0 0,0 0 0,1 0 0,0 0 0,2 0 0,3 0 0,2 0 0,2 0 0,2 0 0,1 0 0,-1 0 0,-2 0 0,11 0 0,-6 0 0,8 0 0,-12 0 0,0 0 0,-4 4 0,1-3 0,0 4 0,-1-5 0,-1 0 0,-4 0 0,0 4 0,-2-2 0,0 2 0,0-4 0,2 0 0,0 0 0,0 0 0,0 0 0,0 0 0,-1 0 0,2 0 0,-2 0 0,1 0 0,-2 0 0,0 0 0,0 0 0,0 0 0,0 0 0,0 0 0,0 0 0,2 0 0,-2 0 0,2 0 0,-2 0 0,0 0 0,1 0 0,-1 0 0,0 0 0,0 0 0,2 0 0,2 0 0,-2 0 0,2 0 0,-4 0 0,0 0 0,0 0-180,0 0-2339,-10 0 2519,-7 0 0,-20 0 0,-4 0 0</inkml:trace>
  <inkml:trace contextRef="#ctx0" brushRef="#br0" timeOffset="80049">7565 13029 21835,'-10'5'3058,"0"-4"-1799,-4 4-180,7-5-269,5-12-630,14-6-3392,12-18 3302,11-10 0,10-3-146,-10 14 0,2 1 56,-8 10 0,-1 0 0,9-5 0,-1 2 0,6-1 0,2 1 0,-17 11 0,-2 3 0,-17 22 3336,-4 20-3336,-6 26-368,-1-15 1,0 2 367,-3 9 0,-1 2 0,0 7 0,-2 3 0,3-18 0,0 2 0,0 0 0,-1 1 0,1 1 0,0 0 0,0 2 0,0-1 0,0 1-518,1 0 0,-1-1 0,1 0 518,0-3 0,0 0 0,0 1 0,1 12 0,-1 2 0,0-4 0,0 4 0,0 0-243,3-6 1,0 3-1,0-8 243,0-14 0,0-3 0,2 4 0,0-4-1349,0-7-2249,-7-25 1169,2-7 2429,-9-20 0,2 0 0,-3-1 0</inkml:trace>
  <inkml:trace contextRef="#ctx0" brushRef="#br0" timeOffset="80256">7293 14574 24173,'-37'23'2789,"6"-2"-2250,11-4 1,16-4-270,16 0-90,24-8-90,25 0-742,-20-8 0,4-1 517,6 0 1,2 0-519,3-5 1,2 0 337,0 0 0,0 0-180,-3 0 1,-2 0-181,-3 0 1,-2 0-136,-6 3 0,-1 0-687,-7-1 1,-1 1 1496,21-6 0,-15 1 0,-7-1 0</inkml:trace>
  <inkml:trace contextRef="#ctx0" brushRef="#br0" timeOffset="80609">9855 13014 23723,'0'-44'1049,"-1"-1"1,-2 3 0,-2 2-871,-3 3 1,-3 1 270,-13-25 180,-7 12-360,3 14-270,-21 37 0,9 32-706,10 4 0,1 8 706,2 13 0,1 4-829,7-14 1,-1 1 0,0 2 828,-1 4 0,0 0 0,-2 5 0,4-10 0,-1 4 0,-2 1 0,1-1 0,2-2 0,-1-1 0,1-2 0,0 0 0,-1 3-421,0-2 1,-1 4 0,0 0 0,1-2 0,0-4 420,-2 10 0,1-5 0,0-1 0,0-3 0,1-2 0,0 2-347,-4 5 1,0 1 0,2-4-509,-1 0 1,1-2-1437,-4 7 1,2-13 2290,11-34 0,7-35 0,13-35 0</inkml:trace>
  <inkml:trace contextRef="#ctx0" brushRef="#br0" timeOffset="80877">9514 12684 16431,'27'-46'3148,"-4"7"-1708,-8 16-1260,-3 18 1335,1 22-1515,2 24 0,-6-10 0,-1 6 0,3 11 0,1 6 0,0 0 91,-2-8 0,-1 0 0,1 3-91,0 1 0,1 2 0,-1 1 0,1-3 0,0 5 0,1-2 0,-1 0 0,0-1 0,1 1 0,0 2 0,-1-2 0,1 2 0,1 1 0,-2-4 183,1 2 1,0-2-1,0 0-183,2 12 0,0 2 0,-1-5 0,0-3 0,-2-4 0,0-6 0,-1-2 0,-2-6 0,0-2 0,6 21-1439,-4-16-360,-4-22 404,-2-19-1303,-9-24 2698,-6-22 0,-7-17 0,6 25 0,1 0 0</inkml:trace>
  <inkml:trace contextRef="#ctx0" brushRef="#br0" timeOffset="81076">9295 13822 22464,'-63'0'3598,"6"5"-2968,8-4-1,12 3 1,15-4 0,28 0-630,20 0 0,23 1 0,8-2-908,-10-1 1,2 0 907,-2 0 0,4-1 0,-3 0-180,9-2 1,-3-1-271,-2 1 0,1 0-1194,9 1 1,-1 3 1643,-14 7 0,-2 4 0,-4-3 0,-3 4 0,3 24 0</inkml:trace>
  <inkml:trace contextRef="#ctx0" brushRef="#br0" timeOffset="83359">14724 14295 24083,'-26'5'3508,"3"0"-3058,5-5-90,9 0-180,9-9-180,40-29 0,5-10-1696,-5 11 0,2-3 1696,-2 2 0,-1 0 0,3-2 0,2-2-247,-6 5 1,3-1 0,-3 1 246,2-2 0,-1 2 0,8-8 0,-5 5 0,-3 7 0,-13 33 0,-14 30 0,-10 3 0,-5 7-442,-3 10 1,-1 4 441,-1-10 0,0 1 0,-1 1 390,0 6 0,-1 1 1,1 0-391,-1 5 0,0 1 0,1 0-221,-1 1 1,1 1-1,-1-1 221,2 1 0,0-1 0,0 0-426,1-3 1,1-1 0,1-1 425,-1-2 0,0-1 0,2-2 0,0 18 0,1-3 0,0-7 0,1-2-499,1-9 0,2-3-535,-1-6 0,0-2-718,0 17 1752,0-15 0,0-20 0,0-9 0</inkml:trace>
  <inkml:trace contextRef="#ctx0" brushRef="#br0" timeOffset="83564">14594 15591 24803,'-44'4'1019,"-1"0"1,3 3-1,2 0-794,3-6 0,1-1 45,-21 7-270,20-7 0,21 5 0,29-4 0,27-3 0,14-3-564,-3-3 0,5-2 0,4-2-133,-2 0 0,4-2 0,2-1 0,-3 0-131,-6 1 1,-1-1 0,0 0 0,-1-1 377,-2 0 0,1-1 1,-3 0-1,-3 1-720,18-9 1,-4 1 1169,0 1 0,-2 0 0,-4 4 0,0 0 0,-3 2 0,1-1 0</inkml:trace>
  <inkml:trace contextRef="#ctx0" brushRef="#br0" timeOffset="84034">16759 13497 22121,'-2'-44'629,"0"1"1,20 13 0,7 2-630,-2-9 0,8 4 0,11 18 0,9 8 0,-2 2 0,1 0 0,1 2 0,7 3 0,6 1 0,-6 1 90,-6 0 0,-3 2 89,15 2 1,-4 0 514,-24-2 1,-2 2 159,7 10 1,-4 3-855,2 18-226,-14-5 1,-7 6 225,-18 1 0,-8 2-1312,0 10 1,-2 3 1311,-1-12 0,-1 3 0,0 0 0,-2 5 0,-1 2 0,-1 1-620,-1 5 0,0 0 0,0 2 620,-1 2 0,-1 1 0,1 0 0,4-14 0,1-1 0,-1 1 0,0-1-483,-4 16 0,-1 0 1,1-1 482,2-2 0,-1-1 0,1 0-108,1-4 1,0-1-1,1-1 108,1-4 0,1-2 0,0-1 0,-4 16 0,2-4 0,2-10 0,1-1 519,2 0 0,2-3-1958,-1 9 782,4-8-2311,4-44 2968,6-24 0,2-26 0,7-15 0</inkml:trace>
  <inkml:trace contextRef="#ctx0" brushRef="#br0" timeOffset="84240">16978 14564 26152,'-35'-16'809,"1"-1"1,2 1 0,0 1-810,-23-8 0,17 6 0,21 9 0,57 3 0,23 12 0,-6-4 0,6 0-632,1 1 1,3 0 631,-18-2 0,1 0 0,1-1-962,2-1 0,0 0 0,1 0 962,-2 0 0,1 0 0,-1 0-360,-4 0 0,-1 0 1,2 0-867,4 0 1,2 0 0,-3 0 1225,11-1 0,-3 2 0,-5 3 0,-6 3 0,12 7 0</inkml:trace>
  <inkml:trace contextRef="#ctx0" brushRef="#br0" timeOffset="85774">13636 11058 22374,'0'27'1979,"-4"1"-1619,-2 5 270,-4 1 89,-4 1-89,-3-2-4432,-3 0 4072,-1-5 1039,-6 2-1039,11-15-180,0-1 0,13-17 0,3-9-90,0-13 0,7-18 3392,6-16-3392,-3 25 0,4-1 0,9-15 0,6-1-514,6 6 1,3 2 513,-2 2 0,3 5 0,1 11 0,1 10 0,17 17 0,1 18 90,-19 17 0,-3 8-90,-9-6 0,-3 4-390,-5-1 0,-2 4 1,-4 0 389,-4 14 0,-8 0 0,-3 5 0,-6 2 0,0-21 0,-2 0 0,-1 0 0,-3 0 0,-1 0 0,-4 2 0,-2-3 0,-3 3 0,-2-1 0,1-3 0,0 0 0,0-2 0,-3 1 0,-3 1 0,-2 3 0,-1-2 0,4-6 0,-3-2 0,1-3 0,-8 9 0,5-6 0,7-16 0,21-14 0,24-22 0,24-10 0,13 0-4,-20 13 0,1 1 4,2 0 0,6 1 0,10 4 0,8 1 0,-5 1 0,-4-1 0,0 2-417,2 2 0,2 2 0,-7 1 417,-14 1 0,-5 1 0,24 8-716,-8-6-453,-13-2-1889,0 1 809,-20-7 2249,1-3 0,-15-10 0,0-9 0</inkml:trace>
  <inkml:trace contextRef="#ctx0" brushRef="#br0" timeOffset="86453">15248 10778 23274,'-22'-13'899,"1"3"-809,-3 5 90,4 3 180,-3 8-90,5 3 0,-2 6-91,2-2 361,-8-1-180,8-1 0,-2-6-90,11 0-1,4-12-89,-2-4 90,6-11-180,-3-9 0,4-7 0,6-8 0,2 0-45,4 13 0,3 2-45,12-12 0,14-8 0,0 30 0,6 9 90,4 19-367,2 18 322,-27-4 0,-1 7-45,5 26 0,-4 8-690,-9-12 1,-2 3 689,-4-5 0,0 4 0,-5-2 0,-7 6 0,-5 0 0,-5-7 0,-2 2 0,-2-3-292,-4 5 0,-4-1 292,-2-5 0,-4 2 0,0-6-47,-1-5 1,-1-5 46,1-1 0,1-4 0,-3-6 361,30-25-361,21-17 0,8 1 0,8 0 0,9 2 0,3 1 314,1 0 0,1 4-314,3 8 0,-4 8 0,-12 7 0,-5 6 0,0 7 0,-5 8 0,-6 9 0,-4 7 0,-3 1 0,0 10 0,-5 2-260,-4-2 1,-3 3 0,-4-3 259,-5-13 0,-3-2 0,-2-1 0,-2 1 0,-2-1 0,-2 0 0,-3-2 0,-2 0 0,-2-1 0,-2-2 0,-2-1 0,-3-1-150,-1 0 0,-2-2 0,-2-2-510,-1-1 1,-3-2-1,-1-2-210,0-2 1,-1-1 0,-1-2 869,-1-2 0,-1-3 0,0-1 0,0-2 0,1-1 0,-1-2 0,-1-1 0,1 0 0,-1 0 0</inkml:trace>
  <inkml:trace contextRef="#ctx0" brushRef="#br0" timeOffset="88208">20616 15636 23364,'-24'-19'2518,"3"-4"-2338,5-12-90,10-11 0,15-17-432,3 24 1,3-1 386,7-7 0,5-1-628,4-3 0,5 0 613,-10 16 0,2 0 0,1 1 30,1 0 0,1 2 0,0 0 120,16-12 0,0 2-45,-3 6 0,0 3 135,-6 6 0,-1 3 44,-6 6 1,-1 8-135,24 30-180,-37 25 0,-7 13 0,-1 1 0,-5 8-550,-6-6 0,-4 8 0,-1 2 0,0-6 550,-1-4 0,-1-3 0,0 3 0,1-2 0,-1 4 0,-1-1 0,2-4 0,1-3 0,0-4 0,0-1 0,1-2 0,0 0 0,0-2 0,2 16 0,0-2 0,1-8 0,0-2 0,3-9 0,0-1-81,0 23-999,0-17 161,0-13-1330,0-18-449,0-5 2698,0-10 0,-7 0 0,-2 0 0</inkml:trace>
  <inkml:trace contextRef="#ctx0" brushRef="#br0" timeOffset="88374">20539 16577 22879,'-45'9'779,"0"0"1,4 0 0,3-1-510,-23 5 583,24 0-493,26-3 22,30 0-292,31-4-45,-12-4 0,4 0-592,9-2 0,4 0 367,9 0 0,2 0-983,-20-1 1,2 0 0,-1-1 682,2-1 0,0-1 1,0 0-121,-3 0 0,0 0 1,2-3 498,9-6 0,2-2 1,-4 0-1,5-3 1,-2-2-1,-12 1 1,0 0-1,1 0 1</inkml:trace>
  <inkml:trace contextRef="#ctx0" brushRef="#br0" timeOffset="88988">22367 15083 22104,'0'-36'3149,"-4"0"-2610,3 3-179,-3 5 0,4 5 359,0 8-539,0 66-90,0 11-495,0-21 0,0 6 0,0 0 405,1-2 0,-1 1 0,-1 1-902,1 3 0,-2 1 0,1 1 902,-1 0 0,0 0 0,0 0 0,-2-2 0,1 0 0,-1 0-659,1-4 1,-1-1 0,1-1 568,-2 15 0,0-1-127,2-8 1,1-2-99,0-7 0,1-3-584,1 28-143,0-17-8789,0-14 9033,0-24 0,3-19 0,2-19 0</inkml:trace>
  <inkml:trace contextRef="#ctx0" brushRef="#br0" timeOffset="89179">22432 15357 20908,'0'-41'989,"1"0"0,-1 4 1,1 0-720,4-28 0,2 11-1,8 6-89,12 7 0,11 8-180,15 5 45,-22 17 0,3 2-180,24 1 0,3 3-45,-14 1 0,2 1-742,17 1 0,-1 1 427,-20 3 0,-4 1-180,-3 0 1,-1 2-1395,24 8 2258,-16 2 1,-19 5-1,-8 1 1</inkml:trace>
  <inkml:trace contextRef="#ctx0" brushRef="#br0" timeOffset="89374">22614 15479 21745,'-38'14'959,"-1"0"0,3-2 1,0-1-510,-23 7-180,15-10 89,13-4-89,17-4-90,18 0-90,52-4-45,-22 0 0,2 0-1786,21-4 0,4-2 1516,-4-1 0,0-1-180,2-2 1,1 0-1121,-2 0 0,-1 0 670,-5 0 1,-2 0-413,-6 3 0,-2 1 1267,-8 2 0,-3 1 0,12 4 0,-12 6 0</inkml:trace>
  <inkml:trace contextRef="#ctx0" brushRef="#br0" timeOffset="89591">22350 16170 22208,'-40'22'839,"-1"0"1,2-1-1,2 0-524,5-1 0,1-1 1001,-18 16-777,24-2-89,22-5-360,30-10 0,13-6-90,0-3 0,3-3-586,4 0 0,4-2 1,1 0 555,-2-3 0,1-1 0,1-1-718,4-1 0,2-1 0,1 1 358,1-1 0,0 1 0,-1-2-120,-1 0 1,0-1-1,1-1-716,-6 1 0,2-2 0,-2 1 0,-2 0 1226,-3 0 0,-2 0 0,0 0 0,6-1 0,1-1 0,-6 1 0,-9 1 0,0 0 0</inkml:trace>
  <inkml:trace contextRef="#ctx0" brushRef="#br0" timeOffset="90745">8150 5289 23634,'0'-36'3148,"0"6"-2699,-4 7 1,3 8-90,-8 5-90,3 5-90,-8 2-90,-4 17-90,-7 12 0,-7 23-435,12-18 1,-1 4 434,-3 4 0,-1 3 0,-1 3 0,-1 2 0,-2 3 0,0-1-558,0 0 1,0 0 557,2-4 0,-1 1 0,-5 7 0,1-2 0,11-16 0,1-2 0,-3 5 0,2-4 0,3-4 0,9-7-2069,4-8-2788,1-7 5048,3-8 1,-6-10-1,3-6 1</inkml:trace>
  <inkml:trace contextRef="#ctx0" brushRef="#br0" timeOffset="91110">7395 5833 24533,'0'-25'2159,"0"2"-1710,0 2-89,0 6-270,0 7 180,0 4-90,16 38-180,-3-8 90,1 3 0,1 3-90,8 17 90,1 4 0,1 3-90,1 0 0,-9-20 0,1 0 0,13 17 45,-13-23 0,2-1-45,10 3 0,15-8 0,-13-11 0,11-7 90,-22-15-90,-3-7 0,-6-46 0,-11 7 0,-3 12 0,-3 0-173,-5 8 0,-4 1 173,-3 1 0,-3 0 0,-2-1 0,-3 2 0,-3 0 0,-1 3 0,0 2 0,-1 2-90,1 3 0,-1 1-810,-25-7-2608,-3 17 3508,26 17 0,4 19 0,25 9 0</inkml:trace>
  <inkml:trace contextRef="#ctx0" brushRef="#br0" timeOffset="92886">26415 14335 24173,'0'-12'2789,"0"-5"-2340,0-9 91,0-9 0,4-13-450,4-16-2604,0 24 0,2-3 2514,2-8 0,3-3 0,-4 12 0,1-1 0,1-1-292,1-4 0,0 0 0,1-2 292,1-3 0,0 0 0,1-1 19,0 0 1,0-1 0,0 1-20,-1 1 0,1 1 0,1-6-103,-3 7 0,2-4 0,0-2 1,1-1-1,0 2 103,-1 1 0,1 1 0,-1-1 0,1 1 0,0-1 0,-1 0 0,0 1 0,0-1 0,0 1 0,0 1 177,4-11 0,2 1 1,-2 3-1,-3 9-177,0 4 0,-2 5 0,3-10 0,-1 4 0,0 0 1649,-6 10-1649,-4 12 1391,-3 2-1391,-4 12 1011,-1-4-1011,0 10 1599,0-3-1599,0 3 0,0-1 0,-9 4 0,-7 1 0,-19 2 0,-15 0 0,18-1 0,-3 2 0,-28 3 0,-3 1-477,14-4 0,1 0 477,5 3 0,-1 1 0,2-1 0,2-3 0,1 0 0,-10 0 0,2 2 0,-2 2 0,6-4 0,65 8 0,31-8 0,-13 1 0,3 0-144,10-3 1,2-2 143,7 0 0,5 0 0,-3 1 0,4-1 0,-3 0 0,-15 1 0,-3 1 0,3-1 0,19 1 0,3 0 0,-8 1 0,-17 0 0,-5 0 0,7 0 0,-6 0 0,-5 0 0,-11 0 0,-2 20 0,-9 1 0,-1 24 0,-8 1 0,-1 7-247,-1 6 247,4 4 0,1-4 0,-3-18 0,0-1 0,2 14 1206,2 10-1206,-6-34 0,2-7 0,-4-15 0,-11-8 0,-8-16 0,-21-7 0,-19-7-164,21 12 1,-3 0 163,-6-1 0,-2 0 0,-4-2 0,-2 1-486,0 1 0,0 0 486,2 0 0,0 0 0,5 2 0,0 1-221,-4-4 0,3 0 221,17 7 0,2 1 0,-4-2 0,4 1-180,8 1-740,10 6-1149,6 1 82,6 5 1987,-5 0 0,-4 10 0,-5 1 0</inkml:trace>
  <inkml:trace contextRef="#ctx0" brushRef="#br0" timeOffset="94564">14131 4019 21924,'0'-28'1889,"-3"0"-1529,2 7 90,-3 1-90,4 7 0,0 1-91,0 4-89,0 1 0,0 4 270,0 1-270,-3 13 45,-5 27 0,-1 10-180,0-9-1,1 2-453,-1 5 0,0 6 0,-1 2 469,-1 9 0,-1 3 0,1-3-30,1-10 0,2-2 0,-2 5-30,1-4 0,-2 6 0,0 1 0,0-1 0,1-6 0,-1 3 0,2-5 0,-2 4 36,0-1 0,-1 6 0,0 2 0,1-3 0,1-8-36,-3 14 0,1-4 30,1-2 0,-2 2 0,3-7-30,4-9 0,2-6-19,-2 12 19,2 6 0,4-31 0,0-4 0,0-6 0,0-7 0,0-4 1314,0-4-1944,0-4-67,2-4-293,2-7-449,-1-6-809,2-2 2248,-4-7 0,0-1 0,-1-4 0</inkml:trace>
  <inkml:trace contextRef="#ctx0" brushRef="#br0" timeOffset="95356">13449 5442 23004,'-16'-20'2339,"2"-1"-1890,7 1 1,4 2-270,3 3 0,0 7 0,0 3 179,9 23-89,7 27-180,1 8 0,1 6-90,-2-1 0,0 0-1222,0 4 1,-2-2 1221,-4-17 0,-2-5 0,0 10-1400,-2-10 1400,0-7 0,0-9 90,2-11-90,13 0 0,3-10 0,20-3 0,10-9 731,-20 2 1,2-2-732,6-1 0,1-1-45,3-1 0,4-1 45,-3 2 0,3 0 0,-2 0 0,8-2 0,-1 2 0,-10 2 0,1 0 0,-2 1 0,8 0 0,-4 2 0,16 0 0,1 1 1720,-35 7-1720,-15 0 0,-4 0 0,-9 0 0,-2 0 0,-3 0 660,-9-4-660,0-2 0,-9-9 0,4 0 90,-3-10-90,-2-3 0,1-6 0,-1-4 0,4 0 0,-1-5 0,-4-16 0,8 27 0,-2 1 0,1 0 0,-6 1 0,-16 4 0,-8 2 0,1 5 0,-1 3 0,-1 3-451,-6 0 0,-5 1 0,3 2 451,-3 5 0,3 3 45,-3 0 0,0 1-45,2 0 0,-1 0-922,10 1 1,-2 0 0,4 0 966,-2 0 0,2 0-45,-8 0 0,4 0-133,7 0 133,12 0 0,9 0 0,11 0 961,5 0-961,5 0 1916,0 0-2906,5 7 25,2 3-1374,5 9 2339,2 3 0,0 1 0,3 3 0</inkml:trace>
  <inkml:trace contextRef="#ctx0" brushRef="#br0" timeOffset="96833">30419 14483 23993,'-57'8'1979,"6"-1"-1349,10-11-91,9-9-89,6-35-360,12-5-30,10 9 0,1-7 0,1 0-948,3-6 1,2-5 905,0 14 0,0-6 0,0-4 0,1 0 0,-1 5-549,1-12 1,1 3-1,0-4 531,-1 14 0,1-3 0,0-1 0,0 0 0,-1 4 0,3-17 0,-1 4 0,0 0 30,0 0 0,0 1 0,0 0-479,0 3 1,-1 1-1,1 0 449,-1 4 0,-1 1 0,1 1 0,-3 5 0,0 0 0,0 2 45,2-18 0,-2 3-258,-3 9 1,-2 2 212,0 5 0,0 3 0,-2 8 0,-1 1 811,-6-19-811,0 13 1777,2 10-1777,3 9 1760,0 6-1850,6 10 700,-8 3-610,2 13 0,-5 10 45,0 10 0,-1 6-45,2-5 0,0 1-194,-6 14 1,-2 0 193,4-9 0,0-2 0,-2 1 0,1-1 45,0-2 0,0-1-45,-1 0 0,1 0 0,-16 23 0,-1-3 0,1-9 0,-1-7 89,1-8-89,1-7 0,4-11 0,5-4 0,6-7 0,7-7 0,4-8 90,19-43-90,3 1-49,-1 13 1,3-1 48,-2 9 0,3 0 0,14-10 0,2 3 0,-9 13 0,3 3 0,23-5 0,3 6 0,-22 16 0,0 5 0,13 2 0,-2 4 0,19 9-90,-3 4 90,-5 3 0,-5-2 0,-6 1 0,-7-1-90,-5 0 90,-5 2 0,-2-1-90,-3 0 90,-3-9 485,-2 7-485,-9-12 0,-1 14 0,-14-3 0,-6 12 0,-14 11 90,-13 10-336,14-19 1,-3-1 245,-4 3 0,-2-1-376,-4 2 0,-2-2 465,-2-2 1,-5-1 0,-6 0 0,-5-1 0,4-2-90,5-2 0,0-3 0,0-1 0,-2-1 0,8-3 0,-4-6 0,11-1 0,12-4-270,8 4-449,11-1 178,6-3-809,7 11 257,0-6-1606,2 8 2699,-1-1 0,-3 3 0,-2-1 0</inkml:trace>
  <inkml:trace contextRef="#ctx0" brushRef="#br0" timeOffset="98752">7082 6596 23094,'0'13'719,"0"-6"-629,0-2-90,0-5 0,0 4-90,0-2-179,0 7-91,0-8 360,2 12 0,2-10 0,2 6 0</inkml:trace>
  <inkml:trace contextRef="#ctx0" brushRef="#br0" timeOffset="99484">13368 7231 24983,'4'5'809,"0"4"-359,-2-7 0,0 2 179,-2-4-449,2 0 0,0 0 0,0 0 0,2 0 0,-3-2 90,0 1-180,-1-1-90,0 0-360,0-1-720,0 0-629,0 1-809,-5 6 2518,-9 7 0,-18 11 0,-10 7 0</inkml:trace>
  <inkml:trace contextRef="#ctx0" brushRef="#br0" timeOffset="100140">1515 11108 25432,'-13'-10'2249,"3"2"-1889,0 13 90,0 17-360,-4 24-90,5-7 0,0 5-2126,-2 13 0,-1 5 2126,3-11 0,1 2 0,-1 1 0,0 8 0,0 1 0,0 1-150,2-13 0,0 1 0,0 0 0,0 0 150,0 1 0,1 1 0,0-1 0,0 1 0,0-2 0,1 0 0,-1-1 0,1 0 0,-1 13 0,0-2 0,2 3-920,1-4 0,0 4 0,1-1 0,1-7 920,1-9 0,2-5 0,0 1 0,0 8 0,0 0 0,7-17 0,14-21 0</inkml:trace>
  <inkml:trace contextRef="#ctx0" brushRef="#br0" timeOffset="100487">2067 11225 26692,'4'16'1259,"0"13"-1079,-2 27-135,-1-23 0,0 1-437,2 4 0,0 0 437,1-2 0,2 0-45,1-1 0,2-2-90,14 24 193,27-14-148,-16-41 0,2-10 0,2-2 0,0-8-682,5-18 0,-4-8 862,-9 0 0,-3-2 0,1-2 0,-3-1-417,-2 1 1,-1 1 281,-4 8 0,-1 2 0,9-22 344,-8 31-344,-4 37 0,-4 47 0,-4-5 0,-2 12-523,-2-15 1,-1 8 0,0 3-1,-1 2 1,1-4 522,-2 6 0,1-2 0,-1 1 0,-1 4 0,1-8 0,-1 4 0,0 1 0,0 1 0,-1-1 0,0-4-170,0-1 0,-2-3 1,1-1-1,-1 0 0,0 1 152,0 0 0,-1 0 0,0 0 0,0 0 0,0-1-856,-1 12 1,-1-1 0,0 0-1,-1-1 64,0-3 1,0 0 0,0-1-1,-1-1 810,0-2 0,0-1 0,-1 0 0,0-2 0,0-2 0,1-2 0,-1 0 0,0-1 0,-5 15 0,1 0 0,-1 0 0</inkml:trace>
  <inkml:trace contextRef="#ctx0" brushRef="#br0" timeOffset="101868">14294 6402 18373,'-12'-44'599,"0"0"1,-1-1 0,-1 1-1544,-2-2 1,-2 0 1167,-2 1 1,-2 1 45,-2 0 0,-3-1 133,-3 5 0,-4-1 0,1 2-223,-6-4 0,0 2 125,3 7 1,-2 0 0,0 5-261,-2 6 0,-1 8-454,-2 7 0,-1 7 454,-4 10 0,1 8 44,-6 14 1,2 8-90,13-5 0,2 4 0,0 3 30,-3 8 0,2 3 0,1 4-8,8-8 1,2 2 0,0 2-1,2 1-22,-1 5 0,1 2 0,2 2 0,1 0-74,5-8 1,1 0 0,2 2 0,0 0 0,2 0 73,1 2 0,2 0 0,0 1 0,2 0 0,1 0-134,2 0 0,0-1 0,2 1 0,1 0 0,2-1 134,1-1 0,2-1 0,1 0 0,1 0 0,2-1 0,3 10 0,0-1 0,4 0 0,5 0 0,2-5 0,3 1 0,4-1 0,3-1 0,3-4 0,2-7 0,3-3 0,3-2 0,1-1 0,0-2 0,-1 0 0,0-1 0,1-1 0,1-4 0,2-5 0,12 0 0,1-4 0,2-10 0,1-16 55,-13-13 1,4-11-1,1-9 1,0-6-1,-3-6 1,-3-2 0,-7 0-56,-10 2 0,-4-5 0,-4-2 0,-3-3 0,-1-2 0,-1-2 0,2 1 0,1-1 0,1 6 0,1-1 0,1-2 0,1 0 0,0-1 0,-2-1 0,-2 1 0,-3 0 0,-3 0 0,-4 1 0,-4-8 0,-3-1 0,-4-1 0,-2 1 0,-4 1 0,-2 2 0,-2 2 0,-1 4 0,-4-2 0,-4 3 0,-1 2 0,-3 3 0,-2 3 0,1 3 0,-6-1 0,-2 4 0,-2 4 0,-1 1-292,-10-10 0,-3 4 0,-1 4-158,0 5 0,0 3 1,-2 4 63,3 6 1,-1 2-1,0 4-963,-19-1 0,1 7 1349,7 10 0,2 7 0,7 6 0,3 5 0,5 7 0,0 0 0</inkml:trace>
  <inkml:trace contextRef="#ctx0" brushRef="#br0" timeOffset="102827">30992 9904 14992,'-15'-40'659,"1"1"1,0 0 0,0 2 626,0 2 1,-1 1-1107,0 0 0,-2 2 90,-17-24-135,14 28 0,-1 3 225,-27-19 179,-11 15-269,23 22 0,-3 7-331,-7 10-1,-1 9 122,9 1 0,-1 5 0,0 3-60,-6 10 0,-1 4 0,-1 3 0,8-5 0,-1 2 0,0 2 0,0 1 0,6-5 0,-1 1 0,0 1 0,1 1 0,-1 0-95,0 2 1,0 0-1,0 1 1,0 1-1,1 0 95,1 1 0,0 0 0,1 1 0,1 0 0,1 1 18,2-1 0,0 0 0,2 1 0,1 0 0,2 1-18,2-1 0,1 0 0,3 1 0,1 1 0,2-1-241,-1 13 1,3 0-1,4 1 1,2-1 240,4 0 0,3 0 0,3 0 0,4-1 0,2-2 0,3 0 0,3-2 0,4 0 104,1-4 1,4 0 0,2-2 0,3-2-105,1-4 0,1-1 0,5-3 0,6-4 0,6-7 0,6-3 0,5-4 0,0-3 0,-2-4 0,0-4 0,-1-4 0,0-4 0,4-4 0,1-2 0,5-3 0,0-4 0,-1-4 0,-6-6 0,0-8 0,-5-7 0,-2-5 0,-1-1-15,-11 6 0,0-2 0,-2-1 0,-1-4 0,-1-5 15,-1-5 0,0-6 0,-2-4 0,-2-2 0,-3-2 0,-5 0 0,-7 4 0,-3-1 0,-4-2 0,-2-1 0,-1-1 0,-1 1 0,0 1 0,1-1 0,0 1 0,-1 0 0,-1-1 0,-3 1 0,-2 1 0,-5 0-169,-4 1 1,-3-2-1,-2 1 1,-4 1-1,-1 2 1,-3 4-1,0 3-155,-6-2 0,-3 4 1,-2 4-1,-2 2 0,-2 1-123,0 3 0,-2 2 0,-1 1 0,-2 3 0,-1 2 447,-12-4 0,-3 2 0,-1 4 0,-2 5 0,9 7 0,-1 4 0,0 2 0,-2 2 0,0 0 0,-2 4 0,0-1 0,-1 1 0,1-1 0,0 1 0</inkml:trace>
  <inkml:trace contextRef="#ctx0" brushRef="#br0" timeOffset="103685">18338 9081 21835,'2'5'2698,"0"0"-2428,1-5 0,-2 0 89,-1 4 1,-7 7 270,-23 38-495,11-21 0,0 2-1365,-11 19 0,-2 5 1365,2-3 0,-1 5-68,9-13 1,-1 5-1,0 0 1,2-1-38,-1 2 0,1-2 0,0 2-8,2-3 1,-1 3-1,3 0 1,3-2-226,5 7 0,4-1 1,4-4 247,2 5 0,7-4 0,8 10 0,10-8-45,4-25 0,6-9 45,6-4 0,3-4-45,5-2 0,4-5 30,-2-7 0,5-5 0,-3-1-30,9 0 0,-1-3 0,-10-2 0,3-2 0,-6-1-45,0-5 0,-5-3 90,-1-3 0,-3-2-45,-3-1 0,-2-3 0,-3-2 0,-2-2 0,-3 1 0,-3-1 89,-2 0 1,-3 0-43,-3 1 0,-2 0-47,-3 1 0,-2 0 0,-1 1 0,-2 0 0,3-27 0,-7 25 0,0 2 0,-1-12-2199,-1-14 2199,0 38 1542,0 7-1542,-5 30-760,-4 28 1,-1 12 759,-1-4 0,-1 9 0,2-6 0,-3 10 0,-1 7 0,0 2 0,0-2 0,2-8-350,0 1 1,1-6 0,1 1-1,-2 5 350,2-9 0,-1 4 0,0 3 0,-1 1 0,1-2 0,0-3 0,2-5 179,-1 5 0,2-6 1,0-2-1,0 4-179,-1 13 0,0 3 0,0-1 0,2-4 0,1 0 0,1-3 0,-1 1 0,2-6 0,-1 1 0,1 0 0,1-6 0,3 11 0,0-3-135,0 4 0,0-2-1391,1-20 1,0-2 401,0 2 0,2-6 1437,3-13 0,6-19 0,1-13 0</inkml:trace>
  <inkml:trace contextRef="#ctx0" brushRef="#br0" timeOffset="103939">19849 10072 16341,'7'-51'1709,"-2"23"1362,-5 13-2711,-6 41 0,-2 19-225,1-2 0,-1 4 78,-1 1 1,-1 5 0,-1 3-169,1 1 0,-1 5 0,0 0 0,1-3-384,-1 5 0,0-3 1,0 3 338,1-2 0,-2 3 0,1 0 0,1-5 0,1-5 0,1-3 0,1-1 383,0-2 1,1-1-1,0-1-563,-2 17 0,1-3-90,3-6 1,1-3-181,0-8 0,0-2-1202,3 24 213,0-18-253,0-15 1692,0-22 0,2-16 0,0-17 0</inkml:trace>
  <inkml:trace contextRef="#ctx0" brushRef="#br0" timeOffset="104252">19735 10402 14093,'2'-55'431,"-1"1"1,0-1 0,0 3 0,0 0-1,0 2 133,1-18 0,1 3-249,0 7 0,0 2 606,2 8 0,1 2-696,0 7 0,3 2 225,15-20-90,15 24-90,18 28-136,-20 16 1,1 8-45,6 9 0,0 8 19,-12-6 0,1 3 1,-2 3-80,0 5 0,-1 3 0,-1 1 0,-1 4 0,-1 2 0,-3 2 30,-1 3 0,-4 2 0,-2 1-30,-2 0 0,-4 2 0,-2 0-220,-3 1 1,-3 0-1,-2 0 190,-3-2 0,-3 1 0,-2-2-150,-2-2 1,-2-1 0,-4 2 149,-3-6 0,-3 2 0,-2 0 0,0-5 0,-2 1 0,0-3 0,-4 0 0,-5 1 0,-5 3 0,-2-3 0,4-7 0,-10 1 0,0-6 0,9-8 0,-2-1 0,3-5 89,3-4 0,2-6-89,-22 2 1698,10-1-3317,6-12 2809,20 4-2899,2-5 764,16 0 945,0-2 0,0-1 0,0-2 0</inkml:trace>
  <inkml:trace contextRef="#ctx0" brushRef="#br0" timeOffset="122527">16921 2901 24713,'-22'0'2878,"1"0"-1888,1-5-990,11 2 0,4-2 0,16 3 0,15 2 0,23 0-842,-14 0 1,5 0 841,10-3 0,3-1 0,-10 0 0,2 0 0,1-1 0,7-2 0,1-2 0,2-1-582,4-1 1,1-1-1,1 0 582,-13 2 0,-1 0 0,1 0 0,3-1 0,1-1 0,4 0 0,1-1 0,-2 0 0,-3 1 0,-2 0 0,-3 1 0,0-1 0,1 0-564,10-3 0,3 0 0,-2 0 0,-6 1 564,11-5 0,-6 0 0,-7 0 0,-3 0-96,-6 2 1,-3 0 95,-6 2 0,-3 0 0,18-10 859,-13 4-1489,-6 4 169,-16 8-1968,-11 9 3241,-19 13 1,-19 19-1,-6 8 1</inkml:trace>
  <inkml:trace contextRef="#ctx0" brushRef="#br0" timeOffset="122891">16921 3607 25432,'-58'-2'2069,"8"-1"-1619,13-2 90,18-2-450,12-1-90,26 0 0,22-2 0,-6 6 0,5 0-2126,11-1 0,5-2 2126,-12 2 0,1 1 0,10-2 0,-5 0 0,7 0 0,8-2 0,3 0 0,2 0 0,0 0 0,-3 0 0,-5 1-235,5-1 0,-4 1 0,-1 0 1,-1 0-1,3 0 0,4-1 235,-10 1 0,4 0 0,2 0 0,1-1 0,0 1 0,0-1 0,-3 1 0,-4 0 0,-4 1-177,9-2 1,-3 1-1,-4 0 1,-4 1-1,-4 0 177,2-1 0,-5 2 0,-2-1 0,12-3 0,-5 0 0,-10 3 0,-3-1-3,29-5 3,-29 4 0,-3 3-1259,-23 3 1109,-11 2 150,-18 6 0,-9 7 0,-14 8 0</inkml:trace>
  <inkml:trace contextRef="#ctx0" brushRef="#br0" timeOffset="126335">21684 1752 11024,'0'-13'5936,"0"3"-2826,0 1-2750,0 3 435,0-1-525,2 2 364,0 2 86,4-2 694,-1 5-874,-1-3-270,-2 3 629,-2 0 990,0-2-1799,0 8 90,0 5-90,0 17 90,0 12-90,0 14-424,0 12 334,0-29 0,0 0 0,0 3 0,0 1 0,0 1 0,0 1 0,0 0 0,0 0 0,0-1 0,0 0-505,0-2 0,0-1 505,0-2 0,0 0 0,0 29-156,0-8 156,0-5 0,0-9 0,0-6 0,0-8 0,0-4 0,2-6 373,0-9-373,2 0 676,-2-10-1306,0-1-268,-2-10-451,0-10-270,4-13-810,0-11 2429,6-9 0,4-6 0,3-2 0</inkml:trace>
  <inkml:trace contextRef="#ctx0" brushRef="#br0" timeOffset="126733">22180 1895 22374,'0'-39'1709,"0"6"-1169,0 3-270,0 9-90,0 4-90,0 9 0,0 3-90,-6 14 90,0 12-1,-5 17 1,5 18-467,1-22 0,1 1 421,3 3 1,1 1 45,-3 1 0,0 1-45,4-1 0,2-1 0,0-2 0,2 0 45,9 27 0,8-11 0,19-15 0,-4-17 0,10-16 450,-2-43-270,-15-5-407,-12 8 1,-3-2 181,-9 4 0,-2-1 0,0 0 0,-2 0 0,-3 0 0,-2 1-45,-5-30 458,-7 7-458,-7 7-90,-4 6-9,-7 8-171,-2 4-179,-3 8-181,1 6-269,1 6 294,3 6-3083,-3 3 3688,14 2 0,2 7 0,15 1 0</inkml:trace>
  <inkml:trace contextRef="#ctx0" brushRef="#br0" timeOffset="127038">22716 2006 23094,'6'-18'2428,"0"1"-2068,-2 4-180,2 0 0,2 6-90,6-1-90,10 3 0,13 0 0,14-2 0,10 1-172,-28 2 0,1 1 172,0 0 0,-1 1 0,29-3-3249,-8-1 3249,-11 4 0,-10-1 0,-11 3-629,-5-6-271,-9-3-1508,-1-20 160,-13 6 3096,0-13 0,-8 7 0,-1-1 0</inkml:trace>
  <inkml:trace contextRef="#ctx0" brushRef="#br0" timeOffset="127402">23130 1519 21835,'0'-23'2518,"0"2"-1798,0-1-1,0 6-89,0 1-180,0 5-181,0 2-179,0 3 0,0 3 90,0 2 90,2 29-180,0 1-90,2 34-405,0 0 450,-2-27 0,0 0-45,0 3 0,0 1-869,0 0 1,-1 0 868,0 0 0,-1 0 0,1-5 0,-2 2-229,1 5 1,0 0 228,0 13-223,0 7 223,0-32 306,0-8-306,0-4 1566,2-10-1566,0 5 471,1-13-561,0 6 209,-2-7-1288,1 0 269,-2-5-1708,0-18 449,3-5 2159,2-22 0,3 6 0,0-4 0</inkml:trace>
  <inkml:trace contextRef="#ctx0" brushRef="#br0" timeOffset="127850">23889 1371 21011,'9'-33'1889,"-5"5"-789,0 5-830,-4 6 170,0 4-350,0 5 43,0 3-43,-4 10 409,-2 7-409,-6 11 0,-7 15 0,-1 13 90,-5 10-1071,14-24 1,2 0 890,-1 1 0,2 1 45,1 1 0,1 1-71,2-1 1,2 1 70,4 12 0,5 3-45,11 2 0,3-1 0,-4-11 0,2-4 0,7-3 0,3-13 90,14-32 0,-12-14 90,5-22 0,-20-9 90,-6-9-91,-6-3-1467,-11 17 1,-2 1 1287,-5-4 487,0 13 0,-5 8-2376,-27 22 0,3 12 1889,2 11 0,1 7 0,13-4 0,2 2 0,-8 9 0,-1 1 0</inkml:trace>
  <inkml:trace contextRef="#ctx0" brushRef="#br0" timeOffset="128903">23102 1930 15808,'-9'-8'6116,"1"1"-5576,0 4-270,0 1-90,-2 2 450,-7 0-361,3 0 1,-6 0 0,10 0 0,4 0-90,2 0 360,4 0-181,9 0-89,2 0 0,13 0 0,6-2 0,7-3-90,8-1-90,0-4-1,16 2-89,-18 1 0,6-3 90,-23 7 0,-8-4 90,0 4-90,-9 0 0,-1-1 0,-7 3 0,-1-1-90,2 2 0,0 0 0,4 0 0,-1 0 0,-1 0 0,0 0 0,-2 0 0,0 0 0,0 0-90,0 0 180,0 0-90,2 0 0,0 0 0,0 0 0,2 0 0,-3 0-90,0 0 180,-1 0-90,0 0 0,6 0 0,-3 0 0,3 0 0,-6 0-2159,0 0-449,-6-9 719,3 0-540,-8-9 2429,1 5 0,-9 3 0,-1 3 0</inkml:trace>
  <inkml:trace contextRef="#ctx0" brushRef="#br0" timeOffset="129827">23154 1539 16887,'0'-10'4768,"0"2"-4319,0-2-89,0 5-180,0-5 180,0 2-180,0-2 90,2 0-1,0-3 1,3 3 1080,-1-14-991,0 13 1,0-7 90,-2 15-180,0 0 449,-2 3-719,0 7 0,0 6 0,0 10 90,-6 10 0,5 10-90,-10 11-998,4 12 998,2-30 0,0 2 0,2 2 0,0 1 0,-1 1 0,0 0 45,4 1 0,0 1-45,-2-1 0,0 0-205,2-2 0,0 2 205,0 12 0,0-1 0,0-15 0,0 0 0,0 7 0,0-2 0,0 9 0,0-7 0,0 4 0,0-19 0,0 2 90,0-24 949,0-3-1039,0-6 459,0 0-459,0-6 0,0-37 0,2 1 0,2-10 0,-1 1 0,0-12 0,0-1-1131,1 1 1,2-5-1,-1 7 1131,0 1 0,-1 6 0,1 2 0,0 1-213,-2 3 1,0 0 212,-1 7 0,0 0 0,-1 4 0,0 1 0,-1-25-61,0 13 61,0 7 0,0 13 0,0 6 0,0 6 3062,0 4-3062,-4 6 629,3 2-629,-2 17 97,3 9-97,0 21 0,-2 0 0,0 3-304,2-6 1,-1 0 303,-1 15 0,1 4 0,0 2 0,2 0 0,-1-4 0,0 0 0,0 0 0,0-3 0,0-13 0,0-4 0,0 12 0,0-21 0,0-4-180,0-17-630,0-14-1438,0-24 808,0 1-808,0-21 2248,0 15 0,-4 3 0,0 3 0</inkml:trace>
  <inkml:trace contextRef="#ctx0" brushRef="#br0" timeOffset="130505">22712 2088 16666,'-19'-3'2249,"3"1"-325,4 2-1654,6 0 640,2 0-550,4 0 158,7 0-338,4 0 1096,13-3-1096,8-2 0,13-5 0,14-5-90,-26 6 0,1 0-861,4-1 1,0 0 815,0-1 0,-1 1 0,-1 0 0,-1 0 45,27-8 0,-28 9 0,-1 0 0,7-1 0,8 0-90,-32 7 89,-3 1-89,-11 2 1811,-2 0-1721,0-2 90,0-3-180,-6-1 0,-2-1 0,-10-1 0,-7 3 0,-7-5 0,-7 7 0,-4-4 0,-3 4 0,-1-2 0,-16 0 90,19 2-90,-4 1 0,26 2 90,11 0-90,4 0 0,27 0 0,3 0 0,23 0 0,1 0 0,2 0-219,-1 0 39,-3 0-630,10 0 1,-16 0-361,7 0-809,-21 0 1979,-7 4 0,-8 6 0,-6 6 0</inkml:trace>
  <inkml:trace contextRef="#ctx0" brushRef="#br0" timeOffset="133378">22968 1488 13901,'13'-12'5846,"-3"3"-4474,3-3-1192,-5 7 490,-1-3-400,0 3 656,1-2-476,-1 1 738,1-1 71,-4 2-719,-2 0-1,0 2-179,-2 1 630,0 2-900,4 9-90,0 11 0,6 18 0,-1 21 0,-4-23 0,-1 2 0,1 5 0,-1 3 0,0 3 0,0 1 0,1-1 0,0 2-525,-1-6 1,0 1 0,0-2 524,0 2 0,1 0 0,0 17 0,-1-4 0,-1-9 0,-2 1 0,-1-33 0,0-17 0,0-17 0,2-25 0,2-22-294,0 23 0,0-2 294,1-4 0,1-3 0,-2 3 0,1-5 0,0 4 289,0-5 1,1 0-290,-2-12 0,0 0 0,-2 15 0,-1 4-99,-1-15 99,0-5 0,0 38 0,0 4 0,0 73 0,-3-6 0,1 10 0,-1 6-260,-2-13 1,0 0 259,1 3 0,0-1 0,0 1 0,1 0 0,0-4 0,-1 0 0,2-4 0,0-1 0,0-5 0,-1-3 0,-4 25 586,6-5-586,-3-20 883,1-13-883,2-28 0,-3-22 0,-1-7 0,2 5 0,1-3-308,-1-18 0,0-5 308,0-5 0,2 0 0,1 15 0,0 0 0,0-10 0,0 2 25,0 11 1,0 3-26,1 7 0,2 2 0,1-12 0,4 38 0,2 48 0,-1 22-219,-3-23 1,-1 4 218,0 1 0,-1 4 0,0-2-100,0 7 0,1 0 100,-2-9 0,1 2 0,-2-5 0,0-2 0,-2-3 0,2 24 0,-2-16 0,0-10 485,0-12-485,0-32 0,0-10-450,0-36-629,0 1-360,0-3-2699,-9-5 4138,2 25 0,-13 11 0,3 25 0</inkml:trace>
  <inkml:trace contextRef="#ctx0" brushRef="#br0" timeOffset="134263">22793 2144 13421,'-14'0'4857,"0"0"-2750,1 0-1658,1 0 1272,2 0-1181,4 0 249,2 0-339,4 0 1278,0-3-1368,2 1-180,2-3 90,13-5-270,6-1 90,19-6-90,11-4-190,-21 10 1,2-1 189,3 0 0,1-1 0,1 0 0,0 0 0,-1 1 0,-1 1 0,-4 2 0,-1 0 90,3 0 0,-2 1 90,5 2-90,0-3 0,-26 8 0,-6-5 0,-8 0-90,-6-2 468,-8 3-468,-8 0 0,-7 5 0,-10-2 90,-5 2-90,-7 0 90,-1 0-90,0-3 90,5 3 0,6-5 0,7 5-90,6-5 90,14 5-90,3-3 0,19 3 0,6 0 0,10 0 0,13 0 0,6 0 0,6 0 0,-1 0 0,10 0 0,-20-2 0,-7 2 90,-67 2-45,1 2 0,-3 2-45,1 0 0,-1-1 0,-1 0 0,4 0 0,9 5 0,10-9 0,7 3 0,6-4 0,10 0 0,9 0 90,15 0-90,16 0 0,14 0-943,-25 0 1,1 0 942,2-1 0,0 0 0,-3 0 0,-1-1-489,26-3 489,-16 2 0,-6 1-179,-19-3-901,-6-3 181,-19-2 1413,-5-3-2043,-6 3-210,-1 0 1739,-3 0 0,1 0 0,-1 0 0</inkml:trace>
  <inkml:trace contextRef="#ctx0" brushRef="#br0" timeOffset="134925">23110 1666 20755,'-4'-23'2879,"3"0"-2340,-2 5 1,3 1-90,0 4-1,0 0-179,0 5 0,0-1 0,0 5 90,0 0 1439,0 4-1799,0 38 0,0 3-351,0 1 1,0 3 350,0 0 0,0 0 0,0 4 0,0 2 0,0 2 0,0 0-1307,0-1 0,0-1 1307,0-3 0,0 0 0,0-5 0,0-2-386,0-4 1,0-3 385,0 22 0,0-15 0,0-13 451,0-18-451,0-15 0,0-22 0,0-18 0,1-6 0,1 5 0,0-3 448,0 2 1,0-5-1,1 3-448,1-13 0,0 1 0,0 0 0,0 0 0,0 3 0,0 1 0,-1 5 0,0 2 385,1 7 0,-2 2-385,1-25 0,-2 16 0,-1 19 0,6 78 0,1 28-689,-4-33 0,-1 3 689,2 4 0,0 8 0,1 1 0,-1-6 0,-2 16 0,0-5 0,1 0 0,0-2 0,-1-6 0,0 0 358,-1 3 1,0-2-359,0-20 0,0-2 0,-1 4 0,0-9 209,0-20-209,-2-40 0,-2-35 0,1 5 0,2 16 0,0-1 0,-1-2 0,-1-7 0,1-1 0,0 6 0,2-10 0,0 10 0,0 1 1552,4 22-2362,-4 65 135,2-2 1,0 3-271,-2-2 1,0 0-843,0 2 0,0 1 1787,0-2 0,0 1 0,0-1 0,0-1 0,0-1 0,0-1 0</inkml:trace>
  <inkml:trace contextRef="#ctx0" brushRef="#br0" timeOffset="135468">22821 2195 19586,'-20'-8'3688,"2"0"-3239,1-2-89,5-2 720,2-6-900,6 6 89,6 0-89,24 6-90,11 0 0,25-9-369,-27 9 0,-1-1 369,3-2 0,2 0 0,16-2 0,0 0-45,-16 3 0,-2-1-45,9-1 0,-3 1-395,-1-2 574,-9 4-89,-9 2 90,-6 0 90,-5 0-90,-7 0 610,-3 0-610,-10-7 343,-5 5-523,-13-7 0,-4 8 0,-5 1 0,1 3 0,-7 2-90,16 0-629,2 0 89,17 0-360,5 7-449,0 1 1439,5 14 0,-3-3 0,3 6 0</inkml:trace>
  <inkml:trace contextRef="#ctx0" brushRef="#br0" timeOffset="138330">21510 3241 11334,'-29'16'4317,"1"-8"-1531,0 6-2246,-3-8 1251,1 6-1162,-1-2-89,1-4 727,1 5-458,-8-9 1931,12 5-2560,-4-3 388,20-2-388,4 7 0,5-8 0,2 3 180,5-4-180,13 0-180,18 0 0,29 0-753,-18-3 1,5-3 752,-7 2 0,3-1 0,2-2-568,-3 0 0,1-1 1,3 0-1,0-1 568,9-2 0,2 1 0,1-1 0,1-1-429,-8 2 1,2-1 0,0-1 0,0 1 0,2-1 428,2 0 0,1-1 0,0 0 0,1 1 0,-1-2-239,-9 3 0,1 0 1,0-1-1,-1 1 0,1-1 1,0 1 238,-1-1 0,-1 0 0,0 0 0,1 1 0,2-1 0,1-1-70,3 1 0,2-1 1,2 0-1,0 0 1,1 0-1,-1 1 0,-2-1 70,-6 2 0,1 0 0,-2 0 0,1 0 0,-2 0 0,1 1 0,-1-1 0,8 0 0,0-1 0,0 1 0,-2 0 0,-2 0 0,-2 1 0,9-2 0,-2 0 0,-4 2 0,-8 1-14,3 1 1,-7 0 13,-9 1 0,-3-1 1177,17 1-1177,-15-1 0,-13 5 1760,-10 1-1760,-8-5 2177,-4 1-2177,-11-9 2750,-6-4-2750,-10-12 0,-5-17 0,12 18 0,1-4-164,0-3 0,0-7 164,3-6 0,0-10 0,1-3 0,1 6-628,1 5 0,1 3 0,0-6 628,1 5 0,0-7 0,-1-3 0,0-1 0,1 4 0,1 6 0,0-8 0,0 6 0,0-2 0,0 3 0,0-3 0,-1 0 0,1 4 0,-1 3 0,1 4 0,-2-3 0,-2-13 0,-2-3 0,1 4 0,3 14 0,1 2 0,-1-2 0,-3-8 0,-1-3 0,0 2-332,2 6 0,0 1 1,0 2 331,-2-5 0,0 1-130,-3-12 1,1 3 129,3 23 0,0 4 0,-14-25 0,-7 12 0,-4 25 0,-8 8 0,2 8 0,-4 6 0,-1 2-678,-4-1 1,-1 2-1,-2 2 678,5 3 0,-2 1 0,0 2 0,1 0 0,-13 3 0,1 1 0,-2 0-207,10-3 1,-1 1-1,-1-1 1,0 0 206,-6 1 0,-1 0 0,0 0 0,-2 0 0,11-3 0,0 0 0,-2 0 0,1-1 0,0 1 0,-2 0 0,0 0 0,0-1 0,0 1 0,-1-1-186,1 0 1,0 0 0,0 0 0,0-1 0,1 1 185,0-1 0,1 1 0,0-1 0,1 0 0,-1 0 0,-8 1 0,1 0 0,-2 1 0,-7 1-115,18-4 1,-6 2 0,-2 0 0,-3 1 0,1-1-1,1 0 1,4 0 0,6-2 114,-13 2 0,7-1 0,2 0 0,-7 1-5,1 0 1,-7 2-1,-3 0 1,3 0-1,8-2 1,12-2 4,0 1 0,10-4 487,5-1 1,2-1-488,-13 6 0,13-9 0,10 2 1498,8-4-1498,5 5 2239,6 5-2239,3 12 3348,5 16-3348,4 18 0,-2-14 0,2 9 0,0 4 0,0-5-1087,0-1 0,-2-2 1,2 5 1086,0 9 0,1 6 0,1 2 0,-2-7 0,-1-3 0,0-5 0,0 4-455,-1 3 1,1 4-1,-1 1 1,0-3 454,1 1 0,0-3 0,-1 2-417,-1-4 1,1 4-1,-1-2 1,0-5 416,-1-6 0,0-3 0,-1-2 0,1 20 0,-1-3-410,-1-4 0,0-2 410,-2-4 0,-1-2 557,1-5 0,-2-1-557,1-4 0,0-1 0,0 27 0,0-10 0,0-8 0,0-8 0,0-4 0,2-5 1322,2-4-1322,1-4 2467,2-2-2467,-2-4 2398,6-4-2398,-4 2 395,12-4-395,9 8 0,-1-12 0,12 11 0,-8-16 0,7 11 0,1-9 0,3-1 0,-7 1 0,3 0-575,13-2 0,8-1 0,-3 0 575,2 0 0,1-2-360,-5 0 0,4-1 1,-3-2-766,7-2 1,-2-3-405,1-5 0,0-2 1126,-4-2 0,0-1 0,-5 0 0,0-1 0,-4 3 0,0-1 0</inkml:trace>
  <inkml:trace contextRef="#ctx0" brushRef="#br0" timeOffset="152378">19658 1564 22104,'-10'-32'2789,"0"3"-1800,5-1-179,2 7-181,3 2-89,0 4-90,0 4-180,0 0-270,5 3 0,5-2 0,11-1 0,5-2 0,9 2 0,2-2 0,7 4 0,-6 6 0,2 0 0,-7 2 0,1 1-313,15 0 1,1 2 312,-10 2 0,3 3 0,0 0 0,4 2 0,-3 0 0,9 4 0,0 1-260,-8-2 0,2 0 1,-4 0 259,-2 1 0,-3 0 0,-3-1 0,-2 1 0,23 9-404,-10-2 404,-8 0 0,-7-3 0,-3 0-4,-5 0 4,-1 1 548,-2-1-548,2 0 0,2 3 791,3-3-791,3 5 468,14 0-468,-3-3 5,-2-5-5,-14-7 0,-13-5 0,-6 0-1529,-7-9-450,-6-3-900,-9-10 2879,-4-4 0,-1-2 0,-1-2 0</inkml:trace>
  <inkml:trace contextRef="#ctx0" brushRef="#br0" timeOffset="153018">21055 1331 19299,'-28'-21'3239,"1"3"-1951,3 3-749,5 2 231,5 6-680,10 2 117,8 2-207,12 8 0,12 3 0,9 5 450,8 2-450,0 0 0,2 0 0,4 3 0,-15-9 0,-1 4 0,-19-11 90,-6 7 0,-4-1 0,-7 5 0,-10 4 0,-7 3-90,-7 4 90,-1 3-90,-3 4 90,1 4 0,-1 6 0,9-10 0,-1 2 90,-7 15-90,9-17-1,2-1 1,0 8 90,1-7-90,4-1-90,2-7 90,0 0 0,2-3 0,-2 0-90,-1 3 0,-1 0 0,0 3 0,0 4 90,0-8-90,5 0 90,2-14 90,5-4 270,0-4-450,0-4 0,0-4 0,3-12 0,2-11 0,3-5 0,3-5 0,-3 6 0,0-1-356,4-15 1,2 0 355,-4 14 0,0 0 0,4-10 0,-1 1-59,6-17 59,-8 26 0,1-1 0,7-20 0,-8 26-90,2-5-1439,-11 37 76,-10 10 1453,-4 13 0,-13 15 0,-4 6 0</inkml:trace>
  <inkml:trace contextRef="#ctx0" brushRef="#br0" timeOffset="154765">22099 772 21475,'-17'-18'2248,"1"2"-1618,4 1-90,5 3-90,2 1-1,5 1-89,0 2 0,0 3-180,0 3 90,0 2-180,18 0-1,4 0-89,14 1 0,5 2 0,25 8-357,-16-4 0,1 1 357,-9 3 0,1 1 0,3 1 0,1-1 0,3 2 0,0 1 45,1 0 0,0 0-90,-2-1 0,0 0 45,-3 0 0,-1 0 0,-5-1 0,-1 0 0,-3-2 0,-3 1 0,24 10 0,-10-1 0,-11-1 0,-5 2 0,2 13 0,-11-7 90,15 18-90,-19-23 0,9 4 90,-14-15 804,-1-6-804,-8-2 0,-2-4 0,-2 0-90,0-2 0,-6-3 0,1-3 0,-15-9 0,2 3 0,-12-6 0,3 5-90,-1 2 180,1 0-90,3 8-90,2 0 90,3 5 0,-1 0 0,-2 0 0,6 0 0,-1 0 0,13 0 90,0 0-90,11 0 0,1 0 0,7 5 0,2 0 0,1 1 0,19 5 0,-8-2 0,17-1 0,-12 4 90,19-7-90,-14 5 0,10-4 0,-23-1 0,-4-5 0,-5 0-90,-3 0 180,-4 0-90,0 0 0,-6 0 90,0 0 0,-4 0-90,0-5 0,0-3 0,0-5 0,0-4 0,0-1 90,0-3-90,-5-15 0,0 14 0,-2-9 0,0 19 0,6 4 0,-2 0 0,3 3 0,0 2 0,0 1 0,0 0 0,0-1 0,0 0-90,0 1 90,-13 2 0,1 5 0,-16 2 0,0 6 0,-9 3 0,-7-3 0,-7 1 0,-3-1 0,0 3 0,3-1 90,2-2-180,8-5 180,7 1-90,9-8 0,7 3 90,6-4 0,6 0 90,2 0-2969,4 0 631,-3 0 2158,-4 0 0,-5 7 0,-2 2 0</inkml:trace>
  <inkml:trace contextRef="#ctx0" brushRef="#br0" timeOffset="159517">29371 883 19406,'4'-15'3148,"1"0"-2788,-1 2 0,0 0 179,-2 6-269,0 1 90,-2 4 899,0 2-989,-6 0-270,-2 0 0,-10 0 90,-5 9-90,-5 7 90,-3 15-90,7-4 0,-1 4 45,0 6 0,1 2-271,-1-1 0,2 1 271,2 0 0,3-1-45,0 15 78,7-3 12,6-1-90,7-3 90,14 10 0,3-16-90,16 6 0,2-21 0,6-7 0,6-7 0,2-7 0,-14-8 0,0-3 90,16-5-45,-19 0 0,-2-3 135,2-11 451,-7-5-541,-9-1 12,-10-2-12,-11-1-90,-12-1 0,-12 5 0,-1 12 0,-5 4 0,-4 5 0,-1 2 0,-1-1 0,0 2-45,1 7 0,4 4-45,-11 5-719,-10 17-720,7 6 449,5 0-449,14 2-809,21-13 2338,6 2 0,10-5 0,5-1 0</inkml:trace>
  <inkml:trace contextRef="#ctx0" brushRef="#br0" timeOffset="159789">29899 1204 21924,'19'-20'2519,"3"6"-2159,16-3-180,6 11-90,13 2-517,9 4 427,-30 0 0,1 0 0,0 0 0,-1 0-90,0 0 0,-2 0-450,27 0-323,-14 0-1115,-15 0 1978,-12-7 0,-12-2 0,-4-6 0</inkml:trace>
  <inkml:trace contextRef="#ctx0" brushRef="#br0" timeOffset="160020">30346 914 21385,'-7'-15'2159,"2"2"-1620,10 5-89,4 3 90,9 5-91,4 7-89,7 4-90,0 14 0,1 6-180,-5 11 0,-13-3 0,-2 3-90,-4-10 0,-1 2-235,0 12 0,-3 1-215,-9 19-629,-1-22 0,-1 1 44,2-12 1,-2-1 1034,-1 5 0,-1-1 0,-3 4 0,0-7 0</inkml:trace>
  <inkml:trace contextRef="#ctx0" brushRef="#br0" timeOffset="160300">31000 1031 22734,'18'-52'1619,"-1"7"-1349,-3 9-90,5 11 0,-3 18 180,13 34-271,-13 12-89,-7-6 0,-2 2 90,-2 28-90,-7-14 0,-1 1-303,-1-13 0,1 0 213,0 9 0,-1-2-540,-5 9-629,8-9 1259,-6 2 0,6-17 0,-3 2 0</inkml:trace>
  <inkml:trace contextRef="#ctx0" brushRef="#br0" timeOffset="160600">31515 1071 22824,'11'-33'1349,"-5"5"-1079,0 7-90,-4 11 0,0 19-90,0 15 0,-2 20-90,2 9 90,7 6-90,10-3 0,15-5 0,11-10 90,10-15-90,6-14 0,2-21 0,-1-17-260,-34 6 1,-1-4 259,-3-1 0,-2-3 44,-4-2 1,-3-1-199,5-31 154,-16 1 0,-18 7-359,-20 11-271,-25 12 135,20 22 0,-3 3-974,-8 3 1,-2 4 1468,-4 3 0,-1 2 0,0 3 0,-1 2 0,0 2 0,0 0 0</inkml:trace>
  <inkml:trace contextRef="#ctx0" brushRef="#br0" timeOffset="161312">30244 1198 20126,'-4'0'2698,"0"0"-2158,4-2-91,0-1-89,0 1-180,0-1 0,0 1 90,0 1-180,8-1-90,6 2 0,14 0 0,13 0 0,8 0 90,4 5-90,0-4 0,-2 8 0,-4-8 0,-3 4 0,-5-5 0,-5 0 90,-7 0 0,-5 0 90,-7 0-91,-4-3 1,-4 3-90,-1-5-179,-4 2-721,0-2 180,-2 2-1708,-6-6 89,-2 3 2339,-9-8 0,-1 1 0,-2-3 0</inkml:trace>
  <inkml:trace contextRef="#ctx0" brushRef="#br0" timeOffset="162740">30435 858 20305,'8'-18'2609,"1"3"-1979,1-5-1,-2 4-89,4-1-90,-4-1 269,6-2-629,-5 3 0,-1 5 0,-4 7-90,-4 14 0,0 9 45,-10 31 0,-4 8 0,7-18 0,-1 2-526,-3 5 0,-1 6 1,1-5 525,1 2 0,1-3-45,1 1 0,0 0 0,1-2 0,2-1-292,1-3 0,1 0 292,1-6 0,1-2 0,1 26 0,0-16 90,0-8-90,0-12 1347,0-10-1347,0-11 679,0-14-679,2-13 0,5-21 0,6-15-622,2 1 0,1-4 666,-3 12 1,1-1-75,-2 6 0,0-1 1,0 2 29,0-5 0,0 3 0,-1 3 0,-2 1 44,0 4 1,-1-1-45,-1-11 0,0 3 0,1-10 0,-2-1 0,-4 56 90,-2 19-90,0 18 180,0 13-90,0 13 0,-2-26 0,-2 2 377,1 3 0,-2 1-422,-2 0 0,-1 1-45,0 0 0,0 1 0,1 0 0,0-1 0,-1-2 0,2-1 0,2-2 0,1-2 0,-6 23 89,8-10-89,-8-13 0,8-10 0,-10-13 0,6-12 401,-1-38-401,2-6 0,4 7 0,0-2-190,0 3 0,0 0 190,1-4 0,2 0-1168,-2-2 0,2 1 1168,2-1 0,0 1 0,0 3 0,0 1-46,1 4 1,1 2 45,3-23 0,2 13 0,-2 14 0,2 14 0,0 22 376,-1 17-376,-3 21 90,-4 16 813,-2-26 0,-2 0-903,-3 3 0,-1 0 45,0 0 0,-1 0-45,-3-1 0,-1-2 0,2-1 0,0-2 0,-7 22 117,7-11-117,-2-11 90,8-8-90,-2-11 0,3-22 0,0-16 0,0-23 0,5-13-87,-2 24 1,1-2 86,2-4 0,2-1 0,-1-2 0,0 0 0,2 0 0,0 1 0,-1 3 0,1 2 0,0 3 0,0 3-71,5-22 71,-1 13 0,-5 12 0,-4 15 0,-2 19 0,-8 20 0,-2 23 45,0-14 0,-1 2-14,-1 5 0,0 1 14,-2 5 0,0 0-45,-1-1 0,-1 1 0,1-2 0,-1 0 0,2-4 0,0-1 0,2-4 0,0-2 71,-8 19 19,3-13-90,3-11 0,2-13 0,2-7 0,0-19 709,3-14-709,2-19 0,6-19-290,1 25 1,1-1 289,1-2 0,2-1 0,0 1 0,1 0 0,0 4 0,0 2 0,5-25 0,-2 15 0,-5 18 90,-4 20-90,-3 23 90,-7 24-90,-2 17 45,1-22 0,0 1-4,0 2 1,0 0-42,-1 0 0,1 0 0,1-3 0,0-1 0,-7 25 0,3 1 0,5-18-360,3-8-449,-1-19-630,3-19-134,-3-5-8258,4-10 8825,0-6 1,0-3 0,0 2-1</inkml:trace>
  <inkml:trace contextRef="#ctx0" brushRef="#br0" timeOffset="164208">30058 1112 17247,'-18'13'5127,"1"-5"-4587,-1 3-90,3-9 179,1 14-359,8-10 360,0 11-270,12-6-1,6 2 1,36-8-270,3 0-230,-12-5 1,2 0 184,-5 0 0,-1 0-45,0-1 0,0-1 90,30 0-163,-8-6 73,-10 3 90,-7-5 0,-2 0 90,-14 1-180,1 0 453,-15 4-363,-2 0 79,-4 2-169,-2 1 90,-2-1-90,-7 1 0,-4-4 0,-27 4 0,-2-1 0,-3 1 0,8 2 0,1 0 0,-15-2 0,3 1 0,1 1 0,7 0 0,9 0 0,9 0 0,10 0 0,4 0 0,10 0 0,8 0 0,10 0 0,15 5 0,10-4 0,6 8 0,4-8 0,-2 8 0,-6-8 0,-8 4 0,-13-5 0,-10 0 0,-17 0 0,-35-5 0,-10 2 0,9-1 0,-3 1-774,-28-3 774,32 5 0,-1 0 0,-28-2-66,6 3 66,12 0 0,11 0 0,11 0 0,11 0 0,10 0 859,14 0-949,14 5 161,19 1-71,18-1 45,-25 1-1,2-1-1740,2-4 1,2 0 1695,-2 5 0,-1-1 0,-3-4 0,0 0 0,2 1 0,-1 0 0,17-2 0,-6 0 0,-23 0 89,-16 0-89,-14 0 0,-14 0 3392,-18-2-3392,-14-1 0,7 2 0,-2-1 0,10 1 0,0 0 0,-11 1 0,2 0 0,-10 0 0,10 0 0,11 0 0,9 0 0,13 0 0,12 0 0,16 0 90,18 0-90,16 0 0,11 0 90,1 0-90,-3 0 0,-10 0 0,-9 4 90,-2-2 0,-16 2 0,-5-4 0,-31 0-90,-23-2 0,-6-1 0,-5 0 0,17 1 0,5 2 0,5 0 0,9 0 0,4 0 0,23 0 0,1 0 0,22 0 0,1 0 0,6 4 0,-2-2 0,6 2 0,-19-4 90,4 0-90,-26 0 90,-1 0-90,-9 0-1169,0 0-450,-8-7-1080,-4 3 2699,-13-5 0,-9 6 0,-5 1 0</inkml:trace>
  <inkml:trace contextRef="#ctx0" brushRef="#br0" timeOffset="173094">29343 2103 14175,'-5'-23'4947,"2"-9"-796,3 5-3431,0-1 518,0 10-1238,0 7 718,0 21-718,0 45 0,0-21 0,0 3 689,-3 20 1,-1 5-690,-1-6 0,-3 5 0,-3 1 0,-2 6 0,0-2 0,2-14 0,0-2 0,-1 2-446,1-3 0,0 3 0,-1 0 1,1-5 445,-7 19 0,1-5 0,2-3 0,0-1 0,0-5 0,-1-2-183,3-6 1,0-2 182,1-6 0,1-1 0,-7 21 0,4-15 0,7-11 953,-2-12-953,8-13 1930,-2-17-1930,3-6-1101,0-9-1418,-4 7 2519,-4 0 0,-4 6 0,-5 2 0</inkml:trace>
  <inkml:trace contextRef="#ctx0" brushRef="#br0" timeOffset="173755">28377 3841 20575,'0'-26'4768,"0"1"-3779,0 7 900,0-2-1529,0 7-360,0 32 0,-6 13 0,2 3 0,0 3-407,-4 3 0,-1 2 407,1 2 0,-2 7 0,-1 3 0,-3 10 0,0 1 0,2-7 0,-1 6 0,0 0-944,1-9 1,-1 6 0,0-3-1,4-10-765,0 14-269,4-12-541,5-15 2519,0-18 0,2-14 0,0-9 0</inkml:trace>
  <inkml:trace contextRef="#ctx0" brushRef="#br0" timeOffset="173978">28604 4014 22644,'13'-32'1439,"1"-1"0,8-25-809,-4 15 0,-6 10-91,-4 17-89,-3 14-180,-2 22-180,-2 16 0,0 18 0,-1 12-90,0-31 0,0 1-2126,1 1 0,-2 0 2126,0-1 0,-1-1-90,-3 32 337,1-9-877,-3-7-449,6-10-360,-3-8-360,0-13 1799,-2-12 0,-4-16 0,-2-10 0</inkml:trace>
  <inkml:trace contextRef="#ctx0" brushRef="#br0" timeOffset="174450">28364 4151 20845,'-30'-15'1619,"-1"-1"0,-24-12-1079,10 8-270,13 5-90,15 5-90,17 5 0,22 2-90,25 3 0,-14 0 0,5 0-499,9 0 0,6 1 1,-1-2 498,9-1 0,2 0 60,-7 0 0,4 1 0,-5-2 119,1-2 1,-5 0 135,-4 0 0,-2 0-179,-6 0 1,-3 0 312,19-3-179,-15 0-90,-14 6-90,-9-1-90,-9 3 90,-5 7 1360,-3 6-1450,0 12 0,0 9 0,0 6 223,0 2-223,0-2-180,4-4 90,2-8-90,5-5 90,1-13 0,0-7 90,0-16 0,-1-10-90,-5-15 180,-3-10-45,-7 7 0,-2-2-45,-4-20 45,0 24 0,-2 2-613,-6-1 568,-3 18 90,1 14 0,0 22-90,-1 19 90,3 21-426,10-20 0,1 2 381,2 4 0,2 3-45,4-1 0,2 2 0,1-1 0,2 7 0,3-2-135,4 13 0,2-3-225,-1-24 1,3-4-1260,5 0 0,1-4-1080,11 1 2831,9-16 0,-17-34 0,1-12 1</inkml:trace>
  <inkml:trace contextRef="#ctx0" brushRef="#br0" timeOffset="174635">29461 4105 13969,'6'-32'5037,"4"21"-1679,2 13-2908,6 31-270,4 18-104,3 8-76,-11-26 0,1 0 0,-2-1 0,0 0 401,10 27-1480,-5-11-193,-2 1 1272,-9-27 0,2-6 0,-7-25 0</inkml:trace>
  <inkml:trace contextRef="#ctx0" brushRef="#br0" timeOffset="174806">29851 4085 24353,'0'-36'2968,"-8"10"-2158,-6 11-360,-14 24-450,-15 17-202,18-3 1,-1 5 201,-3 6 0,-2 4 0,3 0-737,-3 6 1,1 1 376,4-4 0,-1 1 0,4-2-450,6 0 1,4-2-270,3-4 0,3-1-1620,11 23 2699,19-20 0,18-16 0,10-13 0</inkml:trace>
  <inkml:trace contextRef="#ctx0" brushRef="#br0" timeOffset="175128">30204 4116 23813,'-38'1'2519,"-5"12"-2159,-6 22-225,14 6 0,1 6-90,9-9 0,2 1-515,-5 15 1,6 1 334,11-19 0,5-1-315,3 26 185,13-15-275,8-22 271,12-15 179,9-26 180,6-19-240,-20 10 0,-1-4 420,0-7 0,-1-3 45,-1-1 0,-1-2 89,-1-1 1,-2 1-45,-2 3 0,-1 1-135,-2 6 0,-2 2 44,5-17-269,-7 24 403,-6 22-403,-3 30 0,0 25 0,0-17 0,0 5-412,2 3 1,1 5 0,1-2 6,0 6 1,5 3 404,5-10 0,4 7 0,3-2 0,-1-8 0,8 1 0,3-4 0,3-3 0,0 1 0,0 0 0</inkml:trace>
  <inkml:trace contextRef="#ctx0" brushRef="#br0" timeOffset="175671">31702 1859 21565,'0'-33'3598,"0"2"-2429,0 6-90,0 2-359,0 5-270,0 5-450,0 13 0,0 22 0,0 33 0,1-13 0,-2 10 0,-1 0 0,-3 10 0,0 5 0,0 0 0,1-6-848,0-7 0,1-4 0,-1 0 0,0 6 848,0-1 0,-2 5 0,0 3 0,0 0 0,0-4 0,1-6-295,-1 10 1,0-6 0,0 2 294,1-6 0,1 2 0,0 0 0,1-2-94,-2 8 1,1-2 0,0 0 93,2 2 0,0 0 0,0-6 0,0-1 0,0-10 0,2-9-630,9-58 1558,-1-14-3447,8-18 2833,-8 17 0,-2 14 1,-4 8-1</inkml:trace>
  <inkml:trace contextRef="#ctx0" brushRef="#br0" timeOffset="176988">31373 4116 23634,'0'-26'3507,"-3"3"-2607,2 3-360,-3 2-540,4 7 0,2 4 0,4 14 0,4 9 0,7 16 0,-4 2 0,-1 3 0,7 23 0,-6-7 0,-1-2 0,-3 3 0,-2 9 0,-5-35 0,-2-14 0,-5-17 0,-6-18 0,-7-17 0,-10-6 0,-5-2 0,-10 3 0,-3 10 0,-5 10 0,15 18 0,1 6 0,-17 15 0,20 0 0,3 4 0,-1 31 0,13 10-315,12 3 315,9-30 0,5-2 0,18 27 0,17-10 0,-16-29 0,4-5 0,3-3 0,3-6 0,1-2 0,1-5-310,3-6 0,0-4 265,-1-3 0,-1-3 0,0-4 0,-2-4 45,-3-2 0,-1-2 45,-3 0 0,-3-1 0,-4 0 0,-1-1-45,12-22 0,-12 7 0,-10 8 0,-8 12 0,-9 11 0,-15 28 0,0 10 295,-8 23-295,10-1 0,7 6 0,4-2 0,12-1 640,6-9-640,11-9 0,8-14-180,7-9 0,4-17 90,2-10 0,-2-13 90,-3-11-290,-5-7 380,-8 0 90,-9 0-90,-10 8 90,-5-4-180,-10 23 0,-6 5 0,-11 30 0,-17 39 0,10 1 0,12 5 0,4 4 0,8-23 0,5 1 0,6 25 0,5-1-460,10-2 460,-2-22 0,4-6 0,11-6 62,9-11-152,0-22 0,5-14 45,-13-11 0,-1-6 45,-6 6 0,-2-1-513,6-15 1,-2-1 557,-10 12 0,-3 0-1,-2 2 1,-2 1-45,7-27 189,-7 13-189,-5 10 194,-5 19-194,-6 19 0,-2 23 0,-5 19 0,0 9 0,5 5 0,2-2 0,5-6 1166,0 6-1166,12-22-15,0-8-255,12-29 0,9-43 225,-14 15 0,-2-1 45,1-2 0,-1 0-45,-2 2 0,-1 4 45,-2-3 0,-6 13 0,-2 10 0,-8 16-360,-9 27-269,0-1-181,-6 12-1618,9-21 809,-2-10-450,7-13 0,-1-15 360,6-16 719,0-12 3643,0-1 1,0-2-1800,0 9 1,0-1-2146,0-14 0,0-1 1471,0 16 0,0 2 0,0-29-249,0 0-381,0 25-899,0 7-1080,-3 23 2429,2 18 0,-3 7 0,4 10 0</inkml:trace>
  <inkml:trace contextRef="#ctx0" brushRef="#br0" timeOffset="177411">32713 4182 24803,'-5'14'2878,"-5"7"-2338,-9 9-270,-3 11-180,-3 7-90,1 4 0,1-1 0,5-8 0,4-5 0,7-10 0,9-21 0,7-16 0,11-25 0,5-9 0,5-8 0,3 2-480,-3 3 480,-1 11 0,-7 12 0,-5 15 0,-9 18 0,-5 18 0,-8 13 0,-4 10 0,-5 1 0,-1-2 0,7-6 480,2-11-480,12-10 0,6-24 0,36-34 0,-4-3 0,0 5 0,1 2 0,7 3 0,9 5 0,-31 23 0,-8 12 0,-6 11-810,-7 10-1214,-12 0 0,-5 2 2024,-12 20 0,1-15 0,-2 1 0,0-12 0,1 0 0</inkml:trace>
  <inkml:trace contextRef="#ctx0" brushRef="#br0" timeOffset="180351">27715 3297 21565,'0'-12'2428,"0"-1"-2068,0 0 180,0-2 89,0 4 1,0-1-90,0 2-180,0 4-1,0 2 271,0 4-360,-6 0-90,-2 0-90,-12 0-90,-7 7 0,-36 12 0,8 6-997,14-8 1,-1 1 996,10-1 0,-1 1 0,-13 10 0,-2 3-402,0 5 0,0 1 402,1-1 0,2 1 0,7-2 0,4 0 0,-6 11 0,11-3 0,5 3 0,8-1 0,7 4 0,4 2 0,5 2-89,1 0 89,4-9 0,2 0 0,-1-10 0,1 0-1218,5 15 0,2 0 1218,-1-12 0,1 0 0,1 4 0,2 1-99,1 2 1,1-1 98,-1 1 0,2 2-36,9 13 1,1 0 35,-8-16 0,-1-2 0,8 11 0,-1-4 0,7 8 0,-3-8 0,-2-7 0,-1-3 57,14 9-57,-6-11 0,-13-14 0,3 0 999,10-2 0,0-1-999,-8-3 0,2-1 0,11 3 0,0 0 0,19 8 696,-30-13 0,1-1-696,-1 1 0,2 0 0,18 4 0,2 0 0,-13-4 0,1 0 0,14 3 0,0-1 0,-15-5 0,-3-2 0,1 1 0,0 0 0,-1-2 0,1-1 0,-4 0 0,3 0 364,12 0 0,2-2-364,-14-1 0,0 0 0,10 2 0,-2-1 0,15-3 0,-4 8 0,0-8 0,-3 8 0,-13-6 0,2 0 0,23 7-1462,-5-4 1,3-2 1461,-24-1 0,1 0 0,15 0 0,0-2-37,-15 0 1,-1-2 36,2 1 0,-1 0 0,1 0 0,-1 0 0,0 0 0,0 0 0,-1 0 0,-1 0 0,-2 0 0,-1 0 415,30 0-415,-24 0 0,-1 0 0,16 0 0,-20 0 0,0 0 200,12 0-200,-9 0 0,0-2 0,25-1 0,-22 2 0,0 0 0,19-4 0,-2 2 2875,0-2-2875,-2 0 0,-1 2 0,1 1 0,-2 2-1349,-14 0 1,0 0 1348,20 0 0,-20 0 0,2 0-141,-1 0 1,-1 0 140,24 0 0,-24-1 0,0 0 0,16-2 0,-2-2 0,-1 2 0,-3 1-47,0 2 47,-1 0 0,3 0 0,2 0 0,4 0 0,-2 0 0,-15-1 0,0-1 0,21 0 0,-22-2 0,0 0 0,-2 0 0,-3-2 0,18-5 0,11-1 0,-14 0 0,-14 1 0,25-6 0,-24 6 0,11-4 0,-11 2 0,19-6 0,-12 2 0,14-5 0,-17 9 0,1-2 0,2 0 0,-1-1 0,3-4 0,-10 8 0,2-1 0,22-9-87,-18 8 1,0-1 86,19-10 0,-32 10 0,1-1 0,-2-1 0,0-1 0,-2-3 0,-1-1 0,1-2 0,-1-1 0,-3-2 0,-1-2 0,-1 1 0,0-3 0,4-14 0,-2-2 0,-8 12 0,-1-1 0,3-13 0,-3 0 0,-9 13 0,-2 1 0,0-3 0,-2 0 0,-5-1 0,-3-1 0,-7-20 0,-4 0 0,1 15 0,-3 1 989,-7-15 1,-2 1-990,5 19 0,-1 2 0,0 0 0,-1 0 0,0 0 0,0 1 0,-2 1 0,1 1 0,0 0 0,1 2 0,-1 1 0,-1 1 99,3 2 1,-3 0-100,-12-7 0,-1 1 0,8 9 0,-2 2-172,-10-7 1,-2 2 171,9 9 0,1 2 0,-2 0 0,-1 1 0,-3-1 0,0 1 0,1 1 0,-1 0-36,-2-1 1,1 1 35,0 1 0,0 0-103,0 0 1,-1 0 102,1 3 0,-5-1 0,-8 0 0,-8 0 0,-3 0 0,11 3 0,-2 1 0,0 0 0,-1 0 0,2 0 0,1 0 0,-1 0 0,1 1-313,0 1 0,-1 0 0,2 2 0,6 0 313,-10 1 0,5 2 0,-1 1 0,2 0 0,0-1 0,2 2-56,2 2 1,1 1 55,2-4 0,0 1 0,3 5 0,-1 0 0,-15-5 0,0-1 0,15 2 0,1 0 0,-13-1 0,2-2 0,17 1 0,1 0 0,1 0 0,-1 0 0,1 0 0,1 0 0,-1 0 0,1 0 0,-30 0 241,0 0-241,6 0 0,0 0 0,3 0 0,-3 0 0,0 0 0,-4 0 1050,0 0-1050,31 0 0,-3 0 0,-17 3 0,-1-1 286,13-2 0,0 1-286,-15 4 0,2-1 0,19-3 0,1-1 367,-30 5-367,6-5 0,6 4 0,3-3 0,5 4 0,-1-5 0,1 4 0,-3-3 0,-3 9 0,-4-9 0,-2 3 286,-2-4-286,17 0 0,0 0 0,-17 0 0,21 0 0,2 0 0,-5 0 0,5 0 0,5 0 0,3 0 0,4 0 1173,2 0-2343,-17 0-1204,2 0 2374,-19-7 0,-2-6 0,-6-7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4:00:13.68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11053 1747 21655,'0'-33'3328,"0"0"-2609,0 5 91,0 3-1,0 4-179,0 8-90,0 6-450,-3 5-90,2 2 0,-8 6 0,-9 48 0,7-19 0,0 4-1131,0 4 0,0 5 1,-1 1 1130,1 4 0,-1 1 0,1 2 0,1-8 0,1 1 0,-1 0 0,0 2-568,0 3 1,-1 0 0,0 2 0,0-1 567,1 1 0,-1-1 0,0 2 0,0 2-304,1 0 1,-1 3 0,0 2 0,0-2-1,1-4 304,1-1 0,0-3 0,0-1 0,0 1-200,-1 10 0,-1 2 0,1-2 0,2-7-205,1 13 0,2-8 150,0-11 1,2-3-1770,2-2 1,2-5-7808,5-1 9412,4-22 0,9-47 0,3-18 0</inkml:trace>
  <inkml:trace contextRef="#ctx0" brushRef="#br0" timeOffset="406">10923 1991 23184,'-1'-45'809,"-1"0"1,1-3-1,1 2-449,-4-15-90,4 6 270,0 37-1,6 8 721,17 55-1260,4 10-774,-6-1 0,2 7 774,-2 0 0,0 3 0,-5-15 0,-1 2 0,1 1-575,1 5 1,0 0-1,0 2 575,1 4 0,0 1 0,0 0-577,-4-15 0,-1 0 0,0 1 0,1-1 577,-1 0 0,1 0 0,0 0 0,-1 0 0,5 13 0,-1-1 0,1-1-221,-1-3 1,0-1 0,0-1 220,0-5 0,0-2 0,0-1 0,6 15 0,1-4 0,-3-9 0,0-2 0,-2-11 0,-1-3 483,12 15-483,-5-25 1109,-3-28-1109,-2-28 0,-9 1 0,-2-4 632,1-13 0,-1-4-632,-3 9 0,-1-2 0,0-1 0,0-8 0,-1-2 0,-1-2 0,0-4 0,0-2 0,-1-1-188,0 14 1,0 0 0,-1-1 0,0 1 187,0 1 0,0-1 0,0 1 0,0 1 0,0-13 0,0 2 0,-1-2 0,1 12 0,0-2 0,-1 2 0,0 4-907,0-19 0,0 5 907,0-6 0,0 6 0,0 9-270,0 19-1079,0 10 762,2 13-1212,2 14-720,2 12 2519,3 15 0,1 12 0,0 6 0</inkml:trace>
  <inkml:trace contextRef="#ctx0" brushRef="#br0" timeOffset="773">12121 2596 23634,'3'-12'2788,"-2"1"-2608,-1-2 0,0 8 90,2 0 89,2 12 1,4 13-180,5 20-135,-5-8 0,2 3-1180,0 7 1,0 2 1134,2 8 0,1 1 0,0 2 0,0 0-607,0 0 1,1 0 606,-1-5 0,2-1 0,0-5 0,0-2 0,-1-6 0,1-3 0,15 16 0,1-24-90,-3-20 90,-5-26 0,-3-10 90,10-26-1150,-10 5 1,-3-3 1149,-6 5 0,-2 0 0,0-2 0,-1-3 230,-3 9 1,-1-2-1,1 3-320,-1-1 0,0 1 493,-2-14 1,4 12-494,7 37 0,2 20 0,10 51 0,-12-26 0,0 2 0,0 2 0,0 3-1215,6 15 1,0-1 1567,-6-14 1,1-1-1704,3 9 1,-1-3 1505,2-1 1,0-11-1,-1-10 1</inkml:trace>
  <inkml:trace contextRef="#ctx0" brushRef="#br0" timeOffset="1282">13149 2662 25163,'0'-26'1349,"0"6"-270,0 50-989,0 14-45,0 2 0,2 4-851,-1-1 1,0 1 805,1 4 0,0-1 0,1 0 0,0-1 45,-1-2 0,0-3 131,1-7 1,0-1-177,-2 1 0,0-3 90,1 3-90,-2-7 0,0-43 0,4-18 0,2-14 0,3-12 0,0 2 0,1-1 0,2-3-516,0 2 0,2-9 1,1 1-1,-2 8 516,2-1 0,0 4 135,8-14 0,2 10-26,-1 27 71,4 27-180,-10 42 0,-4 23 0,-8-25 0,-1 1-230,-2 3 1,0 1 229,-2-1 0,-1 1 0,1 8 0,-2-2 0,1 12 0,0 0 0,0-49 3164,0-20-3164,2-21 0,6-25 0,5-1 0,5-11 0,0 4-908,0 1 0,2-1 908,-4 12 0,3-5 0,0 0 0,-1 9 0,4-3 0,1 6 0,-2 6 0,2 6 278,7 11 0,1 9-278,12 18 0,-15 10 0,-3 9 0,-8 8 0,-4 6-290,-1 2 0,-1 4 290,-3-1 0,-1 4 0,-1 0 0,-1-4 0,-2-1 0,1 0-540,1 23 1,-1-3-1350,-2-11 0,-2-8-810,0-17 2699,-5-8 0,-2-34 0,-5-8 0</inkml:trace>
  <inkml:trace contextRef="#ctx0" brushRef="#br0" timeOffset="1707">14148 1732 24713,'16'-43'539,"1"1"1,-2 5 0,0 3-90,11-14-1,2 24 1,3 27-90,3 29-225,-14-2 0,-1 4-986,1 12 1,-1 5 850,1 9 0,-2 5-1026,-6-18 1,-1 2 0,-1 0 1025,0 4 0,-2 1 0,-1 0 0,-2 0 0,-1 1 0,-1-1-360,0 0 1,-1-1 0,-2 0 359,-1-3 0,-2-2 0,0 2-175,-1 6 1,-1 1 0,0-4 174,-3 1 0,0-3 0,0 6 0,2-6 0,0-11 405,26-48-405,3-20 0,0-9 0,5-10 0,-2 1 525,4-5 1,0 0-526,-1 2 0,1-2 0,-1 4 0,3-1 0,-2 6 0,-2 3 0,1 4 1250,0 7 0,-1 8-1250,8 12 0,-3 33 0,-26 6 0,-6 5-264,-2 6 0,-2 3 264,-2 3 0,-3 1 0,-3 0 0,-4-1 0,-2-1 0,-2-2 0,-3-5 0,-3-1 0,-2-5 0,-1-2-190,-1-7 1,-1-4 189,-31 4 0,2-18-539,2-19-271,6-16-179,4-13 359,27 13 0,3-2-180,1-4 1,4-3 809,6-23 0,6-3 0,4 17 0,4-1 0,6-14 0,1-1 0</inkml:trace>
  <inkml:trace contextRef="#ctx0" brushRef="#br0" timeOffset="2024">15017 2383 22644,'8'5'1619,"2"6"-1529,5-9 0,10 9-90,10-9 0,9 2 0,7-6-90,4-8-343,0-8 433,0-12 0,-6-11 90,-4-8 0,-26 22 0,-2-1 135,0-2 0,-3-1 359,-3-12 1,-2-1-45,4-18-271,-12 25 1,-4 5 287,-12 7-198,-11 20-89,-9 22-225,12 17 0,-2 16 0,1 5 0,3-6-1336,-3 8 1,1 2 1290,2-3 0,-2 9 0,2-1 0,6-7 0,6 3 0,6-6 0,0-1 0,4-1-745,2-7 0,2-1 295,1-6 0,2-3-875,14 21-923,3-15 2248,7-20 0,5-10 0,4-11 0</inkml:trace>
  <inkml:trace contextRef="#ctx0" brushRef="#br0" timeOffset="2442">16377 2189 26962,'-22'-62'1529,"8"22"-1439,-3 42-90,13 40-983,4 3 0,2 10 1,1-1 982,1 8 0,0 0 0,0-5 0,1 4 0,0-4 0,0 2 0,0-3 0,-2-3 0,0-2 0,0-8 0,0-2 0,-1 25 0,0-16 873,-2-19-873,-5-22 0,-2-23 0,0-31 0,3 12 0,3-5-136,4-11 1,3-7 0,1 3 135,2-12 0,2-1-857,1 7 0,1-2 1,2 4 856,5 2 0,3 6 0,0 7 0,3 5-7,-1 9 0,3 5 7,27-2-59,0 30 59,-21 15 0,-1 6 0,12 21 0,-20-13 0,-3 1 0,-3 8 0,-8-5 0,-5-10 582,-5-5-582,-6-12-776,-4-7-2102,-1-11 3279,2-8 0,6-6 0,4-5 0</inkml:trace>
  <inkml:trace contextRef="#ctx0" brushRef="#br0" timeOffset="2890">19228 1763 21356,'5'-44'539,"0"1"1,0 2 0,-2 0-136,-1 3 1,-2 0 495,-7-28 758,-2 10-1389,-8 8 283,-2 12-462,-6 13-1,-9 15 1,-9 21 0,-6 15-45,22-7 0,1 6-295,-7 20 1,3 4 249,7-10 0,3 1 0,-4 14 0,5 1 0,11-18 0,4-2 0,4 0 0,4-1 0,4-1 0,4-1 0,4-1 0,5 0 0,20 15 0,5-1 0,-10-10 0,0 0 0,-4-5 0,3 3 0,-4-2 0,2 4 0,-5 2 0,-7-1 0,-3 5 0,-5 1 0,-6 1 0,-5 2 0,-2 1 0,1-1 0,-2 0 0,-5-1 0,-8-1 0,-4-2 0,-3-4 0,-8 2 0,-5-6 0,-2-1 0,-1-4 0,-3-2 0,0-3 0,2-3 0,-1-3-360,-9-2 1,1-3-312,-16 1-4,27-8 1,4-5-855,4-11-2968,26-31 4497,18-6 0,3 8 0,4-1 0,3 6 0,0-1 0</inkml:trace>
  <inkml:trace contextRef="#ctx0" brushRef="#br0" timeOffset="3266">19256 2383 19395,'29'-24'1439,"-1"1"0,23-17-989,-8 9 0,-9 8 1733,-5 13-1644,9 26 186,-8 14-680,-10-3 0,-1 4 123,-3 1 0,-2 0-168,1 2 0,-1 1 0,0-1 0,0 1-90,2 4 0,0-1-447,8 12 537,2-8-22,1-42 22,-7-21 180,8-18 0,-8-11 90,-2-9-270,0-5 0,-3 5 0,-3 6 0,-6 12 0,-2 13 0,-9 31-883,-8 27 0,-1 14 883,-1 1 0,0 4 0,-1 0 0,-1 4 0,0-1-370,2-6 0,1 0 1,-1 0 369,0 1 0,0 1 0,0 2 0,0-3 0,0 3 0,-1-1 0,3-3 0,-1 1 0,3-3 0,-1 2 0,-3 7 0,1 1 0,2-6-450,6-8 0,2-4-863,-1 20-306,10-20-180,7-23 90,11-24-90,11-22 1939,-12 4 1,1-5-3874,5-7 0,1-5 3739,-7 9 1,1-3 0,1-2 0,2-5 0,0-1 0,1-2-1,2-4 1,-1 0 0,1 1 0</inkml:trace>
  <inkml:trace contextRef="#ctx0" brushRef="#br0" timeOffset="3525">20141 2606 20492,'21'-44'1259,"0"1"0,-1-1 1,2-6-1,-1-2 0,-2 3-809,-1-1 0,-3 3-1220,1-6 0,-5 4 770,-17 3 739,-7 14-739,-10 11 0,3 11 395,2 6-395,9 13 120,7 9-120,14 10 0,6 4 0,-2-1 0,2 2-829,12 14 0,2 3 829,-3-4 0,-1-1 0,1 3 0,0 4-513,-6-2 0,-1 4 0,-2-2 513,1 7 0,-3 0 0,-4-9 0,-2 3 0,-4-5 0,-4-1 0,-8-2-220,-11 9 0,-6-2 220,4-17 0,-5-2-137,-19 10 1,-3-7-763,-11-13 264,14-23 0,3-9-1164,2-25 720,16 2 0,5-4 541,10-3 0,4-3 538,2-7 0,4-3 0,6-10 0,2-1 0,-2 17 0,-1 0 0,1-1 0</inkml:trace>
  <inkml:trace contextRef="#ctx0" brushRef="#br0" timeOffset="3740">20665 1869 21840,'25'-41'967,"0"0"0,1 0 0,9-16 0,1 2-518,-4 8 1,1 1-437,8-4-1,0 3-12,-13 15 0,1 3 0,5-4 0,0 5 605,2 10-605,-4 18 0,-3 27 0,-4 31-363,-14-13 0,-2 5 363,-3 11 0,-2 5-869,-1-15 0,-1 1 0,-1 0 869,-2 4 0,-1 1 0,-1-1 0,2 2 0,-1-1 0,-1 4-262,-1-4 0,-1 2 1,1 1-1,-1-5 262,1 1 0,-1-3 0,0 1 0,0 10 0,-1 2 0,0-7-810,1-9 1,0-6-181,0-5 1,0-2-1732,-5 14 2721,-1-23 0,-1-19 0,0-14 0</inkml:trace>
  <inkml:trace contextRef="#ctx0" brushRef="#br0" timeOffset="4073">21083 2327 15082,'0'-37'1214,"0"1"1,2-27 1676,0 17-2441,4 14 1678,11 11-1948,5 20-90,18 10-90,7 14 0,14 3-15,-26-15 1,1-1-31,2-3 0,0-1-45,1-2 0,1-2-45,-2-3 0,-1-2 45,0-1 0,-1-2 45,-2-4 0,-2-3 2783,26-18-2783,-25-2 0,-4-4 90,-9 8 0,-4-4 165,-3-9 0,-4-7 0,-4 6-75,-6 8 0,-5 3-179,-3-17 1,-6 8 403,-20 23-90,-6 20-90,-2 24-180,20-3 0,2 5 285,-1 6 0,1 6-285,3 5 0,1 6 0,2-1-358,-1 8 0,3 2 358,2-7 0,1 3 0,4-4 0,3 2 0,4-3 0,1-3 0,4 0-1350,7 10 1,3-2 180,-2-17 0,1-2-3747,7 6 1,4-6 3752,17-6 0,4-17 1,1-9-1</inkml:trace>
  <inkml:trace contextRef="#ctx0" brushRef="#br0" timeOffset="4592">22188 1961 15712,'16'-60'3238,"8"1"732,-6 66-3970,2 16 0,-14 19 0,-4 11 232,0 0 1,-1 1-233,-2 7 0,-1 1 0,-1 1 0,-1-1 0,0-2 0,-2-2 0,0-7 0,0-1 0,1-7 0,-1-2 0,-4 23 977,6-16-977,-3-18 2983,6-24-2983,-3-22 0,10-29-358,-1 10 1,2-4 357,3-9 0,2-3-196,5-10 1,3-3 195,-7 19 0,1 0 0,2-3 0,1 2 0,1-3 0,1 1 0,-1 3 0,0 1 0,-1 4 0,1-2 0,7-12 0,1-1 0,-2 11 0,10 0 0,-2 29 0,-19 56 0,-9-3 0,-2 3-379,-2 8 0,-2 2 379,-2 4 0,0 0 0,-3 0 0,-1-2 0,0-5 0,-1-2 0,1-7 0,-2-2 0,-4 21 616,5-17-616,8-29 1500,11-23-1500,13-37 0,-4 11 0,3-3-644,6-8 1,3-4 643,-6 14 0,2 0 0,0-1 0,2 1 0,1 0 0,1 1 0,2 2 0,0 1 0,1 2 0,14-9 0,0 5 0,-2 7 0,-1 7 0,-4 9 0,0 8 0,-4 7 0,0 9 66,11 26 0,-5 10-66,-10-7 0,-3 4 0,-5-4 0,-1 3 0,-3 2 0,-4 4 0,-4 1 0,-1-2 0,0 6 0,-4 1-750,-2 1 1,-4 5-1,-4-6-779,-6-6 0,-5-3 1529,-8 13 0,-6-2 0,-6-16 0,-3-4 0,-5 1 0,-1 0 0</inkml:trace>
  <inkml:trace contextRef="#ctx0" brushRef="#br0" timeOffset="5734">10209 5213 22374,'-54'-15'3418,"6"0"-2788,7-1 0,9 4-1,7-1-179,13 3 0,10 0-450,19-3 0,18 0-3392,22-4 3392,-18 7 0,3 0 0,7-2 0,4 0-609,8-2 0,4-2 609,-18 6 0,2-2 0,1 1 0,4-1 0,2-1 0,0 0-461,5-1 0,1-1 0,0 1 461,-12 3 0,0 0 0,1 0 0,0 0 0,2 0 0,0-1 0,1 1 0,1 0 0,1-1 0,1 1 0,0-1 0,0 1 0,2 0 0,-1-1 0,2 1 0,5-1-235,-7 1 1,4-1-1,3 0 1,0 0-1,-1 0 1,-3 1 234,0-1 0,-3 2 0,0-1 0,1 1 0,3-2 0,-7 2 0,2 0 0,2-1 0,0 0 0,0 0 0,-2 1 0,-2 0 0,6-1 0,-3 1 0,-1 0 0,0 0 0,0 0 0,4 0 0,0 0 0,0-1 0,1 1 0,-1 0-106,2 0 0,0 0 0,1 0 0,0-1 0,0 1 106,-10 2 0,1 0 0,0 0 0,1 0 0,-1 0 0,1 0-44,0 0 0,0 0 1,1 0-1,0-1 1,-1 2-1,1-1 44,-1 0 0,0 1 0,0 0 0,0 0 0,2 0 0,3-1 0,-2 2 0,2-1 0,2 0 0,1 0 0,1 0 0,-2 0 0,0 0 0,-4 1 0,6-1 0,-3 1 0,-1 0 0,0 0 0,3-1 0,4 0 0,-9 1 0,3 0 0,3-1 0,3 1 0,0-1 0,0 0 0,-1 0 0,-1 1 0,-4 0 0,-4 0 0,10-1 0,-5 2 0,-3-1 0,0 1 0,1-1 0,3 0 0,-5 0 0,2 0 0,2-1 0,1 0 0,-1 1 0,-1-1 0,-1 1 0,-3 0 0,3 0 0,-2 0 0,-2 1 0,-1-1 0,0 1 0,2 0 44,-1-1 0,0 1 1,-1-1-1,2 1 1,3-1-1,5 0-44,-12 2 0,2-1 0,4 1 0,1-1 0,3 0 0,0 0 0,0 1 0,1-1 0,-2 1 0,-1 0 0,-3 1 0,6-1 0,-2 1 0,-1 1 0,-1-1 0,0 1 0,0 0 0,1 0 0,1-1 0,2 1 0,-6-1 0,2 0 0,1 0 0,1 0 0,0 0 0,1 0 0,-2 0 0,0 0 0,-2 0 0,-2 1 0,-3 1 0,13-1 0,-3 1 0,-1 1 0,-2 0 0,-3 0 0,-1 0 0,-3 1 0,15-1 0,-5 1 0,-1 0 0,-1 1 123,-3 0 1,-1-1-1,1 1 1,2 1-124,-3 0 0,3 0 0,0 1 0,0 0 0,-5-1 0,0 1 0,-4-1 0,0 1 0,2 0-81,11 0 0,3 0 0,-1 1 1,-6-2 80,-3 1 0,-5-1 0,0 1 0,-1-1 0,0 1 0,-1-1 235,-2-1 0,0 0 0,-1-1-235,-2 1 0,-1 0 0,0-1 0,19-1 0,-1 0 0,-5 0 0,-1 0 0,-3 0 0,-2 0 40,-4-2 0,-1-1-40,-2 1 0,-1-1 594,-1 0 1,-1 0-595,1 1 0,-1 0 0,2 1 0,0 2 0,1-1 0,3 0 0,-4 0 0,3 0 0,-2 0 0,8 0 0,-1 0-339,14 0 0,-1 0 339,-25 0 0,-3 0 0,-2 0 0,-1 0 765,3 0 0,-1 0-765,12 0 0,14 0 0,-41 0 1075,2 0-1075,-16 0 616,-2 0-616,0 0 2616,0 0-2706,-7 0-548,-2 0-891,-5 4-180,-2 2-809,0-1 2518,-2 0 0,-2-5 0,-1 0 0</inkml:trace>
  <inkml:trace contextRef="#ctx0" brushRef="#br0" timeOffset="8623">5746 7607 27951,'10'-18'540,"4"-2"-450,4-3-90,5-5 0,1-5 0,-1 0 0,-3 2 0,-4 8 0,-3 3 0,-5 12 0,-4 8 0,-1 17 0,1 17 0,5 19 0,-5-20 0,0 2-280,1 5 0,0 0 280,0 4 0,0 1 0,-1-3 0,1 0 0,0 1 0,1-2 0,-1-2 0,-1-2 0,1-3 0,0-1 0,1 25 0,0-12 0,-4-8 0,0-10 0,-2-6-90,0-6-2789,0-15 1620,0-10-90,0-5 110,0-3-1190,0 7 2429,0 0 0,0 4 0,0 2 0</inkml:trace>
  <inkml:trace contextRef="#ctx0" brushRef="#br0" timeOffset="8908">5701 8379 22824,'-30'6'2788,"5"3"-2248,5-8-270,11 4 0,6-5-90,12 0 179,12 0-119,28-2 0,20-1 0,-7 1-1306,-18 1 1,0 0 1065,17-1 0,7-1 0,-15 1 0,-17 2-270,-24 0-89,-6 0-271,-2 0-1979,-4-6 630,0-3-539,-4-6 3073,0-3 0,-1 3 0,2-3 1</inkml:trace>
  <inkml:trace contextRef="#ctx0" brushRef="#br0" timeOffset="9473">6217 6956 20755,'-5'-66'1169,"0"33"1,-3 0-945,-2-1 0,-2 0-680,-4 0 0,-2 1 770,-3-2 0,-1 2-46,-5 2 1,-3 3 45,-3-1 0,-3 5 0,-4 4 0,-3 6-91,-5 1 1,-2 6 0,-4 10 0,-1 7-423,-4 7 1,1 8 347,16 0 0,1 6 0,1 3-442,-2 6 0,2 3 0,1 9 292,7-1 0,0 7 0,0 3 0,2 2 0,2-4-451,5-9 1,2-2-1,2 1 1,-1 0-1,1 4 451,-1 2 0,0 4 0,1 2 0,0 0 0,2-2 0,4-3 0,-1 9 0,4-2 0,3-2 0,1 0-317,2-1 1,1 0 0,2 0 0,3-1 316,1-2 0,2-1 0,2 0 0,2-1-114,3-3 0,1-1 1,3 0-1,2-2 114,1-1 0,3-2 0,2-1 0,2-1 0,3-2 0,2-2 0,2-1 0,2-2-35,2-1 0,2-2 0,2-2 1,1-2 34,2-2 0,3-3 0,0-2 0,2-2 0,2-1 0,0-3 0,2-3 0,0-1 0,0-4 0,1-2 0,1-2 0,-1-3 0,0-2 0,-1-2 0,1-2 0,-1-3 0,-2-2 0,-1-3 0,0-2 0,-2-2 0,13-8 0,-3-3 0,-2-11 0,-16 2 0,-1-6 0,-1-5 0,-3-1 0,-3 2 0,0-4 0,-4 1 0,-2-2 0,-1-4 0,-1-2 0,-1-5 0,-1-2 0,-3 0 0,-4 2 0,-4-2 0,-6 1 0,-2 1 0,-2-1 0,0 0 0,-2-1 0,-2 1 0,-2 0 0,-2 2 0,-2 1 0,-1 0 0,-3 2 116,1 4 1,-3 0-1,-1 3 1,-2 1-117,-6-10 0,-3 2 0,-5 3-244,-1 11 1,-5 2 0,-2 2 0,2 4-147,-1 3 0,1 4 1,-3 2-91,-11-3 0,-2 3 1,3 8-466,1 11 1,2 9-406,4 3 1,3 7 1494,6 4 0,4 5 0,7 5 0,4 4 0,4 3 0,1 0 0</inkml:trace>
  <inkml:trace contextRef="#ctx0" brushRef="#br0" timeOffset="10423">8369 7302 20132,'21'-41'1529,"-5"3"723,-4 10-2072,-8 5 717,0 10-807,-4 6 615,-13 34-525,-2 5-90,-1-2 0,-2 5 256,-12 15 1,-2 0-302,7-12 0,-1 2 15,-2 1 0,-2 4 0,3-6-60,5-7 0,3-2-147,-5 12 1,3-2 146,9 0 0,12 9 0,14-8 0,16 3 0,12 4 0,7-7 0,3 0 0,-20-17 0,0 0 0,19 12 0,-3-4 0,-9-11 90,-3-11-90,-20-12 981,-12-45-981,-18-8 0,2 10 0,0-4-33,0 5 1,1-1 77,1-2 0,2-1-1089,0 0 0,2 0 1044,2 2 0,1 2 0,1 3 0,1 1-246,2 5 0,1 1 246,7-24 0,7 12 0,8 15 0,9 14 0,7 14 0,5 16 0,2 12 0,-4 11 0,-6 10-1018,-22 1 1,-4-2 1017,4-18 1442,-8 18-1442,1-72 0,2-18 0,0 12 0,3 0 95,6-15 1,6-1-96,10 0 0,4 4-190,-11 14 1,2 2 189,8-7 0,2 7 3075,8 11-3075,-3 27 0,-6 22-810,-21-1 1,-4 4 809,0 6 0,-3 4 0,-4 5 0,-2 4-260,-1-2 1,-1 5-1,-2-3 260,-3 7 0,-2 0 0,2-12 0,0 1 0,-1-5 0,0-4 0,0-4 420,-8 29-420,9-36 0,-3-18 0,5-44 0,2-31 495,-1 22 0,2-9-495,-1 0 0,2-11 0,-1-4 0,0 0 0,0 5-367,-1 6 1,0 4-1,0 0 1,-1-6 366,0 0 0,0-5 0,0-3 0,-1 0 0,-1 3 0,-1 6 0,-2 1 0,-2 4 0,-2 2 0,-1 0 0,-5-16 0,-4 1 0,-2 2-755,-4 4 1,-2 2 0,-3 2 754,-3 5 0,-1 3 0,-4 3 0,-2 6 0,-3 3 0,-1 4-505,-2 5 1,-1 5 0,0 4 504,0 4 0,-1 3 0,1 5-70,-20 5 1,1 8 69,7 7 0,5 6 0,7 7 0,6 6 0,9 4 0,9 4 0,9 5 0,9 3-88,11 4 0,9 0 88,11 4 0,9-1 0,-7-17 0,3-1 0,3-1 0,5 0 0,3-2 0,2-1 0,3-1 0,2-2 0,1-2 286,0-2 0,2-1 0,0-3-286,-1-2 0,1-2 0,-1-2 0,-5-2 0,-1-2 0,2-1 0,4-2 0,1-2 0,-4-2-90,1 1 0,-4-3-900,6-2 1,-7-5-1799,-11-9 2894,-18-9 0,-20 3 0,-9-1 0</inkml:trace>
  <inkml:trace contextRef="#ctx0" brushRef="#br0" timeOffset="11110">5811 10290 24443,'-7'-28'2069,"2"3"-1799,5 4-90,0 10-1,9 5-89,11 12 90,17 7-90,14 15 0,-23-9 0,0 3-328,-1 3 1,-1 3 282,-3 3 0,-3 2 0,-6 2 0,-4 1 0,-4 2 0,-6 1 0,-5 0 0,-8 1 89,-16 15 1,-8-2-45,8-15 0,-2-1-21,-12 8 1,-1-3-70,16-20 0,1-4 0,-19 13 0,13-11 0,11-10 0,70-8 0,-1-7-419,5 2 0,4-1 419,-12-2 0,-2 1 0,1 1 0,0 0 0,-4 1 0,-1-1 0,27-1 0,-3 2-719,-25 1-240,-4 2-660,-23 0-540,-6-5-269,-3-5 2646,-1-12 0,0-14 1,0-8-1</inkml:trace>
  <inkml:trace contextRef="#ctx0" brushRef="#br0" timeOffset="11423">6347 10260 13553,'-19'-55'557,"1"1"1,-1 0 0,-1 2-1,-2 0 1,-3 2-319,-2 3 1,-3 0 0,-2 4-61,-2 2 1,-3 4 0,-2 3 60,-1 6 0,-2 3 0,-2 6 0,-3 3 0,-1 6 0,-1 5 135,-3 6 1,0 6 0,-1 5-167,-2 7 1,1 6 0,0 5-75,12-3 0,1 4 0,0 2 0,2 3-203,-1 4 0,1 2 1,1 3-1,3 2 68,-1 4 0,3 3 0,1 2 0,2 1 0,1 3 0,2 1 0,2 1 0,2 0 51,6-11 0,2 0 0,1 0 1,2 3-1,3 2-51,3 5 0,4 4 0,1 2 0,3 1 0,1-2 0,1-4-44,1-2 0,2-3 0,0-1 0,3 0 0,2 3 44,2 1 0,1 2 0,2 2 0,2-2 0,2-2 0,2-7 0,8 6 0,3-6 0,4-3 0,1-3 0,3-1 0,3-3 0,2-3 0,2-3 0,3-3 0,2-2 0,2-5 0,2-3 0,1-4 0,3-3 0,0-4 0,1-4-95,2-4 0,1-3 1,1-4-1,-2-3 95,0-4 0,0-3 0,-1-3 0,-1-3 0,-1-4 0,-2-2 0,0-4 0,-3-3 0,-3-2 0,-1-3 0,-3-3 0,-2-2 0,-3-3 0,-3-3 0,-2-2 0,-3-2 0,-1-4 0,-4-3 0,-2-2 0,-4-1 0,-6 9 0,-3-1 0,-2-1 0,-1-1 0,-2-1 0,-2-1 0,-1-1 0,-1-1 0,-3 0 0,-1 1 0,-2-1 0,-2 1 0,-2-1 0,-1 1 0,-2 0 0,-2 4 0,0 0 0,-2 0 0,-2 2 0,-2 1 0,-4-7 0,-3 2 0,-2 2 0,-3 3-270,0 6 0,-2 1 0,-2 3 1,-2 4-181,-12-5 0,-2 4 1,-3 6 4,0 6 0,-1 5 1,-1 5-396,0 4 1,-1 5-1,1 4 840,2 3 0,0 4 0,1 2 0,-17 8 0,2 3 0,4 4 0,0 0 0</inkml:trace>
  <inkml:trace contextRef="#ctx0" brushRef="#br0" timeOffset="12283">8881 10046 23274,'0'-27'2878,"0"1"-2608,0 0 0,0 6-180,0 7 180,5 6 89,7 13-179,11 12 0,8 18-364,2 13 274,-17-21 0,0 2-45,-2 1 0,-1 0 45,7 30 0,-6-5 90,-8-10-180,-2-1 0,-4-21 0,2-4 0,0-16 0,4-8 0,4-9 364,4-14-364,10-17 0,-8 15 0,1-1-328,3-4 0,3-1 13,1-1 1,3 1-136,-1 1 0,1 1-135,-1 3 1,1 2-91,-3 4 1,0 2-855,17-11-450,-8 13-360,-16 10 2339,-25 8 0,-26 11 0,-21 2 0</inkml:trace>
  <inkml:trace contextRef="#ctx0" brushRef="#br0" timeOffset="12932">8804 10006 19316,'-60'-15'3418,"11"-5"-2968,24-9 0,20-6-1,21-4 271,18-1-732,17 4 282,-19 18 0,2 3-45,3 3 0,3 3-1,1 3 1,1 4-90,1 5 0,0 6-15,-3 8 0,2 5 0,-3 2-30,6 8 0,-3 4-1014,-6-3 0,1 4 0,-5 0 969,1 9 0,-5 2-45,-1 2 0,-2 2-855,-1-1 0,-1 0 855,-1-1 0,-1-1-132,-3-3 0,-2 0 132,0-6 0,-1-1 0,-3-7 0,0-1 0,7 20 151,-4-16-151,-4-9 2295,-3-13-2295,-2-7 2434,-2-10-2434,2-11 535,-2-13-445,0-5 0,0-7 89,-2-22 1,-1-2-180,1 19 0,-1 1 121,0-13 1,-2 12-122,-2 32 0,-2 17 0,-5 24 0,0 26 0,4-14 0,0 3-620,-1 8 1,0 3 619,-1 8 0,1 1 0,2-19 0,-1 0 0,1 1-826,0 0 0,0 0 1,0 0 825,-1 19 0,0-1 0,3-5 0,0-1-247,1 6 0,0-2 247,2-21 0,0-2 0,-1 4 0,-1-4 0,1-5 0,-8-18 0,-5-10 830,-7-15-830,-13-8 0,-5-6 0,-10-1 0,-9 2 1165,25 12 0,-3 2-1165,-25 0 0,-3 2-270,12 3 0,0 0 270,4 2 0,-3 1 0,3 0 0,-8 1 0,2 0 0,-1 0 0,-2 0 0,8 0 0,-3 0 0,3 0 0,-4-1 0,0 0 0,4-2 0,-3-1 0,7-1-93,-18-9 93,29 3 0,4-3 0,8-12 0,12-6 0,4-9 0,8-10 0,2 8 0,2-2-360,-1 9 0,1-1-7,1-10 0,2-2-1837,7-8 1,4 2 2203,-1 14 0,3 1 0,4-8 0,2 4 0,-1 20 0,0 0 0</inkml:trace>
  <inkml:trace contextRef="#ctx0" brushRef="#br0" timeOffset="14067">10172 10107 22194,'32'-20'689,"0"0"1,-3 0 0,-1 1-240,20-16 809,0-3-629,-17 13 89,1-1-449,-23 17-90,-5 3-90,-14 19 0,-8 13-45,-4 13 0,-1 5-45,4-7 0,-1 2-1696,-7 18 0,1 0 1741,8-14 0,3-1-90,0-3 0,4 3 3,3 15 1,7 0 41,7-15 0,3-1 0,1 8 0,5-4 0,6-16 0,2-6 0,16 5 0,3-3 0,-1-7 0,0-7 0,-6-5 90,-1-10 3126,-15-9-3126,-9-39-90,-13-2-342,-3 10 0,-2-1 342,1 6 0,0 1 44,-1-1 1,0-1 90,-4-9 0,2 1-135,4 14 0,1 1 0,-2-14 0,2 3 0,10-1 0,6-6 0,9 23 0,14-2 0,6 16 0,-4 4 0,-3 18 0,-13 8-3079,7 22 3079,-10-8 631,0 11-631,-13-13 0,-4-3 0,-4-4 0,0-3 0,-6-10 0,1-4 3392,-4-6-3392,7-5 0,-1-9 0,11-9 0,4-8 0,6-6 0,6 1 0,5 2 0,0 6 0,1 4 0,-2 8 0,26 17 0,-18 13 0,20 18 0,-29 3 0,-5 6 0,1 9 0,-3 1-341,3 3 0,-3 1 341,-4 1 0,-4-3 0,-5-15 0,-1-3 0,0 7 0,-2-3 0,0 13 0,0 1 0,0-28 0,0-31 0,0-10 0,0-34 0,4-14-117,-1 25 0,2-2 117,2-5 0,2-1 0,3-4 0,1-1 0,1-1 0,2 0 0,1 2 0,3-1 0,-3 10 0,2-1 0,0 3 0,1-3 0,1 2 0,4-5 0,0 2 0,8-6 0,-10 19 0,-7 20 0,-9 27 0,-5 20 0,-4 7 0,2 26-369,1-18 1,0 0 368,2-14 0,0-1 0,1-1 0,2 0 0,14 26 0,5-11 0,9-12 843,7-18-843,4-14 0,2-18 0,-2-14 0,-8-18 0,-11-15 0,-17 25 0,-4-2 0,-6-18 0,-7-2 0,-4 6 0,-6 1 0,-8-4 0,-4 6-136,4 17 1,-2 8 135,-27 1 787,17 28-787,2 5-180,-1 13-1169,0 7-361,3 11-973,-1 8 2683,5 2 0,3 7 0,3-2 0</inkml:trace>
  <inkml:trace contextRef="#ctx0" brushRef="#br0" timeOffset="14244">11439 10870 20168,'12'56'2878,"4"8"-1125,1-17-1933,-4-12-922,2-21-607,-10-26-810,2-11 2519,-1-18 0,1-15 0,1-8 0</inkml:trace>
  <inkml:trace contextRef="#ctx0" brushRef="#br0" timeOffset="14457">11634 9599 23184,'6'-56'2788,"2"5"-1888,8 10 89,10 11-269,15 7-720,15 8 0,-21 8 0,2 1-353,3 0 0,1 0 353,2 0 0,0-1-618,-1-1 1,0 1 617,-4-1 0,-1 0 0,28-5 0,-14 3 0,-13 1-90,-12 5-1979,-9 0 540,-16 4-450,-12 0 2093,-16 4 0,-9 6 0,-5 6 1</inkml:trace>
  <inkml:trace contextRef="#ctx0" brushRef="#br0" timeOffset="15383">13465 9396 22644,'-28'-18'3238,"0"0"-2248,3 5-1,3 1-269,11-7-720,13 8 0,22-5 0,26 6 0,-10 4 0,5-1-901,14-3 1,6-2 900,-13 2 0,3 0 0,2-1-515,-8 3 0,2-1 0,0 0 0,2-1 515,3 0 0,2-1 0,0 0 0,0 0 0,3 0 0,1 0 0,0-1 0,0 1 0,-2-1 0,1 0 0,-1 1 0,0-1 0,-4 1 0,0 0 0,-1 0 0,0 1 0,10-3 0,-1 0 0,-3 1 0,-7 2 0,-3 1 0,-1 0 0,12-4 0,-5 1 0,-11 3 0,-5 0 0,20-6-84,-21 4 84,-16 4-360,-11 2-2788,-37 7 3148,-20 13 0,-8 5 0,7-5 0,-2 1 0,0 4 0,0-1 0,1 1 0</inkml:trace>
  <inkml:trace contextRef="#ctx0" brushRef="#br0" timeOffset="16080">13482 9396 20575,'-39'0'2069,"2"0"899,-6 13 1,3 3-2969,17-2 0,34 22 0,23 15 0,19-1 0,-16-27 0,10 0 0,8-2 0,8 0 0,4 0 0,3-1 0,3 0 0,0 0 0,-2 0 0,-3-1 0,-4 1 0,-7 0-708,3 4 0,-4 0 1,-4-1-1,-1 0 1,1 1-1,1-1 1,3 0-1,6 0 708,-6-3 0,4 0 0,4 1 0,3 0 0,2 0 0,1-1 0,0 1 0,-1-1 0,-2-1 0,-2-1 0,-4-1 0,-5-2 0,-5-2 0,18 5 0,-6-3 0,-6-2 0,-2-1 0,-2 0 295,-1 0 0,-3-1 1,-1 0-1,5 0-295,6 1 0,5 1 0,2-1 0,-5-1 0,-9-2-315,5 0 0,-6-2-319,20 5 1,-19-6-2426,-45-8 3059,-26-3 0,-11 1 0,-5 0 0</inkml:trace>
  <inkml:trace contextRef="#ctx0" brushRef="#br0" timeOffset="17461">15459 8806 16661,'-4'0'4677,"-9"5"-4497,7 3 286,-4-2-466,3 5 218,3-10-218,-1 4 65,-2-5-65,6 0 557,-3 0-377,1 0 90,2 0 0,-6 0-180,2 0-1,-5 4-89,0-3 0,-1 4 0,2-1 0,0-2 90,5 2-90,-3 1 0,6-4 0,-3 3 0,1-4 0,2 5 0,-8 0-269,4 8-1,-5-2-90,5 1 0,-2-2-90,6 0-89,-3 1-631,4-6-719,4 0 1889,1-5 0,3 4 0,0 2 0</inkml:trace>
  <inkml:trace contextRef="#ctx0" brushRef="#br0" timeOffset="18374">15248 8984 17787,'6'-19'4915,"27"5"0,12 2-4748,-11 0 0,7 1-1059,15 1 0,14 0 0,0 1 0,-11 1 937,-11 2 0,1 1-396,0-2 0,10-2 1,3 0-1,-5 0 0,-15 2 351,9-4 518,6-1 0,-11 1-518,-40 9 0,-3 0 0,2-1 1434,-1-2-1434,2 0 3392,4 2-3392,1 1 0,-1-1 0,0 1 0,4-6-630,4 0-3867,-13 3 4497,6-7 0,-18 6 0,7-6 0</inkml:trace>
  <inkml:trace contextRef="#ctx0" brushRef="#br0" timeOffset="19420">17278 8318 19046,'0'-10'4498,"0"-4"-4139,0 2 1,0-2 720,4-1-451,-1 6-89,1-1 0,-2 8-271,-2 2-89,0 11 90,0 10-180,1 22 0,2 14 0,0-6 0,1 3-270,0-13 1,-1 3 179,1 2 0,0 5 0,0-4 0,0 6 0,0-3 0,1-1 0,-1-2-45,-1-12 0,-1-3-944,1 6 989,-1-34 0,-8-12 0,-1-31 0</inkml:trace>
  <inkml:trace contextRef="#ctx0" brushRef="#br0" timeOffset="19681">17214 8481 20305,'37'-50'1034,"1"-1"1,0 1-1,0-1 1,-3 5-1,-1 5 1,5 18-1005,17 28 0,6 21 0,-10 7 60,-7 10 0,-19 4 0,-35 17-45,-22-28 0,-7-3-45,11-4 0,-4-4 0,-30 0 0,0-10 0,15-8 0,-13-7 0,41-2-990,2 1 91,9-1-451,-4 2-538,10 0 1258,-2 0 0,15 5 1,4 0-1</inkml:trace>
  <inkml:trace contextRef="#ctx0" brushRef="#br0" timeOffset="20073">18022 8598 21835,'45'-8'3777,"-1"-8"-2068,-16-10-1439,-9 5 90,-33 7-360,-6 40 0,-10 4 45,17 3 0,4 4 45,2 24-90,6-7 0,11-11 0,3-33 0,5-6 90,20-10-90,-15-3 0,17-24 180,-36-12-90,-5-6-90,-18-1 0,-7 17 90,-19-5-4408,-4 35 2879,26-5-630,21 32-270,49-13 2339,16-3 0,-27-5 0,1-2 0,4 1 0,0 0 0</inkml:trace>
  <inkml:trace contextRef="#ctx0" brushRef="#br0" timeOffset="20417">19017 8212 21745,'14'-34'1619,"1"1"0,3-28-810,-9 8-89,-19 9-91,-8 9-359,-14 12 0,-5 10-180,-4 25 0,1 14-3392,1 23 3392,20-22 0,3 4 0,1 16 0,4 2-231,2-13 0,3 0 186,4 11 0,4-2 45,13 9-90,15-8 0,11-11 0,13-7 0,6-8 0,-5-9 0,2 0 0,-18 2 0,-1 2-72,9-2 0,-6 3 72,-11 24 3137,-32-2-3137,-14 6 0,-16 1 286,-13 1-286,18-25 0,-1-1-963,-1 0 1,0-2 243,-29 13-3044,3-8 2144,2-3-540,4-12 2159,3 3 0,3-1 0,0 6 0</inkml:trace>
  <inkml:trace contextRef="#ctx0" brushRef="#br0" timeOffset="21111">17311 10392 20215,'-8'-36'3193,"0"0"1,1 9-2947,-1 51 0,-2 34 1,0 10-1,3-11-247,4-4 0,2 2 0,-3-4 0,-2 10 0,0 3 0,1-8 0,5-17 0,6-8 0</inkml:trace>
  <inkml:trace contextRef="#ctx0" brushRef="#br0" timeOffset="21416">17307 10366 22284,'39'-22'5397,"-7"-5"-5187,1 62 0,6 35 0,-4-9-210,-10-25 0,0-1-620,4 8 0,3 5 0,-6-9 620,0 5 579,0 0-489,-10-16 214,-5-6-124,-7-15-180,-4-7 0,0-7 977,0-8-977,2-47 0,-1 30 0,2-3-524,0-16 0,0-8 0,1 3 524,0-5 0,1 1 0,-1 4 0,0-3 0,-1 4 0,2-2 0,-1 4 0,-1 3 0,0 1-570,2-1 0,-1 3 570,1-11-990,1 0 91,-2 45-3149,7 31 4048,4 23 0,6 12 0,-1 4 0</inkml:trace>
  <inkml:trace contextRef="#ctx0" brushRef="#br0" timeOffset="21743">18030 10163 20036,'10'0'3418,"0"0"-3059,-2 0-89,-2 0 810,2 7-541,-5 6-179,0 17 90,-10 11-270,-2 15-45,2-9 0,0 1-90,2-12 0,1 1-402,2 22 0,2-1 447,9-1-90,5 6 0,19-35-3126,-6-19 3126,13-17-81,-14-21 171,-1-14-90,-7-13 90,-7-8-90,-7 31 0,-3-3 265,-6-10 1,-6-1-1706,-9-5 1,0 2 764,7 14 1,0 4 674,-19-14 0,40 56 0,5 10 0</inkml:trace>
  <inkml:trace contextRef="#ctx0" brushRef="#br0" timeOffset="22205">18444 10199 22734,'8'-20'3328,"-2"1"-3148,2 6-90,-3 4 0,0 9 90,1 4 224,3 27 1,-2 12-315,-2-7 0,0 2-45,2 15 0,0 4 45,-5 10 0,-1-8 0,-1-19 120,18-71 0,11-34 0,-2 11-210,8 16 0,2-13 0,8-10 0,-8 33 0,-16 49 0,-4 16 0,4 5 0,1 5 0,-5-6 0,2 11-720,-2 8-269,-13-38-540,-4-17-630,-4 0 2159,-1-17 0,1-2 0,0-11 0</inkml:trace>
  <inkml:trace contextRef="#ctx0" brushRef="#br0" timeOffset="22753">19691 9594 22464,'9'-27'5577,"2"82"-5307,-2 4 0,0 9-1064,-4-17 0,0 4 1,0 3 793,-1 3 0,0 5 0,-1 0 0,0-6 0,-1-10 0,0-3 0,0 2 0,-1 3 0,0 4 0,0-1 0,0-7 0,-1 3 0,0-6 0,0 9 0,0-7 0,0-6 725,0-22-725,0-24 387,0-31-387,0 5 0,0-6 0,0-14 0,0-9 0,0 1-704,0 7 0,0 1 0,0-4 704,0-1 0,-1-4 0,1 0 0,1 3 0,0-5 0,0 2 0,0 1 0,1 1 0,0 1 0,1 1-541,0 5 0,0 1 0,1 3 541,0-14 0,4 3-62,11-6 1,11 12 61,0 30 0,6 8 0,4-4 0,1 10 0,1 28 0,-3 12 0,-12-1 0,-3 4-125,-2 0 0,-4 1 125,-3 1 0,-3 0 0,-3-1 0,-4 0 0,-9 30 0,-14-8 0,-15-7 0,-12-8 0,-4-7 502,14-19 1,-1-2-1133,-12 7-359,-8-7-271,30-11 2906,7 1-3805,9-4-7672,5 8 9443,8-8 1,5 10 0,5-2 0</inkml:trace>
  <inkml:trace contextRef="#ctx0" brushRef="#br0" timeOffset="23124">20458 10036 22914,'13'-15'3418,"-5"0"-2698,-5-1-91,-8 3 1,-16 14-630,3 11 90,-11 18-90,15 11 45,9-4 0,1 2-45,-1 21-542,6-19 1,3-1 631,7 11-90,7-8-556,7-7 556,1-11 0,4-12 0,16-22 0,-15-32 0,-7-15 0,-12 0 0,-6-3 0,5-7 0,-9 2 0,-20 11 0,-9 11 0,-19 9 159,-5 10-429,2 6-1156,-6 6 346,21 6-269,5 8-360,25 2-630,16 1 2339,11-2 0,13-4 0,8 0 0</inkml:trace>
  <inkml:trace contextRef="#ctx0" brushRef="#br0" timeOffset="23426">21169 9513 12114,'17'-31'2023,"1"0"1,10-25 861,-11 8-2345,-10 10 180,-12 7 1341,-8 11-1611,-11 10-181,-7 17 1,-5 16 0,-3 22-10,19-14 1,1 2-171,1 6 0,1 1 0,2 4 0,2 2-90,4-2 0,3 1 0,1-1 0,5 1 1334,11 8 0,7-2-1334,-2-14 0,4-1 0,11 5 0,4-4 0,-2-15 0,1-4 0,3-2 0,0-2 0,0-1 0,0 0 0,-2-1 0,-1 0 0,23 12 0,-11 6 0,-13 1 0,-15 9 0,-16-7 0,-5 2 0,-14 22-810,-13-3 1,-7 0-315,5-21 0,-4-3-2153,3-2 0,-3 1 0,0-3 2510,-12 2 1,-1-3-1,-6 1 1,-2-1 0,-2 0-1,0 1 1</inkml:trace>
  <inkml:trace contextRef="#ctx0" brushRef="#br0" timeOffset="25093">5888 14056 21924,'0'6'2699,"0"5"-1890,0-5 1,-7 7 809,-20 10-1259,10-9 0,-13 5-360,25-24 0,5-4 0,8-10 0,9 1 0,11-3 0,9 1 0,13 2 0,6 3-1284,1 4 1284,-2 6-13,-8 3 13,-9 11 0,-7 5 0,-11 13 0,-8 7 0,-6 9 0,-15 3 0,-8 2 0,-14 0 0,8-19 0,-1-3 0,-11 11 1282,-3 1-1282,20-27 15,13-9-15,51-19 0,-5 4 0,-1 4 0,2 1 0,13 4 0,-20 11 0,-2 4 0,8 9 0,1 23 0,-48 2 0,-12 3 0,3-16 0,-4-1 0,-12 9 0,-9 2 0,-1-5-422,-16-3 0,-3-6 422,3 1 0,-3-3 0,10-12 0,-3-3 0,8-3 0,-5 0 0,8-6 0,13-4-1079,29-4-361,6-6-449,5-1 1889,15-18 0,-5 9 0,13-12 0</inkml:trace>
  <inkml:trace contextRef="#ctx0" brushRef="#br0" timeOffset="25714">6302 13746 19946,'0'-53'2608,"-7"-1"-2248,-4-2 180,-9 0-1,-8 5 225,-12 14 1,-11 8-1154,-6 23 0,-6 10 569,15-6 0,-3 1 0,-1 11 53,9 10 1,-3 10 0,0 5 0,2 2 0,4-1-789,1 0 0,4 0 1,1 3-1,-2 2 555,-2 4 0,-2 3 0,-1 2 0,3 0 0,3 0 0,1 5 0,3 0 0,2 0 0,1 1-138,-7 1 0,-2 0 1,9 2-1,22 8 138,15-24 0,10 8 0,7 5 0,7 3 0,5 3 0,5 1 0,3-1 0,3-4 0,2-3 0,0-7 0,-1-7 0,-1-10 0,-3-10 0,13-14 0,1-19 0,1-13 0,2-7 0,1-1 0,1 3 0,0 11 0,1 15-145,-12 15 1,2 11 0,2 9 0,1 7 0,1 3 0,-1 2-1,0-2 1,-2-3 0,-1-7 0,-3-8 0,-2-12 0,-5-14 144,4-17 0,0-14 0,-1-11 0,-1-9 0,-4-6 0,-3-3 0,-6 0 0,-6 3 0,-6 6 0,-9 9-269,-11-23 1,-19 6 0,-4 1 268,2-3 0,-3 1 0,-3 2 0,-3 1 0,-4 2 0,-2 2 228,-3 3 1,-3 1 0,-2 2-229,-1 3 0,-3 2 0,-5 3-45,-1 6 0,-5 1 0,-1 3 1,2 2-382,-1 2 0,2 3 0,-3 2 111,6 4 0,-4-1 0,0 5 1,2 5-766,-8 10 1,2 8-1,4 3-241,-7 2 0,4 6 1321,10-1 0,1 4 0,6 3 0,6 5 0,5 3 0,2 2 0,0-1 0</inkml:trace>
  <inkml:trace contextRef="#ctx0" brushRef="#br0" timeOffset="29361">8154 13970 22374,'-19'-3'3148,"-4"-4"-2608,9 6-90,1-4-180,9 5 1529,4 0-1799,5-4 0,0-2 0,9-2 0,7-1 0,18-2 0,-7 3 0,4-1-469,12-1 1,4-1 468,-9 2 0,3 0 0,1-1-765,6 1 1,3-1 0,0 1 764,4 0 0,2 1 0,0-1 0,0 0 0,0 1 0,3 0 0,-5 3 0,2 1 0,2 1 0,-2 0-376,-1 0 1,0 0-1,-1 0 1,-3 1 375,10 0 0,-2 1 0,-4 0-357,-9 1 1,-2 0-1,-11 0 357,-5 0 447,-12 0-447,-8 0 1598,-4 0-1598,-5-2-1559,-5 1 1559,-5-1 0,1 2 0,0 0 0</inkml:trace>
  <inkml:trace contextRef="#ctx0" brushRef="#br0" timeOffset="30721">11252 12836 12390,'0'-8'3148,"2"3"-1079,0 3 270,2 2-1080,2-2-360,-1-1-359,3-4-90,-4-1-90,2-2 89,-2 2 451,-2-4-450,0 6 89,0-4 1,-2 5 180,4 0-91,-4 0 271,4 2-900,-4 1-485,2 19 0,-1 28 1,1 19-1,0 11 1,0 2-1,0-7 1,0-16 484,1-2 0,-1-8 0,1 8 0,-1-1 0,0 12 0,-1 5 0,1 1 0,-1-5 0,1-10 0,0-16 0,4 3 0,-6-42 0,0 9 0,0 11 0,0 8 0,0-8 3392,2 1-3392,-6-23 0,0-5 0,-8-28 0,-1 10 0,-1-13 0,2 13 0,0-1 0,0 1 0,-1 3 0,1-2 0,-14-12 0,6 13 0,-11-7 0,11 19 0,-2 6 0,-17 2-1696,4 12 0,-2 4 1696,-22 6 0,20 1 0,2 2 0,-2 12 0,4 5 0,7 1 0,7 1 0,11 1 0,5 0 0,12-1 0,9 1 0,13-3 0,13-4 0,9-5 1160,8-5-1160,5-4 0,-33-11 0,3-1-64,7-3 0,1-1 64,18 3 0,-24-7 0,-2 0 0,5 0 0,-5 0 0,-5-3 0,-5 1 0,-6-6 0,-2 0 0,-4-4 2197,1-3-2647,-1-3-1366,2-16 197,-3 6-630,-3-14 2249,-3 6 0,-1-2 0,2-3 0</inkml:trace>
  <inkml:trace contextRef="#ctx0" brushRef="#br0" timeOffset="31185">11780 13594 23364,'-12'0'1709,"5"0"-1439,2 0-181,5 0-89,0 6 0,5 3 0,16 13 90,19-12-90,1 3 0,6-13 90,-16-2-90,-1-3 0,-1-7 0,-3-6 90,0-10 0,0-21 90,-8 4 0,-4-14 90,-11 15 0,-10 4-90,-15-3 44,-14 32 1,-7 6-45,-13 2-1006,10 13 0,2 9 916,4 29 0,5 8-45,20-24 0,1 2 0,4 0 0,2 1 0,1 0 0,4 1-100,3-2 1,5 1 54,11 9 0,5-2 0,-1-11 0,3-2-743,10 6 0,3-5 743,-6-13 0,2-3-1323,12-1 0,2-4 738,-5-2 0,0-3-539,6-2 0,-3-4 252,13-11-1647,-20-10 2519,-17-10 0,-3-5 0,-1-6 0</inkml:trace>
  <inkml:trace contextRef="#ctx0" brushRef="#br0" timeOffset="31569">12877 13334 22014,'2'-12'2339,"0"1"-1979,-2-1-180,0 2-90,0 2 0,2 0-90,0 3 0,2 0 90,0-2 179,-2-3 1,0-3 90,-2-5 0,-7 0-90,-4-2 90,-9 2-1,-8 5-89,-9 5 90,-10 22 0,-6 12-591,23-2 0,1 3 231,1 5 0,1 2-726,-1 4 1,3 1 725,2 2 0,3 5 0,8 5 0,4 6 0,3-4 0,3-2 0,5-1 0,1-1 0,3 3 0,6-8-441,9-12 0,5-6 441,1-1 0,3-4 0,2-2 0,1-2-225,1-4 0,0-1-135,-2-2 1,-1-2-631,27 0-472,-14-4-607,-11-4-629,-14 0 2819,-10-2 0,-17 1 0,-6-1 0</inkml:trace>
  <inkml:trace contextRef="#ctx0" brushRef="#br0" timeOffset="32325">7602 15281 22104,'-21'-8'2969,"1"-2"-2430,0 5-89,3-3 360,7 5-181,4 1-179,28 2 0,9-2-360,0 0 0,5-1-653,7-2 0,7 0 563,-1 0 0,6-1 0,4 0 0,-3 1-646,-7 0 1,0 0-1,0 0 1,4 0 645,2 0 0,3 0 0,2-1 0,1 1 0,1 1 0,-8 1 0,1-1 0,1 2 0,0-1 0,0 0 0,0 1-361,1-1 0,1 0 1,0 1-1,0-1 1,-1 1-1,1-1 361,-2 1 0,0 0 0,1 0 0,-1-1 0,-1 1 0,-2 0-225,6 0 1,0 0-1,-2 0 1,-2 0-1,-4 0 225,5-1 0,-4 0 0,0 0 110,7-1 0,0 1 0,-3-1-110,11-1 0,-4 0 0,-4-1 0,-7 1 1414,7 0-1414,-38 1 1481,-4 3-3190,-9-1-8122,-1 11 8909,-5 2 0,2 12 0,2 0 0</inkml:trace>
  <inkml:trace contextRef="#ctx0" brushRef="#br0" timeOffset="33978">11646 14915 21924,'-3'-33'2789,"-4"2"-2249,-1 1-1,-2 2-179,0 7-180,0 3 0,-3 11-90,-1 2 90,-2 14 90,-6 9-1,-5 20-179,-5 16 0,15-20 0,1 3-418,0 4 0,1 2 373,1 2 0,2 2-45,3 0 0,1 0 45,2-2 0,2-1-45,5-2 0,4-2 0,1-4 0,5-1-138,12 2 0,6-4 228,21 6-90,-15-20 0,3-7 0,19-19 0,-2-14 90,-8-17-90,-12-13 90,-20 0 0,-8-7-90,-9 15 0,-4-1 0,-2-2-60,-2-9 0,-3-1 0,-2 2-60,-1 10 0,-3 2 0,-2 3-645,-18-15 1,-4 12-720,11 26 0,-1 10 1484,-3 9 0,3 9 0,-6 32 0,29-9 0,0-1 0</inkml:trace>
  <inkml:trace contextRef="#ctx0" brushRef="#br0" timeOffset="34494">12462 15022 13913,'5'-45'1259,"-1"1"0,-2-19-238,-3 26 0,-2 1-841,-8-1 1487,-4 8-1398,-4 9 181,-9 10 180,-7 19-1,-1 14 1,-1 7-450,6 0 0,0 4 158,-12 15 0,1 2-248,13-5 0,3 0 315,2-1 1,3 2-406,4-1 0,4-1 0,2-3 0,6 0-37,10 10 1,8-3 36,-1-15 0,5-2-132,11 7 1,6-6 131,0-16 0,3-6 0,4-1 0,2-4-225,3-3 0,4-4-195,-5-4 0,4-3 1,0-3-181,-3-3 0,0-2 1,1-5 105,9-6 0,0-5 0,-4-2 434,-12 3 0,-3-2 0,-4-2-78,-2-3 1,-4-3-1,-3 1 363,0-11 0,-6 0 45,0-3 0,-3 1 89,-2 1 1,-2 2 0,-1 1 0,-2 1 0,-2 5 0,-1 2-1,-2 5 1,0 1 377,-2-23-467,-1 14-270,0 9 844,0 14-844,0 16 2947,0 18-2947,0 24 0,0 24 0,-1-23 0,-1 4 0,0 4 0,1 4 0,-1-2-255,0 8 0,0 0 255,0-7 0,1 3 0,0-4 0,1 1 0,0-4-450,0-1 1,0-1-226,0-5 0,0 0-1214,0 26-719,0-11 2608,-5-13 0,-2-9 0,-5-6 0</inkml:trace>
  <inkml:trace contextRef="#ctx0" brushRef="#br0" timeOffset="35361">12893 15133 23004,'-7'-41'1529,"2"1"-1529,10 7 90,7 2-90,14 4-90,13 3-90,12 4 0,10 3 45,-14 8 0,0 2-403,-10 3 0,-1 0 493,10 0 0,-2 1 45,7 3 0,-11 0 0,-7 0 237,-11 0-237,-4 0 0,-6 0 0,-4 0 0,-2 0 0,-2 0 839,0 0-749,-1 0 1350,-2 0-1440,-8 0 0,2 0 89,-7 0 901,-14 29-630,4-3-90,-15 28-91,8-8-89,3 2-810,1 3 720,7-2 0,8-1-3,6 11 3,10-17 0,6 5-90,21-25 0,-3-11 0,13-9 0,-10-12 893,-1-12-848,-9-19 0,-3-6 90,-7 16 0,-1-2-151,4-21 1,-4-1 375,-8-4 90,-2 0-270,-8 22 0,1 4 0,-7 37-46,6 24 1,4 12-45,1 1 0,1 3 0,1 12 0,3-1 66,2-9 0,2-6-156,12 11 0,3-13-180,7-10 91,5-15-91,5-6-90,3-16 90,4-9 0,1-18-711,-22 12 1,-1-3 935,2-4 0,-1-4 0,0-4 0,-1-3 45,0-5 0,-1-3 0,0-4 0,-2-3 90,0-4 0,-1-1 0,-7 20 0,-1-1 0,-1 0 0,6-19 0,-2 0 135,-1 5 0,-1-3-650,-4 2 1,-1-4-1,0 7 425,-2 10 0,0 2 0,0-24 0,-2 11 199,-5 35-199,0 22 0,-9 50 0,6-19 0,0 3-780,-2 19 0,1 4 780,1-2 0,2 0 0,1 6 0,0 1 196,0 1 1,2 2-197,1-7 0,2 3 0,0-3 0,1 5 0,2-1-180,-1-11 0,1 1 0,1-5-630,2-4 1,0-3-360,-1-3 0,1-1 1637,7 25 0,-8-5 0,-4-6 0</inkml:trace>
  <inkml:trace contextRef="#ctx0" brushRef="#br0" timeOffset="36241">7253 16445 23454,'-4'-8'2428,"3"3"-2068,-6 2 270,6 3 629,6 9-899,17 5-270,25 14-90,-10-12 0,6 1-1041,13 2 0,6 0 1041,-10-5 0,4 0 0,2-1 0,-7-2 0,1-1 0,2 0 0,1 0-676,6 0 1,2-1-1,1 1 1,0-1 675,-9-2 0,1 1 0,1-1 0,-1 0 0,1 0 0,2-1 0,0 1 0,0 0 0,0-1 0,0 0 0,1 0 0,-1-1 0,1 0 0,-1 0 0,0 0-344,-1 1 0,-1-1 0,0 1 1,0-1-1,-1 0 344,11 1 0,-2-1 0,0 0 0,3 0-216,-6 0 1,2 1 0,0-1 0,-1 0 0,-5-1 215,-4 0 0,-3-2 0,-1 1 0,1 0-107,7 1 0,2 1 1,-3-1-1,-6-1 107,5-2 0,-7-1 0,-9 2 0,-3 0 938,20-2-938,-19 0 1459,-12 0-1549,-10 0-737,-7 0-882,-4 0 2231,1 0-522,4-6 0,10-5 0,3-7 0</inkml:trace>
  <inkml:trace contextRef="#ctx0" brushRef="#br0" timeOffset="36542">11626 16485 20755,'18'-33'3688,"-3"2"-2968,-5 8 89,-6 3 360,-2 5-809,-2 7-90,0 1 90,0 18-90,0 10-180,0 22-45,0 1 0,0 5-45,-1-8 0,2 2-381,0 15 1,1 1 380,0-15 0,1-2 0,1-2 0,0-1-90,0-4 0,0-1-3500,6 24 2781,-1-12-91,0-10-359,0-11-90,-1-12-360,2-6 1836,13-34 0,-3-5 0,12-26 0</inkml:trace>
  <inkml:trace contextRef="#ctx0" brushRef="#br0" timeOffset="36741">12004 16490 22644,'10'-32'1664,"0"0"0,7-24-1214,-6 13 0,-4 15 89,-2 13 91,-2 15-180,2 19-360,0 20-90,1 19-289,-3-22 0,0 0 289,-1 4 0,0 2 0,1 1 0,0 0 0,0 0 0,0 1 0,1-2 0,0 0-45,0-2 0,0-2-270,0-3 1,0-1-3697,3 27 2842,-1-8-180,-4-9-2519,0-4 3868,-8-20 0,-4-7 0,-7-15 0</inkml:trace>
  <inkml:trace contextRef="#ctx0" brushRef="#br0" timeOffset="37247">11723 16953 22644,'-41'-21'2069,"8"3"-1979,11 3-90,16 3 0,14 1 90,16 4-90,21-3 0,16 4-710,-21 1 0,1 1 710,5 1 0,2 0 0,2-1 0,4 1-246,-5 1 0,3 0 0,0 1 366,-3 0 0,0 0 0,-1 0-30,0 0 0,0 0 0,-3 1 45,11-1 0,-7 2 315,4-1-181,-13 0-89,-9 0-90,-11 4 0,-6 4 0,-2 7-90,-2 6 0,2 4 1301,0 5-1301,15 15-90,-6-11 497,29 3-767,0-33 270,-2-13 90,-4-22-90,-23-7 180,-9-10 0,-6-6 270,-14-7-90,-3 21 0,-5 0-1,-17-16-134,9 24 0,-2 6 45,-17 6 90,0 14 0,3 19 0,3 15-180,8 16-90,7 14-214,15-26 0,4 2 214,1 3 0,4 0 0,2 2 0,2-1 0,3-1 0,2 0 0,2-1 0,1-1 0,2-3 0,2-1 0,21 23-90,4-11-540,2-12-360,-14-19 1,2-2-450,15 1-540,12-7-359,-23-11 2338,-5-6 0,-5-10 0,-3-3 0</inkml:trace>
  <inkml:trace contextRef="#ctx0" brushRef="#br0" timeOffset="37700">13234 16775 18686,'0'-39'4948,"0"6"-4319,2 8-89,2 7 89,4 8 721,19 12-811,1 11-89,18 17-4342,1 11 3982,-21-16 0,1 1-45,2 2 0,1 0-88,1 3 1,1-1 87,-1 0 0,-1-1-111,-1 1 1,-1-1 65,-2-4 0,-1-2-180,18 18 0,-5-8-270,-7-8-179,-7-5-91,-6-9-1439,-6-4 4029,-5-14-2410,-9-6-269,-5-10 122,-7-12-1292,-2-13 450,-3-11 1300,9 25 1,0-1 1082,0 1 1,0-1 1213,-3-10 1,0 1-1079,-5-18-631,7 26 1,3 1 270,1 0 0,4 5-1,3 7 1,0 3-90,0 4-91,0 6-89,0 5 90,0 3 684,0 11-1134,-8 9 0,-1 17 0,-5 9 0,-2 4 0,2-7 0,1 1-792,-8 20 0,0 2 792,3-13 0,0-1-405,-3 3 1,1-1-226,0 1 1,-1 1-136,0-4 1,-1 2-1078,5-8 0,-1 3 1,0-3 1841,-1 3 0,0 0 0,-5 10 0,1-3 0,9-21 0,0 0 0</inkml:trace>
  <inkml:trace contextRef="#ctx0" brushRef="#br0" timeOffset="86328">7317 14061 14611,'-16'-3'3868,"0"-1"-5379,0 1 2320,0-4 1511,1 1-1510,1-4 900,4 5-990,3-3 682,4 1-952,12-17-450,13-3 0,2 2 0,6-2 433,14-6 1,8 0-434,-4 5 0,5-1 0,4-1-639,-5 3 0,2-1 0,3 0 1,2-1 638,-6 4 0,3 0 0,0-1 0,2 0 0,0 1-285,-5 2 0,0 0 0,2 0 0,-1 0 0,2 0 0,-1 0 285,2 0 0,1-1 0,0 1 0,0 0 0,1 1 0,-1-1-191,2 1 1,-1-1-1,1 1 1,0 0 0,-1 0-1,1 1 191,-1 0 0,0 0 0,0 1 0,0 0 0,0 0 0,0 0-44,-2 1 1,-1 1 0,1-1 0,-1 1 0,0 0 0,0 1 43,8-4 0,0 1 0,-1 0 0,0 1 0,-1 0 78,-4 1 1,-2 2 0,0-1 0,0 0 0,1 1-79,7-3 0,1 0 0,0 1 0,-1-1 0,-2 2 0,3-1 0,-3 2 0,-1-1 0,0 0 0,0 0 0,1-1 0,-2 1 0,-6 2 403,-5 3 1,-4 2-1,-6 1-403,-2 0 0,-6 2 1810,-3 4-1810,-13 3 2705,-11 0-3694,0 0 1442,-2 0-5310,0 5 4857,2 3 0,6 12 0,4 3 0</inkml:trace>
  <inkml:trace contextRef="#ctx0" brushRef="#br0" timeOffset="86857">12125 12348 23004,'5'-66'3508,"-1"3"-2609,-4 2-89,0 5-450,0 5-360,1 7 0,0 7 0,1 8 0,-1 7 0,0 6 0,2 22 0,0 16 0,-1 28 0,1-15 0,-1 2-399,1 5 0,-1 2 399,2 7 0,0 0 0,0 1 0,0 3 0,1 4 0,2 4 0,-2-5 0,0-5 0,1-2 0,-1-2 0,0 2 0,0-9 0,3 1 0,-4-15 0,2-13 0,-2-8 0,0-14 0,4-11 0,2-15 798,6-13-798,-1 8 0,0 0 0,10-17 0,-10 22 0,1 3 0,4 2 0,0 15 0,-3 13 0,1 15 0,-5 13 0,-3 13 0,-6 8 0,-6 2 0,-4 2-395,-8-4 395,-5-6 0,-22 6 0,-13-11 0,2-9 0,18-18 0,1-6 0,3-10 0,-7-3-629,23-7-271,6-8-179,6-2-270,10-6-360,8 1-146,11-1 1855,11 1 0,7-1 0,6 1 0</inkml:trace>
  <inkml:trace contextRef="#ctx0" brushRef="#br0" timeOffset="87042">12601 12516 21385,'15'-39'1799,"0"0"0,-1 4 0,-3 5-1260,-7 8-89,-3 6 360,1 20-810,0 10 0,6 44 0,-1-9 0,-3-14 0,0 1 0,0-2 0,0-1-1709,-2 22-2069,2-4 3778,-4-27 0,0-24 0,0-9 0</inkml:trace>
  <inkml:trace contextRef="#ctx0" brushRef="#br0" timeOffset="87169">12739 12003 22194,'-13'-54'1260,"7"8"-1260,-3 13-900,8 11-809,-3 11 1709,6 15 0,2 17 0,2 13 0</inkml:trace>
  <inkml:trace contextRef="#ctx0" brushRef="#br0" timeOffset="87566">12982 12252 23184,'0'-8'2788,"0"1"-2248,0 2-90,0 2-1,0 0-89,0 10-180,6 11 0,0 20 0,7 16-875,-7-19 0,0 1 740,-1 2 0,0 1-45,0-1 0,-2 0-550,0 0 1,-2-2 549,1 25 0,-2-10 0,0-13 0,0-22 0,0-21-1592,9-48 1592,1-7 0,-2 19 0,3-2 234,6-3 0,1 3-234,10-14-46,-2 23 1,2 7 45,5 16 0,11 20 0,-12 19 0,-3 10 0,-3 6 0,-6-1 3149,-3-2-3149,-5-8 590,-2 2-590,-6-13 145,0 0-1674,-4-14-540,0 1-540,0-8 2609,0 3 0,-4 1 0,0 1 0</inkml:trace>
  <inkml:trace contextRef="#ctx0" brushRef="#br0" timeOffset="91952">14537 11774 12204,'-14'-43'3418,"-2"2"13,2 3-2442,-2 5 0,-1 2 1500,1 6-1680,2 5 51,0 4-860,1 4 3392,7 4-3392,-3 3 0,4 3 0,1 11 0,4 4 0,6 13 0,6 4 0,6 4 0,5 1 0,7 3 0,3 3 0,5 4-320,1 4 320,4 2-399,-22-25 0,0 1 399,2 0 0,-1-1 0,-1 1 0,3 2-83,5 8 0,4 6 0,-2-4 83,1 4 0,0 0 0,-2-4 0,1 2 0,-4-3-618,-3-5 0,-3-2 618,8 14 0,3 3-80,-10-10 1,1 0 79,-6-8 0,0 0 0,7 10 0,-1 1 0,5 14 0,3 1 0,-5 0 0,1-2 249,-12-17 1,1 2-250,0-1 0,0 0 0,-2 2 0,-1-1-396,0-3 0,-1-1 396,2 16 0,1 2 0,-1-2 0,-2 2 0,0-2 0,-3-7 0,0 1 0,1 14 0,-3-15 0,-1 0 0,0 5 0,-2 2 0,0-1 0,-2 1 1163,-2 0-1163,0-15 0,0-1 0,0 19 0,0-20 0,0 0 451,0 12-451,0 0 0,0-1 0,0 1 0,2 18 0,-2-16 0,2 11 0,-2-19 171,0-2-171,0 3 0,2-3 1270,-2 2-1270,2-4 0,-2 2 0,0-2 0,0 0 0,0 9-966,0-9 1,0-1 965,0 3 0,0 1 0,0 1 0,0 3 0,-3 1 0,2 1 0,-7 3 0,8 1 0,-6-13 0,-1 1 0,-1 20-1376,-2 2 0,-1 0 1376,3 1 0,-1-12 0,2-3-207,5 1 207,-7-2 0,8 1 0,-6-2 0,3 3 0,-4 0 0,2-13 0,0 0 0,-5 18 0,1-7 0,-1 0 0,-3 8 1325,4-20 0,-1 2-1325,0-1 0,0-1 0,-7 17 0,6-17 0,0 0 0,-2 10 2240,0-3-2240,2-4 0,1-2 0,2-2 0,0-3 0,5 0 0,-3-3 0,2 3 0,-3 2 0,-2 3 0,0 3 0,-2 2 0,-6 16 0,6-12 0,2-7 0,-1 0 0,2 4 0,0-6 0,-1-1 0,-1 7 0,-5 6 0,2-4 0,1-13 0,1 7 0,2-13 0,0-3 0,2-2 0,1-2 0,0-2 0,6 2 0,-6-9 0,6 8 0,-2-8-1170,-1 2-4137,3-4 5307,-8-8 0,4-6 0,-5-6 0</inkml:trace>
  <inkml:trace contextRef="#ctx0" brushRef="#br0" timeOffset="140010">14038 12394 21385,'-10'-5'2249,"-2"0"-1710,3 2 1,3 1 90,-1 0-181,6-1 900,-3-2 91,4 2-1440,0 1 0,26 2 0,12-3 0,2 2 0,4 0-673,10-2 0,4 0 673,-10 2 0,1 0 0,3 1-982,5-1 0,1 0 0,2 0 982,5 1 0,2 0 0,0 0 0,-15 0 0,0 0 0,1 0 0,0 0 0,1 0 0,0 0 0,0 0 0,0 0-493,-1 0 0,0 0 1,0 0-1,-1 0 493,15 0 0,-1 0 0,-1 0-219,-5 0 1,-1 0 0,-1 0 218,-7 0 0,-1 0 0,-1 0 0,14 0 0,-2 0 0,-12 0 0,-1 0 0,-1 0 0,-3 0 502,11 0-502,3 0 1895,-39 0-1895,-1 0 2833,-14-2-2833,-3-1 1688,-1-2-2588,2 0-1438,-1 0-631,0-5 2969,-6-3 0,0 0 0,-5-2 0</inkml:trace>
  <inkml:trace contextRef="#ctx0" brushRef="#br0" timeOffset="140950">17445 11952 22554,'8'-13'2699,"-2"3"-2070,-2 5 181,-2 3-181,0 2-89,-1 11-180,0 7-180,0 16 0,-2 4-180,3 28-1696,-1-14 0,0 2 1696,1-9 0,0 0 0,1 0 0,-1 2-327,0 15 0,0-1 327,0-19 0,0-1 0,0 16 0,2-4-3238,2-11 1529,-2-15-450,0-36 2159,-3-21 0,-2-7 0,1-24 0,0 14 0,0 0 0</inkml:trace>
  <inkml:trace contextRef="#ctx0" brushRef="#br0" timeOffset="141476">17457 12038 18598,'-8'-35'2608,"4"2"-879,0 0-1369,6 0 960,14-12-1230,5 12-90,5 7 0,4 4 90,17-1-1,-4 10 1,2 4 0,11 6 180,-15 11 0,-2 6 0,-3 14-2423,1 19 2333,-27-1 0,-4 3 201,-20 2 0,-8 3-381,2-14 0,-2 0 0,-6 11 0,-3-2 0,7-20 0,0-5 202,-5-1-202,0-3 0,9-12 0,4-3 3321,25-8-3321,22 0 0,4 5 0,12 8 0,-12 11 215,0 9-215,-1 9 0,-5 9-290,-5 3 290,-8 3 0,-10-19 0,-7 3 0,-14 4 0,-5-1 0,6-6 0,-3-3 0,-22 3 0,-3-9 0,-3-12 0,10-8 0,0-3 0,0-8 0,-8-5 290,29-1-290,2-4 0,12 7-2069,16-10 900,-3 7-181,16-5-449,-4 10-629,1 2 2428,4-1 0,1 1 0,2 0 0</inkml:trace>
  <inkml:trace contextRef="#ctx0" brushRef="#br0" timeOffset="142369">18416 12343 21835,'0'-25'2428,"0"2"-1888,-4 0 0,-2 7-181,-5 2-89,-1 6 0,0 3 90,-4 2 0,-2 17 179,-19 32-449,7 6-45,10-15 0,2 2 0,4 5 0,3-2-303,-1 19 258,6-24 0,3-1 0,9 1 0,8-8-90,6-7-90,7-11 0,3-9 1,1-12 89,1-10 0,1-11 90,-1-9 0,-12 2 0,-3-2 90,5-21-119,-11 20 0,-3 1 209,-4-8 252,-4 10-342,0 7-90,0 11 90,0 16-90,0 17 89,0 21-89,0 14 0,0 13 0,3 4 45,-1-32 0,3 2-45,5 8 0,3-2 0,7 16-45,-6-23 0,4-3 45,21-3 0,-11-12 244,11-16-244,-17-16 90,-3-14-90,-4-11 0,-6-8 180,-1-2-90,-4 0-90,2 6 90,2 4-90,4 3 90,4 7-180,21 6 180,-5 12-90,15 13 0,-12 13 90,-3 12 0,-5 8-90,-5 8 0,-14-9 0,-2 2 0,3 15 0,-6 14 0,-3-29 0,-3-7 0,2-6 0,-3-6 0,8-7 0,2-4 0,37-28 0,-10 2 0,-2-3 0,0-2-296,14-19 296,-22 18 0,1-2-497,-1-2 0,1 0 497,-2-2 0,-2-1 0,0 1 0,-1-1-172,1-13 0,-2 1 172,-6 13 0,-2 2 0,1-10 0,-3 3 0,-4-1 0,-11 12 255,-20 24-255,-1 20 0,-16 27 0,14 14 260,15-25 0,3 2-260,2 0 0,1 1 0,3-1 0,2 1 0,6 29 0,9-26 0,5-3 0,12 11 0,-5-18 0,3-6 375,15-8-465,4-5-1349,-4-9-630,-3-4-809,-7-2 2878,-9-4 0,-9 4 0,-8 2 0</inkml:trace>
  <inkml:trace contextRef="#ctx0" brushRef="#br0" timeOffset="143174">17997 13278 16528,'3'24'6566,"-2"-2"-5937,-1-7 1,0 1 0,0-1 719,-12 2-809,1-8-91,-10 5 1,4-13 0,1 4-90,2-5-360,0-5 0,7-3 0,2-7 0,6-8 0,9-5 0,8-3 0,8 8 0,4 2 0,23-8 0,-2 12 0,2 5 0,9 11 0,-22 4 0,-2 6 0,-1 18 0,-11 29 0,-25-7 0,-5-15 0,-5 1 0,-24 13 0,-6 0 0,13-21 0,1-1 0,-10 10 0,-1-2 0,33-24 0,12-6 0,23-4 0,6-6 0,5-3 0,-7 2 0,3-2-1231,7-3 1,5-3 0,-5 1 465,-5 1 1,-1-2-1170,17-9 1,-7-2 1933,-17-5 0,-13-13 0,-33 10 0</inkml:trace>
  <inkml:trace contextRef="#ctx0" brushRef="#br0" timeOffset="143750">14164 12475 21205,'-45'13'3598,"4"-5"-8539,3-3 5571,5-5 1318,7 0-1498,7 0 859,9 9-859,10 4 90,12 15-540,14 8 0,22 5 44,-13-17 1,4 0-45,12 0 0,4-2 0,-10-5 0,1-1 0,2-1-458,7 2 0,2-1 0,2-1 458,-11-2 0,0-1 0,2 0 0,-1 0-316,3 0 1,1 0-1,0 1 1,1-2 315,2 1 0,0 0 0,0-1 0,1 0-306,2 0 0,-1 0 1,1 0-1,1-1 306,0 0 0,1-1 0,-1-1 0,1 1 0,0 0 0,-1-1 0,1 0 0,-1 0 0,-1-1 0,-1 0 0,0 0 0,-1 0 0,-4-1 0,0 0 0,-1-1 0,2 1 100,6-1 1,2 0 0,-2 0 0,-3 0-101,-4 0 0,-4 1 0,2-2 217,16 0 1,3-2-1,-13 0-217,2 3 1214,-6-5-2294,-66 0 1225,-19 4-2754,-13 4 2609,-10 10 0,22-7 0,-1 1 0,-2 2 0,0 0 0</inkml:trace>
  <inkml:trace contextRef="#ctx0" brushRef="#br0" timeOffset="144347">14152 13802 21205,'-31'-5'2878,"3"0"-1978,-13 2-361,15 1 1,-5 2 0,23 0 719,9 0-539,41 15-720,13-2-408,-7 2 0,4 0 408,3-3 0,3-1-833,-12-3 0,2 1 0,0-1 833,7 2 0,2-1 0,0 0 0,6 0 0,1-1 0,1 1 0,-14-2 0,1 0 0,1 0 0,0 0 0,2 0 0,0 0 0,1-1 0,-1 1 0,2 0 0,-2 0 0,3 0 0,2 1 0,3 0 0,3 1 0,2 0 0,-1 0 0,-3 0-485,-1-1 1,-4 0-1,1-1 1,2 1 484,-3 0 0,3 0 0,0 0 0,0 0 0,-3-1 0,6 1 0,-1-1 0,-2 0 0,-1-2-413,-4-1 0,0-1 0,-1 0 0,-1 0 413,-2 0 0,0 1 0,-1 0 0,-3-2 0,4-1 0,-3-1 0,-6-1-74,-6 1 0,-5 0 74,21 0 1150,-13 0-1150,-5 0 1685,-15 0-1685,-1 0 2983,-12 0-4332,-2 5-2184,-4 0 3533,0 1 0,-2-1 0,0-5 0</inkml:trace>
  <inkml:trace contextRef="#ctx0" brushRef="#br0" timeOffset="144693">18083 14168 21115,'0'-22'3598,"-4"5"-2159,3-5-180,-3 11-809,4 4-90,0 4 0,0 3-360,0 9 0,0 7 0,0 15 0,0 9 0,-5 11 0,-2 6 0,-3 6-1759,0-1 1759,5-1 0,-2-8-2608,6 4 809,1-23-540,10-5-180,9-27 2519,11-14 0,7-14 0,6-8 0</inkml:trace>
  <inkml:trace contextRef="#ctx0" brushRef="#br0" timeOffset="144938">18399 14305 18649,'21'-36'5037,"-7"3"-3285,-6 10-1123,-6 5 374,-7 11-554,-2 2 13,-5 16-462,5 6 600,1 15-600,6 5 0,9 3 0,10-1 0,14-4 0,10-9 0,2-11 0,0-10 0,-7-15 0,-7-8 0,-11-10 0,-10-10 0,-17-1-360,-12-1-630,-8 19 1,-6 4-3087,-25-3 3086,15 14 1,-1 5-270,5 8 0,1 4 1259,-4 4 0,0 4 0,-3 4 0,-1 2 0,-1 2 0,0 0 0</inkml:trace>
  <inkml:trace contextRef="#ctx0" brushRef="#br0" timeOffset="145486">14992 15093 22824,'-16'0'2698,"-2"0"-2068,1 0 90,1 0-181,4 0 1,6 0-90,2 6-270,13 3-180,11 8 0,26 2 0,-6-9 0,9-1 0,-1 1-450,-6-2 1,0 0 0,6 1 449,4-1 0,7 2 0,4-1 0,-1 1 0,-6-2-541,11 3 0,-5-1 1,5 1 540,-15-3 0,4 1 0,2 0 0,0 1 0,-2-1 0,-6-1 0,12 1 0,-5-1 0,1 1 0,-6 0 0,3 0 0,-2 0 0,-6-3 0,9 0 0,-6-3 0,-6 1 0,-3-1-636,22-3 636,-17 0 0,-13 0 0,-6 0-343,-13 0-5054,-3 0 5823,-13 0 0,1-3 0,-2 1 0</inkml:trace>
  <inkml:trace contextRef="#ctx0" brushRef="#br0" timeOffset="146038">17977 15321 12570,'8'-30'8095,"0"-1"-6925,-1 5-541,0 2-179,-2 6-90,1 0 89,-4 5 181,0 3 449,-10 5-719,-2 3 180,-23 6-270,5 4 0,-11 5-90,12 4 89,3-1 361,7 31-540,14-18-90,12 27 90,19-23-90,9 3 0,-1-8 0,2 0-242,-10-8 1,0 0 286,10 8 0,-2 0-135,3 5 180,-9-2-90,-11-3 0,-15-3 0,-14-2 0,-38 7 0,2-17 0,12-4 0,1-3 0,-16-6 0,4-4 483,-3-20-393,24-2-90,13-7 0,6-3 0,21-13 0,4 1 0,6 0 0,1 11 0,3 3-297,-2-2 0,-1 2 342,-2 8 0,-3 3-45,0-4 0,-11 11 0,-9-1-90,-15 9 0,-11 3-719,-29 10-91,4 5 376,16-1 1,-1 0-1096,-23 12-630,-2-1 2249,-4 0 0,29-9 0,0 1 0,-1-1 0,0 1 0</inkml:trace>
  <inkml:trace contextRef="#ctx0" brushRef="#br0" timeOffset="146956">14639 17151 17517,'-8'-7'4947,"-2"1"-4587,0-1-180,-3 2-90,1-1 0,2 4 90,4-1 179,-2-1-89,7 3 90,-2-4 90,3 5 0,0 0 629,-7 0-629,1 0 539,-13 0-539,9 0-180,-1 0-180,3 0-90,7-4 0,3-2 0,16-4 0,18 0 0,-5 3 0,5 1-1002,11-1 1,5-1 1001,-9 2 0,3 0 0,1 0 0,9-1 0,3 0 0,1 1 0,-11 1 0,1 0 0,2 1 0,4 0-455,-2 0 0,3 0 0,3 0 1,1 0-1,-1 1 0,-4 0 455,0 0 0,-2 0 0,-1 1 0,1 0 0,3 0-281,0-1 1,4 0 0,2 0 0,-2 0 0,-1 0 0,-5 1 280,6 1 0,-5-1 0,-1 1 0,3 0-217,-3-1 1,1-1-1,1 0 1,-1 1-1,-4 0 217,13 0 0,-4 0 0,1 0 0,-10-1 0,2 0 0,-2 0 0,-5 0 0,5 0 0,-5 0 0,-10-1 0,-3 1 532,20 0-532,-17-2 1622,-11 3-1622,-10-4 2153,-6 4-2873,-2-1 1432,-6 3-712,9 0 0,-7 0 0,5 0 0</inkml:trace>
  <inkml:trace contextRef="#ctx0" brushRef="#br0" timeOffset="148675">18156 16572 21655,'0'-21'4137,"-4"3"-3417,3 3-1,-2 3-269,-1 6 270,3 1-540,-3 39-180,4 0 0,-1-2 0,-1 3 0,1 28-205,-1-29 1,0 1 204,0 1 0,1 0 0,1 0 0,-1 1 0,-4-3 0,1-1 0,2 25-719,-7 2-630,8-24-360,-2-2-3059,5-24 4768,4-15 0,7-13 0,6-11 0</inkml:trace>
  <inkml:trace contextRef="#ctx0" brushRef="#br0" timeOffset="149004">18509 16541 22104,'2'-23'4318,"0"3"-3778,-2 4-91,0 8 91,-4 4 0,3 13-450,-8 9-90,4 18 0,-1 12 0,3 11-226,3 5 226,0 2 0,5-2 0,7-3 0,9-8 0,11-9 0,5-12 0,8-16 0,3-7 0,-13-15 0,-1-4 0,16-5 0,7-17 0,-31 6 0,-12-4 0,-15-5 0,-16 12 0,-37 2 0,4 27 0,14 1 0,1 3-395,-16 20-955,2 6-539,5 4-3609,5 4 5498,6-1 0,7-2 0,4-3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19:40.85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13835 2591 27501,'8'-31'1080,"-2"3"-1080,-2 8 0,-2 7 0,-5 6 0,-7 11 0,-38 43 0,17-15 0,-4 5 0,-1 0-653,-2 2 1,-1 2 0,-2 0 652,4-3 0,-2 1 0,-1 1 0,-1-1 0,-5 3 0,-2 0 0,0-2 0,2-1 0,0 0 0,2-2 0,-4 1 0,0 0 0,-5 2 0,1 0 0,7-4-443,-4 5 1,5-2 442,3-2 0,9-1 0,20 16 0,42-15 0,-4-17 0,3-1-215,6 2 1,4 1 214,0 0 0,3 3 0,1 1 0,-2 2 0,1 1 0,-1 1 0,1-2 0,-1 1 0,-1 2 0,-1 3 0,-2 2 0,-2-3-133,1-3 1,-4-2 132,-5-2 0,-1-3 0,9-5 1584,-28-33-1584,-4-20 0,-3-24-7,0 17 1,0-4 6,0-11 0,0-3-341,0 15 0,0-1 0,0-2 341,0-3 0,0-1 0,0 0 0,1-1 0,-1-1 0,-1 1 0,0 0 0,-1 1 0,0 1 0,0 1 0,1 1 0,-1 1 0,-1-18 0,0 4-1106,-1 7 1,0 3 1105,2 9 0,0 3 0,-3-21-453,2 15 453,-1 18-792,3 8-2716,-2 13 2077,3 11 1431,-4 10 0,-4 11 0,-5 3 0</inkml:trace>
  <inkml:trace contextRef="#ctx0" brushRef="#br0" timeOffset="415">12791 2657 20398,'-39'-20'629,"0"-1"1,5 2 0,3 0-541,-16-17 1,25 4 1648,27 3-1738,32 4 0,-4 13 0,5 4-396,13-1 1,4 2 350,9 3 0,3 0-637,-17 2 0,2 1 0,0 0 682,2 0 0,0 1 0,1 1 0,1 1 0,0 1 0,-1 1 31,-2-1 0,0 1 0,2 0-31,8 2 0,1 0 0,-1 0 150,-11 0 0,-2-1 0,-1 0 0,-2-2 0,-1-1 0,-5-2 119,2 0 1,-9-5 360,-6-13-360,-10-12-270,-9-31 0,-11 9 13,-1 17 1,-1 1-14,-8-11 2672,0 8-2672,-1 8 0,3 10 0,-7 34 0,7 30-216,1-1 0,1 11 216,3-4 0,1 9 0,1 2 0,-1-3-408,1-8 0,-1-3 1,1 2-1,0 5 408,-1 3 0,0 5 0,-1 4 0,1 1 0,1-4 0,0-5-194,0 0 1,1-4-1,1-2 1,-2 4 193,1-3 0,-2 2 0,1 1 0,0-2 0,1-4 0,1 5 0,1-4 0,0 0 0,-1 8 0,-1 1 0,1-4 0,2 1 0,0-3 0,0 7 0,1-6-2722,3-8 833,2-24 155,4-17-964,7-27 2698,11-23 0,-10 11 0,1-3 0,2-6 0,1 0 0</inkml:trace>
  <inkml:trace contextRef="#ctx0" brushRef="#br0" timeOffset="707">14671 2748 23274,'5'-39'959,"0"-1"1,-1 5-1,-1 1-599,-3-19 0,-6 15-1,5 15-179,-8 15 0,8 18-180,-3 18 90,8 16-90,6 7-458,10 3 548,9-6-90,6-7 90,19-13-90,-14-21 90,8-19-205,-25-26 205,-11-15 44,-8 20 1,-2-1-769,-5-3 0,-2 0 634,1 1 0,-2 0 0,-4 3 0,-3 0-251,-15-20 251,-5 14 0,-5 17 0,-3 19-450,-2 18-539,0 18-360,3 18 494,21-20 1,3 2-406,1 4 1,2 2 1259,1 2 0,3 0 0,3 2 0,2 1 0,1-1 0,1 0 0</inkml:trace>
  <inkml:trace contextRef="#ctx0" brushRef="#br0" timeOffset="963">14765 3307 25882,'4'0'2249,"2"0"-2069,-4 5 90,4-4-270,0 10 0,6 2 0,6 15 0,9 15 0,-10-15 0,0 3-181,2 4 0,-1 4 181,-1 0 0,-1 4 0,-1 2 0,-3 2 0,-2 1 0,-1 0-381,1-1 0,0 0 0,-2-1 381,-1 19 0,-5-6 0,-5-21 0,-1-4-270,-5 27-2429,-15 1 990,4-28-2698,-13-17 4407,15-38 0,0-28 0,13-10 0</inkml:trace>
  <inkml:trace contextRef="#ctx0" brushRef="#br0" timeOffset="1983">15143 3541 13226,'20'-37'1379,"1"0"0,-3 3 1,0 2 1629,12-17-2559,-7 12 89,-5 14-89,-4 10 1141,-2 6-1411,-1 7 782,-3 0-602,-4 7 2776,-2-1-2956,-2 2 0,0-4 0,0-4-180,0-4 0,0-4 0,1-10 0,5-5 0,6-5 0,7-3 0,20-6 0,-9 14 0,13 2 0,-17 21 0,-3 10 0,-5 26 0,-9-4 0,-9 29 0,-5-28 0,-5 13 0,14-37 0,4-4 0,16-23 0,1-3 0,3 1 0,-1 2 0,6 3 0,-12 7 0,4 15 0,-13 9 0,0 19 0,-2 8 0,0 11 0,-4-14 0,-2 1 0,3 19 0,-4-17 0,0-4 0,-1-5 0,-2-23 0,0-29 0,0-24 0,0-7 0,0 9 0,0 0-1655,0-21 0,0-2 1655,0 12 0,0 0 0,0-1 0,0-2-386,-3 5 0,-1-3 1,0 2 385,0-8 0,0 1-638,-2 10 1,-1-2-1,0 3 638,0-1 0,0 3 0,-1 0 0,0 2-465,-1 0 0,0 2 465,-1 3 0,-1 0 697,1 4 1,-2 0-698,-9-7 0,-3 2 0,-14-14 0,-13 13 0,-4 7 0,0 10 433,4 5 1,5 9-434,23 17 2572,26 22-2572,32 2-45,-1-8 0,5-1 488,4-7 1,3-3-804,6 0 0,4-3 60,0-5 0,5-2 1,-3-1-371,7-1 0,0-2 700,-10-1 0,2-2 0,-5-3 105,-5-2 0,-5-4 90,-4-1 0,-3-5 269,0-10 1,-4-5 45,6-20-405,-18 18 0,-3-2-135,-8 0 0,-2 1 0,0-18 0,2-10 0,-6 26 0,2 8 752,-2 4-752,0 6 1277,-2 5-1277,0 2 0,0 17 0,0 14 0,0 37 0,0-11 0,0 5-898,0-5 0,0 2 1,0 2 897,0 9 0,0 2 0,0 1 0,0-10 0,0 1 0,0 0 0,0 1 0,-1 2 0,-1 0 0,1 1 0,0-1 0,0 0 0,1 0 0,0 0 0,-1 3 0,-1-1 0,-1 3 0,-1 1 0,1-2 0,1-3 0,1-2 0,1-3 0,-1 0 0,0 1 0,-1 9 0,-2 3 0,0-3 0,2-5 0,1 12 0,1-7-395,-2-7 0,0-4 395,2-8 0,0-4 0,0 22 0,0-10-4587,-12-41 4587,-4-6 0,-14-30 0,-1 3 0</inkml:trace>
  <inkml:trace contextRef="#ctx0" brushRef="#br0" timeOffset="2607">11480 5274 25972,'-25'0'1619,"6"0"-1529,10-2 90,14-3 270,46-12-315,-20 8 0,4 1-1245,25-6 1,7 1 1109,-19 5 0,2 0 0,2 1-491,-4 1 0,1 0 0,1 0 0,2 1 491,6-1 0,0 0 0,3 0 0,5 1 0,-12 1 0,5 1 0,3 0 0,2 0 0,0 1 0,-2-1 0,-2 1-335,0-1 1,-3 1 0,0 0-1,0 1 1,2-1 0,3 0 334,-5 1 0,4 0 0,1-1 0,0 1 0,1 0 0,0 0 0,-3 0 0,-2 0-224,7 1 0,-4 0 1,0 0-1,-1 0 1,0 0-1,1 0 224,2 0 0,0 0 0,0 0 0,1 0 0,0 0 0,-1 0-89,2 0 0,1 0 0,-1 0 0,0 0 0,1 0 1,-1 0 88,0 1 0,1 1 0,-1-1 0,1 1 0,-1 0 0,1-1-22,-1 1 1,1 0 0,-1-1-1,0 1 1,1 0 0,-1 1 21,-1 0 0,-1 0 0,1 0 0,-1 1 0,0-1 0,0 1 0,-2-1 0,0 1 0,0-1 0,0 0 0,-1 1 0,0-1 0,-3 1 0,0-1 0,-1 1 0,0-1 0,0 0 0,-1 1 0,8-1 0,-1 1 0,-1 0 0,0-1 0,-1 1 0,-4-1 0,-1 1 0,-1 0 0,0-1 0,-1 0 19,8 0 1,-2-1 0,-1 0 0,0 0-20,-7 0 0,0 0 0,-1-1 0,-2 0 125,9 0 0,-2-1 0,-2-1-125,-7 1 0,-1 0 0,-2 0 404,9 0 0,-3 0-404,-10 0 0,-3 0 1300,18 0-1300,-17 0 2027,-11 0-2027,-10 0 0,-4 0 1800,-6 0-1800,-2 5 471,-2 1-1730,-7-1 252,0 0 1007,-14-7 0,-1 1 0,-8-1 0</inkml:trace>
  <inkml:trace contextRef="#ctx0" brushRef="#br0" timeOffset="4408">7171 9218 25522,'0'-36'1530,"0"7"-1530,-5 14 179,-2 15 91,-18 47-270,3 10-305,5-11 0,-2 5 335,4-9 0,0 1 0,0-2 60,-3 4 0,0-1 0,-4 11 0,-1-6 90,-9-7 350,-10-31-530,9-28 0,-3-31-449,27 15 1,4-3 448,1-5 0,4-2 0,5-3 0,4 0 0,2-1 0,4 2 0,4 1 0,3 1 0,4 5 0,3 2 0,0 5 0,3 4-295,1 4 0,3 7 295,17 15 0,0 12 0,-13 4 0,-2 11 0,-8 8 0,1 9 0,-2 5 0,-5-2-281,-5 3 1,-5 1 0,-1 3 280,-1 2 0,1 5 0,-3 0 0,-4-3-816,-4 4 1,-5-2 0,-3 0 815,-1-2 0,-2 1 0,-4-2 0,-2-2 0,-4-2 0,-2-1-153,-2-4 1,-3-2 0,-2-2 152,-2-3 0,-2-3 0,-2-2 0,-1-5 0,-2-2 0,-1-4 0,-19 5 0,-2-7 0,0-10 0,0-9 0,3-10 0,2-9-635,1-9 1,4-8 634,5-13 0,4-7 0,16 10 0,2-3 0,3-2-24,4-5 1,4-3-1,4-4 24,5 9 0,4-5 0,1-2 0,2 1 0,2 4 0,1-2 0,1 4 0,3 0 0,1-3 0,0 2 0,2-2 0,1 0 0,2 1 0,3 2 0,6-3 0,4 3 0,3 2 0,1 1-855,3 1 1,4 1 0,-1 3-1,0 1-45,4-6 1,-1 3 0,2 5 899,-2 5 0,1 4 0,-7 14 0,11 26 0,-7 10 0</inkml:trace>
  <inkml:trace contextRef="#ctx0" brushRef="#br0" timeOffset="5066">7309 9904 25612,'31'-15'1350,"1"-3"-1216,-3 0 1,2-1-45,19-5-1115,-13 9 0,1 4 1115,19 13 0,4 18 0,-30-1 0,-1 3-45,-1 5 0,-1 2-1,-1 6 1,-1 2-45,-2 1 0,-2 3 334,4 11 0,-2 2-199,-5-7 0,-1-2 44,0-3 1,-2-4-180,1 3 348,-10-37-348,-4-23 0,-3-24 0,0 8 0,0-4-578,0-12 0,0-5 578,0 12 0,0-2 0,0-1-626,0-5 1,0-1-1,0-1 626,0-3 0,0-2 0,0 0 0,0 1 0,1 0 0,-2 0 0,0 1 0,-1 1 0,0 1 0,0 3 0,-1 2 0,-1 0-135,-1 4 1,-2 1 0,-1 1 134,-4-18 0,-4 2 0,-2 8 0,-6 2 0,-5 11 0,-6 0 0,0 4 0,-7-3 0,-3 5-196,4 7 1,-3 0-1,1 6 196,-5 4 0,0 6 0,2 3 0,1 2 0,3 2 0,2 1 0,6 2 0,1 0 0,-18 0 739,19 10-1098,28 17-91,27 1 180,5-6 0,5-2 555,11-2 1,4-3-736,10 1 1,4-1-189,-16-4 1,2-1-1,0-1 398,4 1 0,2-1 1,-1 0-153,2-1 0,1 0 0,0-1 332,0 1 0,1-1 1,-1-1 88,-1-2 1,-1-1 0,0 0 120,-4 0 0,0 0 0,-1-2-757,18-3 1,-3-3 1056,-8 1 0,-4-2-46,-7-3 1,-3-5 687,3-10 1,-5-5-689,-13 7 1,-2-2-405,3-9 0,-5-1 973,-2-12-973,-5 8 0,-6 7 0,-2 9 1440,-2 9-1440,-4 24 0,0 25 0,-1 0 0,-2 6 962,-2 17 1,-1 6-963,1-11 0,-1 3 0,0 2-655,0-6 0,-1 1 0,0 2 0,0 0 655,0 7 0,0 0 0,0 2 0,0 0 0,1-11 0,0 0 0,0 1 0,1 0 0,0 0 0,0 0 0,1 0 0,0 0 0,0 0 0,0 0-360,0 11 0,-1 0 0,2-1 1,0 0 359,0-4 0,2-2 0,0 1 0,1 2-886,1-5 1,1 2-1,0 1 1,1-2-1,0-4-134,2 14 1,1-5 0,2 1 1019,-1-8 0,0 1 0,2-1 0,2-7 0,9 8 0,2-7 0,1-4 0,-1 0 0</inkml:trace>
  <inkml:trace contextRef="#ctx0" brushRef="#br0" timeOffset="6367">3180 9015 23094,'-23'0'2069,"5"0"-1979,4 0 179,4 4-89,0 4 90,-3 7 0,-3 8 90,-6 3 0,-4 2-1,-5-3 181,0-4-180,3-10-90,3-5-180,7-31-90,7-3 0,10-30 0,9 15 0,8-2 0,9-3 0,5 2 0,-6 7 0,3 7 0,7 8 0,-1 16 0,4 49-565,-18-2 0,-3 6 565,0 13 0,-4 6 0,-5-16 0,-2 1 0,-2 5 0,-3 3 0,-1 4 0,-3 2 0,0-5 0,-2 2 0,-2-4 0,-2 2 0,0-5 0,-2 2 0,-1-2 0,-3-7 0,-11 8 0,-5-9 0,-2-9 0,-5-8 0,-1-12 0,-3-9-213,-4-11 0,0-10 213,-2-12 0,2-9 0,15 6 0,0-4 0,2-2-483,0-5 0,2-3 1,1-1 482,2-4 0,2-2 0,2 0 0,1-3 0,3 0 0,3-2-478,2 0 1,3-1 0,3 0 477,4 0 0,4 1 0,3 0 0,4 0 0,3 1 0,3 2 0,3 3 0,2 1 0,3 2 0,2 4 0,1 1 0,1 2-488,14-12 0,2 6-412,-4 9 1,1 5-316,-2 8 1,-1 6 1214,26 9 0,-12 28 0,-7 18 0</inkml:trace>
  <inkml:trace contextRef="#ctx0" brushRef="#br0" timeOffset="6749">2952 9396 23993,'-10'0'1619,"3"0"-1529,4-3 90,3 3 0,7 7 90,13 11-90,19 24-90,-11-12 0,1 4-647,6 9 0,0 3 692,2 7 0,1 1-75,-13-15 0,0 0 0,0 3 90,8 12 0,0 2 0,0 0 119,-6-9 1,0-1 0,-1 0-270,0-1 0,0 0 0,-2-5 0,-1 0 0,-2-8 0,-3-11 0,-8-24 0,-4-31 0,-4 1 0,-2-5-734,-2-20 0,-1-6 734,0 12 0,0-3 0,0-1-512,-2-9 0,0-1 1,-1-1 511,1 15 0,1-2 0,-1 0 0,0 0 0,0 1 0,-1 0 0,1 0 0,-1 1 0,-1-15 0,0 1 0,0 2-379,1 5 0,-1 1 0,0 2 379,1 7 0,1 2 0,0 1-171,-1-12 0,0 4 171,0 10 0,2 2 0,-1-19 415,2 16-1494,-1 17 2165,3 13-4594,-2 8 2715,10 27 793,-4-1 0,5 18 0,-6-6 0</inkml:trace>
  <inkml:trace contextRef="#ctx0" brushRef="#br0" timeOffset="7074">2778 8552 22914,'-37'-24'809,"0"0"1,3 1 0,1 0-676,3-1 1,3 0 45,-14-17-90,15 3 90,23 5 0,31 3-90,2 13 0,8 3-2171,17-1 0,8 2 2081,-11 4 0,4 1 0,6 2 0,-12 3 0,5 1 0,3 1 0,1 1 0,2 0 0,-1 2-189,-5 0 1,2 0 0,0 2-1,0 0 1,1 0 0,0 0-1,0 1 176,0-1 0,0 0 0,1 0 1,0 0-1,-1 1 0,-1 0 1,0 1 12,5 1 0,1 1 0,-1 1 0,-2 1 0,-2-1 0,-5-1 22,3 1 0,-5 0 1,-2 0-1,-1 0-234,10 2 0,-2 1 0,-1-1 272,-9-2 0,-1 0 0,-3 0 165,10 2 0,-5-1 44,-10-5 1,-3 0 90,15 2-180,-16-7-116,-17-4-1863,-5 2 2021,-11-2-222,0 4 0,-6 9 0,-1 2 0</inkml:trace>
  <inkml:trace contextRef="#ctx0" brushRef="#br0" timeOffset="9574">17498 8760 25882,'23'-55'2699,"-9"-1"-2699,-7 4 0,-10 7 0,-5 7 0,-9 9 0,-7 14 0,-12 10 0,-13 22 0,17-1 0,-2 4-634,-8 8 0,0 5 634,-7 6 0,-2 4-614,15-11 1,-1 1-1,0 1 614,0 0 0,0 0 0,-1 3 0,-8 10 0,0 3 0,3-2 0,12-13 0,2-1 0,1 2 0,-4 5 0,0 2 0,8-3-194,8-3 1,7-1 193,3-2 0,5 0 0,5-1 0,6 1 0,15 14 0,7-1 0,-5-11 0,3-1 102,14 12 0,3-4-102,-10-14 0,0-4 0,-1-1 0,-1-2 0,-3-3 0,-1-3 0,22 10 1636,-12-13-1636,-11-6 0,-4-28 0,-11-11 0,-3-31 0,-10 20 0,-1-6 0,-1 1-304,1-13 0,0-1 304,0 2 0,0-4 0,1 3 0,0 14 0,0 1 0,0-2 0,3-16 0,2-4 0,-1 4 0,-2 17 0,1 2 0,0 0 0,1-11 0,1 0 0,1 3 0,4-2 0,2 5-104,-4 16 1,2 2 103,3-1 0,3 5 0,15 11 838,4 17-838,-5 15 0,1 8 0,1 8 0,-1 3 0,2 0 0,-3 1 79,-3 2 0,-5-1-79,-2 7 1209,-15-21-1209,-12-6 266,-19-25-266,-7-9 0,-8-11-287,-1-6 287,1-4 0,6-1 0,7 1 0,8 4 0,9 2-539,9 5-900,9 2-180,11 4-270,3 4-540,3 0 2500,-1 3 1,-7 2 0,-2 1-1</inkml:trace>
  <inkml:trace contextRef="#ctx0" brushRef="#br0" timeOffset="9736">17067 8140 22374,'-43'-12'689,"1"-1"1,2 2 0,0-1-330,0-2 0,2 1-180,-5-4-1,15-2-179,46 13 90,29 2-135,-11 3 0,5 2-729,10-2 1,4 2-82,7 0 1,6 2 677,-16-1 0,5-1 0,0 1 0,-2 1 1,5 1-1,-2 2 0,3-1 0,-1 0 1,-1-1-1,1 1 0,0-1 0</inkml:trace>
  <inkml:trace contextRef="#ctx0" brushRef="#br0" timeOffset="10675">20267 8273 24713,'15'-21'1529,"-5"3"-1169,-2 1 90,-6 4-91,0 3-179,0 4 0,0 4-180,0 2 0,2 0 90,-2 0-90,2 0 0,-2 0 0,0 0 0,-2 5 0,0-4 90,0 3 0,0-4 0,0-4 270,0-13-270,-4-1-90,-4-6 0,-4 6 0,-5 7 0,-2 4 0,-4 12 0,-5 10 0,-1 15 0,0 14 0,9 14-1543,7 6 1543,12-28 0,2-1 0,3 0 0,5-1-224,11 10 0,6-4 224,-4-12 0,3-4 0,10 7 0,4-7 0,-6-14 0,0-7 0,2-3 0,0-4 0,0-5 0,-1-3 0,1-5 0,-3-5 0,-2-3 0,-3-3 0,0-2 0,-3-1 0,-3-3 0,-2-1 0,-2 0 0,-1 1 0,-2 2 0,-2 0 0,7-22 0,-4 12 0,-1 9 0,-3 23 0,-3 48 0,-9 21 0,-4-9 0,-4 5-476,-5-3 1,-3 3 0,-1-3 475,3-9 0,-1-3 0,-1 3 0,-4 12 0,-3 3 0,2-4-533,-4 0 0,1-4 533,4-4 0,1-3-96,3-5 1,2-2 95,-7 20 0,11-16 0,11-10 0,14-16 2357,16-5-2357,17-16 0,18-2 773,-26 1 0,4-1-773,1 3 0,4 2 0,-1 0-396,8 0 1,1 3 395,-7 2 0,1 2 0,-2 3 0,1 5 0,-3 4 0,-1 4 0,-2 3 0,-3 1 0,-1 2 0,-5 1 0,-1 2 0,-5-2 0,-1 1-145,17 22 145,-11-8 0,-7-11 0,-13-21 387,-4-17-387,-16-28 0,0-22 0,1 17 0,-1-5 0,0 0-288,0-15 0,1-3 288,0 6 0,0-4 0,0 2 0,1 10 0,1 1 0,1 0 0,0-1 0,1 0 0,0 0 0,0 1 0,0-1 0,1 1 0,0 3 0,1-1 0,1 2 0,-1-16 0,0 3-180,-1 7 0,2 3 180,0 8 0,1 4 0,8-20 0,14 18 0,11 24 0,7 5 0,-3 3 0,3 2-1114,21 5 0,3 3 1114,-7 2 0,0 1 0,3 3 0,0 1-653,-1-1 0,-1 0 653,-5 0 0,-2-2 459,-9-4 1,-1 0-460,0 3 0,-3-2 0,7-4 338,-5 3-968,-55-4 951,-11 0-2750,-32 7 2429,-7 2 0,26 1 0,-1 2 0,-4 0 0,0-1 0</inkml:trace>
  <inkml:trace contextRef="#ctx0" brushRef="#br0" timeOffset="11650">1551 12089 26152,'-38'12'749,"0"-1"1,3 0 0,1-1-660,-19 0 0,18-3-90,29-7 0,34-4 0,6-1 0,8 0-1234,20-5 1,8-1 1233,-11 2 0,4 0 0,2-1-349,-8 1 0,2 0 0,1 0 0,1 0 349,3 0 0,2-1 0,1 1 0,-1-1-355,-11 2 0,-1 0 0,1 0 0,0 0 0,-1-1 355,12-1 0,1 0 0,-2 0 0,0 0 0,-4 0 0,0 1 0,-2-1 0,0 0 0,-6 1 0,0-1 0,-2 1 0,-1-1 0,9 0 0,-2-1 0,-2 1-139,-9 2 0,-1-1 0,-3 1 139,10-1 0,-4 0 458,-11 3 1,-3 0-459,10-4 0,-22-3 1562,-18 0-1562,-13-2 1401,-7 2-3830,-1 3 2659,7 5 0,4 7 0,8 4 1</inkml:trace>
  <inkml:trace contextRef="#ctx0" brushRef="#br0" timeOffset="12104">7127 12755 17607,'-47'-1'1223,"1"0"0,-1 0 1,0 0-1,-1 0 0,1 1-773,-2 0 0,0 0 0,0 0-1712,1 0 1,0 0 0,1 0 1755,-18 0 1,2 0-180,7 0 0,4 0 490,10 0 0,5 0-535,-5 0 520,40 0-790,54 0 0,-4 0 0,8 0-513,-6 0 1,4 0 0,3 0 512,-6-1 0,2 0 0,2 0 0,1-1-79,-5 1 0,2-1 0,1 0 0,0 0 0,2-1 79,3 0 0,1 0 0,2 0 0,1 0 0,5-1 0,-12 1 0,5 0 0,2-1 0,1 1 0,1-1 0,-1 1 0,-2-1 0,-3 1-128,5 0 1,-3 0 0,-1 0-1,-1 1 1,2-1 0,2 0 127,1 0 0,4-1 0,1 1 0,0 0 0,-2 0 0,-3 0 0,-5 0 0,9 1 0,-4 0 0,-4 0 0,0 0-337,-8 1 0,-1-1 1,0 0-1,0 0 337,2 1 0,2-1 0,-3 1 0,-6-2 0,3-3 0,-6-1 430,8 2 1,-21-1-2230,-65-4 0,-20 1-1259,-7 0 3434,7 3 1,3 2 0,15 6-1,8 4 1</inkml:trace>
  <inkml:trace contextRef="#ctx0" brushRef="#br0" timeOffset="12706">16767 12018 22734,'-39'-9'959,"1"1"1,-2-2-1,-1 1-599,-2 0 0,-2 0 89,0 0 1,-1 1-45,0 0 0,0 1-1450,4-1 0,0 0 1045,6 2 0,1-1 0,-18-5 226,19 2-226,25 0 0,33-1 0,17 2 0,1 2 0,7 0 0,-3 1 0,8 0 0,4 0 0,1 0 0,-4 1-457,0 1 0,-1 0 1,0 1-1,4-1 457,3 1 0,5-1 0,1 0 0,-1 1 0,-3 0 0,1 1 0,-3 1 0,0 0 0,-1 0 0,0 1 0,-2-1 0,2 0 0,1 1-207,-6 0 1,2 0-1,1 0 1,-1 0-1,-3 0 207,2 0 0,-2 0 0,-1 0 0,-1 0 0,13 0 0,-1 0 0,-7 0 0,-2 1 0,-17-2 796,-30-1-796,-22 1 0,-27-1 310,-3 2-760,4 0-1619,11 0 1679,13 0 390,19 7 0,20 6 0,12 8 0</inkml:trace>
  <inkml:trace contextRef="#ctx0" brushRef="#br0" timeOffset="13167">20616 11581 20682,'-45'0'2429,"5"0"-313,7 0-1667,11 0 917,9 0-1276,15 0-90,20-5 0,26-2-346,-7-1 1,5 0 345,15-2 0,6 0-414,-12 2 0,3-1 0,2 1 414,-9 1 0,1-1 0,2 1 0,0 0-568,6 0 0,1 0 0,0 0 0,2 0 568,-11 2 0,1-1 0,1 1 0,-1 0 0,1 1 0,1-1 0,1 1 0,-1 0 0,1 0 0,-1 0-235,-1 1 1,0 0 0,0 0 0,1 0-1,1 0 235,0 0 0,2 1 0,1-1 0,0 1 0,-2-1 0,-3 1-210,7 1 0,-4-1 0,-1 1 0,2-1 210,8 0 0,2 0 0,-2 1 0,-7-1 0,4 2 0,-7 0-5,-10 0 1,-3 0 4,20 0 1270,-21 0-1270,-14-2 1317,-10-1-1317,-7 1 2551,-6-3-2551,-1 5-612,-13-3-1996,0 8 2608,-11 0 0,-4 6 0,-1-1 0</inkml:trace>
  <inkml:trace contextRef="#ctx0" brushRef="#br0" timeOffset="16157">25331 3114 15015,'8'-45'3059,"0"-3"-394,0 1-2035,-1 2 1017,-1 2-928,-2 7-179,0 3 539,3-4-629,-2 14 453,3-4-543,-6 17 1154,0 5-1514,-20 32 0,-10 10 0,0-1 0,-4 3-786,-5 2 0,-4 0 786,9-9 0,-1 0 0,-1 0-722,-3 3 1,-1 0 0,0 0 721,-1 1 0,-1 0 0,1-1 0,1 0 0,-1 0 0,2 0-718,2-3 0,1-1 0,1 0 718,-11 10 0,3-1 0,7-5 0,3-1-82,6-4 1,5 0 81,-3 26 0,23 4 0,9-28 0,5 0 0,6 4 0,3-1 187,6 4 1,3-1-188,4 1 0,1 1 368,5 0 0,0 1-368,1 0 0,0-1 0,-1-1 0,1-1 0,-4-2 0,-1-1 0,-2-4 0,-3-1 0,-4-5 0,-1-1 0,1 4 0,-2-7-311,4-22 311,-11-14 45,-18-17 1,-8-9-46,-1-4 0,-2-2 0,1-9 0,0-2-98,0-4 1,1-2 97,4 19 0,0-1 0,1 0 0,-2-1 0,1 1 0,1-1 0,1 1 0,1 0 0,0 0 0,-2-21 0,0 2 696,2 4 0,0 2-696,1 4 0,0 1 0,1 7 0,0 2 0,1 4 0,0 2-130,7-25 130,2 11 399,8 12-399,30 8 0,-12 27 0,3 5 0,-1 1 0,1 4 484,4 9 0,-2 5-484,10 20 0,-8 8 0,-13 5 0,-12 0-1667,-10 0 1667,-10-5 742,-8-8-742,-4-7 0,-5-9 0,1-6 0,2-9 0,5-4 261,7-11-261,9-5 3392,5-9-3392,2-4 0,4-5 0,1 1-1350,1 2-2607,8-11-5874,-5 8 8735,9-6 1,-4 9 0,3 3 0</inkml:trace>
  <inkml:trace contextRef="#ctx0" brushRef="#br0" timeOffset="16420">26086 2743 19240,'0'-51'1710,"0"3"849,0 10-2559,0 7 1323,0 9-1323,0 9 784,4 23-784,2 24 0,0 2 0,0 6 830,1 12 0,-1 4-830,-2-10 0,1 1 0,-2 2-602,0 6 0,0 1 0,-1 1 602,0 3 0,-1 2 0,0 1 0,0-16 0,0 2 0,-1-1 0,0 1 0,-1 0 0,0 1 0,-1-1 0,1 1 0,-1-1 0,1 0 0,-1 0 0,0 0 0,-2 14 0,-1-1 0,0 2 0,0-7 0,-1 2 0,1-1 0,-1-5-263,1-2 1,0-3 0,-1 1 262,-2 13 0,0 3 0,1-12-990,0 10-3148,-9-26-5693,10-61 9465,-10-39 0,11 18 0,0-4 0,-1-4 1,0 0-1</inkml:trace>
  <inkml:trace contextRef="#ctx0" brushRef="#br0" timeOffset="16747">24803 2606 23274,'-43'-2'839,"0"-1"1,4 2-1,1-1-479,-27 0 0,16 2-180,18 0 90,23 0-91,28 7 46,31 3 0,19 0-893,-16-5 0,6-1 0,3 0 0,0 1 704,-9-1 0,0 0 0,1 0 0,1 0 0,2-1-21,-2-1 0,2 0 0,2-2 0,-1 1 0,-1-1 0,-2 0-430,2-1 1,-2 1 0,-1-2 0,-1 1 0,1 0 414,0-1 0,-1 1 0,1-1 0,-1 1 0,-1-1-212,9 0 1,-1-1-1,-1 0 1,2 1 211,3-1 0,3 0 0,-3-1 0,-4 1-30,-4 0 0,-4 1 0,0-1-120,4-1 0,-1 1 0,-7 0-750,15 0-629,-20 1-719,-17 2 2734,-13-2 1,-9 1 0,-5-1 0</inkml:trace>
  <inkml:trace contextRef="#ctx0" brushRef="#br0" timeOffset="17331">27325 2687 23489,'30'0'3418,"-14"0"-2943,1 0-205,-15 5-21,-9 10-159,-10 13 0,-17 20-622,7-14 1,-4 5-1,0-1 577,-7 9 0,-1 2-45,3-4 0,-2 3 0,2-1 0,-1 4 0,3-1 0,4-3 0,3 3-296,10-6 0,4 2 1,2-1 295,2 3 0,5 0 0,4 16 0,7-1 0,7-20 0,5-2 0,2 0 0,5 2 0,7 2 0,5 2 0,-1-3 44,-4-6 1,0 0-45,1-2 0,1 3 0,-5-8 90,4 2-90,-7-10 0,-9-10 0,-6-6 0,-6-16 1538,-9-12-1538,-6-22 0,-6-18 147,7 23 1,-2-5-148,2-5 0,0-6 0,1 2-682,-3-11 0,1-2 682,3 7 0,1-5 0,1 5 0,0-8 0,2 4 0,3 1 0,2 0 0,-1 5 0,2 0-323,7-8 1,3 2 322,-3 19 0,1 2 0,5-6 0,3 5-349,13 3 349,5 18 479,7 17-479,6 21 0,4 17 0,-28-12 0,-3 4 0,1 3 0,-3 1 0,-3 1 0,-2 2 0,-3-2 0,-3 1 1277,3 29-1277,-10-25 0,-2-2 0,-8 11 768,-2 3-768,-5-30 475,-1-8-475,4-5 239,0-19-239,5 0-360,2-19-899,3-2-540,0-9-630,0-11 2429,0-7 0,0 28 0,0 0 0,0-2 0,0 0 0</inkml:trace>
  <inkml:trace contextRef="#ctx0" brushRef="#br0" timeOffset="17644">27341 2499 24304,'-41'-31'1529,"6"4"-262,9 6-1267,13 4 468,6 4-468,22 5 0,19 3 0,-2 5 0,5 0-441,12 4 0,4 1 441,9 0 0,6 0 0,-18-1 0,3 3 0,2-1 0,-4-1 0,2-2 0,-3 0 0,2 0 0,13 3 0,1 0 0,-6-2 0,-7-3 0,-5-1 0,-6 2 0,-2 1 0,22-3 677,-17 0-677,-13 0 0,-12 0 0,-7 0 0,-8 4-90,-6 2-221,-8 6-3737,-18 15 4048,-2-2 0,-14 15 0,4-7 0</inkml:trace>
  <inkml:trace contextRef="#ctx0" brushRef="#br0" timeOffset="18649">24767 6977 23634,'5'-10'3328,"0"2"-3059,1 3 1,0 2 270,2 17-90,6 12-672,4 27 222,-7-16 0,1 2-366,1 8 0,0 3 366,0 6 0,-1 1-1523,0 1 0,0 1 1523,-1-1 0,0-1 0,-1-4 0,-1-2-502,-1-5 0,0-3 502,-2-6 0,0-2 121,4 18-121,-4-16 463,2-13-463,2-23 2839,1-22-2839,8-32 0,-8 15 0,3-6-108,5-10 0,5-7 1,0 1 107,-3 11 0,0 2 0,2-3-683,1 0 0,2-3 0,1 1 0,-1 5 683,3 1 0,0 5 0,1 0 0,0 3 0,1 2 0,0 1-813,12-9 0,1 4 408,-3 7 1,-1 3-316,-4 5 0,-2 7 720,17 13 0,-49 11 0,-23 27 0</inkml:trace>
  <inkml:trace contextRef="#ctx0" brushRef="#br0" timeOffset="19062">25148 6987 22338,'-61'-6'689,"0"1"1,3-3 0,4-3-555,6-4 0,4-3-636,8-1 1,5-1 769,-13-20 1,34-15-180,25 14-90,7 15 0,5 2 0,7 6 0,3 4 0,7 0 0,2 2-45,3 0 0,2 3-15,-4 4 0,3 2 0,-3 1-30,6 4 0,0 3-60,-3 1 0,3 3 1,-2 8 59,-1 17 0,-3 8 0,-3-4 270,0-12 0,-3 1 89,13 30 1,-17-19 857,-33-47 402,-2-21-461,-2-1-1068,0-30 29,0 29-29,0-9 0,0 23 0,0 84 0,0-24 0,0 4 0,0 3-370,0 9 0,0 3 1,0 2 369,1-8 0,-1 2 0,1-1 0,-1-2-921,1 5 0,-1-3 1,1 0 920,1 1 0,-1 0 0,0 0 0,1-4 0,-1 0 0,0 1-387,2 11 1,-1 1 0,1-4 206,0 4 0,1-2-306,-1-15 0,0 1 1,1-4-1449,1 0 0,2-7-7897,3 2 9436,4-14 0,2-55 1,1-14-1</inkml:trace>
  <inkml:trace contextRef="#ctx0" brushRef="#br0" timeOffset="19296">26159 7302 24929,'11'-62'899,"-1"1"1,0 5-1,-2 2-629,-1 9 0,-2 2-421,1 7 0,-2 3 151,3-17 233,-2 16-233,1 17 119,2 28-119,5 25 0,-5-2 0,0 6-614,1 9 1,0 4 613,-2-11 0,-1 3 0,0 0-504,0 3 0,-1 2 1,0 0 503,-1 4 0,0 1 0,-2-1 0,1 0 0,-1 0 0,-1-1 0,0-1 0,0 0 0,-1-1 0,0-3 0,0-1 0,0 1-284,0 6 1,0 2 0,0-3 283,0 1 0,0-1 0,0 8 0,0-6-630,0-4-899,0-14-450,0-18 321,2-12 1658,6-26 0,6-20 0,7-16 0</inkml:trace>
  <inkml:trace contextRef="#ctx0" brushRef="#br0" timeOffset="19832">26963 6733 17804,'7'-28'3148,"-3"2"-1831,-2 6-957,-2 5 379,0 4-469,0 4 195,0 4-196,1-1 522,3 3-432,1-3-89,3 1 180,-4 0 90,2 1-181,0-1 1,-3 3 0,0-5-90,-3 3 0,0-1-90,0-2-180,0 5 0,-3-3 0,-2 3 0,-5 0 0,-2 9 0,-2 9 0,-3 16 0,1 12 0,7 9 0,5 7-455,16-13 0,6 0 455,-1-12 0,2 0 0,12 11 0,4-3 0,-4-14 0,2-4 0,-1-1 0,1-1 0,-3-2 0,-1 0-291,18 17 291,-12-2 0,-15-2 0,-17 1 0,-18 4 0,-21 3-283,11-22 1,-2-1 282,-4 0 0,-1-1 413,-1-2 0,1-1-413,1-1 0,0-1-135,-2-1 0,1-1-1304,-8 2-240,-1-4 1679,20-38 0,11-3 0,-1-25 0</inkml:trace>
  <inkml:trace contextRef="#ctx0" brushRef="#br0" timeOffset="20189">26996 6763 23993,'6'-61'1529,"2"5"-1439,0 10-90,4 8 0,6 10 0,10 5-180,11 8-179,14 7 89,8 4-1950,-27 3 0,1 2 2175,1-1 0,-1 0 45,1 0 0,0 0-593,-2 0 1,-1 0 772,26-5 156,-10 0 293,-11-10 91,-11-3 0,-9-10 89,-10-5-89,-4-6-720,-4 1 2334,0 2-2334,0 6 2995,-4 7-2995,3 5 50,-3 22-50,4 21 0,0 36-825,1-13 1,-2 5 824,0-8 0,0 3 0,0 1-708,1 10 0,0 1 1,-1 3 707,-1-12 0,0 2 0,-1 1 0,1-1 0,0 4 0,0-1 0,1 1 0,-1 0 0,0 1 0,1-1 0,-1 1 0,0-1 0,1-1 0,-1-1 0,1 0 0,0 0 0,1-3 0,0 0 0,0 0 0,0-2-715,0 13 1,0-1 0,0-1 144,0-6 1,0 0-1,0-2-180,1-6 1,0 0-1,1-2-1008,0 14 1,2-3 1757,0-9 0,2-3 0,1-9 0,0-1 0,8 20 0</inkml:trace>
  <inkml:trace contextRef="#ctx0" brushRef="#br0" timeOffset="20912">28401 7592 26152,'14'-44'1169,"-1"8"-1079,-5 11-90,-4 12 0,-2 6 90,-2 5-90,0 2 90,-6 0 0,-4 4 90,-7-3-90,-3 4 180,-1-5 90,-3-7-360,12-6 0,0-15 0,17-10 0,7-13 0,13-5 0,-10 25 0,3 1 0,1 1 0,2 1 0,20-20 0,-2 10 0,-6 15 0,-7 17 0,-8 23 0,-7 25 0,-10 8 0,-4 4 0,-2-11 0,-1 1-1200,-3 17 0,-1-2 1200,1-20 0,0-4 0,-7 26 0,4-8 0,7-32 0,11-16 0,12-33 0,15-20-323,-12 19 0,3-1 323,2-2 0,1 0 0,1 0 0,1 3 0,-1 3 0,1 3 0,22-10 2202,8 40-2202,-33 21 0,-5 9-349,2 2 0,-5 4 349,-3 13 0,-5 2 0,-5-16 0,-2 0-119,0 7 0,-2-1 119,1 14 0,-2 3 0,0-40 759,0-21-759,-5-15 0,-1-25 0,1-9 0,1 3 0,1-3-442,-1-1 1,1-5 0,1 1 441,1 3 0,1 0 0,1-4 0,-1-4 0,0-5 0,0-1 0,0 4 0,0-3 0,0 4 0,0-3 0,0 5 0,0-2 0,1 1 0,0 3 0,-1-2 0,1 2 0,0 5 317,0-3 0,0 2-317,0-13 0,0 4-299,-1-5-871,0 21-359,0 14-540,0 27 751,0 0 1318,-4 0 0,-2 0 0,-4 0 0</inkml:trace>
  <inkml:trace contextRef="#ctx0" brushRef="#br0" timeOffset="21227">28064 6250 23993,'-33'-13'899,"0"1"1,-26-12-720,11 4 180,6 5-270,23 7 0,18 3 0,37 5 0,-3 0 0,5 0-1257,15 0 1,5 0 1255,-10 0 1,2 0 0,1 0-30,7 0 0,2 0 0,0 0-545,3 0 0,0 0 0,1 0 545,-2 0 0,-1 0 0,3 0-256,-8 0 0,2 0 0,0 0 0,-5 0 286,-1 0 0,-4 0 0,2 0-232,5 0 0,2 0 1,-8 0 141,-11 0 0,-5 0 1309,20 0-1309,-17 0 1564,-10 0-1744,-9-2-1328,-9 2-1460,-10-3 3187,-10 10 0,-13 8 0,-6 9 0</inkml:trace>
  <inkml:trace contextRef="#ctx0" brushRef="#br0" timeOffset="22144">30890 6616 23993,'-28'-51'1619,"-1"0"-1079,1 3-90,1 0 0,1 0-181,2-3-720,-1-3 631,-1-4-2043,12 28 1,0-1 1952,-2 0 0,-1 1-90,-2-3 0,-4 0 154,-18-13 1,-5 1-110,8 10 0,-5 0-23,5 6 1,-6-1-1,-1 0 1,3 3 22,-16-6 0,0 1-328,7 5 0,-4-2 1,2 2 282,-7-1 0,1 3 0,18 7 0,0 1 0,-1 1 0,-1 0 0,0 1 0,-1 0 0,-1 1 0,0 0 0,-1 2 0,0 0 0,0 1 0,-4 0 0,-4 2 0,-4 1 0,-1 0 0,2 1-380,-4 0 0,1 1 0,-2 0 380,1 1 0,-3-1 0,-1 2 0,4 0 0,-4 0 0,4 2 0,-2 0 93,-2 0 0,0 0 0,-2 1-93,16 0 0,-1 0 0,0 1 0,0-1 0,-1 1 0,0 0 0,-1 0 0,1 0 0,-2 0 0,0 0 0,-1 0 0,1 0 0,-1 0 0,-1 0 0,1 0 0,-1 0 0,-1 2 0,1-1 0,-1 1 0,0 0 0,0 0 0,1-1 0,-2 1 0,-3 2-164,9-1 1,-4 2 0,-1 1-1,-1-1 1,2 1 0,2 0 163,-12 0 0,4 1 0,-1 0 0,-3 1 0,13-2 0,-1 1 0,-2 0 0,0 0 0,0 2 0,1 0-67,0 0 1,-1 2 0,1 0 0,0 1 0,-1 1 0,1 1 66,-3 1 0,0 1 0,0 1 0,0 1 0,0 0 0,0 0-21,1 0 0,0-1 1,0 0-1,0 1 1,0 2-1,1 3 21,3 0 0,0 1 0,-1 1 0,1 2 0,2 3 0,2 2 0,4 4 0,3 4 0,4 4 0,2 3 0,2 3 0,1-1 0,1 0 0,-1-2-30,-1 1 1,0-3 0,1 1 0,1 0 0,2 2 0,3 4 29,2 0 0,1 4 0,2 2 0,2 1 0,2 0 0,3-3 0,3-3 41,3 13 0,6-4 0,3 0 0,2 0-41,0 0 0,1 0 0,3 2 0,5 2-36,2-8 1,5 4 0,1 1-1,3 0 1,0-2 0,1-3 35,-1-1 0,1-4 0,1-1 0,3 1 0,5 4 0,-3-10 0,2 2 0,3 1 0,2 2 0,1 1 0,3-1 0,0-2 0,1-1 0,1-2-14,-1-5 1,1-1 0,2-1 0,0-2 0,2 0-1,1-1 1,1 0 0,2 1 0,1 1 13,-2-3 0,1 0 0,2 1 0,2 0 0,1 0 0,0 1 0,1-2 0,1 1 0,-1-2 0,0 0 0,-1-1 0,-2-1 0,6 2 0,-2-1 0,1-1 0,-1 0 0,-1-1 0,2-1 0,-1-1 0,1 0 0,0-1 0,2 0 0,-4-2 0,1-1 0,1-1 0,0 0 0,1 0 0,0-1 0,-1-1 0,0 0 0,-1-2 0,-1-1 0,-1-1-18,6 2 0,0-2 0,-2-2 0,-1 0 0,0-2 1,0 0-1,0-1 0,2 0 18,0 0 0,0-1 0,1 0 0,0-1 0,-1-1 0,1-1 0,0 0 0,1-1 0,-1 0 0,0-1 0,1-1 0,-1 0 0,1-1 0,-1-1 0,1-1 0,-1-1 0,0-1 0,0 0 0,1-2 0,-1 0 0,0-1 0,0-1 0,-1-1 0,1-2 0,-2 1 0,-1 0 0,0-1 0,0-1 0,0-2 0,1-3 0,2-4 0,1-5 0,-7 0 0,2-5 0,1-2 0,2-4 0,1-3 0,1-1 0,-1-1 0,0-2 0,-1 1 0,-2-1 0,-1 1 0,-4 2 0,-2 1 0,4-3 0,-3 1 0,-3 1 0,-2 0 0,-1-1 0,0-1 0,0-2 0,2-2 0,1-2 0,-3 2 0,2-1 0,1-1 0,2-3 0,0 0 0,1-2 0,-2-1 0,0 0 0,-3-2 0,-2 1 0,-3-1 0,-3 1 0,-5 0 0,-1-7 0,-4 0 0,-3-2 0,-3-1 0,-3 1 0,-1-1 0,-2 1 0,-1 1 0,0 1 0,-1 2 0,4-9 0,-3 3 0,-2 1 0,0 1 0,-3 0 0,0-2 0,-1-2 0,-2-1 0,1-3 0,-1-1 0,-1-2 0,-3 2 0,-2 2 0,-3 4 0,-5 4-126,-6-7 0,-5 5 0,-4 3 0,-3 2 0,-2 1-54,-2 2 0,-3 2 0,-3 1 1,-2 1-1,-2 4-72,-2 1 0,-3 2 0,-1 3 0,-2 1 1,-1 2-109,-1 3 0,-1 1 0,-2 2 0,-1 2 1,1 2-199,-1 2 0,-1 1 0,-1 2 1,1 2-1,-1 2 558,0 2 0,1 2 0,-1 1 0,-1 2 0,1 1 0,1 3 0,0 1 0,0 1 0,0 2 0,0 0 0,1 3 0,-1 0 0,1-1 0,-1 1 0,1 0 0</inkml:trace>
  <inkml:trace contextRef="#ctx0" brushRef="#br0" timeOffset="22947">25489 8740 23274,'-38'0'3688,"22"0"-3598,-11 0-1,33 0 91,17 5-180,25-4 0,3 8 0,12-8 0,-20 3 0,-3-4-539,6 5-271,-17-4-2698,11 4 3508,-22-5 0,6-5 0,-8-1 0</inkml:trace>
  <inkml:trace contextRef="#ctx0" brushRef="#br0" timeOffset="23283">26444 8750 21655,'-27'0'1529,"1"0"-1169,-1 0 89,3 0 1,4 0 0,5 0-90,7 0-1,4 0 361,4 0-540,20 0-90,0 0-90,36 0 0,-19 0-90,22 0-90,-31 0-1259,6 0 0,-25 0 1439,0 0 0,-12 0 0,-2 0 0</inkml:trace>
  <inkml:trace contextRef="#ctx0" brushRef="#br0" timeOffset="23731">27601 8933 23813,'-14'-2'3059,"0"-3"-2430,1-1-179,5-1-180,4 4-90,4 1-90,0 2-90,9 0 0,8 0 0,19-2 45,6-1 0,3 1-45,-9-1 0,2 0-259,28-2 0,-2 0 259,2 0-45,-29 2 0,-3 1-125,-5-1-279,-11 1-361,-10-1-539,-8-4-720,-8-1 2069,-9-4 0,-5 5 0,-5 1 0</inkml:trace>
  <inkml:trace contextRef="#ctx0" brushRef="#br0" timeOffset="24243">28917 8588 23723,'-9'-8'2609,"5"0"-1800,0 6-89,4-1 0,0 3-720,4 0 0,26-2 0,1 2 0,5 0-298,0-3 1,3 1 297,9 1 0,-1-1 0,18-1 0,-8 1 0,-12 2 0,-11 0 0,-10 0 0,-8 0 0,-7-2-719,-6-3-630,-3 1-1655,-3 0 395,-2 4 2609,-5 0 0,-4 0 0,-3 0 0</inkml:trace>
  <inkml:trace contextRef="#ctx0" brushRef="#br0" timeOffset="30393">5876 6280 23364,'-16'-26'2068,"1"4"-1708,1 4 90,0 5-90,2 3-90,-2 5-90,3 3-91,0 11 91,0 9 90,-3 18 0,-4 17-135,8-21 0,-1 2-239,-1 5 0,0 4 164,0 0 0,0 4 0,1-1-630,-3 10 1,1 1 569,1-7 0,0 3 0,1-3 0,-2 8 0,1-2 0,0 2 0,0 1 0,-1 0 0,1 1 0,1 1 0,0 0 0,0-1 0,0 0 0,1 0 0,1-1 0,0 0 0,0-1 0,1 0 0,0 1 0,0 0 0,0 1 0,0-1 0,-1-1 0,1 1 0,0-1 0,0 0 0,0-2 0,0-2 0,0 0 0,0-2 0,0 0 0,0-4 0,1 0-140,0-3 1,0-1 139,1-2 0,0-2-250,0-3 0,0-1 250,0-3 0,0 0 0,-8 30 0,1 1 0,5-30 0,0 2 0,0 3 0,0 1 0,-2 5 0,0 2-587,-2 1 1,1 1 586,-1 2 0,0 0 0,0-1 0,1 1 150,0-1 0,0 0-150,2-2 0,0 2 0,-4 16 0,0-1 0,4-16 0,0 0 0,-3 12 0,1-2 0,2-19 0,1-2 0,0 1 0,0 1 0,0 1 0,0 1 0,1 3 0,0 0 0,-1 2 0,2 2 0,-1 3 0,1 0-354,3 1 1,0 1 353,-2 1 0,1 0 0,1 0 0,1-1 88,0-3 1,0 2-89,-1-7 0,1 1 0,-1-2 0,1 6 0,0-1 0,-2 12 0,0-2 522,0-18 1,0-3-523,-1 0 0,0 1 0,0 1 0,-1 2 0,0 0 0,0 0 0,1 0 0,0 1 0,-1 0 0,0 1 0,3-3 0,1 0 0,-1-1 0,1-1 0,0-3 0,0 0 312,2-3 0,-1 0-312,-1 9 0,1 0 0,1 19 608,0-22 1,0-2-609,0 11 0,-2-13 0,0 1 0,1 21 0,0-12 0,-1 8 0,1-5 0,1-5 0,0 0-853,1 12 0,-1 6 1,1-6 852,1-13 0,0-2 0,0 13 0,1-2 103,0-17 1,1-2-104,3 28 0,1-2 0,-2-9 0,0-6 0,-2-6 0,-2-8 0,0-4 0,-2-6 2968,-9-9-2968,1-5 296,-7-6-296,3 0 0,-2 0 0,-1-2 0,-1-1 0,-13-2 0,4 2 0,-16 1 0,2 2 0,-11 5 0,-11 3 0,24-1 0,-1 1-989,-7 2 1,-3 0 988,-7 3 0,-2 0 0,14-4 0,-1 0 0,-1 1-485,-3 0 1,-1 0 0,-1 0 484,-1 1 0,-2-1 0,1 0-752,-2 0 0,1 0 0,-1 0 752,-1 0 0,1-1 0,-1 1 0,1-2 0,-1 1 0,1-1-232,-1 0 0,0-1 0,1 1 232,0-2 0,0 1 0,1 0 0,1 0 0,0 1 0,1-1-39,2 0 0,0 0 0,1 0 39,3 1 0,0-1 0,1 1 0,-17 2 0,2 0 218,5-1 1,1 0-219,6 0 0,2 0 0,5-1 0,1-1 0,5-1 0,1 1 0,-23 8 2069,7-9-2069,8 7 1128,3-11-1128,14 5 2050,7-9-2050,1-33 0,11 2 0,1-8 0,-4-9 0,-2-8 0,0-1-448,3 2 0,1 0 0,-1-3 448,-1 4 0,0-4 0,0 0 0,0 1-565,1 5 0,-1 1 1,1-1-1,-1-1 565,-1-5 0,1-2 0,-1 0 0,0-1-386,1 10 0,0-1 1,0-1-1,0 0 1,0 0 385,-1-2 0,0-1 0,0 0 0,0 0 0,0-1-258,0-2 0,-1 1 0,1-1 0,0-1 0,-1 1 258,0-2 0,0 1 0,0-1 0,-1-1 0,1 1-67,2 8 1,0 1 0,-1-1 0,1 0 0,0-1-1,0 1 67,0-1 0,0-1 0,0 0 0,0 0 0,1 0 0,-1 0-27,1-2 1,0 1 0,-1-1-1,1 0 1,0-1 0,1 2 26,0-1 0,0 1 0,0-1 0,0 1 0,0 0 0,1 0 25,0 1 0,0 0 1,1 1-1,0-1 1,-1 1-1,2 1-25,-2-9 0,1 0 0,1 1 0,-1 1 0,2 0 0,-1 4 0,1 0 0,1 1 0,0 0 0,-1 2 0,1-11 0,0 1 0,0 2 0,1 0 0,0 5 0,1 2 0,0-1 0,0 2 81,1 4 0,-1 1 1,1 0-1,0 1-81,1-12 0,1 1 0,1 1 185,0 3 0,1 1 0,-1 1-185,0 2 0,0 2 0,0-1 0,0 3 0,0 1 0,-1 0 0,-1 2 0,-1 0 0,-1 1 289,2-19 0,-2 1-289,0 2 0,-2-2 408,-1 10 0,-2-3 0,1 3-408,0-8 0,-2 1 0,0 10 0,-1-2 0,0 5 0,-1 1 0,1 3 0,0 1 0,0 1 0,3 5 0,0 1 0,-7-29 1305,6 7-1305,-8 3 0,1 7 0,1 5 1398,4 8-1398,-3 10 1307,7 6-1307,-7 7 1070,5 4-1070,-1 4 278,2 2-278,3 0 0,12 5 0,8 3 0,18-2 0,7-2 0,-1 1 0,3-2-277,1-3 0,6-1 0,4-2 277,-4-1 0,5-1 0,3-1 0,0 0 0,-3 0-435,6-2 1,-2 1 0,1-1-1,8 0 435,-20 2 0,5 0 0,2 0 0,4 0 0,0-1 0,0 1 0,-1 0 0,-3 0 0,-4 1-424,6-1 1,-4 0-1,-1 1 1,-1-1-1,1 1 1,4 0 423,2-1 0,4 1 0,1-1 0,1 1 0,-1 0 0,-2 0 0,-4 0-340,5 0 0,-4 0 0,-2 1 0,0 0 1,-1-1 339,-1 1 0,-1 0 0,0 0 0,-1 0 0,-1 0-72,10-1 1,-2 1-1,0-1 1,-2 1 71,-6 0 0,-2-1 0,0 1 0,-2-1 0,9 1 0,-2 0 0,-2-1 0,-9 2 0,-3-1 0,-1 1 0,9-1 0,-3 1 356,-11 0 0,-2 1-356,26-6 1911,-27 3-1911,-4 0 2857,-21 2-2857,-4 3 1615,2 0-1615,-2 7 0,4-1 0,2 7 0,2-7 0,3 3 0,-3-8 0,0 3 0,-4-4 0,-1 0 0,-4 0 0,-1 0 0,2 0 0,2 0 0,14 0 0,-2 0 0,12 0 0,-8 0 0,3 0 0,-3 0 0,0 7 0,1-1 0,1 7 0,0-3 0,3-5 0,-1 4 0,8-7 0,-11 2 0,2-4 0,-8 0 0,-9 0 0,14 0 0,-12 0 0,10 0 0,-4 0 0,0 0 0,1 0 0,-3 0 0,-4 0-1440,-18-2-538,-8-5-631,-22-13 2609,-9-14 0,18 11 0,-1-2 0,-2-3 0,-1-1 0</inkml:trace>
  <inkml:trace contextRef="#ctx0" brushRef="#br0" timeOffset="30883">4239 3927 20935,'-15'-44'929,"0"-1"1,1 2-1,-1 2-659,0 6 0,0 1 270,-10-24-226,11 25 1,1 2-315,1-2 0,-1-2 90,13 44 180,5 19 90,4 30-180,-2-15 0,0 3-908,2 12 1,-1 8 816,-2-8 1,0 6 0,0 3 0,-1-3-732,-1-9 0,0-3 1,0 2-1,0 2 642,1 3 0,-1 3 0,1 1 0,-1-1 0,0-3 22,-1-2 1,-1-2-1,0-2 1,1 1-493,-1-1 0,1 0 0,0 0 0,-1-1 500,0 14 0,0-2 0,0 0 0,1-5 0,-1 0 0,1-2-24,-1-6 1,0-2 0,0-1-7,2 17 0,0-4-70,0-9 0,0-4 205,0-8 0,0-2 622,1-3 1,0-3-668,2 9 2035,1-12-4104,-11-35 305,-4-14-934,-11-22 2608,-5-5 0,-5-4 0,-3-2 0</inkml:trace>
  <inkml:trace contextRef="#ctx0" brushRef="#br0" timeOffset="32241">3521 5787 23723,'-9'-6'1440,"3"-3"-1260,18-6 89,10 2 1,19 5-90,14 4-547,-21 9 0,1 3 412,3 1 0,1 4-1,3 5 1,2 7 45,-3 3 0,3 5 0,-2 0-654,6 8 0,0 3 594,-8-4 0,2 4 0,-4-2-30,2 7 0,-5-1 0,-1 2 0,0-1 0,-3-4 0,0 0-188,-3-4 1,-1-1 187,-2-7 0,-1-2 180,15 19 270,-7-14 0,-8-11-91,-5-12-179,-3-15 413,-4-21-593,0-20 0,-6 11 0,0-2 0,-1-6 0,0-4 78,2-5 0,-1-6 0,0 3-78,1-11 0,0 0 0,1 6 0,0-2 0,0 3 0,0-3 0,1 3 0,0 3 0,0 0 0,-2 3 0,0 1 0,0 5 0,0 1 114,-1 3 0,0 2-114,0 4 0,-1 1 0,3-25 0,-4 7 0,-2 8 0,-2 5 0,0 8 0,0 2 0,0 5 1222,0 3-1222,0 0 321,-4 4-321,-2 5 0,-5 4 0,-3 7 0,-4 5 0,-4 5 0,-9 8 0,-7 8-215,-11 4 215,20-12 0,-3 0-447,-3 2 0,-3 0 447,-3 2 0,-3 0 0,-4 2 0,-1 0 0,-5 0 0,0 0-640,-3 1 0,0-1 640,0-1 0,0 0 0,10-5 0,-2 0 0,2 0-221,-11 3 0,1-1 221,3 1 0,5-2 0,-13-1 159,38-12-159,8-6 741,11 0-741,-1 0 1355,5 0-2524,-2 0-864,5 0-36,7 0 2069,7-4 0,2-2 0,5-4 0</inkml:trace>
  <inkml:trace contextRef="#ctx0" brushRef="#br0" timeOffset="33132">4499 1905 22554,'0'-51'2789,"0"5"-2160,0 5-179,0 8-180,0 10 359,-9 15-449,0 20-45,-10 23 0,-2 9-90,4-4 0,0 3-1043,-7 13 0,-3 6 0,2-3 998,1-1 0,0-2 0,4-9 0,-1 1 0,2-4-108,2-2 0,3-5 108,2-5 0,2-1 0,0 20 0,13-6 0,16-2 0,15 1-645,15-1 645,-21-21 0,1-1 0,2 0 0,0-1 1197,-1-2 1,1 0-1198,26 14 90,-6-8 0,-9-11 357,-5-7-267,-9-6-180,-4-6 0,0-37 0,-10-12-20,-7 6 1,-3-4 19,-4-5 0,-2-1 0,0 14 0,-1-1 0,-2-4 0,-1-2 0,-2-4 0,0-1 0,-1 3-882,0-1 1,0 2-1,-1-1 882,-3-11 0,-1-2 0,0 4-30,1 11 0,1 3 1,0 5-476,1 5 1,0 3-171,-1-10 1,1 12-945,8 29-810,6 21 2429,2 10 0,3 14 0,0 4 0</inkml:trace>
  <inkml:trace contextRef="#ctx0" brushRef="#br0" timeOffset="33688">4954 1727 23544,'19'-18'2518,"-5"0"-2428,-4 10 0,-6 1-90,-2 14 90,-2 8-90,0 18 0,-6 15 0,-4 14 0,1-29 0,0 1 90,-12 27 180,-9-1-180,12-31 0,0-9 0,13-37-90,9-14 0,5-20 0,9 6 0,3-3-381,-3 11 1,3 0 380,8-12 0,3 2 0,-8 18 0,1 5-180,26-15-90,-19 26 1,1 4-91,12 4 0,8 8 180,-29 3 180,-6 3-90,-8-8 851,-4 3-761,-4-11 269,-2-26 91,-4-4 90,-2-25 0,-2 6-1,-2-1-179,0 4-90,1 7-90,3 10-90,-1 9 90,6 11-90,-3 6 180,4 24 0,6 19 0,3 22 0,3 8-180,-1-6 0,1 3-662,-1-4 1,1 5 0,-1-2 661,-3-10 0,0-1 0,0 2 0,-1-1 0,1 2 0,-1 1 0,0-4 0,0 1 0,0-3 0,0 1 0,1 9 0,0 1 0,-1-7-180,0-8 0,-2-6-629,3 23-2159,-4-21 899,-11-31-450,-4-29 2519,0-6 0,0-7 0,-2-9 0,1-4 0,-1-7 0,0-1 0</inkml:trace>
  <inkml:trace contextRef="#ctx0" brushRef="#br0" timeOffset="33866">5259 355 23454,'-10'-46'539,"-1"-1"1,2 6 0,0 1-360,-9-23-180,3 17 0,-2 29 0,4 34-270,-5 45-135,9-13 0,0 4-520,2-9 1,-1 1-1,0 1 85,0 4 1,0 0 0,0 2 839,-1 1 0,1 1 0,0-1 0,1-2 0,1 0 0,-1 0 0,1-1 0,0-1 0,0 1 0</inkml:trace>
  <inkml:trace contextRef="#ctx0" brushRef="#br0" timeOffset="34116">5279 1204 24083,'-5'-19'1439,"2"4"-1169,3 3 180,11-3-360,9 4 0,26-6-45,-14 9 0,2 1-436,7-2 1,2 0 390,3-1 0,2-1-45,13-1 0,0-1-90,-18 5 0,-2-1-90,7-1 0,-5 1-584,-6 4-351,-19 0-1179,-16 5 2339,-20 0 0,-19 14 0,-11 3 0</inkml:trace>
  <inkml:trace contextRef="#ctx0" brushRef="#br0" timeOffset="34393">3874 2006 23004,'-56'0'3058,"14"-2"-2968,35-5-90,27-6 90,30-10-135,-6 7 0,5 0-836,-7 1 0,1 0 0,3-1 521,6-1 0,3-1 0,3-1 360,-10 2 0,4-1 0,2 0 0,-2-1 0,-2 3 0,14-5 0,-2 1 0,1 0 0,-3 0 0,0 0 0,1 0 0,-1 0 0</inkml:trace>
  <inkml:trace contextRef="#ctx0" brushRef="#br0" timeOffset="37376">21583 1798 22644,'-15'-15'2249,"7"0"-1530,2-1 361,3-3-631,2 4-179,-3 3 0,4 8 0,-3 4-90,2 0 0,-6 0-180,6 0 180,-3 6-90,4 10-90,6 48 0,2-1-1545,0-12 1,2 2 1544,1-9 0,1-1 0,2 3 0,2 2-361,0-3 1,2 3 0,-1-2 360,4 8 0,1 0-246,-3-8 1,1 3 0,-1-4 245,3 2 0,-1-3 0,1 1 0,1-1 0,0-1 0,0 0 0,1 0 0,-1 0 0,2 1 0,1-1 0,-1-1 0,3 2-31,-2-5 0,3 3 0,5 2 31,-2-4 0,5 3 0,1 1 0,0 0 0,-2-4 275,9 11 1,-3-3 0,4 2-276,-10-11 0,3 3 0,1 0 0,-2-4 0,-5-5 0,9 5 0,-3-5 0,0 1 0,-1-2 0,-1-1 0,-1-1 487,-2-2 1,1 0-488,12 10 0,0 0 0,-13-10 0,0 3 0,2 2 0,3 4 0,-4-2 158,-4-1 1,-2 0-159,9 10 0,0 3 0,0 0 0,-1-1 0,-10-12 0,0 0 0,1 1 0,1 2 0,-3-3 0,-4-6 0,-2-2 0,5 6 0,-1-1 0,4 4 130,-3-2-130,-5-5 0,-2 0 0,0 0 1774,1 0-1774,16 18 0,-6-9 0,12 10 140,-8-17-140,-1-2 836,13 9-836,-11-11 0,7 5 0,-16-13 0,-5-1 0,-4-1 0,-2-1 0,-2-2 0,1-3 0,-3-4 0,0 3 0,-4-8 0,0 3 0,0-4 0,0 5 0,2 0 0,1 1 0,0 5 0,4-9 0,1 12 0,0-8 0,0 6 0,-1-2 0,1 3 0,2 2 0,-3-1 0,2 0 0,-4-4 0,1 3 0,0-2 0,-2-4 0,0 3 0,-2-9 0,-3 1-990,-9-9-899,-3-4-719,-7-4 2608,2-1 0,0 1 0,0 0 0</inkml:trace>
  <inkml:trace contextRef="#ctx0" brushRef="#br0" timeOffset="38041">24344 4786 22374,'-16'-26'2969,"2"4"-2520,0 4 91,7 5-90,1 3-270,6 5 89,0 3-179,0 2 0,6 4 0,13 20-90,4 4 0,3 6 0,3 2 0,12 16 0,-4-8 0,0-1 0,6 2 0,-13-10 0,-1-3 0,0-3 0,0 5 90,-15-24-90,-4 2 90,-5-11 90,-2 10 0,-3-9 0,0 11 180,-12 9-360,-2 6 0,-14 17 0,-2-2 0,3-4 0,-1 2-517,5-8 1,-1 0 516,-8 11 0,-1 3 0,0 0 0,1-1 0,8-12 0,0 0 0,-5 9 0,2-3 0,-4 6 0,0 1 0,16-19 0,1 1 0,14-28 0,0-9 0,0-22 0,4-10 0,3-9 0,-1 3 0,2-4 0,0-1-245,1-3 0,1 0 0,0-3 245,1-7 0,0-3 0,0 3-936,-1 13 1,-2 1 0,1 1 935,-1-1 0,0-1 0,0-1 0,1-12 0,0-2 0,-1 4-223,-2 16 0,0 3 0,0-2 223,0-6 0,-1-1 0,-1 5-36,-1 9 0,-2 5-774,1-20 219,-2 17-1388,-4 14 2716,-13 18 0,-1 15 0,-12 13 1</inkml:trace>
  <inkml:trace contextRef="#ctx0" brushRef="#br0" timeOffset="39355">22606 1514 21295,'-16'5'1619,"2"0"-1439,1-5 90,7 0-90,-1 0 89,6 0 1081,-3 0-1081,12 0-89,-1 0 0,9 0-90,0-5 0,6 0 0,6-8 0,7 0-90,6 0 0,3 3 0,3 5 90,0 3-90,0 8 0,-4 7 0,-5 8 0,-5 9 0,-7 4 90,-8 6-90,-7 8 0,-6 4 0,-14 6 90,-6 3-375,1-30 0,-2-1 285,-1 0 0,-1-1 0,-24 22 0,12-25 0,0-3 0,-11 6 0,-7-6 0,26-18 0,5-16 570,9-1-570,9-15 0,14-2 0,9 4 0,6-1 0,20-12-287,-11 13 0,1 2 287,-8 10 0,-1 3 0,32-6 0,-22 13 0,-1 3 0,17 6 0,7 9 0,-34 1 0,-8 2 0,-8-3 0,-7 0 0,-4 0 0,-12-2 0,-2-5 0,-11-3 0,-1-5 574,-1 0-574,1-9 0,3-5 0,2-16 0,6-6-45,8-9 0,5-3-45,4-10-335,1 10 0,4 3 245,9 4-90,3 5-89,2 8 179,1 6 0,1 4 180,-3 5 0,-5 1 0,-2 4 90,-6 0 90,-2 1 939,0-1-759,-4 0-90,1-1 90,-4 1-90,-1-2-1,0-1-89,0 4-90,0-1-90,0 5 0,0 1 0,2 2 0,0 9 90,10 41 0,-3 14-692,-2-12 0,1 9 0,-2-1 632,-1-13 0,0-2 0,-1 2-30,0 2 0,1 2 0,-1 1 0,1-4 0,-1 3 0,0-2 0,0-1 0,0 0 0,0-2 0,0 0 45,2 17 0,0-1-333,0-16 0,0 1 0,0-4 333,-1 1 0,1-3-135,2 10 0,0-7-539,-4-18-361,0-8-269,-4-32-540,0-19-720,0-25 2519,0 18 0,0-2 0,1-9 0,0-3 0,0-3 0,0-1 0</inkml:trace>
  <inkml:trace contextRef="#ctx0" brushRef="#br0" timeOffset="40195">24076 1127 21115,'25'-38'2878,"-5"5"-2698,-6 7-90,-7 9 0,-9 9 0,-23 24-90,-4 9 0,4-2 0,0 2-199,2 0 0,1 1 199,-2 2 0,1 0 45,1-1 0,1 0-45,-15 26-39,7-7 39,11-8 90,8-3-90,13-4 90,10-3-90,11 0 180,23 6-90,-8-9 0,12 7-90,-18-12 0,-5 1 396,-4-1-306,-3-2-49,-7-7-41,-2 2 180,-6-11 269,-2 5-269,-2-9-180,-2-8 90,0-8-90,-4-17 0,3-11 0,-6-13 90,6-5 0,-4 19 0,0-1 0,-1-17-45,-1 23 0,1 3 45,1-4 0,-4 8-90,8 5 90,-3 10-90,4 3 0,0 7-90,0 1 90,0 4 0,2 21 0,0 5 0,2 27 0,0 4-354,-2-22 0,0 4 399,0 24 0,0 4-45,1-13 0,0 3-30,0 6 0,1 5 0,-1-6 75,1-7 0,1-2-45,2 12 0,0-4 0,3 2 0,2-16 0,0-14 0,1-15 0,1-15 0,4-17 0,4-19 0,5-17 45,-12 19 0,0-1-219,0-4 1,-1-1 173,1-1 0,0 0 45,-2 1 0,-1 1-227,-1 2 0,0 3 272,5-25-90,-5 11 90,-5 12 0,-5 9-90,-1 8 329,0 9-329,0 6 1179,0 13-1089,0 7-90,0 12 0,-1 12 0,-1 3 0,1 12-1154,0-8 0,2-1 1154,7 3 0,8-1-2627,9-5 2537,9-2-119,7-10 29,6-6-179,-2-14-361,-4-5-269,-9-8-271,-6-7-629,-7-9-539,-7-13 2805,-6-7 0,-8-4 0,-2 0 1</inkml:trace>
  <inkml:trace contextRef="#ctx0" brushRef="#br0" timeOffset="40660">23524 1275 19946,'-37'4'3058,"-1"-3"-2518,-1 4 179,0-5-89,5 0-180,7 0-1,13 0-269,12-5 0,19-3-90,24-9-432,-9 5 0,5-2 432,10-2 0,4-1 0,10-4 0,3-1-847,-16 7 1,1-1 0,1 1 786,3-1 0,1 0 0,0-1 0,1 1 0,-1 0 0,0 0-30,-2 2 0,-1 1 0,-1-1-258,-3 1 1,-2 0-1,-1 1 303,14-2 0,-4 0-45,-8 2 0,-3 2-45,-7 2 0,-3 0 135,18-4-180,-13 2 151,-6 2-690,-14 3 737,-5 2-2086,-15 3 2259,-6 0 1,-10 5 0,-5 1 0</inkml:trace>
  <inkml:trace contextRef="#ctx0" brushRef="#br0" timeOffset="76396">20633 14346 22914,'0'-36'1214,"0"-1"1,0-7-1081,-2 11 1,0 0 315,1-9-270,-6 11 90,6-8 0,-8 13 179,-5-15-269,-4 10-90,-2 2 0,-5 0 0,-6 4 0,-4 3-45,-1-2 0,-5 2-400,-3 6 0,-6 1 0,2 3 445,-4 3 0,0 3-30,5 0 0,-3 1 0,3 3-15,-7 5 0,2 3-45,1-1 0,1 3-414,1 4 0,2 2 414,3 0 0,1 2 0,3 1 0,3 2 0,3-2 0,3 2-1338,-4 9 1,4 2 1337,-7 15-41,18-16 0,7 2 41,22 30 0,13-19 0,-1-14 0,3-2 0,27 7 0,-22-18 0,4 0 0,20 5 0,4 0 0,4 3 0,3 0 72,-22-8 0,0-1 1,0 0-73,18 8 0,-3 0 0,-5-2 0,-1 2 0,-5 2 0,0 1 0,0-2 0,-3 2 0,-11 0 0,-4 1 0,2 15 0,-9 7 381,-11 3-381,-5 5 0,-10 3 0,-7-1 0,-11 3 0,8-31 0,-2-1 0,-4 0 0,-1 0 0,-2-1 0,-3 0 1466,-1 0 0,-3 0-1466,-13 6 0,-2-1-103,12-8 1,0-2 102,-9 2 0,2-4 0,-10-6 906,9-17-906,5-18 0,17-18 0,6-8 0,4 3 0,4-4-259,1 2 0,3-5 0,3-2 259,6 2 0,3-3 0,3-1 0,-1 4-969,3-6 0,1 3 1,1-2 968,1 3 0,1-4 0,1 1 0,1 5 0,1 4 0,0 4 0,1 1-895,10-18 1,1 4 894,0 5 0,-1 3-161,-3 5 0,1 0 116,7-3 0,-1 1-205,-7 7 0,-1 2-20,-2 3 0,-3 2 935,4-8-1654,-25 27 673,-16 27 316,-6 5 0,-9 24 0,6-6 0</inkml:trace>
  <inkml:trace contextRef="#ctx0" brushRef="#br0" timeOffset="77484">21753 14173 23544,'0'-23'989,"0"2"-629,0 8 0,-5 6-1,-4 5-179,-5 2-90,-2 9 90,-4 7 90,-3 12 0,-3 3 180,-17 13-91,-2-6-269,1-2-90,5-16 90,17-14 0,1-10 0,5-4 0,8-7-90,2-6 90,6-4-90,6-5 0,4-4 0,23-10 90,-3 15 0,13-2 0,-11 23 0,1 3 180,-2 14-270,1 5 0,-5 17 0,0 6 0,6 14 0,-6 5 0,-5 7-411,-14-14 1,-5-1 410,-1 2 0,-2-1 0,-3-4 0,-3-2 0,-12 10 0,-1-10 0,1-5-285,0-10 285,0-3 0,-3-7 0,-1 0 0,-4-1 0,-1-1 0,1-1 0,-1-7 796,5 4-796,0-11 310,-4 11-310,8-11 0,-1 3 0,9-4 0,9 0 0,11 0 0,5-2 0,13-3 0,-3-5 0,5-1 0,1-4 0,3 2 0,4-4 0,5-4 0,6-6 0,-9 0 0,2-2 0,-10 4 0,1-1-1201,13-10 1,-1-2 1200,-13 7 0,-1-1 0,0-1 0,-1-1-674,-2-3 1,-1-1 673,-1 0 0,-2-1-149,-2-1 1,-1-4 148,-4 4 0,0-3 0,-2-1 0,-2-2 0,-2-1 0,-1 0-156,1 0 0,-1 0 0,-3-1 156,-5-9 0,-4-1 0,-2 4 0,-2 5 0,-2 3 0,-7-14 0,-2 2 0,3 20 0,-3 3 0,0 2 0,-2 2 0,-1 2 0,-1 2 0,-23-19 0,-3 8 0,-2 10 0,2 6 667,2 12 1,-2 4-668,-14-2 0,11 6 0,0 0 0,-15 0 0,30 0 0,-3-1 0,-21-3 0,-5-3 0,17-1 0,-1-1 0,0 0 18,-1 0 1,-1-1 0,1-1-19,1-3 0,0-1 0,3-2 0,-6-5 0,3-3 0,0-1 0,2-2 0,-1-3 0,3 0 0,2-2 0,2 1 0,2 1 0,1-1-63,-4-6 0,1 1 63,12 13 0,2 1 0,-2-4 0,2 3 0,2 3 573,8 5-573,4 6 88,5 4-1527,4 3 1317,3 9-2217,0 7 2499,0 9 0,0 10 0,0 4 0</inkml:trace>
  <inkml:trace contextRef="#ctx0" brushRef="#br0" timeOffset="78279">18704 16760 14974,'-27'-3'2699,"3"1"-210,4-1-2039,3 0 90,9 3 892,-1 0-533,8 0 218,4-6-668,14-3 1,17-6 0,22-5-379,-17 9 1,4-1 63,12-3 0,5 0-624,-14 3 1,2-1 0,6 0 506,1-1 0,8 0 0,2-1 0,2-1 0,-4 2-459,-6 1 1,-2 1 0,0 0 0,2-1-1,3 0 441,-4 1 0,4-1 0,1-1 0,1 1 0,1 0 0,-2 0 0,-2 0-246,2 1 1,-2 0 0,0 1 0,-1 0-1,0 0 1,1-1 245,4 0 0,-1 0 0,1 0 0,1-1 0,-1 1 0,1 0-91,0 0 0,0 0 1,1 0-1,-1 0 1,1 0-1,-1 0 91,0 0 0,0 0 0,0-1 0,0 1 0,0 0 0,-1 0-64,-2 0 1,1 1 0,-1 0-1,0 0 1,0 0 0,-1 0 63,-3 1 0,-1 0 0,1-1 0,-2 1 0,1 0 0,-2 0 15,8-1 1,-1 1 0,-1-1 0,0 0 0,-2 1-16,8-2 0,-1 1 0,-2 0 0,-1-1 137,-7 3 1,-1-1 0,-2 0 0,-2 1-138,8-1 0,-2-1 0,-4 2 0,13-4 0,-6 1 0,-11 3 0,-3 0 635,-5-1 0,-3 0-635,7-1 0,-6-4 0,-30 10 1955,-9-3-2404,-12 3 1967,-11 3-2957,-14-1-91,-13 3-268,-12 9 1257,26-3 0,-1 2 541,-4 4 0,0 1 0,-5 2 0,-1 1 0,-2 0 0,0 1 0</inkml:trace>
  <inkml:trace contextRef="#ctx0" brushRef="#br0" timeOffset="78678">19695 16993 25882,'-40'-4'1529,"8"0"-1439,15-7 0,14 0 0,17-7 90,14-2-90,18-3-45,-14 9 0,1 0-393,9 0 0,4 0 438,8-3 0,5-1-571,-13 6 1,2 0 0,2 0 480,8-2 0,2-1 0,2 1-642,-9 2 1,1 1 0,2 0 0,0-1 641,6 0 0,1 0 0,0 0 0,2 0 0,-9 2 0,1 0 0,0 0 0,1 1 0,0-1 0,3 0 0,0 0 0,0 1 0,1-1 0,0 1-343,3 0 0,-1 0 0,1 0 0,0 1 0,0 0 343,0 0 0,-2 0 0,2 0 0,1 1 0,3-1-137,-9 2 1,3 0 0,2-1-1,1 1 1,-1 0 0,-2 1-1,-3-1 137,6 1 0,-4 0 0,0 0 0,-1 0 0,3 0-41,-2 0 0,2 0 0,2 0 0,-2 0 0,-3 0 0,-5 1 41,16-1 0,-7 1 0,-3 0 0,-6 0 0,-3 0 0,-2 0 0,12 0 0,-4 0 66,-3-2 0,-5-2-3395,5-13 1081,-14-1 2666,-41-9 1,-14 5 0,-1-5 0</inkml:trace>
  <inkml:trace contextRef="#ctx0" brushRef="#br0" timeOffset="79403">28015 12262 24353,'4'-38'719,"-1"-1"1,1 4 0,-3 1-540,-8-19 180,-6 15-1,-15 20 1,-12 20 90,-17 28-1489,22-2 0,-1 7 1039,-6 12 0,0 6-415,11-11 0,1 4 0,0 1 415,-3 5 0,1 1 0,1 2 0,0 3 0,1 1 0,1 1 0,1-1 0,2 1 0,2-1 0,3-2 0,1 0 0,3 0 0,3-4 0,3-1 0,3 0 0,2-4 0,2-1 0,4-2-179,3 17 0,10-2 179,6-16 0,7 0 0,2-5 0,7 2 0,7-6-655,10-7 0,9-5 0,-3-7 70,2-10 1,-1-9 74,-7 0 0,2-4 0,-3-7-869,-4-12 0,-3-8 0,-5-2 1379,5-7 0,-6-5 0,-7 4 0,-1-4 0,-6 1 0,-8-9 0,1 0 0</inkml:trace>
  <inkml:trace contextRef="#ctx0" brushRef="#br0" timeOffset="79612">27540 12196 22104,'-35'-41'1889,"6"3"-1799,15 7 90,16 6-90,18 5-90,16 10 0,7 4 45,-3 2 0,3 1-622,-1 0 0,5 1 0,-1 2 532,17 3 0,0 1-15,-19-2 0,1 1 0,-1 0-1439,22 5 0,-2-1 1184,-5 0 0,-2-1-135,-8 1 0,-2-1-315,-9-3 1,-3 0-1484,17 8 2248,-23-9 0,-22 13 0,-15-3 0</inkml:trace>
  <inkml:trace contextRef="#ctx0" brushRef="#br0" timeOffset="79843">27467 12796 22990,'-36'24'539,"0"1"1,4-3 0,3-1-270,-14 11 231,23-6-141,18-4 0,24-6-180,24-6-625,-11-6 1,4-3 489,9-1 0,3-2 0,7-2 0,5 0-45,-3 0 0,6 0 0,-2-1-120,-5 0 0,0 0 1,1 0-781,-7 0 1,3 1-1,-2 1 1,-6-1-226,10 0 1,-8 0 1124,-5 2 0,-19 0 0,-29 2 0,-6 0 0</inkml:trace>
  <inkml:trace contextRef="#ctx0" brushRef="#br0" timeOffset="80192">29298 13070 23903,'-30'-15'2339,"3"0"-2069,5 2 0,11 2-180,6 6 0,16 3 0,17 2-90,21 0 45,-14 0-1,3 0-523,6 0 0,2 0 479,4 2 0,0 1 45,1-3 0,-2 1-45,-2 1 0,-2 0 0,-6-2 0,-3 0 0,25 0-90,-18 0 141,-11 0-591,-12 0-449,-10 0-450,-4-2-810,-14-5 2249,-1-9 0,-9-7 0,0-5 0</inkml:trace>
  <inkml:trace contextRef="#ctx0" brushRef="#br0" timeOffset="80729">30622 12404 16697,'0'-25'2158,"-5"-3"1063,-2 2-2051,-3-6 291,3 10-1371,4 2 593,3 13-593,7 11 2381,11 12-2471,15 14 0,-9-7 0,1 2-291,2 4 0,1 4 381,1 5 0,1 6 0,-3 0-441,4 8 0,-2 1 380,-4-4 1,0 3 0,-5-3-1483,-3 8 0,-5-2 1453,-3 0 0,-4 0 0,-7-2 0,-4-2-218,-3-1 0,-5-3 218,-6-4 0,-4-2 0,-5-3 0,-3-3 0,-4-4 0,-4-3 0,-1-2 0,-1-4 0,-2-4 0,0-3 0,3-1 0,0-3 0,4-4 0,1-3 0,-23 3 327,13-7-327,8 0 579,22 4-579,25 4 0,22 5 0,33 5 1153,-28-9 0,1 2-1153,7 2 0,4 2 0,1 0 0,5 2 0,-3 0 0,8 2 0,-1 0 0,-7-2 0,1 1 0,-4-3 0,-4-1 0,-5-2 0,-4 0 0,-3-1 0,19 0 693,-13-4-693,-12-7-450,-6 0-719,-7-10-270,-7-3-360,-3-15 272,-8-5 1527,-4-10 0,-7-1 0,-2-4 0</inkml:trace>
  <inkml:trace contextRef="#ctx0" brushRef="#br0" timeOffset="81286">32035 12450 22723,'11'-37'569,"-1"0"1,-1 1 0,-2 1-255,-1 2 0,-2 0 494,0-26-89,-2 6-265,-2 12-185,0 6-90,-5 12-90,-2 7 181,-9 9-1,-4 18-90,-9 18 0,-7 24-620,14-16 1,1 2 439,-2 7 0,1 5 0,3 5 0,1 6 0,1-2-444,5-11 1,0-1-1,2 3 444,2-3 0,0 4 0,1-1 0,1-3 0,2-1 0,2-2 0,1-2 0,3 20 0,2-2 0,1-6 0,2-2 0,3-5 0,2-3-15,2-5 1,5-3 14,10 1 0,4-4 0,-6-12 0,2-5 0,10 2 0,1-7-1304,21-19 1304,-29-3 0,-1-4 0,-1-2 0,-3-4-75,0-2 0,-3-1 75,15-28 892,-13-3-892,-13-4 0,-20 15 0,-5 0 0,1 11 0,-3 1 0,-9-10 0,-4 4 0,-22-6 0,-6 14 0,-4 12 27,-4 14-27,7 19 0,0 6 0,23-10 0,0 3 0,-16 10 0,5 3 0,12 2 1456,10 1-1456,4-3 1151,6 0-1511,5-3-1169,4-2 81,3 0-711,0-3-450,0-2 2609,0 0 0,0-3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4:01:50.04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7817 4395 26332,'-10'-59'2249,"0"8"-2249,5 13 0,2 13 0,-1 12 0,3 26 0,-3 35 0,4-2 0,0 7-727,-1-6 1,-1 4-1,0 1 727,-1 11 0,0 2 0,-1 1-668,0-10 1,0 2-1,-1 0 1,1 0 667,-1 2 0,0 1 0,0 0 0,0 0 0,0 0 0,0 0 0,0 0 0,1 0-447,0-2 1,0-1 0,1 0 0,0-1 446,0-4 0,1 0 0,0-1 0,1-1-398,0 10 0,1 0 0,1-3 398,0-6 0,1-2 0,1-2-245,1 13 0,2-5-835,1-13 1,0-4-1889,8 4 3328,3-36 0,2-38 1,3-16-1</inkml:trace>
  <inkml:trace contextRef="#ctx0" brushRef="#br0" timeOffset="250">7224 4446 26872,'-38'-41'569,"0"-1"1,5 5 0,1 1-570,5 7 0,2 2 0,-8-14 0,22 12 0,31 8 0,40 6 0,-10 7 0,7 1-903,-7 3 1,3-1 0,3 1 902,-9 0 0,2 1 0,2-1 0,4 0-349,-3 1 0,4 0 0,3 0 0,0 0 0,-1 0 0,-3 1 349,11-2 0,-3 1 0,0 1 0,2-1-361,-2 1 1,4 0 0,0 0 0,-3 0-1,-6 1 361,5-1 0,-6 2 0,-2-1-156,-7 1 1,-2 0 0,-2 0 155,11 0 0,-5 0-360,-11 0 0,-3 0-809,15 0 191,-23 9-1721,-22 7 2699,-18 15 0,-21 14 0,-8 7 0</inkml:trace>
  <inkml:trace contextRef="#ctx0" brushRef="#br0" timeOffset="549">9275 5366 26602,'-6'12'1529,"-4"6"-1349,-10 9-90,-5 14 90,-2 13-180,13-19 0,2 2-314,1 4 1,3 3 313,5 3 0,2 4 0,2-2-679,3 7 0,3 0 679,2-9 0,1 2 0,4-6 0,4 0 0,7-7 0,12-6 0,4-6 0,20 0 0,-20-21 0,-3-10 0,-8-23 0,-6-10 0,-9 6 0,-5-3-122,3-18 0,-8-2 122,-10 10 0,-5 0 0,-3-1 0,-3 2 0,-4 0 0,-3 2 0,-2 4 0,-3 1 0,0 5 0,-1 2-270,0 5 0,-1 1-783,-8 0 1,1 3-1647,-13-8 2699,-6 2 0,33 19 0,6 3 0</inkml:trace>
  <inkml:trace contextRef="#ctx0" brushRef="#br0" timeOffset="777">10253 4578 18860,'32'-54'509,"-1"1"1,-6 9 0,-3 4 2021,10-13-2531,-19 58-539,-10 25 1,-6 14 538,0 13 0,-2 7 0,3-11 0,0 3 0,-1 2-110,0-10 0,0 3 0,-1 0 0,0 0 110,1 3 0,0 0 0,0 1 0,0-1 149,0 1 1,0-1 0,1 2-1,0 1-149,0-2 0,2 3 0,-1 1 0,1-2 0,0-3 0,0 14 0,1-3 0,1 1-68,0-9 1,1 3 0,0-1-1,1-7-966,2 8 0,2-6 1034,3 2 0,0-5 0,1 10 0,3-2 0</inkml:trace>
  <inkml:trace contextRef="#ctx0" brushRef="#br0" timeOffset="1441">9839 5579 26062,'-35'-54'450,"12"6"-540,27 5 90,30 5 0,-3 20 0,5 3-2830,12-1 0,4 1 2695,10 2 0,4 1 15,-17 4 0,2 0 0,1 1-359,5 1 0,0 0 0,0 0 389,3 1 0,1 1 0,0 0 64,0 1 1,1 1 0,0 0-5,-2 1 0,0 0 0,-1 1 30,-2 0 0,-1 0 0,0 0 30,-5 0 0,-1 0 0,-1 0 149,17-1 1,-3 2 135,-12 1 0,-3 2 90,-9 0 0,-5 3 404,9 16-264,-27 10-185,-26 15-360,-4-18 0,-3 1 33,-6 8 1,-1 1-34,-2 1 0,0 2 0,0 3 0,1 0 310,3-4 1,1 3-311,1 10 0,2 0 239,9-17 1,2-2-240,1 8 0,5-5 23,16-4-383,9-17 0,7-13 0,18-47 450,-16-6 906,-12 4 0,-4-4-861,-9 2 0,-5 0 695,-1-5 1,-2-1-786,-3 2 0,-3 0-45,0 5 0,-2 1 0,-1 7 0,-1 3 1087,-10-17-1087,-2 28 0,10 30 0,7 24 0,5 11 0,4-5 0,4 3-790,3 17 0,4 0 790,3-13 0,3-4 0,1-1 0,5-2-284,14 3 1,4-4 103,-11-13 0,2-4-108,9 1 1,2-10 152,2-24 0,-2-11 90,-11 1 0,-2-6-213,-4 0 1,0-5 0,-3-2 347,1-17 0,-6-4 176,-7 15 1,-3-2 0,0-2-87,-1-5 0,-1-1 0,-1-2 30,-1-2 0,-2-2 0,-1-1-210,-1-2 0,-1 0 0,0 0 0,-2 2 0,-2 0 0,1 1 0,-2 4 0,0 2 0,-1 1 0,-1-16 0,-2 3 0,0 13 0,0 3-117,0 9 0,0 4 117,-5-15 114,1 25-114,2 40 0,0 42-163,5-3 0,2 6 163,-1-9 0,1 2 0,0 2-169,1 8 1,2 2 0,0 1 168,-1-13 0,1 0 0,0 1 0,1 0 0,0 0 0,1 1 0,0 0 0,1-1 0,0-1 0,1 1 0,0-1 0,1-1 0,3 14 0,0-1 0,1-1 0,1-4 0,1-2 0,0 0 0,1-7 0,0-1 0,1-1-585,8 15 0,1-4-513,-1-9 0,1-4 1098,-1-8 0,2-4 0,22 11 0,2-13 0</inkml:trace>
  <inkml:trace contextRef="#ctx0" brushRef="#br0" timeOffset="2337">16690 3795 23150,'2'-59'2969,"0"8"-1843,-8 18-1126,-2 15 425,-7 30-425,-1 26 0,7-1 0,2 7-911,-2 15 0,0 6 911,2-13 0,1 3 0,0 6-426,1-3 0,-1 6 0,1 2 0,-1 1 0,1-4 426,-1 2 0,1-2 0,0 0 0,0 3 0,1-11 0,0 4 0,0 0 0,0 1 0,0-3 0,1-3-244,-1 5 1,1-4 0,0-1 0,1-1 243,-1 13 0,1-1 0,1-2 0,-1-7 0,1-1 0,0-2 0,1 14 0,0-4 0,0-10 0,0-5 0,0-10 0,0-4 0,0 9 0,0-28 1198,0-30-1198,-7-33 0,0 11 0,-1-3 970,-5-10 0,-4-2-970,-2-6 0,-5-1 0,-3 6 0,-6-1 0,0 4 0,-6-4 0,-3 5-119,4 10 1,-2 2 0,-1 9 118,-5 14 0,1 10 0,-1 8 0,2 8 0,1 9 0,2 7 0,5 6 0,3 6 0,3 4 0,7 6-385,13 1 0,6 5 0,4-1 385,4 8 0,8-1-666,3-7 0,6 1 0,5-7 666,18 0 0,8-9 0,-13-14 0,4-4 0,1-2 31,3-2 0,2-4 0,4-5-31,2-4 0,5-5 0,0-3 0,-3-1 25,2-2 1,-3-3-1,2-3-25,-4-2 0,3-2 0,-2-3 0,-5-2 0,-5-5 0,-4-3 0,-3-2 0,0-3 0,-2-2 0,-3-2 0,-1-2 0,-3-1 0,-2-2 0,-2-1 0,-2 0 0,-2-1 0,-3 1 0,-2-1 0,-1 1 0,2-18 0,-2 2 0,-5 5 0,-2 3 0,-3 8 0,-2 2 0,-1 6 0,0 3 805,-2-15-805,0 15 2480,0 24-2480,0 61 0,0-20 0,0 6-377,0 20 1,0 9 0,0-3 376,0-17 0,0-3 0,0 3 0,-1 16 0,1 2 0,1-4 0,0 2 0,1-4 0,-1-4 0,1-3 212,1-5 0,2-2-212,-2-9 0,0-1-893,3 18-1086,0-20-630,-4-15 2609,0-27 0,-2-20 0,0-18 0</inkml:trace>
  <inkml:trace contextRef="#ctx0" brushRef="#br0" timeOffset="2478">17197 4507 25404,'-19'-58'413,"0"0"1,0 0 0,2 6 0,-1 1-1,2 7-413,2 8 0,0 5 539,-9-17-629,7 16-990,8 11-262,4 11-907,8 15 2272,4 13 1,7 17 0,3 9-1</inkml:trace>
  <inkml:trace contextRef="#ctx0" brushRef="#br0" timeOffset="3169">18257 5000 24443,'2'-38'1889,"-9"4"-1259,-10 1 89,-17 19 1,-7 7-540,-13 9-927,-2 18 0,1 10 747,29-3 0,4 5 0,-7 12 0,4 3 0,12-12 0,4-1 0,3-1 0,2 0 0,-2 23 0,12-8 472,4-14-472,21-23 246,-2-19-246,13-28 0,-8-18 0,-17 23 0,-1-2-202,7-12 1,-1 1 201,-7 13 0,0 2 371,6-9 1,2 9-372,-1 19 0,9 21 0,-3 42-359,-11-16 1,-1 10 358,-4-3 0,0 9 0,0 5 0,-2 1 0,-1-2-602,-3-5 0,-2 1 0,-1 0 0,0 0 0,0 3 602,3 8 0,0 4 0,0 1 0,-2-2 0,-4-4-275,-2 2 0,-4-3 0,-1-2 0,-2-5 275,-1-4 0,-3-5 0,0-1 0,-9 18 0,-3-4 0,-2-8 0,-3-5 0,2-5 0,-4-6-106,-9-8 0,-2-8 106,-14-5 0,22-18 0,4-9 0,2-38 0,20 14 0,4-4 0,4-9 0,4-2-182,4-10 1,4-1 181,-1 18 0,2 0 0,1-1 358,2 0 0,2-1 0,1 0-358,2 1 0,1 0 0,2 1 0,1 2 0,2 0 0,1 2 0,0 0 0,1 1 0,1 1 0,0 3 0,2 0 0,0 2 0,14-15 0,0 1 0,-2 2 0,1 1 0,-2 3 0,-1 0 0,-3 0 0,-2 1 0,-3 3 0,-1 1 0,-5 2 0,-2 2 264,-3 4 0,-3 2-264,11-19-77,-6 4 77,-9 21 995,-5 8-995,-6 32 0,-4 26 6,0-3 1,0 10 0,0-1-7,0-5 0,0-1 0,0 4 0,0 1 0,0 4 0,0 1 0,0-4 0,0 5 0,0-2 0,0 0 0,-1-2 0,-1 0 0,1-1 0,1-3 0,0 0 0,-1-2 0,-3 17 0,1-3 0,2-8 0,1-3 0,-2-8 0,0-3-90,2 18-756,0-23-1582,0-23-7403,0-30 9163,0-26 1,0 10 0,0-4 0,0-5 0,0 0 0</inkml:trace>
  <inkml:trace contextRef="#ctx0" brushRef="#br0" timeOffset="3420">18809 4517 24803,'-17'-61'742,"-1"1"0,1-1 0,-2-2 0,1 3-682,2 15 0,0 1 0,1 7 30,-7-11-90,9 18 90,8 17-90,14 22 0,29 40-1876,-9-14 0,1 0 1786,1 1 0,1-2 0,0-5 0,-2-5-1311,5-9 1311,-6-17 180,-11-14-90,-8-12 90,-19-10-90,-16-5 0,-20-4-127,17 23 1,-5 0-324,-16-1 1,-2 2 946,12 8 1,0 2-1263,-11-2 0,1 7 10,-8 21 755,8 9 0,16 26 0,8 4 0</inkml:trace>
  <inkml:trace contextRef="#ctx0" brushRef="#br0" timeOffset="3791">19573 3780 25666,'14'-61'1709,"-2"7"-1709,-2 13 584,-5 14-584,0 14 203,-2 24-203,1 30 0,-2-2 0,0 7-773,-1 16 0,0 6 773,0-11 0,0 3 0,-1 1-642,-1-9 1,-1 1 0,0 2 0,0 0 641,-1 4 0,1 2 0,-1 0 0,0 0 0,-1 1 0,0 1 0,-1 0 0,1-1-406,0 0 0,-1-1 0,1 0 0,1 0 406,0-4 0,1-1 0,0 0 0,0-1 0,0 12 0,0 0 0,1-3 0,2-6 0,1-2 0,0-2 0,1-8 0,0-1 0,2-1 0,-3 18 0,16-18-627,16-45 0,16-18 1,11-13-1,3-5 1,-6 1-1,-12 9-1667,7-4 1,-1-3 2293,-6 2 0,12-8 0,5-4 0,-4-2 0,-9 4 0,-19 6 0,-17-3 0,-11 5 0,-2-14 0</inkml:trace>
  <inkml:trace contextRef="#ctx0" brushRef="#br0" timeOffset="3983">19337 4715 17421,'42'-44'689,"0"-1"1,-12 23-1,4 1-526,16-8 0,8-2 1,-1 7-479,3 11 0,-2 6 199,-1-2 1,0 2-695,-4 3 1,-2 0-361,-7 2 1,-3 0 1169,24 2 0,-20 7 0,-12 1 0</inkml:trace>
  <inkml:trace contextRef="#ctx0" brushRef="#br0" timeOffset="9460">22074 4344 20935,'-26'0'4228,"-1"0"-3419,3 0 91,3 0-181,3 0-179,4 0-180,8-2-270,0 1-90,19-1 0,12 2 0,27 0 0,-15 0 0,3 0-488,9 0 1,2 0 487,9-2 0,2 0-1480,3-1 0,1 0 1480,-21 0 0,0 1 0,-1-1 0,21-1 0,-2 1-287,-4 0 1,-2 1 286,-6-1 0,-2 1 0,-6 0 0,-3 1 0,-5-2 0,-3 1 0,21-1 0,-9-4 0,-9-1 0,-5 0 603,-8 3-783,-3 3 1715,-7 2-5313,-6 0 1920,-2 7 1858,-13 3 0,-8 13 0,-10 3 0</inkml:trace>
  <inkml:trace contextRef="#ctx0" brushRef="#br0" timeOffset="9811">21883 5284 16161,'-47'9'2519,"-3"-2"1002,83-10-3161,13-2-271,-6 2 1,8 0 0,1-1-195,-2 0 1,1 0-1,1-1 105,4 0 0,1 0 0,1 0 0,0 0 0,1 1 0,-1 0 0,0 0 0,-1-1 0,-1 1 0,-4 1 0,-1 1 0,1 0 157,7 0 1,1 0-1,-4 0-157,2 1 0,-2 0 0,7 1 0,-4 0 0,-2 0 2303,-13 0-2303,-11 0 0,-10 0-720,-6 0 1529,-7 0-2518,-4 0 1407,-3 0 0,-7 0 1,-2 0-1</inkml:trace>
  <inkml:trace contextRef="#ctx0" brushRef="#br0" timeOffset="11010">25469 2830 19586,'4'-26'3418,"0"1"-2699,0 0-89,0-1 180,-1 1-91,0 2-89,-2 2-270,0 4-91,-1 6 271,0 17 90,2 27-540,0 7 0,1 12 0,0-1-1221,0-3 0,0-1 1,0 4 1130,0 4 0,0 5 0,0 1 0,0-1 0,0-8 0,-1-1 0,1 0 0,-1 1-410,0 3 0,-1 1 0,0 0 0,0 0 410,0 2 0,0 0 0,0 0 0,-1 0-335,0 1 0,0 0 1,0-1-1,0 1 335,0-3 0,0-1 0,0 2 0,0 1 0,0-2 0,0 3 0,0 0 0,0-1 0,0-4 0,0 13 0,0-3 0,0 1 0,0-9 0,0 3 0,0-2 0,0-6-757,1 6 1,0-7-9,0-9 1,0-4 399,1 14-2334,0-30 2988,-2-34 1,0-33 0,0 12 0,0 0-1</inkml:trace>
  <inkml:trace contextRef="#ctx0" brushRef="#br0" timeOffset="11670">25522 2738 23364,'-15'-53'1529,"7"4"-1079,-1 6-91,8-1-269,-3 13-90,8-3 90,9 16 90,14 1-90,16 1 90,12 8-401,10 1 311,-31 11 0,0 3 45,1 2 0,-1 3-46,-2 7 1,-1 3 45,-1 3 0,-2 6 180,6 22 0,-4 6-180,-8-11 0,-3 2-485,-5-4 0,0 4 0,-4-3 395,-3 12 0,-4-1-45,-5 4 0,-3 1 0,0-19 0,-2 0 0,-2 0 0,-2 0 0,-2-1 0,-4 3 0,-2-2 0,-3 3 0,-1 0 0,0-3-445,-2 0 1,1-3 0,-3 2 444,-6 9 0,-3 1 0,1-5 0,-1-5 0,1-5 0,2-5 0,1-2-286,4-5 0,1-2 286,-18 12 274,11-11-274,10-12 996,18-24-996,15-9 0,24-20 0,15 1 504,-17 19 1,2 2-505,5 0 0,3 2-788,3 3 0,1 3 788,4 1 0,2 6 0,-2 8 0,3 5 0,-2 2 0,7 3 0,-1 5 0,-7 2 0,1 4 0,-6 3-420,1 12 0,-6 4 420,-3 9 0,-3 4-347,-14-16 0,-1 1 0,-3 2 347,-1 4 0,-4 1 0,-1 1 0,-1 1 0,-1 0 0,-4 0 0,-3 1 0,-4 1 0,-1-1-258,-2 0 0,-2 0 0,-2-1 258,-4-2 0,-2-1 0,-2 0 0,-2-2 0,-3-1 0,0-2 0,-1-3 0,-2-1 0,-1-1 0,-1-5 0,-1 0 0,0-3 0,-15 11 0,0-3 0,1-8 0,-2-4 550,3-4 1,-1-5-551,4-6 0,-1-4 0,-10-4 0,1-5 0,16-4 0,0-3 0,-4-1 0,3-3 735,2-16-735,11-2-360,12-6-1169,8-2-540,12-5-2162,9-1 4231,9-1 0,8 1 0,6 1 0</inkml:trace>
  <inkml:trace contextRef="#ctx0" brushRef="#br0" timeOffset="12607">27544 4319 22362,'6'-39'2159,"-2"4"-1524,-2 4 85,-2 6-91,-3 2-147,-4 5-212,-3 3 16,-6 3-16,-4 6-1,-9 1 1,-9 14-90,-7 7-180,-8 19-400,24-10 1,1 3 399,-1 8 0,1 2 0,-1 8 0,3 3-1153,1 4 1,3 3 1152,2 2 0,4 2 0,2-1 0,3 1-1174,4-2 0,4-1 1174,3-3 0,4-1 0,4-6 0,4-2-366,4-4 1,3-4 185,3-5 0,3-5 126,2-5 1,3-6-127,33 2 45,-17-27 0,-1-10 135,-13 1 0,-2-6 473,8-16 0,-5-7-473,-15 1 0,-6-3 90,-1-8 0,-3-5 120,-3 3 0,-2-4 0,-1 0-91,-4 1 1,-2 0 0,1 1 359,0 2 0,1 1 0,-2 2-479,-3-12 0,0 9 1211,-2 5-1211,8 14 202,-2 19-202,3 18 681,0 30-681,5 34 0,0-11 0,1 9 0,1-1-216,-1-8 1,1-2 0,0 4 215,0 1 0,1 4 0,0 1 0,0-5 0,1 3 0,0-3 0,0-1 0,1 1 0,0-1 0,0-1 0,0-4 0,0-1 0,1 1-345,4 5 1,1 2-1,0-5 345,0 2 0,0-3-115,9 13 1,0-9 114,-2-21 0,4-17 0,-13-47 0,-2-26 0,-1-11 34,-5 27 1,-1-1-1,0-2-34,1-3 0,1-3 0,0-3 0,-1-1 0,-1 4 0,-1-2 0,0-1 0,1 1 0,-1 2 0,0 1 0,1 2 0,-1 0 0,0-2-175,1-12 1,0-3-1,0 1 1,0 5 174,-2 8 0,1 4 0,-1 1 0,2-18 0,0 3 0,-2 7 0,0 3 0,1 8 0,-2 2 105,0-3 0,-1 3-105,0-15 0,-1 7 0,2 29 0,0 15 1589,13 16-1589,5 8 0,18 22 0,-15-13 0,2 2 561,7 8 0,1 2-561,5 10 0,0 3-503,-10-13 1,1 1-1,-1 2 503,1 3 0,-1 2 0,-1 1-521,1 0 1,-2 2-1,0 0 521,-3 0 0,0 0 0,-2 0 0,-2-2 0,-1-1 0,-2 1-189,-3-4 1,-1-1 0,-3 2 188,-2 7 0,-3 1 0,-2-3 0,-2 2 0,-3-2 0,-5 10 0,-4-6 0,-15-1 654,-2-12-654,1-11 1218,3-10-1218,5-9 1897,4-7-1897,7-6 952,4-5-1492,5-9-1169,0-9-450,3-13-539,6-13 2698,9-10 0,-7 26 0,2 1 0,3-2 0,-1 1 0</inkml:trace>
  <inkml:trace contextRef="#ctx0" brushRef="#br0" timeOffset="13129">28957 4675 21924,'17'-13'2429,"-1"5"-2159,-4 3 180,2 5-91,2 0 1,22 14-180,-3-6-180,20 6 90,-10-9-90,-10-5 0,2-2 45,3-6 0,0-1-45,0 0 0,-2-2-164,0-5 0,-3-3 344,8-18 90,-5-9 0,-6-10-135,-18 24 0,-1-2-45,-1-1 0,-2-2 179,-1-17 1,-3-4-90,-1 3 0,-2 0-90,-4 0 0,-2 0-45,-4 2 0,-2 5-45,-9 1 0,-7-2 0,2 29 0,-25 19 0,-1 14-274,14 3 1,-1 6 273,3 6 0,0 6 0,1 1-700,-6 10 1,1 5 699,4-3 0,-1 4 0,5-1 0,7-6 0,4 0 0,3 3 0,2 5 0,2 4 0,2 0 0,1-2 0,0 3 0,3-2 0,1 2-323,2-3 0,2 3 1,1-1-1,3-4 323,3-3 0,2-4 0,3-1 0,2-1 0,2-1 0,3-2 0,13 15 0,5-3-375,4-7 0,5-4 375,5-6 0,4-6 0,4-6 0,2-6 0,-17-7 0,0-3 0,2-4 0,2-3 0,1-3 0,0-3 0,3-2 0,-1-2 0,1-3-283,1-4 1,0-4 0,0-2 282,0-3 0,-1-2 0,-1-2 0,-1-2 0,-1-3 0,-1 0 0,-3 0 0,-1-1 0,-3-1 0,-3 2 0,-2-1 0,-2 0 185,9-12 1,-6 0-816,-10 6 1,-6 2-228,-8 5 0,-8 1 857,-19-14 0,-27 20 0,-17 11 0</inkml:trace>
  <inkml:trace contextRef="#ctx0" brushRef="#br0" timeOffset="21777">7797 8323 23364,'-31'5'3777,"3"-4"-2787,5 4-540,3-5-450,6 0 0,2 0 0,12 0 0,15 0 0,30 0 0,-7-2 0,5-1-1026,19 0 1,7 0 1025,-9 0 0,3 0 0,3-1-679,-7 2 1,3-1 0,2 0 0,1 1 678,-5 0 0,2 1 0,1-1 0,1 1 0,2-1 0,-5 1 0,1 0 0,1 0 0,1 0 0,1 1 0,1-1-260,-6 1 1,0-1 0,1 1 0,1-1 0,1 1 0,4 0 0,3 0 259,-12 0 0,4 0 0,2 1 0,2-1 0,1 1 0,2-1 0,0 1 0,1 0 0,-2-1 0,0 1 0,-2 0 0,-2 0-122,4 0 1,-2-1 0,-1 1-1,-1 0 1,-1 0 0,1 0 0,1 1-1,1-1 1,2 0 0,2 0 121,-8 1 0,2-1 0,1 0 0,2 0 0,1 1 0,0-1 0,1 1 0,0-1 0,0 1 0,-1-1 0,-1 1 0,0-1 0,-3 1 0,-1 0-37,5 0 1,-1 0-1,-2 0 1,0 0-1,-2 0 1,0 0 0,0 0-1,0 0 1,1 1-1,-1-1 1,2 0 36,1 0 0,0 0 0,0 0 0,1 0 0,-1 0 0,1 1 0,0-1 0,-1 0 0,1 0 0,0 0 0,0 0 0,-6 0 0,1 0 0,-1 0 0,1 0 0,0 0 0,-1-1 0,1 1 0,0 0 0,-1 0 0,1 0 0,-1 0 0,1 0 0,4 0 0,0-1 0,0 1 0,1 0 0,-1 0 0,0 0 0,0 0 0,0 0 0,0 0 0,-1-1 0,1 1 0,-1 0 0,-1-1 0,1 1 0,-1-1 0,0 1 0,1-1 0,-1 1 0,0-1 0,-1 0 0,1 1 0,-1-1 0,-1 0 0,-1 0 0,0 0 0,1 0 0,-2 0 0,1 0 0,0 0 0,-1 0 0,1-1 0,-1 1 0,-1 0 0,5 0 0,-1-1 0,0 1 0,0-1 0,0 1 0,0-1 0,-1 1 0,0-1 0,-1 0 0,1 0 0,3 1 0,-2-1 0,0 0 0,0 0 0,0 0 0,0 0 0,1-1 0,1 1 0,1 0 0,-5 0 0,2 0 0,1 0 0,1 1 0,1-1 0,-1 0 0,0 0 0,-2 0 0,0 0 0,-3 0 0,-1-1 0,3 1 0,-1 0 0,-3 0 0,-1 0 0,0-1 0,0 1 0,1 0 0,1-1 0,7 1 0,3-1 0,1 0 0,0 0 0,-1 0 0,-3 0 0,-3 0 0,-6 0 0,16-1 0,-7-1 0,-4 0 0,0 0 86,-8 0 0,-1-1 1,-1 0-1,-3 0-86,5 0 0,-2 0 0,-2-1 284,-1-1 1,0 1 0,-5-1-285,-1 0 0,-4 1 0,3-2 0,-5 1 0,-7-1 1608,-8 2-1608,-7 0 2405,-4 2-3034,-4 1 1136,-7 2 1,-12 0-1,-7 0 1</inkml:trace>
  <inkml:trace contextRef="#ctx0" brushRef="#br0" timeOffset="24314">25416 7236 20935,'-32'-26'3778,"-3"3"-2969,1 1 181,-5 6-91,-1 6-89,-3 5-450,0 5-360,2 0 0,5 0 0,7 0 0,5 0 0,8 0 0,4 5 0,14 0 0,19 1 0,36-1 0,-12-6 0,10-3-679,-7 0 1,9 0-1,4-2 1,2 0 0,-3 0 678,-4 0 0,-1 0 0,0 0 0,3 0 0,3-1-325,-3 0 1,5 0 0,1 0 0,2-1 0,1 0 0,-2 0 0,-2 1 324,3-2 0,0 1 0,-2 0 0,0 0 0,1 0 0,1 0-217,-8 1 0,1 0 1,-1 0-1,2 1 1,-1-1-1,0 1 0,0 0 217,1 0 0,0 0 0,1 0 0,-1 1 0,0-1 0,0 1 0,0 0-145,0 0 0,-1 1 0,1-1 0,-1 1 1,1 0-1,-1 0 0,-1 0 145,9 0 0,0 0 0,-1 0 0,0 1 0,0-1 0,-1 1 0,-3 0 0,-1 0 0,0 0 0,0 0 0,-1 0 0,-1 0 0,8-1 0,0 0 0,-1 0 0,-1 0 0,-1 0 0,-5 0 0,-1 0 0,0 0 0,-1 0 0,-1 0 0,9-1 0,-1-1 0,-1 1 0,-1 0 83,-6-1 0,0 1 0,-1-1 0,-1 0-83,11-1 0,0 0 0,-3 1 0,-4 0 0,-2 1 0,-1 0 0,-6 0 0,0 0 0,-1 0 0,16 1 0,-2 0 431,-8 2 0,-3-1-431,-6 2 0,-3 0 800,-6 1 1,-1 0-801,5 2 0,-1 1 0,13-2 0,6 8 1389,-28-8-1389,-6 3 3088,0-4-3088,-8 0 908,-3 0-908,-16 0 12,-6 0-12,-8 7 0,-8 2 0,-11 2 0,-6 2 0,0 0 0,-4 0 0,-1-1 0,1 0 0,0 0 0</inkml:trace>
  <inkml:trace contextRef="#ctx0" brushRef="#br0" timeOffset="31499">25952 8196 28581,'0'35'0,"0"8"0,0 11 0,0-22 0,0 4-602,0 22 1,0 2 601,2-13 0,0 0-1093,0 17 0,0-1 1093,2-21 0,-1-2 0,-1-1 0,0 0 297,-1 13 0,0-3-297,-1 9 0,0 8 0,0-81 0,0-21 0,1-3 0,1-5-158,2-8 1,0-3 157,1 12 0,1-1 0,1-2-359,2-3 1,0-2 0,2 1 358,1-3 0,1 0 0,1 0 0,1 1 0,1 0 0,1 1-537,1 2 1,0 0 0,1 2 536,1 3 0,1 0 0,1 2-172,9-16 1,5 2 171,-2 15 0,3 0 0,0 4 0,4-3 0,2 4-44,11-4 1,1 8 43,-19 19 0,-2 6-1619,30 4-629,-9 21-631,-4 13 2879,-8 15 0,-24-19 0,-2 2 0,-1 1 0,0 1 0</inkml:trace>
  <inkml:trace contextRef="#ctx0" brushRef="#br0" timeOffset="32279">27028 8247 21475,'0'18'4317,"0"-7"-3507,0-4-91,0-7 181,0 0-720,6 0-90,2-5 0,7-3-90,3-5 0,2-4 0,15-10 0,-14 6 0,3-1 0,-31 15 0,-7 14-3392,-14 9 3392,-2 12 0,-5 7-104,13-6 0,2 1 104,-7 16 0,4 13 0,17-26 0,14-3 0,4-7 0,11 0 0,2-3 3290,8 7-3290,-10-9 310,0 3-310,-15-9 0,-8 1 0,-30 5 0,-2-9 0,-11-3 0,-4-3 0,-16-10-878,18 2 1,0-3 877,-14-17 0,2-6-259,23 4 1,1-2 258,-10-12 0,18 14 0,5-2 0,12-6 0,18-5 0,22 6 0,10 2 0,-4 4 0,5 1-478,0 5 0,7-3 0,1 2 0,-3 2 478,-3 3 0,-2 3 0,1-1-30,14-4 0,2-1 0,-3 2-105,-1 3 1,-3 1 179,-4-1 0,-2 2-289,-6 3 0,-1 1 244,-6 0 0,-1 0 0,20-3 0,-13 3 1672,-10 3-1672,-7 4 1833,-7 1-1833,-4 11 0,-4 38 0,-4 12-841,-2-10 0,-2 4 841,-1-1 0,-2 1 0,0 5 0,0 1-688,1 3 0,-1 1 688,0-1 0,1 1-331,1-4 1,2-1 330,-1-4 0,0-1 0,0-9 0,0-1 0,0-7 0,0-2 0,0 17 0,0-18 2225,11-65-2225,-3-14 0,2-7 0,1-6 156,-2 3 0,0-2-156,-1 14 0,0-2 0,1 1 0,-1-4 0,1-1 0,0 1 0,1-2 0,-1-1 0,1 2 0,-1 1 0,1 0 0,-1 1 0,0 3 0,1 1 0,0 1 0,3-16 0,2 4 0,0 6 0,2 3 0,0 5 0,3 2 284,1 5 1,2 4-285,3 3 0,3 3 0,1 4 0,1 2 0,2 4 0,0 3-1439,32-2-540,-6 11-630,-6 12 2609,-11 6 0,-7 8 0,-7 2 0</inkml:trace>
  <inkml:trace contextRef="#ctx0" brushRef="#br0" timeOffset="32762">28417 7983 20485,'-24'46'4768,"1"-1"-3779,1-4 0,2-3 1,0-2-630,-1-5-360,3-6 0,1-7 0,11-12 0,6-12 0,12-14 0,7-6 0,5-3 0,3 4 0,-2 5 0,-1 7 0,-6 5 0,0 6 0,-3 7 0,-5 5 0,-4 6 0,-4 4 0,-2 12 0,0-9 0,-4 6 0,3-11 0,12 1 0,21 5 0,6-1 0,8 4 0,-16-1 0,-9 4 0,-7 6 0,-8 4 0,-15 4 0,-10 2 0,-16-3 0,4-15 0,-3-2 0,-14 11 0,15-16 0,2-3 0,-4 0 0,6-11 0,7-2 0,6-5-270,8-5-1349,4-2-450,10-9-540,2-4 2609,6-3 0,1-3 0,1 1 0</inkml:trace>
  <inkml:trace contextRef="#ctx0" brushRef="#br0" timeOffset="33111">28287 8059 22674,'-40'-25'4138,"13"6"-3295,4-3-843,21 9 299,20-2-299,22 2 0,-8 6 0,3-1-252,11 0 1,4 1 251,8-1 0,2 1-486,5 0 0,1 1 486,0-1 0,-1 1 0,-4 2 0,-2 0 0,-7 1 0,-3-1 0,-6 1 0,-3 1-12,23-1 12,-14 1 0,-19 2-629,-10 0-451,-12 0 226,-9 7-1035,-12 3 794,-11 13 1095,-13 3 0,-8 7 0,-6 0 0</inkml:trace>
  <inkml:trace contextRef="#ctx0" brushRef="#br0" timeOffset="34747">30151 1514 16472,'10'-66'989,"-5"31"1,-1-1 163,-2-3 0,0-1-883,-3-4 0,-2-1-45,-2-3 0,-2 0 283,-4-5 0,-3-1-283,-2-3 0,-4-3-346,2 16 1,-3-4-1,-2 0 1,0 2 180,-3-4 0,-1 1 0,-2-1-38,-2 0 1,-1-1-1,-3 0 1,0 4 37,-6-2 0,-2 4 0,-3 1-15,9 10 0,-1 0 0,-2 2 0,-1 0-122,-3 0 1,-1 2 0,6 6 13</inkml:trace>
  <inkml:trace contextRef="#ctx0" brushRef="#br0" timeOffset="34747">27348 0 21738,'-16'8'0,"-40"21"0,0 1 0,0 1 0,0 0 0,0 1 0,2-1 0,1 0 0,-1 2 0,-2 2 0,10-4 0,-2 2 0,-1 2 0,1 0 0,1 0 0,2-1 0,-9 7 0,3-2 0,1 1 0,-2 3 0,2-1 0,-2 2 0,0 1 0,1 0 0,5-3-112,3 0 1,3-2 0,3 0 0,-1 1 111,0 0 0,1 0 0,0 1 0,-2 4 0,7-5 0,-2 4 0,-1 1 0,1 1 0,1-2 0,1-1-33,-6 10 0,2-3 0,1 0 1,-2 4 32,7-10 0,-1 3 0,-1 1 0,1 0 0,1-1 0,2-3-106,-2 7 0,2-3 0,1-1 0,1 1 106,-1 0 0,1 0 0,0 0 0,1 0 0,1-1 0,0 0 0,1 1 0,1-1-17,0 0 1,2 0 0,0 1 0,0-1 16,1-1 0,1 0 0,1 0 0,0 0 0,2 1 0,0 0 0,1 1 0,1-1 0,-2 15 0,0 1 0,3 0 0,0 1 0,2 1 0,1 0 0,4-15 0,1 0 0,1 1 0,1 0 0,0 1 0,1 1 0,0 1 0,1-1 0,2 2 0,0 1 0,1 0 0,0 0 53,1 0 0,1 1 0,1 0 0,0 0-53,0 1 0,1-1 0,1 1 0,1-1 0,1 0 0,0-1 0,1 0 0,1 0 0,-1-2 0,1-1 0,2 1 0,1 2 101,2-1 0,2 3 0,1 0 0,1 0 0,2-2-101,0-2 0,2 0 0,0-2 0,1 1 0,0-1 0,-1 0 0,1 0 0,0-1 0,0-1 0,1-2 175,6 5 1,1-2 0,0-2 0,-2-5-176,0-3 0,-1-4 0,0-1 0,0-1 0,0-1 0,2 1 0,9 9 0,3 1 0,-2-2 0,-9-11 0,-2-1 0,2 1 0,8 7 0,2 1 0,-2-2 0,5 1 0,-1-2 0,2 1 0,1-2 0,3 2 0,2-1 0,-17-13 0,1-1 0,0 1-73,2-1 1,0 1 0,0-1 72,2-1 0,0-1 0,0 0 0,2 0 0,0 0 0,0-1 190,1-1 1,0-1 0,1-1-191,1-1 0,-1 0 0,1-1 0,1 0 0,0-2 0,0-1 0,1-1 0,0-1 0,0 0 0,-1-1 0,1-1 0,0-1 0,0-1 0,0-1 0,3-1 0,1-1 0,3-1 0,1-1 0,-2 0 0,4-2 0,-1-1 0,2-1-106,-2 0 0,4-1 0,0-1 0,-3-2 106,3-1 0,-4-3 0,5-3 0,-8-3 0,4-3 0,1-2 0,0 0 0,-3 0-173,1-1 1,-2 0 0,0-1-1,2-2 173,-8 3 0,2-2 0,0-1 0,1-1 0,-2 1 0,-3 1 0,8-7 0,-3 2 0,-2-1 0,1 0 71,-1 0 1,1-1 0,-1 1 0,0-1-72,-1 1 0,-1-1 0,0 1 0,0-1 0,-3 0 0,0 0 0,0 0 0,-1 0 0,-1 0 0,-1 0 0,0 0 0,-1-1 0,-1-1 0,-1 0 0,-1-1 0,-1 0 0,0 0 0,-1-1 0,-1-1 0,0-1 0,-1-2 0,-1-1 0,-1-1 0,-1-1 0,-1-4 0,0-1 0,-2-2 0,0-1 0,-1-5 0,-1-1 0,-1-2 0,-2-2 0,-4 8 0,-1-1 0,-2-1 0,0-1 0,0-1 0,-1-3 0,-1-1 0,0-1 0,-1 0 0,-1-1 0,-1-3 0,0 0 0,-1 0 0,0-1 0,-2-1-116,-2 9 1,-1 0 0,0-1-1,-1 1 1,-1-2 0,-1 0 115,-1-2 0,0-1 0,-1 0 0,-1-1 0,-1 0 0,-1 0-50,0 6 1,-2 0 0,0-1 0,0 0 0,-2-1 0,0 1 0,0 0 49,-2-2 0,1 1 0,-1 0 0,-1 0 0,-1-2 0,-1-1 0,-2-3 0,1 9 0,-2-3 0,-1-2 0,-1-2 0,-1 1 0,0-1 0,0 1 0,-1 1 0,2 1 0,-1 3 0,1-1 0,-1 2 0,1 1 0,0 1 0,-1 1 0,0-1 0,-1-1 0,0-2 0,-2-2 0,-1-2 0,-1-2 0,-1 0 0,0 0 0,0 1 0,0 2 0,1 3 0,0 3-33,-2-4 0,1 3 1,0 2-1,-1 3 1,1 0-1,-2 1-237,-4-6 0,0 1 0,0 1 0,-2 2 1,0 1-218,-7-5 1,0 2 0,-2 3 0,-2 4 486,0 6 0,-3 4 0,-1 3 0,-1 4 0,-2 5 0,-2 5 0,-2 3 0,0 2 0,-2 6 0,-1-1 0,0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4:02:45.76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11057 2601 26332,'13'-61'1619,"-5"5"-1259,-4 12-180,-4 11-90,0 18-90,0 24 0,-6 38 0,2-2 0,-2 11-679,-1-5 1,-2 10-1,-2 5 1,1 2 0,0-2 678,0-4 0,2-1 0,-1 0 0,-1 6 0,-1 6-190,3-19 1,-1 3 0,0 5 0,-1 3 0,-1 2 0,1 1 0,-1 1 0,1 0 0,-1 0 0,1-2 0,1-3 0,-1-2 189,1 5 0,-1-2 0,2-2 0,-1-1 0,0 0 0,1 0 0,-1 2 0,0 2 0,0 2-117,1-8 0,-1 1 1,1 3-1,-1 0 0,0 2 1,0 0-1,0 1 0,0-1 1,1 0-1,-1 0 1,1-2-1,0-1 0,1-2 117,-1 6 0,1-1 0,-1-1 0,1-1 0,0-1 0,1 0 0,-1 0 0,1 0 0,-1 0 0,1 2-93,0-5 1,0-2 0,1 0 0,-1 0 0,0 0 0,1 1 0,-1 1-1,1 1 1,0 3 0,-1 3 0,1 3 92,1-13 0,0 2 0,0 2 0,0 3 0,-1 2 0,1 1 0,0 2 0,0 0 0,0 1 0,0 1 0,0 0 0,0 0 0,0 0 0,1-1 0,-1-1 0,1-1 0,-1-1 0,1-3 0,0-1 0,0-2 0,0 6 0,0-1 0,0-3 0,0-2 0,1-1 0,-1 0 0,1-1 0,0 0 0,0 0 0,0 2 0,0 0 0,-1 3 0,1 1 0,0 3 0,-1-9 0,1 1 0,0 1 0,0 2 0,-1 1 0,1 1 0,-1 1 0,1 1 0,-1 0 0,1 1 0,-1-1 0,1 1 0,0 0 0,0-1 0,0 0 0,0 0 0,0-1 0,1-1 0,-1-2 0,1 0 0,0-1 0,1 7 0,-1 0 0,1 0 0,0-1 0,0-1 0,1 0 0,-1-1 0,1 0 0,0 0 0,0-2 0,0 1 0,0-2 0,-1 0 0,1 0 0,0-1 0,0-1 0,-1 9 0,1-2 0,-1-1 0,1-1 0,-1-1 0,1-1 0,-1 1 0,1-1 0,-1 2 0,1 0 0,0 2 0,0 2 0,-1-9 0,1 2 0,0 1 0,0 1 0,0 1 0,0 0 0,0 1 0,0 0 0,0 0 0,0-1 0,0 0 0,0-1 0,0-1 0,0-2 0,0-1 0,1-2 0,-1 9 0,0-1 0,1-2 0,-1-2 0,1 0 0,-1-1 0,1-1 0,-1 1 0,1-1 0,-1 1 0,1 1 0,-1 0 0,1-1 0,0 1 0,-1 0 0,1 0 0,0-1 0,-1 1 0,1-1 0,0 1 0,-1-1 0,1 1 0,0-2 0,0 1 0,0-1 0,0 1 0,-1-1 0,1 0 0,0 1 0,0-1 0,0 0 0,0 0 0,0-1 0,-1 6 0,1 0 0,0-1 0,0 0 0,0 1 0,0-1 0,0 0 0,-1-1 0,1 1 0,0-1 0,0-1 0,0-1 0,-1 0 0,1 0 0,0 0 0,-1 0 0,1-1 0,0 0 0,-1 0 0,0-1 0,1 5 0,-1-1 0,0 0 0,0 0 0,0-1 0,0 1 0,0-2 0,-1 0 0,1 0 0,0 2 0,1-1 0,0-2 0,1 1 0,-2 0 0,-1 1 0,-3 1 0,-1 4-360,-2-11 0,-2 4 0,-2 3 0,0 1 1,-2 2-1,-1-1 0,0-1 0,0-1 1,0-3-1,0-3 0,1-4 0,0-6-1607,-2 14 1,1-9 0,-1-3 0,-2-1 0,-3 4 1722,-3 4 0,-4 10 0,-2 3 0,-2-4 0,1-10 0,1-17 0,4-24 0,-10-45 1,3-36-1,0-4 0,6 19 0,0-1 0,0 0 0,0 0 0</inkml:trace>
  <inkml:trace contextRef="#ctx0" brushRef="#br0" timeOffset="2684">4085 3734 20665,'5'-15'2519,"-2"0"-2069,-3 0 179,0-1 1,0 1-1,0 2-89,0-2 719,-3 0-629,2 4-270,-6 1-90,6 8-270,-7 2 0,4 5 0,-4 34 0,5 10 0,1 7 0,0 3 0,1 4-590,0-7 1,1 5 0,1-3 589,-1-8 0,0-1 0,0 1 0,0 1 0,0 1 0,0 0-407,0-2 0,-1-1 1,2 0 406,-1-3 0,1-1 0,-1-1 0,2 16 0,0-3 0,1-9 0,1-2 0,-1-8 0,2-3 0,5 16 0,-5-29 0,0-26 0,-5-31 0,-9-24 0,3 22 0,-3-3 442,-4-4 0,-2-1-442,-2 1 0,-3 0 0,-1 4 0,-2 1 0,-1 7 0,-1 3 608,-2 8 0,-1 4-608,-27-3 0,0 29 0,4 18 0,8 24 0,26-22 0,3 3 0,3 2 0,6 3 0,12 15 0,8 0-241,1-14 1,6-2 240,12 11 0,8-6-370,0-18 0,3-8 370,6-2 0,2-5-178,4-5 0,0-4 178,3-5 0,0-3-45,1-5 0,-2-3-45,0-3 0,0-3 60,-9-1 0,0-3 0,-2 1 30,4-3 0,-2-2-30,-11 7 0,0-2 0,-5-1 30,-1-8 0,-6 1-25,4-19 25,-16 19 0,-6 1 510,-10-10-510,-10 2 90,-7 8 653,-7 8-653,-5 12 1040,-5 6-1040,-5 18-1,-3 10-89,0 17 0,3 13-20,21-22 0,3 3 20,0 19 0,5 3 0,4-12 0,3-1 0,3 15 0,5-2 0,4-18 0,4-3-45,14 9 1,4-2-406,-6-13 0,3-3-225,9 5 1,3-5-1125,16-9-720,1-10 2519,-1-17 0,2-9 0,0-10 0</inkml:trace>
  <inkml:trace contextRef="#ctx0" brushRef="#br0" timeOffset="3248">5498 4375 23364,'0'-6'1709,"-5"-1"-1529,3 4-90,-3-2-1,5 3-89,0-1 0,11-3 0,-5-3-89,11-20 178,-12 6 1,-5-9 90,-8 9 90,-8 5 0,-7 8 90,-5 7 90,-7 20-91,-4 17-224,19-10 0,0 5-269,-7 27 0,2 4 223,7-13 1,2 2-372,4-4 1,1 2-1,3-2 282,2 2 0,5-2 0,9 13 0,6-2-210,-3-18 1,3-2 209,8 7 0,4-7 0,23-12 0,6-15 0,7-24-45,-28 3 0,0-6 45,15-20 0,0-7 0,-11 8 0,-2-2-317,-4 3 1,0-1 0,-4 1 316,0-6 0,-3 2 0,-1 2 0,-3 0 45,-3 3 0,-2 1-45,10-27 534,-7 8-534,-5 10 0,-8 5 924,-2 7-924,-4 8 446,0 6-446,0 25 1206,0 16-1206,0 32 0,0-21 0,0 1-271,0 6 1,0 1 270,0 1 0,0 1 0,0-2 0,0 1 0,1-2 0,0-1 0,0-4 0,0-2-1205,3 26-594,-2-13-810,2-15 2609,-4-15 0,2-18 0,-2-11 0</inkml:trace>
  <inkml:trace contextRef="#ctx0" brushRef="#br0" timeOffset="3379">6111 3938 24083,'-8'-39'629,"0"0"1,0 5 0,0 2-540,-6-18-90,0 17-450,7 15-809,1 13-1170,6 20 2429,-3 13 0,2 18 0,-3 8 0</inkml:trace>
  <inkml:trace contextRef="#ctx0" brushRef="#br0" timeOffset="3917">6306 4365 23952,'0'-13'2249,"0"0"-1737,0 7-422,6 16 0,4 13 0,9 25 45,-2 1 0,1 4-45,-5-10 0,0 1-771,4 16 0,-2 0 726,-6-20 0,-3-3 45,2 29-72,-4-13-18,-4-15 195,0-12-195,-4-16 0,-6-38-90,4-11 90,1 3 0,1-3 0,5 0 0,2-1-517,-1-4 0,2 1 517,2-2 0,0 0 0,2 4 0,1 1 211,0 3 0,2 2-121,11-16 0,5 23 90,3 26-90,3 32-1364,-9 14 0,-3 9 1274,-4-8 0,-2 2 0,-3-5 0,0 4 0,-3-1-116,-2 17 1,-4-3 115,0-17 0,0-2 22,-3 5 0,0-5-22,0-10 0,0-22 0,3-21 2544,2-27-2544,7-21 0,-5 21 0,2-2 918,2-5 1,2 0-919,1 0 0,1 1 0,0 3 0,1 2 0,-2 6 0,0 4 0,12-13 0,0 22 0,1 28 0,1 21 0,-9 11 0,-2 6-1577,-4-9 1,-1 0 1576,2 14 0,-1 0-315,-6-15 1,-2-2-1092,2 27 1406,-5-25 0,-1-1 0,-1 11 0,0 7 0</inkml:trace>
  <inkml:trace contextRef="#ctx0" brushRef="#br0" timeOffset="4697">8073 4314 22464,'-42'-49'1439,"-3"3"-1079,-8 6-4075,-2 6 4075,-2 9-180,2 10 1245,2 7-1201,17 24 1,0 7-90,8-3 0,2 4-50,-10 18 0,3 6 5,10-4 0,3 1 0,1 3 0,2 1-45,2 0 0,1-1 0,3-1 0,2 0 0,3-6 0,2 0 0,1-4-1,2-1-44,7 23-89,6-13 89,10-18-180,11-13 2153,6-22-2063,7-14-178,0-22 268,-23 16 0,-2-3 137,1-5 0,-3-3-47,-1-3 0,-1-2 44,-2-4 1,-2 0 90,-1 0 0,-2-1 90,-1-9 0,-2 2-225,-2 19 0,-1 1-45,-1-5 0,-1 11 135,-2 27-180,0 21 0,4 37 0,-1-20 0,0 2-352,4 4 0,0 1 352,2 2 0,1-1 0,2-1 0,2-2 0,1-3 0,2-2 0,1-4 0,1-3-180,24 13 99,2-20-189,3-24 180,3-26 0,-24 4 0,-3-5-1159,2-10 0,-3-4 1249,0-7 0,-1-4 45,-1-7 0,-2-3-477,-6 18 0,-1-1 1,0 0 521,-1-3 0,-1 0 0,-1 0 0,0-2 0,-2 0 0,0 0-31,-1 1 1,0 0 0,-2 0-60,-1 2 0,-1-1 0,-1 2 0,1-18 0,0 2-102,-2 6 1,0 4 101,0 9 0,0 3 0,-4-21 35,3 20-35,-2 31 2252,3 26-2252,-2 24 0,0 18 0,0 2 0,2 5 0,-1 3 0,1 2 79,-1-7 1,-1 2 0,1 0 0,-1 0-80,2-2 0,0-1 0,0-1 0,0-3 0,1 2 0,1-4 0,-1 0 0,1-1 0,0 0 0,0-1-30,2-4 0,1 0 0,0-2 30,4 18 0,1-3 0,1-8 0,2-2 0,1-8 0,2-2-87,8-4 0,3-4 87,16 1 0,12-19 0,-16-38 0,-3-20 0,-18 13 0,-1-3 0,0-5 0,-2-1 0,0-4 0,-1-1-564,-1 1 1,-2 1 563,-1 3 0,-1 2 0,7-24 1444,-6 15-1444,-4 16-899,-2 10 1107,-35 37 1,7 5 0,-1 3-1,-1 0 1</inkml:trace>
  <inkml:trace contextRef="#ctx0" brushRef="#br0" timeOffset="5493">2920 6529 24893,'-44'-5'2428,"-5"3"-1798,14-3-270,9 2-90,17-2-270,19 0 0,14 0 0,16-2 0,-8 2 0,3-1-505,8-2 0,9-1 505,-1 0 0,8-1 0,3 0 0,-1 0-765,-5 1 1,-1 1 0,1-1 0,5 1 764,-7 0 0,3-1 0,1 1 0,3-1 0,2 1 0,2 0-228,-10 3 1,3-1 0,1 1 0,2 0 0,1 0-1,0 0 1,-1 1 0,0-1 0,-2 1 227,0-1 0,-1 1 0,-1 0 0,0 0 0,1 1 0,0-1 0,2 0 0,3 1-125,-5 0 1,1-1 0,3 1-1,1 0 1,0 0 0,2 0 0,-1 0-1,0 0 1,-1 1 0,-1-1-1,-2 1 125,6 0 0,-2 0 0,-1 1 0,0 0 0,-1 0 0,0 0 0,1 0 0,0 0 0,2 1-72,-4 0 1,0-1 0,0 1 0,1 0 0,0 0 0,1 1-1,-1-1 1,1 1 0,0-1 0,1 1 71,-4 0 0,0 0 0,1 1 0,0-1 0,0 0 0,0 1 0,1 0 0,0 0 0,0-1 0,0 2 0,0-1 0,2 0 0,1 1 0,0-1 0,0 1 0,1 0 0,-1 0 0,1 0 0,0 1 0,0-1 0,0 0 0,0 1 0,-3 0 0,0-1 0,1 1 0,-1 0 0,1 0 0,-1 0 0,1 0 0,0 0 0,0 0 0,1 1 0,-1-1 0,1 1 0,-3-1 0,0 1 0,0-1 0,0 1 0,0-1 0,1 1 0,0 0 0,-1 0 0,1 0 0,0 0 0,0 0 0,1 1 0,-1-1 0,2 0 0,0 1 0,1-1 0,-1 1 0,1 0 0,-1 0 0,1-1 0,0 1 0,0 0 0,0 0 0,1 1 0,-1-1 0,0 0 0,-2 0 0,0 0 0,-1 1 0,1-1 0,0 0 0,0 1 0,1-1 0,-1 1 0,0-1 0,1 1 0,-1 0 0,1 0 0,0 0 0,0 0 0,-3-1 0,-1 1 0,2 0 0,-1 0 0,0 0 0,0 0 0,0 0 0,1 0 0,-1 0 0,1 0 0,0 0 0,-1 1 0,1-1 0,0 1 0,0-1 0,1 1 0,0 0 0,1 0 0,-1 0 0,1 0 0,-1 0 0,1 1 0,0-1 0,0 0 0,0 1 0,0-1 0,0 1 0,0-1 0,0 1 0,0 0 0,-3-1 0,0 0 0,0 0 0,0 1 0,1-1 0,-1 1 0,1-1 0,-1 1 0,0 0 0,1-1 0,0 1 0,-1 0 0,1 0 0,0-1 0,-1 1 0,1 0 0,1 0 0,0 1 0,0-1 0,0 0 0,-1 1 0,1-1 0,0 1 0,1-1 0,-1 1 0,0 0 0,0-1 0,0 1 0,0 0 0,1-1 0,-1 1 0,0 0 0,1 0 0,0-1 0,0 1 0,1 0 0,-1 0 0,0 0 0,0 0 0,0 0 0,1 0 0,-1 0 0,0 1 0,1-1 0,-1 0 0,1 0 0,-1 0 0,0 0 0,-2 0 0,-1-1 0,0 1 0,0 0 0,1-1 0,-1 1 0,0 0 0,1 0 0,-1-1 0,0 1 0,1 0 0,-1 0 0,1-1 0,-1 1 0,1 0 0,-1 0 0,1 0 0,0-1 0,0 1 0,0 0 0,0 0 0,0 0 0,0 0 0,0 0 0,1 0 0,-1 1 0,0-1 0,0 0 0,0 0 0,1 0 0,-1 0 0,0 0 0,0 0 0,1 0 0,-1 0 0,0-1 0,1 1 0,-1 0 0,1 0 0,-1 0 0,0 0 0,1 0 0,-1 0 0,1 0 0,-1 0 0,1 0 0,-1 0 0,1-1 0,-1 1 0,1 0 0,-1 0 0,1 0 0,0-1 0,0 1 0,0 0 0,0 0 0,-1 0 0,1-1 0,0 1 0,0 0 0,0 0 0,0-1 0,0 1 0,0 0 0,0-1 0,0 1 0,0 0 0,-1-1 0,1 1 0,0-1 0,0 1 0,-1-1 0,1 1 0,0 0 0,-1-1 0,1 1 0,0-1 0,-1 0 0,1 1 0,0-1 0,-1 0 0,1 1 0,0-1 0,0 0 0,-1 0 0,1 0 0,0 0 0,0 0 0,0 0 0,0 0 0,0-1 0,-1 1 0,1 0 0,0 0 0,0-1 0,0 1 0,0-1 0,0 1 0,0 0 0,-1-1 0,1 1 0,0-1 0,-1 0 0,0 1 0,1-1 0,-1 1 0,0-1 0,0 0 0,0 0 0,0 1 0,1-1 0,-1 0 0,0 0 0,0 0 0,0 1 0,0-1 0,0 0 0,0 0 0,0-1 0,0 1 0,-1 0 0,0 0 0,-1-1 0,1 1 0,-1-1 0,0 0 0,1 1 0,-1-1 0,1 0 0,1 1 0,0-1 0,0 1 0,2 0 0,0 0 0,1 0 0,2 0 0,-9-1 0,2 0 0,1 1 0,1 0 0,1-1 0,0 1 0,1 0 0,1 0 0,0 0 0,1 0 0,-1 1 0,1-1 0,0 0 0,-1 0 0,0 0 0,0 0 0,-1 0 0,0 0 0,-1 0 0,-1 0 0,0-1 0,-2 1 0,-1-1 0,9 2 0,-2-1 0,-1 1 0,-1-1 0,-1 0 0,0 0 0,-1-1 0,0 1 0,-1 0 0,1 0 0,0 0 0,0 0 0,1 0 0,0 0 0,1 1 0,1-1 0,2 1 0,-6-1 0,1 0 0,1 0 0,1 1 0,1 0 0,1-1 0,0 1 0,1 0 0,-1 0 0,1 0 0,-1 0 0,1 0 0,-2 0 0,1-1 0,-2 1 0,-1 0 0,0 0 0,-2-1 0,-1 1 0,-2-1 0,-1 0 0,12 2 0,-1 0 0,-2 0 0,-2-1 0,-1 1 0,-1-1 0,-1 1 0,0-1 0,-1 0 0,-1 1 0,1-1 0,0 1 0,1 0 0,1 0 0,0 0 0,-1 0 0,0 1 0,0-1 0,0 1 0,-1-1 0,0 0 0,0 1 0,-1-1 0,0 1 0,0-1 0,6 2 0,-1 0 0,1-1 0,-1 1 0,-1 0 0,0 0 0,0-1 0,-1 1 0,-1 0 0,0 0 0,2 0 0,-1 0 0,0 0 0,-1 1 0,0-1 0,-1 0 0,0 0 0,-1 0 0,0 0 0,0 0 0,1 1 0,-2-1 0,0 0 0,0 0 0,-2 0 0,0 0 0,0 0 21,1-1 1,-1 1 0,-1-1-1,-1 0 1,1 0 0,-1 1-1,1-1-21,1 0 0,1 1 0,1 0 0,-2-1 0,0 1 0,-3-1 0,-3-1-23,13 3 1,-5-1 0,-2-1-1,0 0-1327,2 0 1,3 0 0,-9-1 0,-21-3 1504,-24-2 1,-37-8 0,-22-5 0,3 2-1,1 0 1,0 0 0</inkml:trace>
  <inkml:trace contextRef="#ctx0" brushRef="#br0" timeOffset="7121">4016 7475 22374,'-4'-39'3238,"0"4"-2518,-1 7-180,-2 5-271,3 8-89,-1 5-180,2 4 90,3 11 0,0 15 90,0 23-380,0-11 1,0 5 244,0 8 0,0 4-45,0 5 0,0 2 45,-2 4 0,0 0-45,2-1 0,-1-1-525,-1-2 0,0-2 525,2-5 0,0-2 0,0-6 0,0-3-662,0 23 752,0-16-90,0-12 90,0-10 399,0-10-400,0-6-89,9-29 0,6-2 1008,16-24-1008,-2 19 0,4 1 0,-7 7 0,2 2-45,21-5 0,1 7 45,8 18 0,-13 17 0,-5 8 0,-3 26 281,-17-13 0,-5 1-281,-15 21 0,-18-2 0,-17-5 0,11-29 0,-3-2 0,-3-4 0,-2-2 0,0-2 0,-1-3 0,-32 1 90,6-10-90,24-15 0,3-5-90,-11-14-406,19 3 1,5-4 225,7-26-45,11 24 0,2-1-352,4-1 1,2-2-1043,10-13 0,3-1 1709,5 1 0,3 3 0,-1 1 0,1 2 0,1 9 0,-1 0 0</inkml:trace>
  <inkml:trace contextRef="#ctx0" brushRef="#br0" timeOffset="7334">4597 7871 23184,'22'0'2878,"-3"0"-2518,-5 5 90,-4 3-91,-2 9-179,0 11 0,2 10-90,2 11-90,3 7 0,1 0 0,-2 0-450,-4-22 1,0-1-541,1 12-1978,1 10 359,-8-40 2609,-4-8 0,-6-28 0,0-8 0</inkml:trace>
  <inkml:trace contextRef="#ctx0" brushRef="#br0" timeOffset="7459">4780 7602 24083,'-7'-48'569,"1"0"1,3 4 0,0 3-480,-3-26 0,6 17-270,0 12-359,0 15-631,0 10-809,6 20 1979,0 12 0,7 16 0,-1 6 0</inkml:trace>
  <inkml:trace contextRef="#ctx0" brushRef="#br0" timeOffset="7800">4958 7795 24173,'6'18'1619,"2"2"-1079,-2 0-180,3 8-90,2 10-91,2 12-89,1 12-354,-6-27 1,-2 1 263,0 1 0,-1 0 44,-2-1 1,0 0-45,1 28 213,-4-14-213,0-12 90,0-12-180,0-18 90,5-38 90,5-16-240,0 7 1,1-4 239,2 3 0,0 0 0,2 0 0,-1 1-45,1 2 0,1 3 582,10-20-537,0 21 0,-1 16 29,-1 28-164,-1 27 0,-2 9-225,-7-14 0,0 2-1374,7 24 0,-2 1-65,-1 3-720,-2-4 2492,2-13 0,4-13 0,3-9 1</inkml:trace>
  <inkml:trace contextRef="#ctx0" brushRef="#br0" timeOffset="8137">6014 7912 24713,'-11'-41'1799,"-6"7"-990,-34 25-629,12 21-90,10 5 0,3 6-90,8 5 0,4 3-1051,-1 4 1,3 2 1050,1 3 0,2 1 0,3-1 0,1 0 74,3-2 1,1 0-75,5 26-180,4-14 0,4-12-90,4-19 90,5-12 90,1-22 90,3-16 90,-1-15 135,-11-2 0,-2-3 600,-1 12 1,-3-1-691,0-14 0,-2 0 349,-1-9-394,-4 5 0,0 30-90,2 12-315,5 46 0,2 18-764,4 10-802,1 0 1,-1 0 665,-3-23 1,-1-3 1214,13 29 0,1-12 0,1-7 0</inkml:trace>
  <inkml:trace contextRef="#ctx0" brushRef="#br0" timeOffset="8495">6355 8085 17680,'15'-62'3778,"-3"6"-1021,-4 4-2487,-2 23 891,0 13-891,2 36-180,4 21 90,2 23-123,-5-26 1,-1 1-13,-1 1 0,0 1 408,-1 0 1,0 0-454,-1-5 0,0-1 90,1 26-90,0-15 0,-3-22 0,-2-24 0,-1-26 0,5-16 0,1-5 45,0 7 0,0-1 6,4-18 1,2-3-52,2 6 0,1 3 0,-5 15 0,1 2 0,2-2 0,1 6 669,2 12-669,2 20 0,12 29 0,-7 1 0,6 16 0,-13-12 0,-3-6-1378,-4 1-511,-4-16-990,-1 0 2879,-4-19 0,0-5 0,0-7 0</inkml:trace>
  <inkml:trace contextRef="#ctx0" brushRef="#br0" timeOffset="8771">6932 7703 24713,'4'23'719,"2"5"-629,2 3-90,6 4-4341,4 1 4341,7-7 770,3-4-770,6-15 179,3-12 181,2-18 450,-1-19 269,-1-12-1217,-20 22 0,-1-1 138,14-29 2108,-7 8-2108,-5 8 0,1 35 0,-7 30 0,-4 8 0,-3 6-358,-2 11 0,-1 3 358,-1 10 0,-1 2 88,-1-17 0,-1 0 0,-2 3-628,-1 4 0,-2 4 1,0 1-1,-1-4-707,-1 4 1,0-3 0,-1 3 1246,0-4 0,-2 3 0,1-1 0,-1-4 0,0-1 0,0-4 0,-1 0 0,0-1 0,1 1 0,-1 0 0</inkml:trace>
  <inkml:trace contextRef="#ctx0" brushRef="#br0" timeOffset="9967">2587 10270 24353,'-31'23'1439,"3"0"-1259,3-5-180,5-8 270,5 8 90,11-8 539,27 19-539,12-12-135,-4-7 0,4-2-466,3-4 0,3-1 241,9-3 0,3 0-757,9-2 1,4-1 756,-15 1 0,2 1 0,1-2-881,7 0 1,2 0-1,2-1 881,-11 2 0,2-1 0,1 1 0,1-1 0,5 0 0,2 1 0,0-1 0,2 1-354,-9 0 1,0 1 0,1 0 0,1 0 0,0 0 353,3 0 0,1 0 0,1 0 0,0 0 0,1 1-166,-10-1 1,0 1-1,0 0 1,2 0 0,2 0-1,3 1 166,-6 0 0,2 1 0,4 0 0,1 0 0,0 1 0,1-1 0,-1 1 0,-2 0 0,-2-1-76,4 1 1,-1-1 0,-2 0 0,0 1 0,0-1 0,2 1 0,2 1 75,-3-1 0,3 1 0,1 1 0,2-1 0,0 1 0,-1-1 0,-1 1 0,-2 0 0,-3-1 0,2 1 0,-3 0 0,-2-1 0,-1 1 0,0 0 0,0 0 0,1 0 0,0 0 0,-2 0 0,1 0 0,0 1 0,1-1 0,2 1 0,2-1 0,-1 1 0,3 0 0,2-1 0,1 1 0,0 0 0,1 0 0,-2 0 0,-2 0 0,-2-1 0,4 2 0,-3-1 0,-2 0 0,0 0 0,0 1 0,2-1 0,2 0 0,-5 0 0,2 0 0,2 0 0,1 1 0,0-1 0,-1 0 0,-2 0 0,-1 0 0,-4 0 0,8 0 0,-3 1 0,-2-1 0,-2 0 0,1 1 0,0-1 0,0 1 0,0-1 0,-1 1 0,1 0 0,-1 0 0,0-1 0,-1 1 0,0-1 0,-1 0 0,1 1 0,-1-1 0,0 1 73,9 0 1,-2 0 0,0 1-1,4 0 1,4 0-74,-13-1 0,5 0 0,2 0 0,3 1 0,0-1 0,0 1 0,-1-1 0,-3 0 0,-5 0 0,8 0 0,-6 0 0,-1-1 0,-1 1 0,3-1 0,4 1 0,-7-1 0,4 1 0,2-1 0,3 1 0,-1 0 0,0 0 0,-3-1 0,-3 0 0,-4 0 0,10 0 0,-5-1 0,-3 0 0,0-1 0,1 1 0,1 0 0,0-1 0,0 0 0,3 1 0,2 0 0,-6-1 0,3 0 0,3 1 0,0 0 0,-1-1 0,0 1 0,-4-1 0,-2 0 0,-3 1 0,-1-1 0,0 0 0,2 0 0,2 1-53,1-1 0,4 1 1,1 0-1,1 0 1,-2 0-1,-1 0 1,-4 0 52,5 1 0,-3-1 0,-2 1 0,0-1 0,1 1 0,0-1 0,1 1 0,0 0 0,0-1 0,0 1 0,-1 0 0,1-1 0,-1 1 0,0-1 0,0 1 0,0 0 0,0 0 0,-1 0 0,1 0 0,-1 0 0,-1-1 0,0 0 0,-1 0 0,2 1 0,4-1 0,-6 0 0,3 1 0,2 0 0,2-1 0,-2 1 0,0 0 0,-4-1 0,11 1 0,-4 0 0,-1-1 0,1 0 0,4 1 0,-10-1 0,3 1 0,2-1 0,0 0 0,0 1 0,-3-1 0,-3 0 0,6 0 0,-5 0 0,0 0 0,0 0 0,5 0 0,-6 1 0,3-1 0,2 2 0,1-1 0,0 0 0,-2 0 0,-3 0 0,9 0 0,-3 0 0,-1 0 0,1 0 0,3 1 0,-9-1 0,2 1 0,2 0 0,0 0 0,-1-1 0,-2 1 0,-3 0 0,5-1 0,-3 1 0,-2 0 0,-1-1 0,2 1 0,0 0 0,0 0 0,1 0 0,-1 0 0,0 0 26,-1 1 1,0-1 0,1 0 0,-1 0-1,0 0-26,0 0 0,0 0 0,0 0 0,-1 0 0,1 1 0,-1-1 0,-1 0 0,1 0 0,-1 0 0,1 0 0,1 0 0,-1 1 0,1-1 0,0 0 0,0 0 0,1 0 0,0-1 0,0 1 0,1-1 0,0 1 0,1 0 0,1 0 0,1 0 0,-1 0 0,1 0 0,2 0 0,0 0 0,0 0 0,1 0 0,0 1 0,0-1 0,1 1 0,0-1 0,0 1 0,0 0 0,-10-1 0,-1 0 0,1 0 0,0 0 0,0 1 0,0-1-23,0 0 1,0 1 0,1-1 0,-1 1 0,1 0 0,0 0 22,0 0 0,1 1 0,0 0 0,1-1 0,-1 2 0,0-1 0,2 0 0,0 1 0,-1-1 0,1 1 0,1 0 0,-1 0 0,2 1 0,-1 0 0,1 0 0,0 0 0,0 0 0,1 1 0,0-1 0,0 1 0,1 0 0,0 0 0,-1 0 0,1 0 0,-8-2 0,0 1 0,0-1 0,0 1 0,1-1 0,-1 1 0,1 0 0,0 0 0,-1-1 0,1 1 0,0 0 0,1 0 0,2 1 0,3 0 0,-7-1 0,3 0 0,1 1 0,1 0 0,2 0 0,0 0 0,1 1 0,0-1 0,0 0 0,-1 1 0,-1-1 0,-1 0 0,2 0 0,-1 0 0,1 0 0,0 1 0,0-1 0,1 0 0,-1 1 0,0-1 0,0 0 0,0 1 0,1-1 0,-1 1 0,1-1 0,0 1 0,0-1 0,-1 1 0,1-1 0,-1 1 0,0-1 0,0 0 0,-2 0 0,0 0 0,1 0 0,0 0 0,-1 0 0,0 0 0,-1 0 0,0-1 0,-2 0 0,-1 0 0,-2 0 0,7 1 0,-3-1 0,-2 1 0,0-1 0,-1-1 0,-1 1 0,1 0 0,1 0 0,8 1 0,0 0 0,-1 0 0,1 0 0,0 0 0,-1 0 0,1 0 0,-1 0 0,0-1 0,0 1 0,0 0 0,0-1 0,0 1 0,0-1 0,-1 0 0,-1 0 0,-1 0 0,1-1 0,1 1 0,2 0 0,2 0 0,-9-1 0,3 0 0,1 0 0,1 1 0,2-1 0,-1 1 0,0-1 0,-2 0 0,-1 0 0,-2-1 0,2 0 0,-1 1 0,-3-2 0,0 1 0,0-1 0,0 1 0,2 0 0,2 0 0,2 1 0,2 0 0,3 0 0,0 1 0,0-1 0,0 0 0,-2 0 0,-3 0 0,-2-1 21,7 1 1,-3-1 0,-3-1-1,0 1 1,1-1 0,3 2-22,-7-2 0,2 0 0,2 1 0,0 0 0,0 0 0,-1 0 0,-2-1 0,-3 0 0,3 1 0,-2-1 0,-2 0 0,-1-1 0,1 1 0,2 0 0,-2 0 0,3 1 0,1-1 0,-1 0 0,-1 0 0,-3 0 0,-4-1 0,8 2 0,-4-2 0,-4 1 0,1-1 0,11 1 0,-1 0 0,-2-1 0,-7 0 0,-2 0 0,-1-1 0,15-2 0,-2 0 447,-12 2 1,-3-1-1078,-9-4 1,-3 0-855,11 3 1484,-28-4 0,-37 0 0,-19 0 0</inkml:trace>
  <inkml:trace contextRef="#ctx0" brushRef="#br0" timeOffset="11239">4568 11413 23454,'-30'0'2068,"-1"0"-1888,-3 12 0,-1 4 90,2 17-180,5 7 90,13 9-90,8 5 0,16 1-90,10-3 0,13-6 90,9-11-90,8-12 0,2-10 90,2-18 0,0-11-870,-6-16 960,-4-12 90,-13-14-301,-19 24 0,-3-1 166,-4-3 0,-2-1-90,-5 0 0,-3-1-45,-2 4 0,-4 1 0,-3 3 0,-4 3-90,-26-17-270,-10 18-269,-3 13-271,2 17-359,6 11-180,12 10-990,17 10 2429,15 1 0,22 4 0,8-3 0</inkml:trace>
  <inkml:trace contextRef="#ctx0" brushRef="#br0" timeOffset="11758">5352 11449 23634,'9'-10'2428,"-2"4"-2248,-12 2-180,-2 4 90,-5 6-90,2 5 0,3 12 0,4 3 0,3 2 0,3-3 0,2-4 0,3-11 0,0-3 90,-3-7-90,-2 0 90,-10-4 0,-2-2-90,-9 0 90,-1 2-90,-1 11 90,-4 24 0,12 5-90,5 26-341,21-3 341,-3-28 0,4 0 45,4-1 0,3-2-45,4-1 0,3-5-45,3-6 0,3-5 45,4-3 0,1-5-45,4-9 0,0-5-413,1-4 1,-1-3 457,1-8 0,-2-4 0,-1-5 0,-3-4 44,-1-5 1,-3-2 90,-2-2 0,-3-3 90,-2-2 0,-5-1 0,-2 1 0,-5-1-90,-4 0 0,-4-1 44,-1 2 1,-4 2-180,-4 3 0,-2 1 0,0 4 0,-1 2 0,-1 7 0,0 2 0,-1-16 0,-3 28 0,7 38 0,-8 39 0,8-13 0,2 4-79,-4 6 0,-1 4 79,4 2 0,1 6 0,0-4-416,-1-12 1,-1-3 0,2 2-35,0 14 0,1 4 1,1-6-541,1 0 1,1-5-450,0-5 0,2-2 1439,0-8 0,0-2 0,5 20 0,-2-9 0</inkml:trace>
  <inkml:trace contextRef="#ctx0" brushRef="#br0" timeOffset="12409">5864 11530 23094,'-33'-51'1979,"4"7"-1889,9 12 0,10 11-315,47 17 0,18 7 45,-21-2 0,3 0-23,9 1 1,9 1 0,2 0 0,-3 0 112,3-1 0,-3-1 0,0 0 150,-1-1 0,1 0 0,-1 0 329,1 0 1,-1 0 0,-9 0-120,7-2 0,0 1-1,-51-1-179,-6 2 90,-17 29-90,4 1-90,1 13 0,3 6-225,6-15 0,2 0 225,-1 13 0,3 0 0,1 19-90,8-27 0,3-1-269,4 10-1,12 2 0,-1-37 90,2-17 90,3-15 180,1-19 90,-3-12 180,-5-12-90,-12 27 0,-2-1 90,-2-1 0,-1 0-174,-3 1 1,0 0 353,-7-30-270,-3 15-91,-1 13 1,5 20 0,-1 16 438,6 21-528,-3 20 0,10 17-130,-2-22 1,2 1 129,8 16 0,3-1 0,-2-14 0,1-2-45,6 9 0,2-7 45,17-12-90,3-22 90,5-27 0,-22 3 0,-1-5-316,2-6 1,-1-5 404,0-4 1,-1-3-534,0-5 0,-3-1 713,-2-3 1,-3 0 90,-3 1 0,-2-3-300,-5 4 0,-3-3 0,0 5-60,0 6 0,-2 1 0,0-16 0,-2 15 0,-1 38 0,-6 34 0,1 36 0,2-17 0,0 8-376,2-6 1,-1 7-1,2 2 1,0-3 375,0 7 0,1-2 0,1 4-203,0 0 1,-1 4 0,2 0-1,-1-4-487,2-1 1,0-2-1,1-2-300,0-2 1,2-1 0,-1-1 989,-1-4 0,1-2 0,0-1 0,2 15 0,0-2 0,-1-6 0,0 1 0</inkml:trace>
  <inkml:trace contextRef="#ctx0" brushRef="#br0" timeOffset="13747">3659 13466 23454,'-49'-20'2788,"4"0"-2608,10-1 0,11 1-90,12 0 180,10-1 89,15 3 91,18 1 0,21 2-515,-14 7 1,3 0 64,11 1 0,4 1 0,-12 2 0,2 1 0,2 0 0,4 1 0,3 0 0,5 1-637,-6 0 1,5 1 0,2-1 0,0 1 0,-2 0 636,3 0 0,-3 0 0,1 0 0,3 0 0,-9 0 0,3 0 0,1 0 0,1 0 0,-2 0 0,-3 0-544,13 1 0,-3 0 0,-1 0 0,1 0 544,-10 0 0,0-1 0,0 0 0,0 0 0,1 1-274,-1-1 1,1 1 0,0 0 0,0 0 0,0 0 273,0-1 0,0 0 0,0 0 0,0 0 0,0 0-181,10 1 1,0 0 0,1 1 0,2-1 180,-12-1 0,2 0 0,2 0 0,0 0 0,-2 0 0,-2 1 0,9 0 0,-3 0 0,0 0 0,3 0 0,-4 0 0,4-1 0,0 0 0,-2-1 0,-4 1 0,-5 0 0,-3 0 0,-1 0 0,0 0 0,1 0 0,0 0 0,1 0 0,-1 0 0,0 0 0,-1 0 0,1-1 0,4 0 0,4 0 0,5-1 0,2 0 0,-1-1 0,-3 1 0,0 0 0,-2 0 0,0 0 0,3-1 0,0 1 0,3-1 0,2-1 0,-2 1 0,-4 1 0,-4-1 0,-2 2 0,-2-1 0,1 0 0,0-1 0,0 1 0,-1-1 0,1 1 103,-1 0 0,-1 0 0,1 0 0,4 0-103,3 0 0,4-1 0,1 0 0,0-1 0,-4 2 0,1-1 0,-5 0 0,2 0 0,8 0 0,-17 1 0,5 0 0,3-1 0,4 0 0,0 0 0,0 1 0,0-1 0,-3 0 0,-4 1 0,11-1 0,-3 0 0,-2 0 0,0 0 0,0 0 0,3 1 0,0-1 0,1 0 0,2 0 0,1 1 0,-2-1 0,-2 1 0,-2 0 27,-4 0 1,-2 0-1,-2 0 1,0 0-1,-1 1 1,2 0-28,1 0 0,2 1 0,-1-1 0,-1 1 0,0 0 0,-3 0 0,14 0 0,-3 0 0,-1 0 0,4 0-38,-13 0 0,3-1 1,1 1-1,0 0 1,-2 0-1,-3 1 38,7-1 0,-4 1 0,-2 1 0,2-1 0,-2 1 0,-1-1 0,2 1 0,2 1-58,1 0 0,3 1 0,2 0 0,-2 0 0,-2 1 58,1 0 0,-3 0 0,0 1 0,2-1 0,-1 1 0,2-1 0,0 1 0,2 0 0,-1 1 0,3 2 0,1 0 0,0 0 0,-1 1 0,-3 0 0,3-1 0,-4 1 0,1 0 0,3 0 0,-11-1 0,3 0 0,1 0 0,0 0 0,-2 0 0,-2 0 0,8 2 0,-2 0 0,-2 0 0,1-1 0,2 1 0,1 0 0,-1 0 0,1 0 0,0 0 0,1 1 0,0-1 0,0 0 0,1 1 0,0-1 0,0 1 0,1-1 0,0 1 0,0-1 0,0 1 0,0-1 0,-2 0 0,0-1 0,1 1 0,4 0 0,-11-1 0,2 0 0,2 0 0,2 1 0,-1-1 0,0 0 0,1 1 0,0-1 0,0 1 0,1 0 0,-1-1 0,1 1 0,-1-1 0,1 1 0,0-1 0,-1 1 0,0-1 0,-1 1-34,-3-1 0,1 0 1,-1 0-1,-1 0 1,-2-1-1,-2 1 34,10 0 0,-3 0 0,-2 0 0,1 0 70,2 1 0,0-1 0,0 0 0,0 0-70,-2-1 0,-1 1 0,2-1 0,7 1-19,-10-1 0,6 1 0,4 1 0,1-1 0,-1 1 0,-2-1 0,-6-1 19,1 0 0,-4 0 0,-2-1 0,1 0 0,5 1 0,-1 0 0,4 0 0,3 1 0,0 0 0,-1 0 0,-3-1 0,-6-1 0,6 2 0,-5-2 0,-2 1 0,1-1 51,3 1 1,0-1-1,0 0 1,1 1-52,0-1 0,1 1 0,-1 0 0,1 0-56,1 0 1,0 1 0,0-1 0,0 1 55,-1 0 0,1 0 0,0 0 0,-1 1 0,0-1 0,0 1 0,0 0 0,0 0 0,-2 0 0,0 1 0,0-1 0,-1 1 0,0 0 0,0 0 0,0 0 0,-1 0 0,0 0 0,0 0 0,0 0 0,0 0 116,0 1 0,0 0 1,-1-1-1,1 1-116,0 0 0,0 0 0,0-1 0,0 1 12,0-1 1,-1 0 0,1 1 0,0-1-13,0 0 0,0 0 0,0 0 0,0 0 0,-1-1 0,0 1 0,0-1 0,0 0 0,-1 1 0,0-1 0,-1 0 0,1 1 0,-1 0 0,-1 0 0,1 0 0,0 0 0,-1 0 0,0 0 0,0 0 0,1 1 0,0-1 0,0 1 0,0 0 0,1-1 0,0 1 0,0 0 0,1 0 0,-1-1 0,2 1 0,0-1 0,0 0 0,0 0-21,1 0 1,-1-1-1,1 1 1,0-1 20,1-1 0,-1 0 0,1 0 0,-1 0 0,0 0 0,0 0 0,0 0 0,0 0 84,-1 0 0,-2-1 0,2 2 0,3 0-84,-9-1 0,3 2 0,1 0 0,0 0 0,-1 1 0,-2-1-125,12 2 0,-3 1 0,0-1 0,3 2 125,-12-3 0,3 0 0,1 1 0,0 0 0,-2 0 0,-3-1 0,11 3 0,-4 0 0,0 0 0,0-1 0,3 1 0,-1 0 0,1 0 0,1 0 0,-1 0 0,1 0 0,1 0 0,-1 0-22,1 0 1,0 1-1,1-1 1,0 0 21,-14-3 0,1 0 0,0 0 0,0-1 0,0 1 0,1 0 0,0 1 0,0-1 0,1 0 0,-1 0 0,1 0 0,1 0 0,-1 0 0,1 0 0,-1-1 0,1 1 0,1 0 0,-1-1 0,0 1 0,1-1 0,-1 0 0,1 0 0,0 0 0,0-1 0,-1 1 0,0 0 0,0 0 0,-1-1 0,1 1 0,-1-1 0,-1 0 0,0 0 0,0 0 0,-1 0 0,1-1-7,10 2 1,0 1 0,0-1-1,-1-1 7,-1 1 0,-1-1 0,0-1 0,-1 0 0,-2 0 0,0-1 0,0-1 0,-1 1 0,-1-1 0,-1 1 0,-1-1 0,1 0 0,-4-1 0,0-1 0,0 0 0,3 1 181,9 0 1,2 1 0,1 0-1,-2-2-181,-10-1 0,-1-1 0,-1 0 0,0 0-300,14 2 0,-1-1 1,-7-1-1410,1-1 0,-21-6 1960,-36-7 1,-55-11-1,11 8 1,-1 0-1</inkml:trace>
  <inkml:trace contextRef="#ctx0" brushRef="#br0" timeOffset="14564">3744 15022 23544,'0'-57'2968,"0"6"-2428,0 11 89,0 7-179,-4 10-90,0 7-270,-1 14-90,-4 23 0,1 32 0,-1-8 0,0 4-585,-2 15 0,-1 3 585,3-16 0,0 1 0,1 1 0,-1 2 0,0 2 0,0-1 0,1 0 0,-1 1 0,2-2 0,-1-1 0,2-1 0,-1-2-796,2-3 0,0-1 0,1-2 301,-1 16 0,2-2-450,0-11 1,2-2-328,3-7 1,2-2 1271,4 14 0,10-23 0,3-14 0</inkml:trace>
  <inkml:trace contextRef="#ctx0" brushRef="#br0" timeOffset="15146">4085 15123 25253,'10'-51'569,"1"-1"1,-2 6 0,0 3-31,3-16 181,-4 29-360,-2 37-360,-2 34 0,-1-3 0,0 5-844,-1 11 0,1 2 844,0 10 0,1 1 0,-2-20 0,0 1 0,1 2 0,0-1 0,1 3 0,0 1 0,0-5 0,0 1 0,-1-2 0,2 0-300,0 10 0,1 1 0,0-6-375,0-8 1,0-4-736,1-1 1,-1-3-480,0 1-180,-11-10 1,-18-44 628,-20-16 2115,14 8 0,-2-3 918,-6-6 0,-2-1-559,-2-2 0,-2-1-437,-1 0 1,-1 0-238,3 3 0,2 1-180,2 3 0,3 1-90,6 4 0,3 1 90,-9-13-29,25 8-61,28 12 89,29 3-89,-12 11 0,7 2-30,7 2 0,7 1 0,-2 1-215,-9 0 0,-2 2 0,3 0 155,12 2 0,3 1 0,0 3 30,3 6 0,0 3 0,-6-1 15,-3-2 0,-3 1-45,-4-1 0,3 2 0,-8-2 1117,3 1-1117,-9-8 0,-5-3-90,-4-8 0,-1-5 0,-1-11-2990,0-39 3170,-12 0-46,-8 12 1,-3-2 315,-7 8 0,-4 1-135,-2-1 0,-2 2-45,-4 1 0,-3 3 0,-2 5 0,-3 4 179,-25-4 91,-2 26-491,6 29 41,8 25 0,24-16 0,4 4-687,3 5 1,4 2 686,5 5 0,4 1 0,2 0 0,5 1 1028,3-3 1,4 0-1719,-1-11 1,3 1 0,1-3-256,4 0 1,2-2-406,8 5 1,3-8 1349,16-13 0,-2-17 0,-3-12 0</inkml:trace>
  <inkml:trace contextRef="#ctx0" brushRef="#br0" timeOffset="15449">5165 15337 23544,'0'-35'1394,"0"0"0,0-26-944,2 15 179,4 23-179,8 18-180,10 28-90,11 23-135,-13-14 0,1 2-486,1 6 0,1 2 486,1 2 0,1 1-1685,-3-1 0,3 1 1640,2 3 0,3 2 0,-3-9 0,8-1 0,-6-9 0,-1 1 0</inkml:trace>
  <inkml:trace contextRef="#ctx0" brushRef="#br0" timeOffset="15524">5657 15286 22374,'-14'63'0,"0"-1"0,1 1 0,-1 0 0,0 0 0,1-1 0,-1 1 0,3-4 0,0 0 0,0 0 0,-1 0 0,1 0 0,0 0 0</inkml:trace>
  <inkml:trace contextRef="#ctx0" brushRef="#br0" timeOffset="15867">5969 15565 20755,'22'-60'1259,"0"0"0,-4 5 1,-2 3-1080,-3 7 0,-4 3 180,1-16-91,-13 27-89,-12 29 0,-8 30-180,-5 23 45,14-16 0,1 2-460,1 4 0,2 2 415,2 0 0,3 1 45,1-2 0,1 0-45,3-3 0,2-2-90,4 27 291,4-13-381,8-18 90,5-18-90,3-20-3183,3-20 3363,-3-21 224,-9-2 1,-2-4 15,-5 10 0,-2-2 120,2-14 0,-3 1-45,-4 18 0,-2 4 114,-1-29-159,0 16-180,0 10-1,0 15-89,0 10 3144,5 20-3144,4 12 717,9 14-717,5 8 33,5 2-798,-7-10 1,0 0-1125,10 18 449,-12-19 1,-1 0 1213,4 11 0,-1-3 0,-1 1 1</inkml:trace>
  <inkml:trace contextRef="#ctx0" brushRef="#br0" timeOffset="16552">6818 14208 23993,'0'-39'1529,"0"11"-719,0 20 179,-4 28-89,3 31-1517,-3-9 0,-1 5 617,5 12 0,-1 4 0,-2-13 0,0 1 0,0 1 0,2 4 0,1 2 0,0-1-336,-1 3 0,0-1 0,0 1 336,0-2 0,1 0 0,1-1 0,-1-3 0,2 0 0,-1-2 0,1-4 0,0-1 0,1-2 0,1 14 0,2-3 0,0-9 0,0-3 0,4 20 0,0-21 0,-3-28-269,-3-56 179,-10-19-477,1 7 0,-2-2 567,-3 6 0,-3 0 0,-1 1 0,-2 2 45,-1 5 0,-1 3 424,0 7 1,-3 3-380,-17-7 90,-1 27-180,6 26 0,8 25 0,13 19 430,13-27 1,4 2-431,4 1 0,5 0 0,4-3 0,4-1 0,4-1 0,3-3-90,4-3 0,3-5-135,1-3 1,4-5-316,18-5 0,2-7 270,-17-3 0,0-4 45,14-6 1,-3-6 44,-19 0 0,-5-4 45,1-3 0,-3-3 90,-2-2 0,-3-3 45,-2-4 0,-3-1 45,-3-5 0,-2-1 90,-2-2 0,-2-2-350,-2 1 0,-1 0 439,-3 3 1,0 0-45,-1 5 0,-3 2 1369,-5-25-1279,-5 15 0,-12 14-40,-7 16 40,-8 13 90,-2 21-180,-1 18-635,20-10 0,3 3 455,1 5 0,3 4 42,2 24 1,6 5-43,6-21 0,3-1 0,1 1 0,0 0 0,1 0 0,2-1 0,9 14 0,4-6 0,-4-21 0,3-3-13,9 3 0,2-2-437,17 11-45,-16-20 0,1-3-1283,11 2-200,1-12-721,-2-1 2306,-3-7 1,-1-5-1,-3 0 1</inkml:trace>
  <inkml:trace contextRef="#ctx0" brushRef="#br0" timeOffset="17130">7971 15210 23634,'-14'-49'2518,"2"8"-2248,3 8-90,0 10-180,8 8 90,-2 5-90,3 5 90,3 16-90,3-3 0,3 11 0,3-8 0,-5-6 0,-2 0 0,-1-8 0,-2-6 0,2-7 0,-1-9 180,-2-4-1,-1 1 1,0 5 0,-3 5 270,-9 8 0,-3 19-270,-9 17-180,1 30 0,10-17 0,0 3-567,0 7 0,1 2 567,0 6 0,2 1 0,2 0 0,3 1 0,0-2 0,3-2 0,3-2 0,3-2 0,0-5 0,3-2 0,2-6 0,4-3 0,17 24 0,13-21-135,-5-28 0,5-9-540,6-13 1,0-7-378,2-2 1,-1-4 826,-1-11 1,-4-7 74,-15 6 0,-4-5 0,-1 2 150,4-12 0,-2-1 60,-4 7 0,0-4 0,-3 3 120,-1-5 0,-3 2-1,-1 3 1,-1 2 0,-3 6 0,0 2 180,3-22 961,-2 16-691,-8 22-91,0 17-449,-4 24 688,0 11 0,0 5-778,1-2 0,0 1 0,0 15 0,2 1-285,0-10 0,2-3 285,-1-1 0,2 0 0,4 7 0,1-1-667,4 13-592,6 7-270,-10-35-3419,2-5 4948,-4-15 0,1-8 0,-4-11 0</inkml:trace>
  <inkml:trace contextRef="#ctx0" brushRef="#br0" timeOffset="17283">8755 14229 24983,'-6'-35'989,"0"0"1,-6-26-900,5 18-1,1 13-89,6 10-359,0 16-631,0 15-629,4 22-1259,1 15 2878,-2-15 0,0 3 0,1 4 0,0 1 0,-1 5 0,0 0 0</inkml:trace>
  <inkml:trace contextRef="#ctx0" brushRef="#br0" timeOffset="17767">8885 15174 24623,'0'6'2788,"2"5"-2068,2 0-270,4 9-450,4 5 0,3 6 0,12 20 0,-8-13 0,6 11 0,-11-24 0,-6-5 0,-2-11 0,-9-12-90,-2-15-90,-2-15 90,4-10 90,5 1 0,3-1 0,-2 9 0,1 1 45,3-11 0,0 2 45,5-1 90,8 33-180,-4 25 0,5 33 0,-11-1 0,-4 4-240,0-12 0,-1 0 240,1 13 0,-2-1 0,-2-15 0,0-2 0,2 10 0,5-13 0,0-34 0,9-20 0,2-17 0,5-14-397,4-5 397,-3 2 230,-10 26 0,0 3-230,4-4 0,1 4 0,-11 35 0,-2 36 0,-1 4-787,-4-13 1,-1 1-923,4 16-25,2-8-875,5-7 2609,3-17 0,6-8 0,3-11 0</inkml:trace>
  <inkml:trace contextRef="#ctx0" brushRef="#br0" timeOffset="18262">9750 15164 22554,'21'-59'3238,"-5"8"-2608,-8 13 89,-4 15-269,-12 10-90,-1 25-180,-9 16 0,0 26-180,7-20 0,2 1-134,-1 3 0,1 1 179,1 1 0,2 1-90,1-4 0,1 1-450,2 12 0,3-3 226,5-8 179,4-2 0,8-68 90,3-20 45,-8 20 0,0-2-1512,-1-3 0,1-2 1557,0 1 0,0 0-1,-2 1 1,-1 1 90,8-24-90,-3 13 92,-4 31-182,-1 20 90,-2 33-90,0 11 0,2 10-1021,3-1 1021,1-4 0,2-10 2716,4-14-2806,4-19-90,7-19 90,2-27 135,-14 9 0,0-5 0,0-7 0,-1-7 195,-1-4 0,1-6 0,-2-2-770,0-5 1,-1-3-1,-1 1 530,0 1 0,1 0 0,-2 0 0,-1-3 0,-1-1 0,-2 10-162,-3 12 1,-1 6 161,1-3 0,-2 7 0,-2 17 1144,-2 30-1144,0 34 0,0-8 0,1 5-490,1 10 1,0 4 489,2 8 0,1 3 0,-3-20 0,1 0 0,0 1 115,0 0 0,1-1 0,-1 1-235,0-1 0,0 0 1,-1 0-781,2 19 1,-1-1-226,-1-5 1,0 0 1124,-2-15 0,1 0 0,-1-2 0,0 2 0,0-2 0,0 6 0,0 1 0</inkml:trace>
  <inkml:trace contextRef="#ctx0" brushRef="#br0" timeOffset="19474">16548 2560 23004,'0'-59'1889,"0"6"-1529,0 12-181,0 13 181,0 8 540,0 12-271,0 47-89,0 12 0,1 8-480,0-14 0,-1 2 0,0 3-540,0-1 0,1 2 1,-1 2-1,1-2 480,-1 13 0,0 0 0,0 1-615,-1-11 0,0 2 0,0 0 0,0 1 615,0 6 0,0 1 0,0 2 0,0 0-389,-1-9 1,0 1 0,1 1 0,-1 0-1,0 1 389,1 4 0,0 1 0,0 1 0,1 1 0,-1-1-147,0-10 0,1-1 0,0-1 0,-1 3 0,0 3 0,0 5 147,0-11 0,0 5 0,-1 2 0,0 4 0,0 1 0,0 0 0,0 1 0,0-1 0,0-2 0,0-2 0,0-4-77,0 12 0,1-5 0,-1-2 1,0-1-1,0 1 0,0 3 1,-1 4 76,1-10 0,0 3 0,-1 3 0,0 2 0,0 1 0,0 0 0,-1 0 0,1-2 0,0-2 0,0-4 0,-1-3-22,0 15 1,0-5 0,0-3 0,-1-2 0,1 1 0,-1 1 21,1 1 0,-1 0 0,0 0 0,1 0 0,-1 0 0,-1 0 0,1-2 0,-1 1 0,1-1 0,-1 0 0,0-1 0,0 1 0,0-2 0,1 1 0,-1-1 0,0 0 0,0 0 0,0 0-55,0 0 1,0-1 0,0 0 0,0 1 0,0-1 0,0 0 54,0 0 0,0-1 0,0 1 0,0-1 0,1 1 0,-1-1 0,1 1 0,-1-1 0,0 0 0,1 1 0,0-1 0,0 0 0,0-1 0,0 1 0,0-1 0,0 1 0,1-1 0,-1 0 0,1-2 0,-1-1 0,1 1 0,-1-1 0,1 0 0,0 0 0,-1 10 0,1-2 0,-1 1 0,1-1 0,-1 0 0,1-3 0,0-1 0,0 0 0,0 0 0,0-1 0,1-3 0,0-2 0,-1 1 0,1 1 0,0 2 0,0 2 0,-1 2 0,0 2 0,1 0 0,-1-1 0,1-4 0,-1-1 0,1-3 0,0-1 0,0 0 0,0 4 0,-1-1 0,1 3 0,-1 1 0,0 0 0,0-2 0,-1-3 0,1 8 0,-1-5 0,0 1 0,-1 3 0,1-7 0,0 3 0,0 1 0,-1 1 0,1-2 0,0-3 0,-1-1 0,2-2 0,-1-2 0,0 1 0,0 3 17,0 0 1,0 3 0,0 2 0,0-1-1,0-3 1,0-2-18,1 5 0,0-3 0,0-2 0,0 1 0,0 1 0,1 0 0,-1-1 0,1 1 0,0-3 0,1 0 0,0 0 0,-1 4 0,0 4 0,-1 5 0,0 1 0,1 0 0,0-4 0,0 3 0,0-4 0,0 1 0,0 3 0,0-11 0,0 2 0,0 3 0,0-1 0,0-1 0,0-3 0,0 11 0,1-3 0,0-1 0,-1 1 68,0 1 1,0 0 0,0 0 0,0 1-69,1-1 0,0 1 0,0 0 0,0 0 7,-1-1 0,0 0 0,0 1 1,0-1-8,1-1 0,0 1 0,0-1 0,-1 1 0,1-1 0,-1-1 0,0 1 0,0 0 0,0 0 0,0 1 0,1-1 0,-1 1 0,0-2 0,1 0 0,-2 1 0,1 4 0,0-8 0,0 2 0,-1 3 0,1 0 0,0-1 0,0-4 27,0-1 1,0-3 0,1-2 0,0 2-1,-1 2-27,1 0 0,0 3 0,-1 2 0,1-2 0,0-1 0,0-5 0,1 4 0,0-4 0,0-2 0,0 1 0,0 11 0,1 0 0,1 1 75,2-9 1,2 3 0,0-4 0,0-11 0,7 11 0,15-1 0</inkml:trace>
  <inkml:trace contextRef="#ctx0" brushRef="#br0" timeOffset="20339">21900 2535 20757,'6'-60'629,"0"0"1,-1 4 0,0 2-360,0 5 0,0 2-45,-2 6 0,0 3 44,5-21 1119,-5 16-1118,2 23 533,-1 24-353,3 34-270,-2-2 0,0 6-543,-1 16 1,0 4 362,0-11 0,-1 3 0,0 2-539,-1 7 1,-1 4 0,1 1 538,-1-13 0,0 2 0,0 1 0,-1 1-538,-1 5 0,0 2 0,-1 0 0,1 2 538,0-10 0,-1 2 0,1 0 0,0 1 0,-1 1-240,0-6 0,0 0 1,-1 1-1,1 1 0,-1 0 1,1 1 239,-1 3 0,1 1 0,-1 0 0,0 1 0,1 1 0,-1 0-90,0-7 1,0 1-1,0 0 1,1 0 0,-1 1-1,0-1 1,-1 1 89,1 2 0,0 0 0,-1 0 0,1 0 0,-1 1 0,1 0 0,-1 0-29,1-6 0,-1-1 0,1 1 0,0-1 0,-1 1 1,0 2-1,1 2 0,-1 3 29,0-9 0,0 3 0,0 2 0,0 2 0,0 1 0,0 0 0,-1 1 0,1 0 0,0-1 0,0-1 0,0-2 0,0-1 0,0 7 0,-1-3 0,1-1 0,0-1 0,0 0 0,0 1 0,0 2 0,0 3 0,0 4 0,1-15 0,-1 3 0,1 2 0,-1 3 0,0 1 0,1 1 0,-1 1 0,0 1 0,0 0 0,1-1 0,-1-1 0,1 0 0,0-2 0,0-3 0,0-1 0,1-4 0,-1 18 0,0-5 0,1-3 0,0-2 0,0 0 0,0-1 0,0 1 0,1 2 0,-1 4 0,0-9 0,0 1 0,0 2 0,0 0 0,1 2 0,-1-1 0,0 1 0,0 0 0,1 1 0,0-2 0,0 0 0,1 0 0,0-2 0,0 1 0,0 0 0,1 0 0,0-1 0,0 1 0,0-1 0,1 0 0,-1-1 0,0-1 0,0-1 0,1-1 0,-1 8 0,0-3 0,1-1 0,-1-1 0,0 0 0,1 0 0,-1 0 0,1 3 0,0 1 0,0-8 0,0 3 0,0 0 0,0 2 0,0 0 0,0 1 0,0-1 0,0 0 0,1-1 0,-1-1 0,1-3 0,-1-1 0,2 11 0,-1-3 0,1-1 0,0-2 0,0 0 0,-1-1 0,1 1 0,1 1 0,-1-1 0,0 1 0,0 0 0,0-1 0,1 1 0,-1 0 0,1-1 0,-1 0 0,1 1 0,-1-2 0,1 1 0,-1 0 0,1 0 0,0 0 0,-1 0 0,1-1 0,0 0 0,0 0 0,0 0 0,0 0 0,0 0 0,1 0 0,-1 0 0,-1 0 0,1 0 0,0 0 0,0 0 0,-1 0 0,1 0 0,-1 0 0,1 0 0,-1 0 0,1-1 0,0 1 0,-1 0 0,1-1 0,0 0 0,-1 1 0,1-1 0,-1 0 0,0-1 0,0-1 0,0 0 0,0 0 0,0 0 0,0 1 0,0 2 0,0 1 0,0-1 0,0 2 0,0 2 0,0 1 0,0 1 0,0-1 0,-1 0 0,1-1 0,0-2 0,-1-2 0,0 1 0,1-2 0,-1-1 0,0-1 0,0-1 0,0 1 0,0 1 0,0 2 0,0 3 0,0 1 0,1 2 0,-1 1 0,1 0 0,-1-1 0,0-2 0,0-2 0,0-4 0,-1 8 0,1-5 0,0-1 0,-1-2 0,0-1 0,0 1 42,0 9 1,1-2 0,-1-1-1,0 2 1,-1 1-43,1-5 0,-1 4 0,0 0 0,0-1 0,0-2 0,-1-4-90,0 8 0,0-4 0,0-2 0,-2 4 90,1-2 0,-2 6 0,0-2 0,0-7 0,0-14 0,-4 8 0,-5-20 0</inkml:trace>
  <inkml:trace contextRef="#ctx0" brushRef="#br0" timeOffset="21237">27682 954 20845,'16'-20'3598,"13"-16"-2968,-9 16-271,7-6 1,-13 38 90,0 21-135,-7-3 0,-2 6-46,4 15 1,-2 6-838,-2-7 1,-1 3-1,0 3 658,-1-3 0,1 2 0,0 2 0,-1 2-501,-1-4 1,0 1 0,0 2 0,0 1 0,0 1 410,0-6 0,-1 2 0,1 0 0,-1 1 0,0 1 0,0 0-314,0 4 1,0 1 0,0 1-1,-1 0 1,1 1 0,-1 0 313,1-5 0,-1 0 0,0 0 0,1 1 0,-1 0 0,0 1 0,0 0-158,0-5 1,0 1 0,0 0 0,0 1 0,0-1 0,0 1-1,0 1 1,0-1 157,0 4 0,0 0 0,-1 1 0,1 0 0,-1 0 0,1 0 0,-1 1 0,1 0-41,-1-5 1,0-1-1,1 1 1,-1 1-1,1-1 1,-1 1-1,0 0 1,0 0 0,0 0 40,0 3 0,0 0 0,0 1 0,-1-1 0,1 1 0,-1 0 0,1 0 0,-1 1 0,1-1-13,0-5 0,-1 1 1,1-1-1,-1 1 1,1 0-1,-1-1 1,1 1-1,-1 1 0,1-1 1,0 1 12,-1 1 0,1 1 0,-1-1 0,1 1 0,-1 0 0,1 1 0,-1-1 0,1 0 0,0 1 0,-1 0 0,1 0 0,-1 1 0,1 0 0,-1 1 0,1-1 0,-1 0 0,1 1 0,-1-1 0,1 1 0,0-1 0,0-4 0,0-1 0,1 1 0,-1 0 0,0-1 0,1 1 0,-1 0 0,1 0 0,-1-1 0,1 1 0,-1 0 0,1 1 0,0-1 0,-1 0 0,1 1 0,-1-1 0,1 1 0,0 0 0,0-1 0,0 1 0,0-1 0,1 0 0,-1 0 0,0-2 0,1-1 0,-1 0 0,1 0 0,0 1 0,0 1 0,1 1 0,0 2 0,0 3 0,1 3 0,0-13 0,0 2 0,1 3 0,0 2 0,0 2 0,1 1 0,-1 1 0,1 1 0,1 1 0,-1 0 0,0-1 0,1 1 0,-1-1 0,1-1 0,0-2 0,-1 0 0,0-3 0,1-2 0,-1-1 0,1 10 0,0-2 0,0-3 0,0-2 0,0 0 0,0-2 0,0 0 0,0 1 0,1 1 0,0 2 0,0 2 0,1 3 0,-2-10 0,1 3 0,1 2 0,-1 1 0,1 2 0,-1 2 0,1 0 0,0 0 0,1 0 0,-1 1 0,0-2 0,1 0 0,-1-2 0,0-1 0,1-3 0,-1-2 0,0-2 0,0-4 0,4 18 0,-1-5 0,0-3 0,0-3 0,1-1 0,-1-2 0,1 1 0,-1 0 0,0 1 0,1 0 0,-1-1 0,0 1 0,1-1 0,-1 0 0,1-1 0,-1 1 0,0-1 0,0 0 0,1 5 0,0 0 0,0 0 0,0-1 0,0 0 0,-1 0 0,1 0 0,-1-1 0,0-2 0,0-1 0,-1 0 0,1 0 0,-1 0 0,1-1 0,-1 1 0,-1-2 0,2 6 0,-1 0 0,0-1 0,-1-1 0,0 1 0,1-1 0,-2-1 0,2 7 0,-1-1 0,0 0 0,0 0 0,-1-2 0,0 1 0,-1-4 0,0-1 0,-1 0 0,0-1 0,0 0 0,-1 0 0,0 7 0,0 0 0,0-1 0,-1-1 0,-1 0 0,-1-3 0,0-1 0,-1-1 0,0 0 0,-1-1-199,0-3 0,-1-1 0,-1-1 0,0 0 0,-1-1-184,-1 9 1,-1-1 0,-1-2-1,-1 0 103,-1-6 0,-1 0 1,0-2-1,-2-1-560,-3 8 1,-1-2 0,-3-4 839,1-7 0,-2-3 0,-2-4 0,-10 6 0,-3-5 0,0-10 0,-1 0 0</inkml:trace>
  <inkml:trace contextRef="#ctx0" brushRef="#br0" timeOffset="23512">5039 1493 22194,'-33'0'659,"-1"0"1,-11-1 0,0 0-120,-17 0-270,24-1 0,3 0 269,-2 1-179,9-3 90,7 1 0,11 0-1,8 1 91,16 2-180,19 4-180,30-3-1082,-16 2 1,4-1 901,-8-3 0,3-1 0,2 0 0,10 1 0,2-1 0,3 0-591,-9-1 0,1 0 0,2-1 0,1 1 591,4 1 0,2 0 0,1 0 0,1 0 0,-11 0 0,1 1 0,0-1 0,1 1 0,-1 0 0,2 0 0,-1 0 0,1 0 0,0 1 0,0 0 0,0 1 0,1 0 0,-1 1 0,1-1 0,0 1 0,-1 0 0,-1 0 0,1-1 0,1 2 0,4 0-288,-2 0 1,2 1-1,3 1 1,2 0 0,-1 0-1,-2 0 1,-2-1 287,-2 1 0,-2-1 0,-1 0 0,-1 1 0,3-1 0,2 0-169,-5 1 1,3-1 0,1 1 0,1-1 0,1 1 0,-2-1 0,-2 0 0,-2 0 168,3 0 0,-3 0 0,-2-1 0,0 1 0,2-1 0,4-1-64,-1 0 0,4 0 0,1 0 0,2-1 0,0 0 0,0 0 0,-2 0 0,-3 0 64,-2 0 0,-3-1 0,-1 1 0,0-1 0,0 0 0,2 0 0,2 0-20,3 0 1,2 0-1,3-1 1,0 1-1,0-1 1,-1 0-1,-2 0 1,-4 0 19,2-1 0,-3 0 0,-3-1 0,1 1 0,1-1 0,3 0 0,-4 0 0,2 0 0,2-1 0,1 0 0,0 1 0,0-1 0,-3 0 0,-1 0 0,5-1 0,-2 0 0,-2 0 0,0 0 0,2 0 0,2-1 0,-7 1 0,3 0 0,1 0 0,0 0 0,1-1 0,-2 1 0,-2-1 0,-2 1 0,3-2 0,-2 1 0,-2-1 0,-1 0 0,1 0 0,0 1 0,1-1 0,1 0 0,-1 0 0,1 0 0,0 0 0,-1 0 0,1 0 0,0-1 0,1 1 0,-1-1 0,0 0 0,1 1 0,0-1 0,0 1 0,0 0 0,0-1 0,0 1 0,0 0 0,0 0 0,-1 0 0,-1 0 0,2 0 0,1 1 0,3 0 0,-3 0 0,2 1 0,3-1 0,1 1 0,0 0 0,-1 0 0,-2 1 0,-3-1 0,6 1 0,-4-1 0,-1 1 0,0 0 0,1 0 0,2 1 0,2-1 0,3 0 0,1 1 0,0 0 0,-1 0 0,-2 0 0,-5 1 0,1 0 0,-5 1 0,-2 0 0,1 1 0,4-1 0,-5 0 0,2 1 0,2-1 0,0 1 0,0-1 0,-1 1 0,-3 1 0,9 0 0,-2 1 0,-2 0 0,1 0 0,4 0 0,-8-1 0,2 0 0,1 0 0,1 0 0,0 0 0,-2 1 0,-3 0 0,9 1 0,-3 1 0,-2 0 0,0 1 0,2-1 0,2-1 0,0 1 0,1-1 0,0 1 0,0 0 0,-8-1 0,-1 1 0,2 0 0,-1-1 0,1 1 0,0 0 0,3 0 0,0 1 0,1-1 0,0 0 0,0 0 0,1 1 0,-8-1 0,-1-1 0,-1 1 0,2 0 0,2 0 0,4 0 0,5 1 0,-13-2 0,4 1 0,3 0 0,4 0 0,1 0 0,2 1 0,1-1 0,0 0 0,0 0 0,0 1 0,-2-2 0,-1 1 0,-3 0 0,-2-1 0,5 1 0,-2-1 0,-3 0 0,-1 0 0,-1 0 0,0 0 0,2-1 0,1 1 0,3 0 0,3 0 0,-11 0 0,4 0 0,1 0 0,2 0 0,1 0 0,2 0 0,0 0 0,1 0 0,0 1 0,-1-1 0,0-1 0,-1 1 0,-2 0 0,-2-1 0,-1 0 0,-3 0 0,12 0 0,-3-1 0,-2 0 0,-1 0 0,-2-1 0,0 1 0,0-1 0,0 1 0,1-1 0,2 1 0,-4-1 0,2 1 0,-1-1 0,1 0 0,0 1 0,0-1 0,0 0 0,1 1 0,-1-1 0,1 1 0,0-1 0,3 1 0,0-1 0,0 1 0,0 0 0,1 0 0,-1-1 0,1 1 0,0 0 0,0 0 0,1 0 0,-1 0 0,-4 0 0,0 0 0,1 1 0,-1-1 0,1 0 0,-1 0 0,1 1 0,0-1 0,0 1 0,0 0 0,1 0 0,-1 0 0,-3 1 0,0-1 0,1 1 0,-1-1 0,1 1 0,0 0 0,-1 0 0,1 0 0,0 1 0,0-1 0,0 1 0,0-1 0,-1 1 0,2 1 0,-1-1 0,0 0 0,1 1 0,-1-1 0,1 1 0,-1 0 0,0 0 0,1 1 0,-1-1 0,1 1 0,0 0 0,-1 0 0,1 0 0,1 1 0,-1 0 0,1-1 0,-1 2 0,0-1 0,1 0 0,-1 1 0,1 0 0,-1 0 0,1 0 0,-1 0 0,0 0 0,1 1 0,-1 0 0,1 0 0,-1 0 0,0 0 0,1 1 0,-1 0 0,1-1 0,-1 1 0,0 1 0,0-1 0,0 0 0,0 1 0,-1-1 0,1 1 0,-1 0 0,1 1 0,-1-1 0,0 1 0,0-1 0,0 1 0,0 0 0,0 0 0,0 0 0,0 0 0,0 0 0,-1 0 0,0 0 0,0 0 0,0 0 0,0 1 0,0-1 0,0 1 0,-1-1 0,1 1 0,-1-1 0,1 1 0,-1-1 0,0 1 0,4 0 0,-1 1 0,1-1 0,-1 1 0,0 0 0,1-1 0,-1 1 0,-1 0 0,1-1 0,-1 1 0,1 0 0,-1-1 0,4 1 0,-1 1 0,1-1 0,-1 0 0,1 0 0,-1 1 0,-1-1 0,1 0 0,-1 0 0,0 0 0,0-1 0,-4 1 0,1-1 0,-1 0 0,0 0 0,0-1 0,-1 1 0,1 0 0,-1-1 0,-1 1 0,0-1 0,0 0 0,8 2 0,0 0 0,-1 0 0,0-1 0,0 1 0,-1-1 0,-1 0 0,0 0 0,-1-1 0,2 1 0,-1 0 0,-1-1 0,0 0 0,-1 0 0,0 0 0,-1 0 0,-2-1 0,2 0 0,-1 0 0,0 0 0,-2-1 0,0 1 0,-1-1 0,-2-1 0,13 3 0,-2-1 0,-1 0 0,-2-1 0,-2-1 95,4 1 0,-2-1 1,-3-1-1,-3-1-545,5-1 0,-4 0 1,-4-3-770,6-3 0,-12-8 1219,-19-20 0,-48 5 0,-17 0 0,-17-5 0,-1-1 0</inkml:trace>
  <inkml:trace contextRef="#ctx0" brushRef="#br0" timeOffset="24291">5742 680 22824,'-10'-21'2429,"0"1"-1890,-1 10-179,1 2-90,0 6-90,0 11 90,0 11-180,-2 21 0,2 18-45,4-22-1,1 2-379,-1 5 0,0 1 245,2 4 0,0-1-135,-1 1 1,0 0-226,2-3 0,1-1-270,0-4 1,1-1-361,1-4 1,0-3 1079,0 23 0,0-15 0,0-9 0</inkml:trace>
  <inkml:trace contextRef="#ctx0" brushRef="#br0" timeOffset="24641">5640 736 22734,'0'-36'1034,"0"0"1,2-28-585,4 11-91,4 15 1,7 15-180,5 18 90,6 20 90,11 23-180,-17-10-1,1 3-515,2 7 0,1 3 426,0 5 0,0 2-45,1 2 0,-1 2-573,-1 1 1,-1 1 527,0-3 0,-1 0 45,-2-4 0,-1-2-45,-3-5 0,0-1 180,12 19 180,-7-15-90,-6-17-180,-2-18-90,-5-19 0,-4-53 0,-3 31 0,-2-2 74,1-21 0,0-2-74,0 5 0,0 1-24,2-4 0,0 0 24,-1-1 0,1 1-90,1 4 1,-1 2-271,0 6 0,-1 2-899,4-24-270,0 18-900,2 19 2429,2 15 0,2 16 0,0 7 0</inkml:trace>
  <inkml:trace contextRef="#ctx0" brushRef="#br0" timeOffset="25014">6798 716 22104,'-6'5'2249,"-4"0"-1979,-10 4-90,-11 4 90,-6 20-90,-7 10-466,21-14 0,2 3 331,0 4 0,2 2-45,2 2 0,3 4 45,3 18 0,4 1-45,4-17 0,3-2 0,3 11 0,5-4 65,17 0-65,5-17-180,5-17 180,0-21-90,-1-22 180,-5-20 0,-16 15 0,-2-4 134,-1-20 1,-4-1-135,-1 14 0,-1 1 0,-4-12 0,-2 3-90,-5 0 0,-3 12 652,3 19-652,4 15 0,3 19 0,0 18 0,5 11-90,4 11-449,9 4-451,3 2-539,3-4-989,0-7 2518,-1-9 0,-3-13 0,-2-6 0</inkml:trace>
  <inkml:trace contextRef="#ctx0" brushRef="#br0" timeOffset="25711">7118 899 22554,'7'-34'2159,"-1"4"-1979,-2 12 449,3 19-359,2 17-180,5 28 0,0 18-366,-5-27 0,-1 1 276,0 2 0,0 1 45,-1-2 0,0-1-45,0-2 0,-1-1 90,3 24-90,-2-14 0,-3-12 90,-2-17-90,-2-7 0,0-34 0,3-29 0,0 21 0,1-2 0,0-8 0,2-1 206,1 9 1,0 1-207,6-30 0,1 11 0,-2 17 180,0 16-90,2 22 0,-1 16 0,2 18-90,-2 10 44,-5-10 1,0 0-45,3 17 0,-2 6 0,-3-29 0,0-16 230,1-5-320,4-16-90,6-11 90,5-15 0,6-16 90,3-7-533,-2 0 533,-3 5-90,-5 12 180,-7 16-90,-2 18 0,-2 23 0,0 18 90,2 20-90,2 8-241,-6-27 1,0-1 240,2-1 0,1 0 0,0-1 0,0-2 507,14 22-507,13-7 89,-6-27-89,11-16 0,-10-30 0,-2-19-247,-3-14 292,-15 24 0,-2-1-593,-1-2 0,-3-1 727,-1-2 1,-2 1 45,-4 1 0,-2 1-19,-1 2 1,-2 1-27,-10-22-180,-1 12 0,1 19 90,3 18-90,6 23 0,2 24 0,8 20-177,-1-22 1,0 2 131,3 5 0,0 1-180,3 4 0,0 1-270,3 1 0,1 1 55,2 0 0,2-1-595,2 0 1,3-2-360,3 0 0,2-2 1394,3 0 0,3-2 0,6-2 0,3-2 0,2-1 0,1 1 0</inkml:trace>
  <inkml:trace contextRef="#ctx0" brushRef="#br0" timeOffset="26207">10952 1209 21025,'6'0'2788,"0"4"-2248,-2-3 270,0 11 89,2-4 1,0 12-91,4 7-179,1 19-540,-5-13 0,0 4-1786,0 12 0,-2 4 1696,-1-9 0,-1 2 0,0 1 0,-1 7 0,1 1 0,-2 2-757,-1 5 1,-1 2 0,0 1 756,0-14 0,1 0 0,-1 1 0,0 0-359,-1 1 1,-1 0 0,-1 0-1,1 0-24,0 0 1,-1 0 0,1-1 0,-1 1-158,-1-2 0,0 0 1,0 0-1,-1-1-2737,-2 14 0,-1-1 0,-1-1 2830,1-4 0,-1 0 0,-1-1 0,1-6 0,-1 0 0,0-1 0,1-3 0,0 0 0,-1 0 0</inkml:trace>
  <inkml:trace contextRef="#ctx0" brushRef="#br0" timeOffset="27810">12592 639 23993,'-4'-5'1709,"0"2"-1349,4 1 90,0 2-270,0 14-180,0 7 90,0 22-90,0 13-265,0-21 0,0 1 265,1 5 0,0 0 0,0 3 0,0 1 0,2 0 0,0 0 0,0-2 0,1 0-135,-1-3 0,2-1-135,-1-3 1,0-1-541,4 24-449,0-11-720,-2-15 1979,0-15 0,-4-13 0,0-11 0</inkml:trace>
  <inkml:trace contextRef="#ctx0" brushRef="#br0" timeOffset="28180">12186 690 21271,'-30'-8'1799,"-2"3"-1041,15 3-668,3 2 111,19 0-111,6 0 102,9 0-12,10 0-91,13-2 1,14-3-125,-23 1 1,3 0 79,3-1 0,1 0 0,2 0 0,2 2 90,13-2 0,0 0-46,-15 2 1,0 0 0,8 0 0,-3-1 90,7-1 0,-9 0 0,-9 0-90,-9 0-90,-7 0 90,-7 2-90,-6 1-90,-4 2-90,-2 0-5015,-2 0 5195,-6 0 0,0 0 0,-7 0 0</inkml:trace>
  <inkml:trace contextRef="#ctx0" brushRef="#br0" timeOffset="28556">13043 756 24533,'-3'18'270,"-4"4"-90,-1 11-90,1 6 0,4 9 0,3 1 0,5 1-90,4-1 0,9-5 0,4-9 89,5-10-89,1-12 0,10-15 0,-13-14 0,2-16 90,-19-12 0,-4-12-497,-11-8 452,2 31 0,-1 0-45,-4 1 0,-2 0-90,-8-6 1,-1 2-181,-14-10 0,13 20 0,-3 4-1529,-14 9 1799,8 20 0,7 3 0,13 12 0</inkml:trace>
  <inkml:trace contextRef="#ctx0" brushRef="#br0" timeOffset="28795">13482 634 22284,'12'-20'3598,"-4"2"-3148,-4 3-180,-4 5-90,0 2-90,2 5-90,2 8 90,2 12 0,4 21-90,2 19-271,-4-20 0,-1 2 271,0 4 0,0 1 0,1 2 0,-2 4-180,-2 7 0,-2 5 1,1-4-226,0-5 0,0 1-585,-2 5 1,-1 4 0,0-10-1530,0 3 2519,0-3 0,-3-38 0,-2-10 0</inkml:trace>
  <inkml:trace contextRef="#ctx0" brushRef="#br0" timeOffset="29555">13421 1214 21745,'-23'-41'1709,"5"0"-1619,7 3 0,8 0-90,10 5 0,10 0 0,11 5 0,2 10 0,4 1 0,23-5 0,-5 8 0,0 4 0,10 2-329,-24 5 0,-2 1 329,4 2 0,-7 0 0,-7 0 161,-6 0-161,-4 7 90,-3-1 89,-5 18-89,-4-4 90,-15 32-90,1-12-90,-12 19 0,7-11 90,7-1 407,2-2-497,10-4-90,2-8 0,7-5-449,10-14 179,3-21 360,1-15 0,-6-23 180,-7-7 89,-3-6 91,-8 20 0,0 1-180,1-14-90,-4-4 0,0 27 0,0 14 90,0 7 0,2 20-90,0 12-1,2 14 1,2 11-90,0 9-350,-1-26 1,2 0 349,0 1 0,0-1 45,3 0 0,1 0-45,11 26-90,2-9 90,1-11-180,-1-14-269,15-26 359,-9-16 90,13-26-90,-14-10 135,-14 21 0,0-2 134,3-21 1,-2-3-90,-5 15 0,0-2 34,-2-3 1,0-4-1,-2 5-34,-3 7 0,-1 3 0,0-9 0,-1 0 119,-2 10 0,0 3 150,0-13 1,0-7 360,0 21-450,0 12-180,0-1 862,0 15-952,0 11 36,0 15-36,0 18 0,3 8 0,1 5 0,-1-9 0,0 2-325,2 18 1,2 4 324,-2-18 0,1 0 0,0-2-696,0 8 0,0 0 396,1-8 0,0 1 0,0-3-375,-1 0 1,1-2-271,-1-2 1,2 1 944,0 14 0,1-2 0,-1-14 0,0-1 0,2 11 0,-1-1 0</inkml:trace>
  <inkml:trace contextRef="#ctx0" brushRef="#br0" timeOffset="30384">15277 507 20126,'4'-15'3148,"1"0"-2968,0 0 89,1-1 1,-2 1 0,0 0 0,0 2 270,0 3 179,-2 5-269,0 20-270,-2 8-90,0 24 0,0 7-90,2-6 0,2 2 0,-2-11 0,1 1-246,1 13 1,1-2 245,0-17 0,0-2 0,4 24 0,1-11 0,-2-7 0,0-7-90,0-8 0,-3-10-180,-2-6-269,-3-21 939,0-3-490,-7-16 90,-5 0 0,-13 0 90,-6 2-90,-3 8 90,-3 6 0,2 9 0,5 10 90,4 11-90,7 15-90,9 10 90,10 13-90,12 5 45,8-14 0,4 0-90,-4-12 0,2-3-110,8 8 0,3-4 155,14-6-29,1-12-61,-1-18 0,0-13 90,-1-17-398,-3-14 443,-22 21 0,-1-3 90,-3 0 0,-1-1 0,-2-2 0,-2 1 135,6-26-18,-9 6-72,-4 12 116,-5 9-296,0 9 119,0 10-29,0 10 501,-4 41-591,3 2 44,-2-5 1,-1 2-45,3 27 0,-2 2-217,3-2-52,0-5-451,0-6-359,0-12-451,0-6-988,0-14 2518,0-8 0,0-18 0,0-6 0</inkml:trace>
  <inkml:trace contextRef="#ctx0" brushRef="#br0" timeOffset="30506">15744 538 23004,'0'-50'389,"0"0"1,0 4 0,0 3-345,0 6 0,0 2-135,0-18-360,0 20-629,5 16-1439,4 21 2518,5 15 0,2 19 0,0 6 0</inkml:trace>
  <inkml:trace contextRef="#ctx0" brushRef="#br0" timeOffset="31167">16105 634 23004,'-14'-13'2249,"1"3"-1980,-1 5-179,0 7 0,0 11-90,-2 12 0,-1 14 0,3 11 0,2 7-971,5 2 971,4-6-90,3-9 90,0-9 0,3-14-90,4-9 90,3-14 0,4-13 0,1-16 0,1-12 971,-2-9-881,0 1 0,-3 3-90,-3 9 0,-2 9 0,-4 12 0,2 13 90,-2 17-90,2 19 0,-2 17 90,0 16-90,-2-27 0,0 0-269,-2 2 1,0 1 268,0 0 0,-2-1 0,-2-1 0,0-2 0,-1-2 0,-1-2 90,-8 22-90,2-14 0,0-10 90,1-16-90,3-5 0,4-14-90,2-7-90,4-9 0,7-12 537,8-5-626,11-10 89,9-6-119,-15 26 1,1-2 298,7-13 0,1 0 0,-7 10 0,-1 1 45,5-10 0,-1 1 225,3-13 0,-6 6-1,-3 5 1,-5 9 0,-4 9 0,-2 7-180,-4 8 90,-2 5 0,-2 12 596,0 11-506,-6 18-90,0 14-90,-8 14-376,7-27 1,-1 0 285,0 3 0,0-1 0,0 1 0,0-1 45,0 0 0,1-1-45,1-3 0,0-2-180,0 26-105,2-11-254,1-12-361,2-9-359,-3-13-450,4-5-810,-3-16 2519,2-10 0,-7-19 0,4-11 0</inkml:trace>
  <inkml:trace contextRef="#ctx0" brushRef="#br0" timeOffset="31331">16340 111 22644,'0'-59'1799,"-3"8"-1709,3 50-88</inkml:trace>
  <inkml:trace contextRef="#ctx0" brushRef="#br0" timeOffset="31331">16348-1 19136,'3'31'0,"0"14"0,0 1 0</inkml:trace>
  <inkml:trace contextRef="#ctx0" brushRef="#br0" timeOffset="31570">16487 299 23274,'0'-11'1979,"0"2"-1710,0 6 91,0 0-90,0 22 0,1 5-90,1 16 0,-1 5-521,0-9 1,0 2 385,0 16 0,0 3-45,-1-11 0,0-1 0,0 0 0,0 0 0,0 0 0,2-1-45,-1-3 0,2-1-135,0-4 0,2 0-540,3 6 1,5-3 719,24 10 0,-9-15 0,6-34 0</inkml:trace>
  <inkml:trace contextRef="#ctx0" brushRef="#br0" timeOffset="31709">16470 751 20935,'-37'-26'2429,"5"4"-2249,8 6-1,11 8-89,6 4-359,27 15-631,3 1-1439,21 8 2339,-1-9 0,-2 3 0,-1-6 0</inkml:trace>
  <inkml:trace contextRef="#ctx0" brushRef="#br0" timeOffset="32797">12986 3719 24713,'0'-26'2878,"0"6"-2608,0 5 0,0 9 180,0 2-450,0 20 0,0 13 0,0 31 0,-1-20 0,-1 4-1633,-1 12 1,-1 4 1632,1-14 0,-2 1 0,1 1 0,0 4 0,0 2 0,0 3-290,-1 3 1,0 3 0,0 2-1,0-5 290,0 2 0,1-4 0,0 3 0,0-5 0,1 2 0,0 0 0,0-7 0,0 12 0,1-6 0,2-8 0,0-1-272,0 0 1,0-3-808,0 9-810,2-4 1889,15-64 0,5-22 0,-4 1 0,0 0 0</inkml:trace>
  <inkml:trace contextRef="#ctx0" brushRef="#br0" timeOffset="33066">13571 3831 19085,'0'-19'2249,"-7"11"904,-8 48-2793,5 9-270,2-8 0,3 3 50,6-3 0,4 1-140,1 3 0,4 0 45,2 2 0,4-2-45,6-1 0,5-4 0,0-3 0,7-7 59,9-16 1,9-7 0,-5-5-15,-2-3 0,-2-10-45,6-15 0,4-10 0,-13-2 0,-17-5 0,-11-6 0,-5-6 0,-3-6 0,-6 6 0,-7 4 0,-8 2 0,-5 1 0,-6-3 0,-1 8-450,1 9 1,-4 5-181,-9-5 1,-2 8-990,-14 16-720,6 23 2339,7 20 0,22-5 0,3 4 0,1 5 0,0-1 0</inkml:trace>
  <inkml:trace contextRef="#ctx0" brushRef="#br0" timeOffset="34320">12568 8745 23723,'19'-23'2339,"-3"3"-1799,-4 5 89,-6 4-179,-2 6-90,-4 3-90,-6 2-90,0 0-90,-8 0-90,-3 0 0,-1 0 0,-1 0 0,5-2 0,6-1 0,4-4 0,8-6 0,6-5 0,39-21 0,2 8 0,6 6 0,7 5-518,-12 15 1,-2 5 517,2 1 0,-5 7 0,-12 11 0,-9 8 0,-20 39 0,-13-23 0,-6 3 0,-7 7 0,-5 1-666,5-13 1,-3 1 0,1 0 665,-3 3 0,-1 0 0,1 0 0,-1-1 0,0 0 0,0-1 0,3-1 0,0 0 0,1-2 0,-5 13 0,3-1 0,8-7 0,6-2 0,6-6 0,10-3-410,24 4 0,12-6 410,-3-9 0,6-4 0,0-6 0,6-1 0,-1-3 0,-2-4 0,0-3 0,1 0-421,5-3 0,2-1 1,1 0 420,3 0 0,1 1 0,1-2-480,1 0 0,0-1 0,0 1-270,0 1 1,-1 0 0,-1 1-241,-3-1 1,0 0-1,-1 1 825,-7 2 1,-1 0 0,-1 2 0,13 2 0,-3 2 0,-8 2 0,0 1 0</inkml:trace>
  <inkml:trace contextRef="#ctx0" brushRef="#br0" timeOffset="35127">12718 11571 19610,'17'-18'1979,"-7"3"-716,-4 4-993,-17 4 483,-8 4 236,-39 1-438,19 8 1,-3 6-193,-20 8 1,4 10-180,12 18 0,9 8-135,4-10 0,10 3-189,22 10 0,12-2 144,8-16 0,5-3 0,4 3 0,3 0 0,4 1 0,2 2 0,-3-3 0,3 3 0,-2-2 0,5 5 0,-2 0-930,-7-7 0,0 1 1,-4-2 929,-5-1 0,-5-2 0,-5-4 0,-4-1-49,-10 28 49,-20-11 0,-19-7 45,2-25 0,-3-6 45,-20-5-143,21-8 0,2-7 53,-4-28 0,15-18 0,21-7 0,9-7 45,2 13 0,5-3-236,1 4 1,2-4 0,1 3 160,0 13 0,1 2 0,0 1-60,7-20 0,1 2-135,-2 6 0,0 1-180,-2 8 1,-1 0 311,-1 0 1,-2 3-1977,2-9-7762,-14 5 9343,-17 34 0,-16 14 0,-4 5 0</inkml:trace>
  <inkml:trace contextRef="#ctx0" brushRef="#br0" timeOffset="36065">12077 14915 15082,'11'-33'2114,"0"0"0,8-29 915,-5 6-2579,-6 11-360,-4 11 1324,0 25-1414,-4 32 0,2 36 0,1 13-514,-1-7 1,-1 3 513,0-18 0,0 5 0,0 0 0,0-2 0,0 6 0,0-2 0,-1 0 0,0 1 0,0-1 0,0-1 594,0-2 1,1 0-1,0 1-804,1 8 0,1 2 1,-1-5-601,2 5 1,0-3 149,0-16 0,0 2 1,1-7-1950,7 22 2616,5-21 1,7-20 0,3-13 0</inkml:trace>
  <inkml:trace contextRef="#ctx0" brushRef="#br0" timeOffset="36352">12897 15194 23052,'6'-33'2113,"1"-1"1,-25 1-1643,-3 41-336,-2 16 0,1 10-45,4 11 0,5 4-768,0 5 0,3 2 723,4 5 0,4 0-45,3-1 0,6 1 0,7-9 0,5 1 0,2-3 45,6 2 0,4-4-45,-3-9 0,4 0 0,0-8 0,7-9 0,1-9 0,-2-4 0,0-5 0,-2-7 0,-3-7 182,20-25-182,-30 9 0,-5-5 0,-7-3 0,-4-3 0,1-2 0,-5-1 0,-13-13 0,-7 2 0,6 16 0,-4 3-45,-11-6 0,-6 7-674,-21 13-541,-10 25 450,30 2 1,-1 3-450,-2 7 0,1 3 1259,0 0 0,0 2 0,2 2 0,0 1 0,1 0 0,1 0 0</inkml:trace>
  <inkml:trace contextRef="#ctx0" brushRef="#br0" timeOffset="37788">16686 1209 16887,'-4'-6'5037,"3"1"-4317,-6 5-360,6 0 359,-3 0-359,4-2-90,0-1-90,0-2-90,0 2 0,0 1 0,0 13-90,0 40 0,0 13-536,1-13 1,-2 5 535,0-1 0,-1 2-45,1 5 0,1 5-203,-1-17 1,0 3 0,0 1-1,0-2-827,1 3 1,1-1-1,0 1 490,0-3 1,1 3-1,-1-1 1,1-4 584,0-3 0,0-3 0,1 0 0,2 18 0,1 0 0,0-4 0,-1 0 0</inkml:trace>
  <inkml:trace contextRef="#ctx0" brushRef="#br0" timeOffset="39027">18091 543 17607,'-8'-3'6116,"3"1"-5396,-2 2-90,6 0 539,-3 0-1079,1 0-90,2 0 90,-6 4-90,6 9 0,-3 10 0,4 15 90,4 10-90,-2 15-604,0-27 0,0 0 604,0 3 0,0 1 0,-1 0 0,0-1 0,1-1 0,0-2 0,4 30 0,-4-27 0,1-4 0,1 0-90,-2-17 90,-6-48 0,3-31 0,-1 24 0,0-2-220,3-7 0,0-2 220,2-4 0,2-1 45,1-2 0,1 0 0,1 4 0,2 0-45,1 5 0,2 1 0,0 4 0,1 3 0,1 5 0,2 2 0,20-19 0,5 9 1126,3 13-1126,0 8 0,0 10 0,-8 5 0,-7 14 0,-8 7 0,-11 12 599,-17 10-599,-14 6 0,-19 4 0,15-22 0,-3-1 0,-11 7 0,-1-2 0,11-8 0,1-2 6,-6 4 1,4-2-7,-1-1 0,16-11 0,11-3 0,17-9 0,13-3-90,9-3 90,5-2 0,4 4 0,0 1-90,-2 15 90,-3 8-45,-17 10 0,-4 6 45,2 26 0,-18-14 0,-6 8 0,-4-6 0,-3-7 0,-5-3-304,-9 22 1,-5-5 303,-18-10 0,-6-14 0,-2-6 0,-1-14 0,2-5 45,21-9 0,0-5-135,-16-11-90,5-3-270,25-2-360,22 9-359,10 2-1080,13 0 2401,7 3 0,9 2 0,4 1 0</inkml:trace>
  <inkml:trace contextRef="#ctx0" brushRef="#br0" timeOffset="39780">19004 909 22824,'7'-36'2159,"-1"3"-1799,-12 0-181,-2 7-89,-7 6 0,-5 10 0,-2 16-90,-3 15 0,-1 18 0,3 12-314,3 7 314,9 6 90,4 0-90,12-3 0,4-8-90,9-7 0,19-6 0,-5-20 0,13-11 90,-14-24 0,-10-10 0,-1-8 45,-2-10 0,-2-5 45,1 1 0,-2-1-1644,-4-5 0,-3 3 1644,-4-11 0,-3 8 120,-1 14-210,0 11 0,6 27 0,1 15 0,3 16 0,3 5 0,7 23-339,-5-17 0,0-1 339,7 16 0,0-9 2595,-3-10-2595,-3-9 0,-4-14 0,-2-5 0,0-18 0,0-7 0,6-17 953,3-8-863,3-6 0,3 2 0,-3 4-90,-1 8 0,-5 7 612,-2 13-612,-2 11 0,2 15 0,2 12 0,3 11 0,1 8 0,0-1 0,1-2 0,8 3 0,-5-15 0,10-5 0,-4-20 0,6-13 0,6-12 0,2-14 0,-3-14-202,-21 21 0,-1-2 337,-4-3 0,-2-1 0,-1 2 0,-3 0 135,1-27-180,-7 11-1,-10 15 1,-2 15-90,-9 16 90,0 17-90,-1 18 404,5 13-404,5 15 0,8-27 0,1 1-288,3 3 1,1 0 17,3 3 0,1-1-270,2 1 1,2 0-226,2 0 0,1 2 765,6 15 0,1 1 0,-6-12 0,0-1 0,4 14 0,1 0 0</inkml:trace>
  <inkml:trace contextRef="#ctx0" brushRef="#br0" timeOffset="40411">18566 4166 22554,'-25'6'2429,"3"-2"-2069,2-4 89,3 0-89,9 0-180,2 0-90,8 0 0,6-2 0,10-7-90,13-7 0,13-12 90,-7 4 0,1-1-45,-9 5 0,-1 0-571,8-5 1,-2 1 615,1-4 0,-7 8 0,-9 7-90,-5 5 90,-5 15 90,-2 41-90,-3 8-90,-3-9 0,0 3-1081,-1-3 0,0 1 1081,-3 3 0,0 2 0,1-1 0,-1 1-256,0-8 0,-1 2 1,1-3-15,1 3 0,0-1-180,0 8 0,0-4-809,2 3-720,0-12-629,0-11 2608,0-9 0,-5-7 0,-2-3 0</inkml:trace>
  <inkml:trace contextRef="#ctx0" brushRef="#br0" timeOffset="40580">18574 5081 22644,'-33'18'2699,"5"-7"-2250,7-4-269,11-7 0,10 0-180,14-3 90,16-4-90,19-4-360,14-6-648,-25 8 1,0 0 287,0-1 1,0-1-451,0 1 1,0-2 1101,-2 0 0,0-2 0,-2 0 0,1-2 0,-2-1 0,0 1 0</inkml:trace>
  <inkml:trace contextRef="#ctx0" brushRef="#br0" timeOffset="40902">19666 3994 24083,'5'-50'2429,"-7"10"-1889,-8 14-91,-9 14 1,-7 23-270,-3 20-135,12-3 0,2 5-484,-1 9 0,3 3 484,-1 5 0,3 5-431,6-2 1,2 4 0,2-2 385,0 6 0,5 0 30,5-3 0,4 2 0,3-9-30,2-14 0,5-8 0,18-3 0,3-14 90,13-37-90,-20-6 0,-4-9 0,-11-2 0,-5-3 0,-1-6 0,-3-3 0,-3 1 0,-2-1-90,-3 4 0,-2 0-90,-4 5 1,-4 2-181,0 8 0,-4 3-721,-24-14-178,-8 24-450,-11 24-809,-9 21 2518,27-2 0,1 4 0,-4 7 0,0 4 0,0 4 0,-1 0 0</inkml:trace>
  <inkml:trace contextRef="#ctx0" brushRef="#br0" timeOffset="41651">18736 8252 22374,'-10'-3'2429,"2"1"-2159,1 2-90,-2 0-1,5 0-89,-10 7 0,1 4 0,-5 7 270,-13 13-90,6-7 539,-12 5-359,17-18 90,7-5-180,7-6-270,6 0-90,0-4 0,6-6 0,4-6 0,10-7 0,9 2 0,7-1 0,7 6 0,-9 15 0,1 5 0,15 16 0,-15 17 0,-8 10 0,-17-8 0,-7 4-1357,-3 20 0,-8 2 1357,-11-8 0,-6-1 0,5-16 0,-1 0 0,-4 2-318,-2-1 1,-4 2-1,0 0 1,1-3 317,-1 1 0,1-3 0,-1 1-169,-8 8 1,-1 1 0,4-5 168,4-9 0,3-5 0,4-4 0,3-2 0,-8 10 2074,26-21-2074,25-16 0,36-19 0,-15 7 0,3-1 87,10-2 1,2 2-88,-13 5 0,1 0 0,1 2 0,2 1 0,1 2 0,1 0 0,-1 1 0,0 1 0,3 4-383,-1 5 1,4 3 0,-1 3 0,-2 0-458,1 2 1,-2 1-1,1 3 840,-3 1 0,3 1 0,-2 3 0,-4 1 0,-3 4 0,-4 1 0,-1 1 0,1 0 0,0 0 0,0 0 0</inkml:trace>
  <inkml:trace contextRef="#ctx0" brushRef="#br0" timeOffset="43135">18574 12475 23544,'-6'-42'1574,"-9"1"0,-5 0-1125,-7-8-314,4 11 0,-2 5 135,-7 10-180,14 17 90,1 16-135,21 22 0,10 8 0,-1-4 0,4 3-168,1-1 0,3 3 1,1-1 122,12 11 0,3-1-407,2 1 0,4 3 407,-9-12 0,4 5 0,0 0 0,-5-2 0,-2 1 0,-3-1 0,0 1 0,9 8 0,1 2 0,-11-5 0,-16-5 0,-11-7 0,-25 7 0,-20-8 90,-12-12 90,-5-11 0,1-8-180,6-14 0,-3-24 0,44 1 0,5-6 0,-1-1 0,6-4-455,13-4 1,8-4 0,1 3 454,0-2 0,2 1 0,-3 7 0,2-3 0,-2 4 0,0-2 0,-4 3 0,-4 3 0,-3-1 0,-2-30 0,-17 3-97,-13 2 97,-9 4-90,1 24 0,-4 2-225,10 10 1,-3 5-766,-23-1 1,-1 7-180,-11 16 314,24 6 1,3 4-1575,-7 22 2519,11 16 0,21-21 0,2 2 0,2 4 0,0-1 0</inkml:trace>
  <inkml:trace contextRef="#ctx0" brushRef="#br0" timeOffset="43476">18078 15758 26332,'-26'24'2249,"3"-9"-2249,5-8 0,10 0 0,6 6 0,8 15 0,5 15 0,1 15-337,-7-20 0,0 3 337,-1 4 0,-2 2-1295,1 5 1,-2 0 1294,-1 2 0,0 0 0,0-1 0,0 0-120,0-3 1,0 0-871,2 9 1,1-2-46,-1-17 1,1-2 1018,6 10 1,3-6 0,8-14 0,10-6 0</inkml:trace>
  <inkml:trace contextRef="#ctx0" brushRef="#br0" timeOffset="43899">18696 15809 17249,'12'-38'4588,"0"2"-2843,0 6-1026,-1 2 426,-1 5-426,-4 3-179,0 2 82,-4 5-353,0 3 626,-2 3-805,0 4-90,0 1 0,-6 11 0,-4 11 0,-10 21 0,-7 20-869,12-23 0,-1 3 869,1 5 0,2 2 0,0 3 0,3 0-620,3 2 0,4 1 620,3-3 0,5 0 0,4-3 0,5-2-230,3-4 0,7-2 230,17 3 0,5-4 0,-10-15 0,2-3 0,13 3 0,0-8 0,12-18 0,-10-16-105,-34-21 0,-9-7 105,-6-8 0,-10 5 0,-9 4 0,-26 12 0,-12 11 0,-2 11 0,0 7-1079,6 11 987,7 1-1347,5 10-270,5 0 1709,-6 11 0,13-9 0,-3 7 0</inkml:trace>
  <inkml:trace contextRef="#ctx0" brushRef="#br0" timeOffset="45912">21753 1427 23184,'-5'-13'2518,"4"1"-2248,-5 4-90,6 3-90,0 2 0,4 12-90,6 10 0,8 21 0,-5-10 0,1 3-415,1 10 1,-1 3 189,0 11 0,-2 3-650,-4-15 1,-1 1-1,-1 1 335,-2 4 0,-1 1 1,0 0-391,0 2 1,-1 1 0,-1-1 929,-3 1 0,-1 1 0,0-1 0,0-1 0,0 0 0,-2 0 0,-1 0 0,0-1 0,0 0 0</inkml:trace>
  <inkml:trace contextRef="#ctx0" brushRef="#br0" timeOffset="48416">23914 3892 21924,'-11'0'2609,"5"0"-1979,-1-2-91,6-1-89,-3-2-90,4 2-90,0 1 89,-3 2-179,-2 0 0,1 0 90,0 9 0,4 4 90,-4 31-270,4-2-45,-2-10 0,0 2-45,2 32-248,0-27 0,0 1 248,0 4 0,0 1-330,0 2 0,0 1 330,0-1 0,0 0 0,0-2 0,0-1 0,0-2 0,0-2-74,0-5-1,0-2 75,0 28 0,0-13 0,0-7 0,0-10 0,0-2 455,0-19-455,-4-4 593,-2-21-593,-4-10-90,-3-11 90,0-7 0,-4-8-90,-1-3 90,-3-4-90,-1 4 90,0 1-90,-3 7 257,1 10-167,-2 8 0,-1 13 0,-1 8 0,-2 13 0,-1 10 0,-2 12 0,5 10 0,1 8 0,11 5 45,10-9 0,4 4-45,6 1 0,3 1-1651,0 1 0,2-2 1651,5-3 0,2-3-90,9 10-957,1-8 1047,-2-5 0,-1-10 90,1-5-90,-2-12 0,4-5 2874,1-15-2874,16-18 0,-11-1 0,9-12 0,-17 12 0,-3 5 1565,-5 3-1565,-2 2 0,-4 5-90,7 3 90,-5 3-90,6 2-90,-8 2-180,-2 1-449,-4 2-361,-2 0-539,-2 0 1709,0-5 0,-7 0 0,-2-6 0</inkml:trace>
  <inkml:trace contextRef="#ctx0" brushRef="#br0" timeOffset="48881">24356 4573 22824,'-18'-8'1799,"0"1"-1619,5 4-90,5 1-90,4 6 90,4 6-90,2 8 90,4 8 90,3 4-90,7 4-1,0-1 1,8-3-90,14 3 90,-7-18-90,10 1 0,-12-21 0,-1-3 0,-1-9 0,-1-9 0,-5-7 0,-3-8 0,-6-4 90,-6-6 90,-2 2-90,-13 1 180,-17 0-180,-5 20 0,-13 4 90,6 33-90,-1 15 0,2 22-45,19-17 0,2 3-173,1 3 0,3 1 173,3 3 0,3 1 0,0 1 0,3 0-45,5-2 0,3-1 45,1-2 0,3-1-45,17 26 0,9-10-270,6-11-180,3-7-539,3-10-360,4-10-630,-2-6 1979,2-12 0,-4-5 0,-1-6 0</inkml:trace>
  <inkml:trace contextRef="#ctx0" brushRef="#br0" timeOffset="49251">25294 4624 22374,'0'-8'1439,"0"0"-1349,4 6 0,2-1-90,5 3 90,5-6 90,-5-3 540,4-15-360,-10 2-91,1-10-89,-6 3-90,-10-3 90,-1 1 0,-11 0 0,-4 6 90,-5 11 179,-5 12-179,-5 22 0,-2 20-560,21-9 1,1 4 379,1 6 0,2 3 0,1 6 0,3 2 0,4 1 0,3 1-45,3 0 0,6 2-15,10-9 0,6 1 0,3-3-75,7 5 0,5-3-75,-1-9 0,5 0 0,2-8-1855,11-4 0,2-8 1300,3-4 1,0-5-91,-3-6 1,0-4-488,-2-5 0,-1-3 1252,-5-4 0,-2-3 0,-5-3 0,-3-2 0,-3-3 0,0 1 0</inkml:trace>
  <inkml:trace contextRef="#ctx0" brushRef="#br0" timeOffset="50512">23585 9543 24173,'0'-21'2789,"-4"4"-2520,3 4 1,-2 8 180,3 23-270,1 12 0,1 6-135,0 4 0,1 3-623,1 19 1,0 3 622,0-8 0,0 1-45,-1 4 0,-1 1 0,0-2 0,-1 0 0,-1-2 0,0-1 0,0-6 0,0-2 0,0-5 0,0-3 0,0 24 0,0-9 0,0-27 0,7-15 0,6-28 0,13-21 0,11-11 377,-15 19 1,1 0-378,3-1 0,2 0 0,1 2 0,2 2 0,0 2 0,1 4 0,-1 2 0,1 4 0,25-1 0,-6 16 0,-12 14 0,-11 16 0,-21-1 0,-7 4-549,-11 21 549,-3-17 0,-6-1 0,-4-13 0,-3-3 0,-2 0 0,-2-2 0,0-3 0,-1-3 0,-27 10 0,6-13 0,8-9-540,2-22 283,16-5-1092,14-8 0,5-5-1080,2-21 2363,6 16 1,0-2-1,0 8 1,0 1-1,0-1 1,0-1-1</inkml:trace>
  <inkml:trace contextRef="#ctx0" brushRef="#br0" timeOffset="50735">24336 10158 26962,'0'12'899,"0"8"-809,0 8-90,4 18 90,0 10-1569,1-23 0,0 1 1479,0 0 0,1 1-45,-1-1 0,0 0-238,5 28-346,-4-9-43,-2-8-1216,-2-9-901,-2-10 2789,-5-11 0,-2-10 0,-5-8 0</inkml:trace>
  <inkml:trace contextRef="#ctx0" brushRef="#br0" timeOffset="50879">24454 9675 24623,'-20'-56'1079,"-1"7"-1169,5 14-269,5 10-541,6 14-1079,10 16 1979,6 13 0,5 16 0,5 4 0</inkml:trace>
  <inkml:trace contextRef="#ctx0" brushRef="#br0" timeOffset="51236">24746 10153 23813,'-10'13'2699,"2"-5"-2429,1 1-90,4-1-1,3 32-89,5 2-90,-2-8 0,1 2-330,8 28 420,-1 0-90,-2-5 172,-4-9 8,-1-9 89,-4-10-179,0-16-90,-4-10 0,3-18 159,-3-14-159,12-21 0,-2 16 0,2-3-234,5-5 0,3-2 234,1 0 0,4 0 90,10-12 0,5 4 180,2 16 0,2 7-270,-2-1 0,2 10 0,-3 19 0,-2 10 0,14 32-45,-26-16 1,-1 3 44,5 16 0,-3 3 0,-6-12 0,-2 0-2006,3 10 1,-3-1 206,-4 13-894,-6-11 2693,-8-5 0,-8-7 0,-5-4 0</inkml:trace>
  <inkml:trace contextRef="#ctx0" brushRef="#br0" timeOffset="51954">23991 13924 22644,'-7'-28'2968,"-2"0"-2518,-8 5 0,3 2-90,-2 8-1,0 6-89,-3 5 0,-1 9 90,0 8-90,0 13-90,1 17-180,3 12-263,11-22 1,1 1 262,0 2 0,3 3-80,6 7 1,6 6 0,4-4 79,10 2 0,4-3 0,-7-8 0,1 1 0,3-10 0,16-9 0,1-14 0,-10-12 0,0-9 0,12-14 0,-2-10 0,-6-15 0,-5-6 0,2 0 0,-6-4 0,-15 6 0,-6-5 0,-4 6-224,-4 7 1,-4 3 223,-5-11 0,-5 5-270,-19 5-359,-9 17-181,-4 15-405,14 22 1,1 5-675,-12 11 630,18-2 0,4 4 1381,7 13 0,13 1 0,9 0 0</inkml:trace>
  <inkml:trace contextRef="#ctx0" brushRef="#br0" timeOffset="52514">24901 14025 22914,'18'-45'2878,"-4"1"-2338,-5 4-90,-6 4-91,-3 6-89,0 6-180,-3 7 0,2 9 0,-8 3 90,0 5-90,-9 9 90,-5 5 90,-7 14-90,-3 5-180,-3 5 0,-1 8 0,4 0 0,5 7 0,16-14 0,4 0 0,-1 26-206,8-23 1,4-1 205,12 18 0,11-5 0,10-6 0,11-12 0,10-11 0,-8-20 0,1-6 0,-10-3 0,0-4-950,16-4 1,-2-6 904,-15-2 0,-3-3 0,0-1 0,0-6-266,-6-3 1,0-5 0,-2 0 310,3-8 0,-3-4 30,-4 7 0,-1-4 0,-2-1 30,-5-3 0,-4-1 0,-1 3-60,3-7 0,-3 0 0,-3 3 0,-1-4 0,-1 6-71,-2 13 1,-2 3 70,-1-5 0,0 3 291,-1-1-291,-4 21 1733,-2 13-1733,-5 24 0,0 16 0,-1 7 0,3-5 0,0 2-699,-4 20 0,0 3 699,4-13 0,2 0 0,3-3 0,2 4 0,-1-4-319,0 4 0,1-2 319,3 16 0,3-4 0,0-26 0,1-3 0,11 26-719,1-12-900,1-11-180,-2-9-720,0-13 2519,-1-11 0,-3-12 0,-2-6 0</inkml:trace>
  <inkml:trace contextRef="#ctx0" brushRef="#br0" timeOffset="52703">25380 13939 16521,'-52'-27'3778,"18"9"-1157,-1-3-2621,27 11 1409,16 4-1409,18 2 0,13 6 0,5 2-315,-7 0 1,2 1-717,17 2 0,-1 1 176,-15 1 1,-3 0-361,-3-2 1,-1 1 1837,24 10 0,-14-3 0,-7 0 0</inkml:trace>
  <inkml:trace contextRef="#ctx0" brushRef="#br0" timeOffset="54030">24036 16673 22734,'-11'-46'2519,"5"3"-1980,2 5-269,1 5 0,2 7-90,-3 6-90,4 5 0,0 7 809,0 3-269,0 24-270,4 8-360,2 26 0,-1-21 0,0 2 0,2 6 0,-1 1 0,0 3 0,0 2-1696,-1 2 0,0 0 1696,1 1 0,-2-1 0,-1-2 0,-1 2-392,0 15 1,-1 0 391,-1-19 0,0 0 0,0 9 0,0-2 0,0 5 0,0-10 0,0-8 0,0-10 0,0-6 0,0-6 0,0-11 3004,0-5-3004,0-6 1171,0-1-1171,0-3 0,0-3 0,4-9 0,0-11 0,6-13 0,4-13-240,-5 24 0,1-3 240,10-20 0,2-2-552,-4 14 1,1 1 551,7-13 0,1 3 0,-8 23 0,1 3 0,18-14-39,0 15 39,-1 16 0,0 23 0,-4 13 0,-5 24 0,-4 11-96,-12-25 0,-2 1 96,1 2 0,-1 0 0,0-1 0,0-1 0,0 0 0,0-1 0,12 25 537,-5-26 0,3-2-537,35 6 21,-18-27 0,3-11-21,7-22 0,-3-13-369,-5-1 0,-4-6 369,1-10 0,-5-3-529,-9 10 0,-3 0 529,-3 3 0,-2-3 0,0-11 0,-7-2 0,-17 1 0,-5 3 0,8 9 0,-7 5 0,-19 3 0,-5 15 0,1 30 0,-7 17 0,23 22 0,17 1 0,5 5 0,1-11 0,3 2-278,6 17 1,3 0 277,1-17 0,2-2 0,2-1 0,1-1 0,2-2 0,1-3 0,0-2 0,2-3-675,0-3 1,1-3-1395,27 15-719,0-15 2788,0-13 0,0-13 0,-1-8 0</inkml:trace>
  <inkml:trace contextRef="#ctx0" brushRef="#br0" timeOffset="54247">25680 16902 22464,'-10'-31'3508,"5"5"-3148,0 7-180,5 6 0,2 5-90,7 12 0,10 17 0,13 17-90,-11-11 0,1 2-305,3 4 1,1 1 304,2 2 0,1 2 0,0 0 0,1 0 0,-1-2 0,1 2-315,7 8 1,-1 1-856,-7-5 1,-1-3 269,-1-2 1,-3-4-1530,-1 6 2429,-18-30 0,-12-18 0,-2-3 0</inkml:trace>
  <inkml:trace contextRef="#ctx0" brushRef="#br0" timeOffset="54395">26139 16902 22374,'-12'-57'3778,"0"9"-3148,-2 22-181,-6 21-179,-9 27-180,-8 27-925,14-12 0,0 4 700,-2 9 0,-1 5-383,6-11 1,-2 5 0,-1 1 0,2-2-203,-2 4 1,1-2 0,-1 2 625,1-3 1,-2 4 0,0-2 0,2-3 0,0-3 0,2-4 0,-1 0 0,0-1 0,0-1 0,0 1 0</inkml:trace>
  <inkml:trace contextRef="#ctx0" brushRef="#br0" timeOffset="64993">29432 4730 15898,'0'-7'8365,"0"-3"-7465,0 7-181,0-2 1,0 5-181,0-2-89,0-1-90,0-2 0,0 2-90,0 1-270,0 13 0,0 10 0,0 20 0,0 15 0,0-23 0,0 2-261,0 5 0,0 2 261,0 2 0,0 1-833,0 2 1,0 0 832,0 2 0,0-1 0,1-1 0,-2 0-220,0-1 0,-1 0 220,1-3 0,1 2 0,-3 14 0,-1 0 0,0-15 0,1 0 0,1 9 0,-1-1 0,-1-10 0,-1-3 0,1 15 409,-1 11-409,-2-38 1659,6-3-1659,-2-25-431,8-19-1188,0-11-765,2-2 1,1-3 2383,4-18 0,-5 17 0,1-1 0,5-20 0</inkml:trace>
  <inkml:trace contextRef="#ctx0" brushRef="#br0" timeOffset="67012">30423 4817 23364,'0'-6'1169,"0"2"-809,0 4-180,0-3-90,2 3 90,2-2-1,-1 2-89,2-3 90,-3 3-90,2-2 0,-1 2 90,-1 0 0,-1 0-90,2 0 0,2 4 0,0 4-90,3 5 90,-6 2 0,2 0 90,-4 3-90,0 2-1,0 3 1,0 5 90,-5 0-90,-4 3 0,-9-1 0,-21 12-90,5-13 90,-15 5-90,12-24 0,1-3 90,1-7 0,2-7-90,3-3 90,3-13-90,3-7 0,4-11 90,2-8-90,5-4 0,8 2 0,2-2 0,1-12-121,3 15 1,2 2 120,5 0 0,3 6 0,1 5 0,0 8-90,0 7 90,0 7 90,2 2-90,1 8 0,3 0-90,13 5 421,7 14-331,2-4 0,-2 12-90,-12-7 180,9 12-90,-8-7 0,6 11-90,-10-7 180,-3 1-90,-2 3 90,4 29-90,-8-5-321,-7-13 1,-1 3 365,-3-6 0,-2-1-45,0 4 0,0 1 45,-1 1 0,0 2 0,-1 22 0,-2 2 0,1-17 0,-2 0-45,1-6 0,-1 3 0,-1-4 0,-3 4 0,-2-2 0,-1 0 0,-1-1 0,-1 0 0,0-2 0,-2-2 0,-1-1-199,1-1 0,0-2 199,-1-3 0,-1 0 0,0-3 0,0-1 0,-16 24 0,-1-8 0,3-4 0,1-5 0,3-6 0,1-4 0,-4-8 614,10-4-614,-1-8 425,11-2-425,7-4-5127,2 0 5127,5 5 0,0-4 0,0 4 0</inkml:trace>
  <inkml:trace contextRef="#ctx0" brushRef="#br0" timeOffset="108816">28965 4166 22511,'5'-2'810,"-2"2"-34,-3-5-416,0 2 233,0-2-143,0 2 522,0 1-253,0 0-319,0-1-220,0 0 630,0 1-810,0 0 0,0 1 0,-3-1 0,-2 2 0,-3 0 0,0 4 0,-4 6 0,2 4 0,-4 3 0,3-4 0,-1 0 0,4-3 0,-2 0 0,5 0 0,-2-4 0,6 5 0,-6-9 0,6 9 0,-6-5 0,-1 4 0,2 3 0,-4-3 0,5 3 0,-3-1 0,0-1 0,3 4 0,-4-2 0,8 2 0,-10-2 0,10-1 0,-10 1 0,10 0 0,-8 0 0,8-1 0,-7 0 0,8 1 0,-8 0 0,0 13 0,-1-3 0,1 5 0,1 1 0,1-12 0,1 5 0,-4-7 0,4 0 0,1 1 0,-4-3 0,7-1 0,-2-2 0,3 5 0,0-4 0,-4 4 0,3-5 0,-2 3 0,-1-3 0,0 12 0,-5-3 0,1 6 0,4-4 0,0-6 0,4-3 0,0 5 0,-3-5 0,-2 7 0,1-6 0,-4 3 0,4-1 0,-1 0 0,-2 0 0,6 1 0,-2-1 0,-1 0 0,3 0 0,-3 3 0,1-2 0,2 1 0,-6 1 0,6-3 0,-3 3 0,-3 11 0,5-11 0,-5 11 0,7-11 0,0 0 0,0 2 0,-4-2 0,3 2 0,-2-4 0,3 1 0,0 1 0,0-3 0,0 3 0,-4-3 0,3 0 0,-2 1 0,3-1 0,0 0 0,0 0 0,-4 1 0,3-1 0,-2 0 0,3 3 0,0 0 0,0 2 0,0 3 0,0 11 0,0-6 0,0 9 0,0-9 0,0 0 0,0 2 0,0 15 0,0-9 0,1 11 0,7 4 0,-1-12 0,7 15 0,-2-13 0,2 2 0,6 3 0,-4-12 0,2 3 0,4 1 0,1 0-289,0 2 0,-1-1 289,3-1 0,-1-2 0,9 15 0,1-1 0,-1 1-170,-8-16 1,0-1 169,14 19 0,-12-20 0,1-2 0,9 12 0,1-5-90,-1 0 90,-3-4 0,-1-4 0,-3-2 0,-1-5 0,-3-3 552,0-2-552,-1-3 355,-1 0-355,-1 0 0,-1 1 100,-4-1-100,-2-7 0,-2 4-630,-3-11-1169,-5 3-809,-6-4 2608,-6-6 0,-6-5 0,-3-7 0</inkml:trace>
  <inkml:trace contextRef="#ctx0" brushRef="#br0" timeOffset="110051">30943 3892 21565,'-7'-18'3058,"-2"3"-2159,8 2-179,-2 5-180,3-1-181,0 3 1,0-1-180,0 4 90,0 1-90,5 15 0,4 6 0,9 21-135,0-3 0,1 2-45,-3-4 0,0 2-482,7 15 0,1 3 482,-6-8 0,-2 0 0,3 3 0,-1 2 0,-1 0 0,1 3 0,-4-6 0,1 4 0,-1-3 0,2 5 0,-1 1 0,-3-9 0,-1 3 0,-1-4 0,0 1 0,-3-2 0,-2-1 0,-2 1-271,-1-1 1,-1 1 270,-2-2 0,-1 0 0,-1 0 0,-2 3 0,-8 17 0,-3 1 0,3-13 0,-2-1 0,2-7 0,-2 1 0,0-3 0,-3 5 0,-1-3 0,-1-1 0,-2 0 0,0-1 0,-1-1 0,-2-1 0,-1-2 0,1-1 0,-1 0 0,1-2 0,-1 0 0,1-2 0,0 0 0,0-2 0,1 1 0,1-3 0,-1 0 0,-19 20-157,3-5 157,7-7 0,3-4 0,6-3 0,3-2 0,3-4 891,2-2-891,2-4 587,0-2-587,1 1 184,3-3-184,0-1 0,2-6 0,0 5 0,-6-2 0,3 4 0,-8 1 0,6-3 0,-3-3 0,4-4 0,-2 3 0,-1-1 0,-3 7 0,0-1 0,-4 1 0,-1 0 0,0 2 0,1-2 0,2 0 0,3-5 0,2-4 0,2-4 0,3 0 0,4-4-810,2-9-1529,4-5 2339,0-8 0,0 1 0,0-1 0</inkml:trace>
  <inkml:trace contextRef="#ctx0" brushRef="#br0" timeOffset="110657">31373 6494 21205,'13'-8'4497,"-5"1"-3327,0 2-181,-4-1-269,-2 1-720,0 0 0,-2 3 0,0 8 0,0 12 0,0 16 0,-7 14 0,-2 15-353,0-25 1,0 1 352,-1 4 0,1 1 0,0 0 0,0 1 0,0-2 0,0 0 0,-2 8 0,0-2 0,-3 16 0,7-29 0,0-3 0,0-5 0,6-1-1260,-2-24-719,3-5-449,3-23 2428,2-6 0,3 0 0,0-2 0</inkml:trace>
  <inkml:trace contextRef="#ctx0" brushRef="#br0" timeOffset="111230">31686 6707 21205,'14'-26'3148,"-1"2"-2518,-3 5-1,-4 4-269,-2 5-180,0 5 0,-2 3-90,0 2 360,0 0-91,-6 9 1,-2 4-180,-4 13 0,-3 6-90,1 5 0,0 6-90,0 0 0,5 0 90,2-2-90,5-5 0,0-6 90,5-7-90,2-5 0,7-10 0,2-4 0,4-11 0,5-5 0,1-16 0,3-6 90,-3-9-90,-1 2 90,-3-2 0,-4 5-90,2-14 0,-8 9 0,-3 1 0,-7 14 0,-15 8 0,3 8 0,-15 0 0,4 10 0,-5 2 0,1 0 0,-12 0 0,12 4 0,-7-2 0,16 7 0,2-8-540,-3 15 180,5-7-269,-4 11-91,7-5-449,0 3-3149,-8 6 4318,5 1 0,-5 9 0,4-3 0</inkml:trace>
  <inkml:trace contextRef="#ctx0" brushRef="#br0" timeOffset="113530">31317 7693 21835,'0'-18'2248,"0"3"-1888,0 5-90,0 2-90,0 6-90,0-1 0,1 3 0,2 5 179,-1 5-89,0 8 0,-2 10 0,0 5-90,0 10 0,-4 3 0,-2 5-90,-5 0 0,1-2 90,4-6-180,-3 8 180,7-19-90,-3 4 0,5-18 0,0-10 0,-4 3 0,3-9 90,-2 2-90,3-4 0,0-7 0,-4-10 0,3-5-90,-8-8 90,1 2 0,-7 2 0,-5-1 0,-2 3 0,-7 4 0,-1 3 0,-3 6 0,-16 3 0,15 13 90,-13 3-90,22 10 90,-2 7 0,15-3 0,-1 7 0,17-6 0,6 3-90,8 1 0,9-1 0,3 2 0,3-3 0,-1-1 0,12 3 0,-11-8 0,10 1 0,-11-12 0,3-4 0,22-4 90,2-7-90,-2 1 0,-6-9 0,-27 2 0,-2-2 0,-5 0 0,-3 0 0,-4-1 0,4-6 0,-5 6 0,2-9 0,-3 7 0,1-2 90,-1-3-90,0 2 0,-4-1 89,0 1-89,-4 1 90,0 2 0,0 1 0,0 4 0,0 2 0,0 6 0,0 3-90,-5 2 0,-2 0 0,-7 0 0,-2 9 0,-3 2 90,-8 21-90,6-7 0,-6 10 0,10-10 90,-4 12-90,11-11 0,-1 10 0,11-15 0,2 2 0,2-3 90,6 2-90,6-1 0,28 11-90,-3-15 0,3-2 0,-10-3 0,0-2-45,11 1 0,-4-4-404,-4-7-181,-5 0-359,-4-4-270,-1-6-630,-5-11-450,-3-7 2429,-4-5 0,-6-1 0,-1 2 0</inkml:trace>
  <inkml:trace contextRef="#ctx0" brushRef="#br0" timeOffset="114038">32076 7993 19226,'4'-13'3508,"-2"3"-3148,2 3-90,-4 4 0,2 1 359,-2 2-89,0-5-270,0 2 0,0-2-1,0 2 1,0 3 0,0-2-90,-4-1 0,-2-2-90,1 2 0,-6 1 0,6 2 0,-6 0 0,-2 0 179,-3 7 1,-4 4-90,-4 9-90,-3 5 90,0 6-90,1 2-90,4 3 90,1-1 0,7 1 0,6-3 0,4 0 0,8-3 0,20 12-90,4-13 0,23 7 0,-2-16 0,-11-11 0,1-2 0,18 3 0,-22-7 0,0-1 0,14-2 0,-15-2-180,-1-1-270,-19-5-1979,-4-4 361,-6 1 1220,-18-6 0,-9 11 0,-18-1 0</inkml:trace>
  <inkml:trace contextRef="#ctx0" brushRef="#br0" timeOffset="118015">29522 10605 24263,'0'-13'3328,"0"3"-2338,0 1-990,0 3 0,0-1 0,0 1 0,0 15 0,0 12 0,-6 25 0,-1 20-429,0-26 0,-1 4 429,0 2 0,-1 5 0,0-1-675,-2 8 1,-1 0 674,3-6 0,-2 1 0,2-3 0,-1 1 0,2-3 0,-1-2 0,1-1 0,2-5 0,0-3-81,-4 27 81,6-17 0,0-11 0,4-8-1080,0-10-3140,4-17 4220,7-19 0,16-23 0,8-14 0</inkml:trace>
  <inkml:trace contextRef="#ctx0" brushRef="#br0" timeOffset="118356">29968 10870 23903,'0'-49'3508,"0"5"-2968,-5 7 0,-2 11-450,-3 8-90,-2 18 0,2 15 0,-3 20 0,0 17 0,5 14-1237,4-32 0,1 1 1237,2 2 0,2 0 0,0-4 0,2 0 522,5 28-522,6-10 0,5-10 0,3-11 0,2-14 0,5-7 0,1-16 0,19-28 0,-16-8 0,-9-2 0,-4-4 0,-11 16 0,-4 0 0,-2-9 0,-4 1 0,-14-7 0,-14 7 0,-6 8-810,5 19 1,-4 3-1260,-16-3 629,15 9 1,-1 1 1439,-9 2 0,3 1 0,4-1 0</inkml:trace>
  <inkml:trace contextRef="#ctx0" brushRef="#br0" timeOffset="118752">29128 9904 22284,'-14'-54'3059,"1"6"-2430,-3 5 91,2 10-181,-4 3 1,-4 9 90,-7 8-450,-11 22-180,-11 31-1696,18-3 0,-1 7 1696,8-4 0,-1 3 0,1 3 0,-4 7 0,1 3 0,0 7-379,9-15 1,0 5 0,1 3 0,-1 1 0,2-1 0,2-2 378,0-1 0,2-2 0,2 0 0,0 2 0,0 2-186,0 2 1,-1 3 0,1 1 0,2 2 0,3-1 0,5 0 185,3-2 0,5 1 0,2-1 0,3 1 0,3-2 0,1 0 0,4 0 0,4 0 0,1-1 0,3-1 0,0 0 0,-1 0-192,0-1 1,0 0-1,0 0 1,1-1 0,3-2-1,1-3 84,8 4 0,3-2 0,2-3 0,0-4 1,-2-6-523,11 3 0,-1-9 1,0-3 59,-4-4 1,1-4 0,-1-4-2708,-4-6 0,0-4 0,0-5 2587,12-5 0,-2-10 0,-6-9 0,-3-6 0,-5-6 0,0 1 0</inkml:trace>
  <inkml:trace contextRef="#ctx0" brushRef="#br0" timeOffset="119137">30480 9879 15172,'0'-50'3598,"0"7"-509,0 11-2369,0 9 809,0 5-1529,0 10 890,5 22-890,11 24 0,0 0 0,2 5 659,7 13 0,2 5-659,-5-12 0,1 3 0,-1 0 0,2 7 0,-1 1 0,0 2-441,-6-13 1,0 0-1,-1 1 1,0 1 440,-2 0 0,-1 2 0,0-1 0,-2 1 0,-2-1 0,0 1 0,-2 0 0,-2 0 0,-1-2 0,-1 0 0,-1 0 0,-3 0 0,-1 14 0,-2-1 0,-6 2-515,-4-4 1,-4 2-1,-2-1 1,1-3 514,-2 0 0,-1-3 0,-2 1 0,0-6 0,-2 2 0,-1-2 0,1-5-175,0-7 1,1-4 0,-1-1 174,-11 11 0,0-3 0,3-5 0,-1-3-180,5-5 1,1-4-1890,-21 17 2294,2-26 0,24-13 1,3-20-1</inkml:trace>
  <inkml:trace contextRef="#ctx0" brushRef="#br0" timeOffset="120112">31040 11840 23723,'3'17'2429,"-2"4"-1709,-1 10-181,-5 4-89,-2 3-90,-7 1 0,2-4-360,-2-6 0,1-7 0,3-11 0,0-13 0,6-19 0,0-15 0,11-15 0,3 12 0,6-3 0,11-3 0,4 3 0,-6 6 0,3 3 0,5 3 0,3 12 0,21 38 0,-31 6 0,-3 6 0,-1 2 0,-5 4-419,-7 11 0,-8 1 419,-7-7 0,-6 0 0,-3 3 0,-2 0 0,-5 2 0,-1-1 0,-1-2 0,-2-1 0,1-3 0,0-1 0,3-6 0,1-1 0,-15 22-194,13-14 194,11-11 0,19-7 0,24-13 0,27-3 0,-17-9 0,9-3-610,-2 1 0,11-3 0,4 0 0,0 0 0,-5 1 610,-7 1 0,-4 1 0,1-1 0,6 1 0,-2-1 0,7 1 0,3-1 0,2 0 0,-2 0 0,-5 1 0,-6 1-406,14 1 0,-8 0 0,2 2-67,-7-1 1,2 1 0,-1 1 0,-7-1-743,7-1 1,-6 2 1226,-2 1 1,-5 3 0,0 5-1,-6 8 1</inkml:trace>
  <inkml:trace contextRef="#ctx0" brushRef="#br0" timeOffset="122259">29761 14529 18686,'4'-28'5037,"2"0"-4137,-3-3 89,0 1 1,-3 1-91,0 4-179,0 5-360,0 4-360,0 4 0,0 2 0,0 13 0,0 15 0,0 30-349,-1-12 1,-1 5 348,-2 9 0,0 7 0,-2-1-537,1-10 0,0-2 0,0 4 537,-3 14 0,1 5 0,-1-5 0,0 4 0,0-4-416,1-3 0,0-2 416,2-5 0,0-2 0,1-7 0,2-2 0,-1-6 0,2-1 0,1 19 0,0-15-1011,0-8-1508,0-23-7312,4-18 9148,5-32 1,2 12 0,1-2 0,2-7 0,1 0 0</inkml:trace>
  <inkml:trace contextRef="#ctx0" brushRef="#br0" timeOffset="122598">30046 14656 21278,'6'-62'2968,"-2"6"-2518,-2 10 882,-1 9-1242,5 8 384,7 7-474,9 9 90,10 5 109,11 6-199,-10 2 0,1 0 449,25 0 1,-4 0 351,-22 0-801,-21 0 0,-4 0 0,-4 9 0,-6 14 0,-5 18 0,-3 9 0,1-6 0,-2 5-430,1 0 0,-2 7 0,0 1 0,1-4 430,1-3 0,0-3 0,1 2 0,-4 15 0,0 4 0,2-6 0,1 1 0,1-2 0,2-13 0,0 0 0,2-3 0,0 3 0,2-2 0,-2 14 0,1-6-540,4-11-3597,0-12 1348,2-36 2789,2-28 0,4-19 0,2-12 0</inkml:trace>
  <inkml:trace contextRef="#ctx0" brushRef="#br0" timeOffset="122747">30115 15199 22824,'-39'-28'2878,"6"3"-2608,5 2 0,15 5-180,15 1-90,22 8-270,18 4 0,8 3-180,-9 4 1,2 1-784,20-3 1,0 1 17,-17 1 1,-4 1 1214,-5-3 0,-3 0 0,19-3 0,-13 0 0</inkml:trace>
  <inkml:trace contextRef="#ctx0" brushRef="#br0" timeOffset="123158">29562 13964 22284,'-4'-53'2249,"-5"0"-1619,4 9-1,-7 4 91,2 11-180,-8 9 179,-6 17-569,-15 20-150,13 5 0,0 6 0,-8 14 0,0 5-1022,8-6 0,0 3 0,1 3 1022,-4 8 0,1 3 0,1 3 0,7-12 0,0 2 0,0 0 0,2 2-325,0 2 0,1 2 0,1 0 0,2 0 325,1 0 0,1 0 0,2 1 0,4 3-346,3 0 1,4 4-1,2 2 1,1-2 0,2-4 345,1-2 0,0-3 0,3 0 0,3 1-409,1-3 0,1 3 0,3 0 1,2-3-1,1-6-371,10 5 1,3-6-1,3-3-2497,1-3 0,3-4 0,2-2 2686,0-5 0,2-1 0,2-5 0,0-4 0,1-4 0,1-1 0,-1-4 0,1 0 0,0 1 0</inkml:trace>
  <inkml:trace contextRef="#ctx0" brushRef="#br0" timeOffset="123471">30809 14203 25432,'-19'-54'1799,"3"6"-1529,8 15 0,6 10-90,15 13 0,19 19-90,23 22-845,-18-4 1,0 7 799,5 9 0,-1 7-15,-15-10 0,-1 3 0,-2 1-367,-2 6 1,-2 1-1,-4 6 355,-8-7 0,-1 4 0,-4 2 0,-1 2 0,-3-2-18,-4 3 0,-3-1 0,-2 1 0,-2 0 0,1 0-379,0 0 1,0 2 0,-1-2 0,-2 0-1,-2-3 379,-2-4 0,-3 0 0,-1-3 0,-1-1 0,1-5 0,-7 8 0,0-6 0,-2-1-30,2-5 0,0 0 0,-1-3-671,-13 13 0,0-4-64,4-7 1,1-3-316,4-5 1,1-1 1221,-3-2 0,3-2 0,-9 6 1,-3-3-1</inkml:trace>
  <inkml:trace contextRef="#ctx0" brushRef="#br0" timeOffset="124424">31252 15911 19946,'2'-10'4407,"0"0"-3597,-2-1-91,0 1 1,0 2-181,-6 3-89,-2 3 180,-16 2-270,-9 20-360,1 1 0,0 22 0,16 18 0,11-15 0,9-9 0,6-2-90,25-3 0,4-3 0,8-29 90,-12-16-90,-4-14 90,-7-11 0,-8-10 0,-8-3-90,-9-2-180,-8 3-180,-9 4-1169,-15-5 540,7 20 0,-7 0-361,17 24-8391,2 12 9185,7 11 1,3 8 0,7 4-1</inkml:trace>
  <inkml:trace contextRef="#ctx0" brushRef="#br0" timeOffset="125027">31678 15891 22464,'4'-16'1619,"0"3"-1439,-4-1-90,0 3-90,0-1 0,0 4 0,0 0 0,2 5 90,-2 1 180,2 2-180,-2-2 0,0-3 90,-5-3-90,-2-2 539,-20 2-359,8 3 180,-21 23-270,15 3-90,-4 21 0,10-3 0,9 3-90,4 2 0,10 2 0,6-3-180,26 7-90,1-19 0,22-5 0,-10-19 0,-10-14 0,0-4 91,20-9 179,-19 0 0,-2-5-920,-11 1 0,-3-3 920,1-3 0,-1-3 45,-1-5 0,-1-1-268,0-2 1,-2-2 357,0 0 0,-1-3 269,5-16 1,-1 1-180,-7 16 0,-2 2-45,4-10 0,-3 4 270,-3-2-90,-4 4-270,-4 21-90,-2 5 1862,-2 23-1862,0 16 872,-7 17-872,-4 21 0,1-21 0,0 2-418,-2 5 1,-1 2 417,0 1 0,0 2 0,1-3 0,0 3 0,2-3 0,-2 6 0,1 0-515,0 11 0,3-3 290,4-22 0,2-3-495,2 23-359,0-11-180,0-9-450,0-11-900,4-12 2609,2-10 0,5-14 0,1-4 0</inkml:trace>
  <inkml:trace contextRef="#ctx0" brushRef="#br0" timeOffset="125210">32039 15825 22464,'-26'-24'2519,"3"4"-2070,11 5-179,4 7-90,17 3-90,12 5-90,17 7-90,19 4-90,-23-2 0,2 0-387,2 0 0,1 0 117,0 0 0,2 0-989,11 2 0,0 0 269,-17-4 1,-1 0 1169,7 3 0,-5-1 0,-7 4 0,-10 0 0</inkml:trace>
  <inkml:trace contextRef="#ctx0" brushRef="#br0" timeOffset="126490">29700 16902 18468,'3'-15'3598,"-2"2"-1079,-1 0-1709,0 5 353,0 1-533,0 4-301,-5 24-329,-4 9 0,-5 33 206,5-27 1,0 2-207,0 5 0,1 3-1271,0 4 0,0 2 1271,1 0 0,0 1 0,1-1 0,0 0-239,0-3 0,0-1 239,0-5 0,1 0 0,2-4 0,0-2 0,-4 27 0,6-13 0,-3-13 0,4-13-184,0-7-2695,0-13 1002,15-51 1877,1 5 0,-1 0 0,2-2 0,-2 13 0,1-1 0</inkml:trace>
  <inkml:trace contextRef="#ctx0" brushRef="#br0" timeOffset="126986">30281 17009 22824,'6'-41'3328,"-2"3"-2608,-2 4-181,-2 7-179,0 6-180,0 11 180,-5 10-90,-6 22-270,-9 21 0,7-9 0,-1 3-453,-2 9 0,0 2 453,-2 6 0,-1 0-590,0 5 1,0-1 589,-1-1 0,1-1 0,0-5 0,1 0 0,3-6 0,0-2 0,2-8 0,1-1 0,2 1 0,2-3-269,0 2-541,2-5 90,12-37 181,6-19 269,10-24 180,-1 0 0,3-12 0,0 1-77,-4 8 1,0 0 0,0-3 278,-1 6 0,1-3 1,-1 0-1,-2 4 68,0 1 0,-1 3 0,-2 5 4,-1 3 0,-2 5-4,8-23 90,-2 11 0,-2 32-270,-1 17 45,-3 28 0,-2 11-45,-2-7 0,1 2 661,3 17 0,0 1-796,-2-11 0,0-3-420,1 1 0,0-2 60,0-2 0,1-1-180,-2-5 1,0 0-1035,9 23-630,-3-11 2339,-3-11 0,-2-12 0,-2-7 0</inkml:trace>
  <inkml:trace contextRef="#ctx0" brushRef="#br0" timeOffset="127174">30208 17390 15385,'-49'-18'2429,"6"2"665,9 4-2734,20 4 1021,17 3-1381,29 3-360,11 4 1,5 0-46,-6-1 0,3-1-438,17 5 1,0-1-102,-16-3 0,-2 0-271,-2 1 1,-1 0 1214,-6-4 0,-1 0 0,27-2 0,-9-3 0</inkml:trace>
  <inkml:trace contextRef="#ctx0" brushRef="#br0" timeOffset="128048">30923 17044 19316,'0'-10'3868,"0"0"-3418,0-3 359,0-4-269,0 1-450,0 0 269,0 9-179,0 5 540,0 2-270,0-3-270,-4 3-90,3-2 179,-2 2-89,-3 9 0,-2 11-90,-7 18 0,-1 18-90,7-23 0,0 1-210,0 3 1,1 0 254,-1 1 0,0 0-45,1-1 0,0 0 0,0-2 0,1-1 0,-1 27 0,-1-10 0,8-11-116,-3-7 116,4-10 0,0-5 0,0-10 0,0-40 0,4-6 0,-1-1 0,0-4-173,3 3 0,0 0 173,1-5 0,1-1-109,1 0 1,0 0 108,0 2 0,0 1 0,1 3 0,-1 1 45,-1 5 0,0 2 65,6-21-110,2 10-90,2 10 90,9 10 90,3 10-90,5 6 254,2 18-344,4 31 135,-26-9 0,-4 4 8,-2 1 1,-5 0-9,-6 2 0,-7-2 45,-18 11-249,-3-6 159,-1-10 90,-5 1-180,16-18-90,1 4 90,15-19 529,22 10-529,3-2 257,19 11-167,-1 3 0,-4 10-90,-5 5 90,-11 8 0,-9 5 0,-18 0 0,-12-2-90,-19-7 0,-10-6-269,-8-8-406,18-15 0,-1-3-584,-17 1 404,22-7 1,2-2-1664,-1-6 2608,2-6 0,5-8 0,1-6 0</inkml:trace>
  <inkml:trace contextRef="#ctx0" brushRef="#br0" timeOffset="128532">29501 16694 19136,'-5'-26'3688,"0"3"-3238,-5 3 179,6 4 91,-7 9 179,-2 9-89,-11 18-270,-14 22-871,14-7 1,-1 4 510,-7 10 0,-1 4-930,9-11 0,1 1 0,0 2 810,-2 3 0,1 0 0,1 2-30,1 0 0,0 0 0,3 5-423,4-3 0,1 5 0,3 0 0,4 0 280,1-2 1,2 0-1,7 0 1,13-1 25,11-10 1,11 2 0,8-1 0,5 0-1,1-2 1,-2-3 0,-7-3 0,4 5-1,-4-4 1,2-4 0,8-1 0,4-14-1,1 0 1,0 0 0,-1 0 0,1-1-1,-1 1 1,1 0 0</inkml:trace>
  <inkml:trace contextRef="#ctx0" brushRef="#br0" timeOffset="128978">31317 16826 23364,'1'-39'1529,"3"4"-1169,5 2-1,3 2-179,6 5 0,4 6 90,9 10 0,1 21 0,5 23-509,-20-3 0,-3 6 284,0 9 0,-3 5-590,-4 8 0,-2 7 545,-4-17 0,-1 4 0,-2 2 0,1-4-506,-1 4 1,-1-2-1,-1 2 506,0-4 0,0 3 0,-1 0 0,0-5 0,-5 17 0,0-5-367,-1-6 1,-1-3 96,1-6 0,-6-1 11,-9-8 1,-6 1 0,3-6 0,-12 15 0,-1-16 0,0-1 0</inkml:trace>
  <inkml:trace contextRef="#ctx0" brushRef="#br0" timeOffset="129720">31905 17436 21025,'-3'-11'2878,"2"1"-1618,-3 0-451,4 4-629,0 2 0,-3 4 90,2 0 0,-8 0 809,-7 47-809,0-5-135,3-2 0,0 6-90,0 8 0,1-1-45,1-11 0,0-1 0,-3 13 0,2 2-405,3 8 0,2-5-494,-2 0 314,5-13 0,3-9-854,1-30-270,0-16-719,3-7 2428,4-17 0,5-8 0,2-7 0</inkml:trace>
  <inkml:trace contextRef="#ctx0" brushRef="#br0" timeOffset="130125">32060 17613 17938,'4'-7'4588,"0"4"-2690,-4-2-639,0 5-125,-22 41-864,8-11-90,-5 13 0,1 5-135,7-10 0,5 1-90,5 21 0,6 0 0,-1-25 0,3-3 83,8 5 1,4-9-39,10-21 0,-1-9 517,-1-5-517,-5-6 90,-2-8-90,-7-4 0,-3-3 0,-6-14 0,-6 13 0,-4-7-270,-5 18-90,-3 5-359,-2 6-1800,-17 9 630,5 6-539,-9 7 2428,11 3 0,1 5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02:50.734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8450 2708 20575,'-4'-14'2429,"0"0"-2249,4 8 359,0-3-269,0 5 0,0 0 1079,0 4-1169,-3 0 0,2 0 90,-6 18-90,2 9-135,-1 17 0,0 6 0,1-8 0,0 1-1381,-3 21 1,2 1 1335,0-12 0,1-2 45,0 2 0,0 1-122,2-6 0,0 2 0,1-1 77,0-2 0,1-2 0,0 1-254,-2 20 1,2-2 253,1-14 0,0-6 0,0-1 90,0-10-90,0-10 2411,0-13-3400,0-3 179,0-27-179,0 1-70,0-18-1280,-5 4 2339,-4 0 0,-5 2 0,-3 1 0</inkml:trace>
  <inkml:trace contextRef="#ctx0" brushRef="#br0" timeOffset="607">8312 2799 20665,'-6'-15'2789,"-3"0"-2340,8 0-89,-3 2-90,4 0 180,0-4-270,0 5 0,4-5 89,2 9-179,8 1 90,8 4-90,36 1 0,-4 13-379,-13-3 0,0 3 289,-8 5 0,-1 4 0,1 1 0,-1 3 0,-1 3 0,-1 2 0,0 2 0,-1 2 0,-3 2 0,-1 1 45,-2 1 0,-2 0-45,-2 3 0,-3 1 45,-2-1 0,-2 2-45,-3 1 0,-3 0 45,-1-1 0,-3 3 0,-7 14 0,-4 0 0,1-16 0,-4 1-15,-6 0 0,-5 2 0,0-6-30,-2-6 0,-2-3 0,-10 7 0,-1-3 0,10-15 0,1-2 0,-26 10 8,20-17 1,1-2 80,-11 1-89,-9-10 0,25-8 90,3-9-90,2-9-90,3-7 90,1-5-359,-4-14-91,7 15-180,-5-2-685,10 17-214,3 13-642,4 0 2171,3 9 0,0 7 0,0 1 0</inkml:trace>
  <inkml:trace contextRef="#ctx0" brushRef="#br0" timeOffset="1102">9376 3592 21565,'-16'-15'2608,"0"0"-2338,1 2-90,7 0-90,2 5-90,6 3 90,0 3-90,4 2 0,4 0 0,8 0 0,7-2 0,4-3 0,1-3 0,2-2 0,15-14 0,2-15 0,-1-2 180,-11-8-733,-17 13 642,-9 1 181,-13-14-180,-9 17 90,-13-7 0,-6 24 90,-5 7-90,-6 15 0,0 14 90,-1 19-407,22-14 0,1 2 182,1 3 0,1 4 0,-3 19 0,3 2-45,7-14 0,4 2 30,4 8 0,4 6 0,6-6-165,12-8 0,5-4-90,0 12 1,5-7-181,3-24 0,3-10-764,15-7-450,5-14-810,1-15 2429,-25 9 0,-1-4 0,2-3 0,-1-2 0,2-2 0,-1 0 0</inkml:trace>
  <inkml:trace contextRef="#ctx0" brushRef="#br0" timeOffset="1650">10180 3414 20408,'-5'-22'2158,"0"7"-1097,-1-1-971,2 8 258,4 3-348,5 0 180,4 0-180,7 0 558,3-2-558,1-1 90,8-14 0,-12-9 0,1-4 0,-18-4 90,-10 8 89,-7 5 1,-10 4 0,-5 9 0,-8 5 0,-2 13-90,0 10-90,3 13 0,5 15-45,18-3-1,7 8-14,12-3 0,5 4 0,1-1-304,-1 10 1,6 0 213,10-6 0,7 1 1,0-9-487,-3-16 0,2-5 321,12 5 0,1-6-314,19-6 224,-28-14 0,1-4 0,0-6 0,1-4 45,0-4 1,1-7 119,-2-6 0,1-6 0,-2 0 150,4-7 0,-1-2-732,-6 3 0,1-2 0,-4 1 912,-4-1 0,-3 2 89,-3 3 1,-2-1 323,-5-2 1,-2 1-54,2-8 257,-6-5-527,-4 35 620,0 6-350,-8 18 2445,1 12-2895,-7 21-90,4 12 0,3 10-742,5-28 0,1 0 742,1 3 0,0-1 0,0 1 0,0 0-560,0 30 470,0-3-567,3-7-422,0-9-360,5-7-360,-4-12-900,4-12 3137,-2-14 1,6-15 0,1-8 0</inkml:trace>
  <inkml:trace contextRef="#ctx0" brushRef="#br0" timeOffset="1801">10899 2596 23993,'-23'-56'1080,"3"2"-1080,4 11-90,4 5-540,5 10-269,4 8-631,3 9-808,0 7 2338,0 15 0,0 10 0,0 13 0</inkml:trace>
  <inkml:trace contextRef="#ctx0" brushRef="#br0" timeOffset="2706">11163 3064 20395,'0'-13'2789,"0"2"-2429,0 4-91,0 4 1,0 10 0,0 11-90,0 20 90,0 16-225,0-22 0,0 4 0,0 21 0,0 2-45,0-15 0,0 0-678,0 14 0,0-3 678,0 8 90,2-9-646,0-14 556,0-9 0,0-11-90,-2-10 1,0-17-1,0-16 45,1-15 0,0-6 90,0 8 0,0-3-1000,2-17 1,0-1 999,0 15 0,0 2-45,1 1 0,0 2-889,5-27 799,-1 13-94,5 6 274,-1 25 90,7 2-90,-2 29 2650,5 8-2650,-5 10 0,-1 5-90,11 20 880,-9-13 0,-1 0-880,6 20 0,-3-5 0,-5-3 90,-4-12-90,-4-6 498,-3-11-498,-2-7 0,-11-27-90,3-6 90,-4-26-90,3-6 90,6-11 0,-1 26 0,0-1 45,3 1 0,2 0-45,3-28 90,3 10-90,2 13 434,0 10-254,3 15-90,2 13 0,4 13 0,6 12 0,3 9 0,6 9-90,-3 5-1360,3 6 1360,-5-1 0,-1 1 0,-7-8 0,-4-3 0,-4-10 0,-3-5 0,-3-8 0,-2-5-90,-4-7-180,0-3-1349,-2-5 1090,0-16-1450,0 1 1979,2-20 0,2 6 0,2-3 0</inkml:trace>
  <inkml:trace contextRef="#ctx0" brushRef="#br0" timeOffset="3644">12397 3130 21655,'3'-34'2338,"-1"2"-2158,-2 6 0,0 1-90,0 7 0,-4 0 90,-1 5-180,1 3 90,-5 5 90,0 3-90,-7 2 90,-4 0-90,-5 9 89,-19 22-179,9 4 45,4 2 0,2 3-45,0 13 0,11-17 0,3 2 0,7 6 0,5 0-798,3 22 843,3-22 0,3 0-135,10 9 90,4-7-89,5-8-1,1-10-90,3-7 0,1-11 0,1-12 0,-1-11 90,-1-15 90,-5-11 0,-3-14-211,-13 21 0,-2-2 301,-1-2 0,-2-2 0,-1-3 0,0 0 45,-2 3 0,0 0 134,-2-8 1,0 2 0,-4-14-90,-3-3 0,3 36 672,-3 12-762,4 6 0,-5 21 45,-1 28 0,1 9-135,6-13 0,1 1-684,-3 6 1,-1 5-1,3-4 684,5 0 0,2-2 0,0-1 0,2 0 5,2-4 1,2-1-51,2-3 0,3-2-135,16 21-2654,5-14 2474,3-19 90,3-16-90,2-25 90,2-21 302,-22 12 0,-2-5-122,2-10 0,-3-3 45,1-9 0,-1-3 45,-7 15 0,-1-1 0,-1-1 30,0-3 0,-1-1 0,0 1 0,-1-2 0,0 0 0,-1 0 0,-1 3 0,0 0 0,-1-2 120,1-10 0,-2-3 0,0 4-201,-1-3 0,0 2 140,-1 13 1,-2-1 0,1 5 90,-2-23-90,0 13 2173,-4 13-2173,0 7-90,-1 10 90,-4 5-90,4 6 0,-1 6 1396,2 2-1306,4 4 805,0 0-895,-4 9 547,4 0-547,-9 10 180,4 4 0,-5 7 89,2 5 1,0 3-462,2-4 1,1 2 326,-4 16 0,0 7-45,4-9 0,1 4 0,1 1-583,0 6 1,1 2 0,0 0 492,0 1 0,0 0 0,1-1-886,1-2 1,2-1-1,1-5 931,1 2 0,2-4-45,2-4 0,3 1-104,4-6 0,3 3 0,2-5 104,6 1 0,2-2 0,4 10 0,4-8 0,19-16 318,-18-20-318,-3-12-180,-6-3 1049,-5-5-1319,-5-4-270,-6-4 2910,-6 0-3449,-2 1 54,-4 3-1493,-5 6 2710,-6 3 0,-5 6 0,-5 2 1</inkml:trace>
  <inkml:trace contextRef="#ctx0" brushRef="#br0" timeOffset="4963">5819 3684 23184,'-20'-16'1979,"-1"1"-1530,3 0-89,2 2-180,7 0 0,4 5-90,5 3 0,3 1 0,11 1 90,14-2-180,21-2-235,-15 3 0,3 0 235,7-1 0,2 0-1569,7-2 1,1 1 1568,4 1 0,1-1 0,2 0 0,0 0-365,-2 2 0,0 0 365,-3 0 0,0 1 0,-6 1 0,0 1 0,-6 0 0,-1 0 0,-7 1 0,1 0 45,2 0 0,-1 0 45,11 0 336,1 0-247,-28 0-179,-7 0 2949,-4 0-2859,-4 0 872,-3 0-1052,-2 0-7015,-2 0 7105,-4-3 0,-2 3 0,-5-2 0</inkml:trace>
  <inkml:trace contextRef="#ctx0" brushRef="#br0" timeOffset="5775">2989 1569 22824,'-14'-20'2249,"-1"2"-1800,-1 3-179,-2 7-180,-1 10 0,-1 16-45,6 18 0,2 8-45,2-4 0,1 3-345,1 2 1,0 4 0,2-1 344,1 15 0,1 1-985,1-19 0,-1 0 0,1 1 925,2-2 0,1 1 0,-1 1-390,-1 9 0,0 2 1,1-4-346,1 2 0,0-1-195,0 9 1,0-6 989,0-13 0,2-19 0,0-16 0</inkml:trace>
  <inkml:trace contextRef="#ctx0" brushRef="#br0" timeOffset="6375">2863 1427 22914,'0'-38'1169,"0"0"-989,0 5-90,3 0 0,6 2 0,5 3 0,8 3 90,17 4-90,-5 11 0,13 16 0,-14 20-90,0 21-327,-7 14 372,-15-27 0,-2 3-338,-2 3 1,-3 1 292,0 4 0,-3 2 45,-4 1 0,-3 1-45,0-1 0,-4 1 45,-12 13 0,-3-1-45,5-19 0,-1-2 0,-7 9 0,-1-6-90,-10-4 90,-10-19 0,19-18 0,-5-12 298,27-11-298,6-4 0,8-6 0,10-2 0,7-2 0,7 1 793,9 4-793,2 9 0,3 8-89,-1 13 89,12 38 44,-31-3 1,-4 7-204,1 1 1,-3 4 158,-6 9 0,-5 1-454,-6-12 1,-2-3 453,-3 2 0,-2-1 45,-3-2 0,-3-1-45,-1-1 0,-4-2 0,-3-1 0,-3-3 0,0-1 0,-3-3-82,-1-2 1,-3-1 81,-10 3 0,-2-3 0,11-8 0,0-2 0,-6 0 0,0-3 0,-3-9-90,9-11 90,7-8-270,13-9-90,4-4 104,7-5-644,4 2-449,4-1 1578,15-8 1,2 21 0,9-4 0</inkml:trace>
  <inkml:trace contextRef="#ctx0" brushRef="#br0" timeOffset="7343">3793 1839 13379,'-15'-6'5487,"7"2"-3508,2 4-180,3 0-1259,-2 4-90,-3-3-1,-2 4 91,-15-1-360,-10 11-90,-17 18-90,10 7-80,22-13 0,3 3 80,-3 29 0,11-26 0,1 2 0,2 2 0,0 0-909,2 0 0,2 0 909,-1-1 0,2 0 90,3 25-180,4-6-135,9-22 0,4-4 46,6 0-91,24 5 90,-19-39 90,1-10 294,-4-11-294,-5-16 90,-4-12 45,-11 22 0,-2-2 665,2-3 1,-2 0-621,-2-1 0,-1-1 0,0 1 0,-1 0-70,0 3 1,-2 1 159,1-29 0,-5 9 0,4 8 0,-10 11-90,9 7 0,-3 8 525,1 7-526,3 5 57,-2 13-146,3 12 0,0 17 0,0 17-433,0 12 433,1-26 0,1 0 0,1 4 0,1 0 0,1-1 0,2 2 0,6 15 0,1 1 0,-3-19 0,1 0 45,3 8 0,3-2-135,18 7 90,-9-29-90,17-14 90,-19-35-90,6-24-220,-21 15 0,-2-2 310,1-4 0,-1-2 45,-2-5 0,0-1-45,-3 2 0,0-1 45,-1 1 0,0 1 45,-2 4 0,0 2 0,-3 2 0,0 2 406,-2-22-316,-5-4-90,6 25-90,0-1 0,4 25 90,7 6-90,6 11 0,13 9 45,2 10 0,1 4-45,-4-1 0,0 1-477,11 15 0,-1 3 477,-8-4 0,-2 3 0,-1 0 0,-1 4 0,-1 1-392,0 1 1,-2 0 0,-1 0 421,0 0 0,-2-1 0,-1-1-30,1 16 0,-6-6 0,-13 8 90,-10-10-90,-13-11 0,-5-9 0,-3-13-90,-2-10 90,7-13-90,3-11 1383,9-7-1473,8-7 1302,10-8-1482,8-5-405,5 4 1,3-1-585,12-19-12,-9 16 0,1 1 1361,11-17 0,1 5 0,1 1 0</inkml:trace>
  <inkml:trace contextRef="#ctx0" brushRef="#br0" timeOffset="7712">4767 2144 22194,'-12'-10'2429,"5"-1"-2249,2 3 0,5 1-90,5 0-90,8-1 0,11-5 0,11-2 0,6-5 0,5-8 0,1-5-1217,0-8 1217,-4-5 0,-5-2-257,-7-5 257,-7-1 45,-15 16 0,-3 0 135,-6-21-90,-3 23 0,-3 1 180,-16-11-90,-5 10 90,-3 9 1271,-5 14-1181,1 6 291,-3 23-336,11 14 0,3 9-225,6-2 0,2 3-603,-6 22 0,5 3 513,9-10 0,4-1 0,2 2 0,3-1 0,4-1 0,5 1-348,4-13 0,5 2 0,2-4-507,17 10 1,3-4 134,-1-1 1,2-7-361,-2-15 1,-1-10 1070,5-16 1,-8-8-1,-7-9 1</inkml:trace>
  <inkml:trace contextRef="#ctx0" brushRef="#br0" timeOffset="8548">3415 3638 21205,'-10'0'3238,"5"0"-2518,0 0-181,5-5-269,0 0 0,0-17-180,0 5-90,3-13 0,6 7 0,5-2 0,4 2-90,1 2 90,-1 4 0,-2 4 0,2 3 90,-5 5-90,1 2 0,-6 3 0,0 0 0,0 0 0,-3 0 0,-2 0 90,-3 0-90,0 12 0,0 6 0,0 18 0,0 7 0,0 6 45,4-14 0,0 1-45,-1-1 0,1-1 0,2 3 0,0-1 0,4 25 0,-2-15 0,-3 0 0,-2-1 0,-3-3 0,0-2 0,0 2 0,0-14-90,0-3-180,0-14 0,0-10-90,0 4 1,0-5-271,0-5-180,0-3-359,0-7-810,-5-5 1979,0-6 0,-2 2 0,4 0 0</inkml:trace>
  <inkml:trace contextRef="#ctx0" brushRef="#br0" timeOffset="9345">3460 4100 17967,'-19'0'3778,"-2"5"-2969,-2 0-449,9 1 360,1-1-451,10-1-89,2-3-90,-3 4-90,4-5 1080,0 0-990,-3 0-1,2 0-89,-6 0 0,6 0 90,-7-3-90,8 3 0,-4-2 0,4-1 0,0 1 0,0-1 180,0 1-90,2 2 0,2 0 0,2 0-90,4 0 90,11-3-90,12-4 0,4 1 0,4-4 0,-6 5 0,-1 0 0,3 0 0,-2-2 0,-1 1 0,-2-1 0,-1 1 0,8 1 0,-12 0 0,4 0 0,-12 0 0,-3 0 0,-2 0 0,0 0 0,-2 0 0,1 0 0,-3 0 0,-2 0 0,0-1-90,-2 1 90,-1 3-90,-2-1-899,-3 3 269,0-2-269,0-1-630,-5 0-720,-2 1 2339,-5 2 0,5 0 0,2 0 0</inkml:trace>
  <inkml:trace contextRef="#ctx0" brushRef="#br0" timeOffset="10041">4174 3399 18416,'0'-8'4408,"0"3"-3868,0 0-91,0 3 1,-5-3-90,0 2 0,-12 0-360,5 3 90,-5 0-90,4 0 0,1 0 180,2 7 179,-1 30 1,0 26 0,2 6 0,3-15-315,3-17 0,2 0-129,-6 18 0,-3 14 1,3-3-1,9-23 84,18-23 0,3-9 0,7-4 0,6-12-90,5-5 90,4-8-90,0-10 90,-2-5 0,-17 3 0,-1-1 0,11-15 45,-17 14 0,-1 0-45,-2-8 90,-8 1 335,-10 4-335,-10 2 0,-9 5-1,-23-9-179,-3 12 1,-2 2-271,13 6 0,0 1 90,-11-2 0,4 4-629,10 9-270,13 10-720,-1 5-630,-1 10 2519,2 8 0,-1 10 0,3 3 0</inkml:trace>
  <inkml:trace contextRef="#ctx0" brushRef="#br0" timeOffset="12081">13904 3363 19046,'-12'-4'4228,"1"-2"-3689,0-4-89,2 0 90,3 0 629,-7 0-989,11 4-90,-7 1-90,9 5 720,0 0-541,11 0-89,10 0 0,25 0 0,-14 0 0,5 0-408,8 1 0,5-2 348,7 0 0,7 0 0,-3-1-459,-13 0 0,-1 0 0,2 0 429,15 0 0,3-1 0,-2 0 0,-8 0 0,-1 0 0,-4 0 0,6 1 0,-2 0 0,9 0 0,-4 0 0,-1 2-405,-15 0 495,-13 0 90,-8 0-1,-8-2 502,-5 1-591,-5-1 1212,-5-1-1302,-1 3-8199,0-2 8199,0 6 0,0 4 0,0 5 0</inkml:trace>
  <inkml:trace contextRef="#ctx0" brushRef="#br0" timeOffset="13804">17595 2306 21655,'-4'-23'3957,"-3"3"-3327,6 5-90,-7 2-181,7 3-179,-2 4 0,3 2-180,0 4 0,0 7 0,0 8 90,0 15-90,0 16 0,2 17 0,-1-24 0,0 1-1696,0 7 0,0 1 1741,0 4 0,0 2-45,-1 2 0,0 1-221,0-2 1,0 2 220,1-8 0,0 2 0,1-1 0,-1 17 0,0-2 0,2-1 0,0-4-45,-2-14 0,0-7 45,3-1-90,-4-13 0,2-12-180,-2-13 1,0-33 179,-5-9 45,2 7 0,-1-2 45,-3 2 0,-2-2-45,-5-17 0,-3 0 766,3 13 0,-1 2-721,-6-10 0,-1 3 0,-13-2-636,-2 12 636,1 18 0,-3 18 45,13 20 0,1 7-45,-13 25 30,20-6 0,2 10 0,5-5 15,5-7 0,4 0-179,1 0 1,2 4 0,4-6 178,7-8 0,5-5-45,25 23 0,9-12 0,9-12 0,3-15 0,2-8 0,-4-13 0,-4-5 0,-8-5 616,-21-2 0,-7-7-1516,-17-10 1,-5-1 821,11-19-552,-22 22 1,-4 8-1350,3 16 1979,3 2 0,2 5 0,0 0 0</inkml:trace>
  <inkml:trace contextRef="#ctx0" brushRef="#br0" timeOffset="14266">17949 3084 22644,'-23'-18'1799,"3"0"-1709,3 5 0,9 5-90,2 4 90,10 31-90,2-7 90,7 24-90,3-13 90,4-3-90,12 4 0,-6-16 0,9-1 0,-6-21 0,2-7 0,-5-21 0,-2-5 90,4-11 0,-9 5 0,-4 1 90,-10-2-1,-10 5-89,-4 6 0,-5 7-90,-6 7 90,-2 11-90,-5 15 0,-3 13 45,-2 22 0,0 14-15,14-12 0,2 2 0,-1 1-1131,-2-2 1,1 1-1,2-1 1101,-1 22 0,9-6 0,13-11-461,25 9 191,6-23-680,8-15 1,7-6-760,0-11 0,1-7 1709,1-1 0,0-4 0,-1-4 0,-4-2 0,-16-1 0,1 0 0</inkml:trace>
  <inkml:trace contextRef="#ctx0" brushRef="#br0" timeOffset="14645">18858 3038 20755,'0'-20'2609,"0"2"-2339,0 2-181,-3 4 1,2 4-90,-3 3 0,4 1 0,0 1 0,0 0 0,0 1 270,0-1-90,0 1 0,0-6-90,-4 0 90,-2-2 0,-4-2-90,-2-1 0,-4 0 269,-17 3 1,3 5-45,-1 14 0,-1 9-180,1 8 0,1 5-135,-1 4 0,2 3-284,0 5 1,5 1 283,10-9 0,4-2 0,-2 31 0,12-5 0,12-6-270,12-10-540,13-5-539,10-10-630,9-7-629,8-11 2608,-31-7 0,1-1 0,0-2 0,1 0 0,-1 0 0,1 0 0</inkml:trace>
  <inkml:trace contextRef="#ctx0" brushRef="#br0" timeOffset="20012">3902 5635 21924,'-5'-10'1440,"0"-3"-1170,-5 0-181,2-4 1,0 1 0,0-1 0,-2 1 180,-8-6 0,1 8-90,-9-6-90,-2 15 0,-7 0 0,3 12 0,-2 4-90,-21 7 0,18 0 0,2 2 0,-12 15 0,4 4 0,10 1 0,5-1 0,10-1 0,4-5 0,8-3 0,2-2 90,4-5-90,0-2 0,2-4 90,4-8-90,4 2 90,6-10-90,6 3 0,5-4 0,5 0 0,5 0 0,2 0 0,1 0 0,3 0 89,1 0-178,7 5 178,2 1-178,4 4 178,-17-1 1,0 1-90,20 7-142,-23-4 1,0 1 231,5 9-90,-3 5 0,-9-2 0,-3 2 89,-7-1-89,-6-1 0,-6 2 90,-4-3-90,-11 3 90,-6 2 194,-13 1-284,-12 4 0,-10-1-1530,-9-1 1530,27-17 0,0-1 0,-3-3 0,1-1 0,0-4 0,-2-1 0,-10-1 0,-2-4 45,4-6 0,0-3-45,3 2 0,1-3 0,-19-21 0,30 0 90,7-6-90,9-2 0,6-5 0,5-3 0,5-5 0,4-2 0,5-3-1166,4 0 1166,3 0 0,1 5-1,3 0 1,-3 10 0,0 3 0,-3 8 0,-1 4 1325,-4-1-1325,-5 8 0,-4-5 0,-5 8 1372,0-4-1372,0 4 0,0-1-90,-3 2 0,-2 6-180,1 2-179,0 7-271,4 0 0,0 5-179,0 3-450,0 7-810,2 1 2159,-2 1 0,4 3 0,-2 1 0</inkml:trace>
  <inkml:trace contextRef="#ctx0" brushRef="#br0" timeOffset="20928">5486 5696 15898,'0'-8'5577,"0"1"-4948,0 2-269,-4 2 0,4 1 1529,-4 2-1259,17 0-451,11 0 1,27-5-90,-14 2 0,4-2 45,11-1 0,6-3-871,-6 1 1,8-2-1,1-1 1,-3 2 735,7-2 0,-2 2 0,4-1 0,-15 1 0,4 0 0,0-1 0,0 1 0,-5 2-727,14-2 1,-5 2 0,0-1 726,-3 1 0,-1 1 0,-2 0-118,-4 1 1,-1 2 0,-2 0 117,15-1 0,-2 1 45,4 1 0,-3 1 0,-23 1 0,-2 0 90,4 0 0,-5 0 45,-9 0 90,-8 0 1824,-10 0-2004,-2 0 2951,-6-4-3221,0 0 608,0-3-968,0 2-270,-6 0-449,0 2-360,-8 1-810,-1 6 2429,-1 4 0,3 8 0,2 2 0</inkml:trace>
  <inkml:trace contextRef="#ctx0" brushRef="#br0" timeOffset="22129">8779 5122 19316,'-12'-18'3238,"0"0"-2968,-2-2-90,0 0 90,-3-1 0,1 3-91,0 1 1,0 1 0,-1 3 90,-1 1-90,0 2 0,-4 0 360,-15 2-361,5 3 1,-13 7-90,10 8 90,-3 10 0,-1 13-90,-2 13-363,21-17 0,0 3 318,0 4 0,1 2 0,-1 3 0,2 2 0,1 1 0,1 1-45,1 1 0,1 0 45,3-2 0,2 1-45,3-2 0,2 0 45,2-2 0,2 0-45,3-3 0,2 0 0,3-3 0,2-1 0,17 27-102,11-10 147,-4-26 0,2-3-45,25 1 0,-5-13 0,0-6 0,-22-9 0,0-3-671,11-4 1,-2-4 670,-13-2 0,-3-2 0,-1-6 0,-1-1-204,-2-3 0,-2-4 204,3-23 0,-4-3 0,-7 13 0,-3 0-96,2-18 0,-4 0 96,-8 18 0,-3 2 0,-1-1 0,-1 1 45,-3 1 0,-2 1-90,-1 0 0,-2 2-64,-1 2 0,-1 2 109,-2 3 0,0 1 0,0 3 0,-1 2-90,-19-18 0,3 9-180,-2 11 1117,1 10-1477,-2 10-359,-1 15 270,1 6-1260,0 16-7852,5 7 9253,7 8 0,11 3 0,6 1 0</inkml:trace>
  <inkml:trace contextRef="#ctx0" brushRef="#br0" timeOffset="22615">9401 5371 23094,'0'-8'1169,"0"1"-1079,0 4 90,0 0-180,-4 3 0,0 0 0,-6-4 0,-3-2 90,-3-6 90,-20-1-90,-13 9 0,0 7 0,-2 18 0,20 11-90,5 10 90,7 11 0,9 3-1,12 3-216,10-3 127,11-5 45,5-25 0,5-2-45,21 6 0,-15-16 0,2-4 0,20-5-90,-3-5-90,-6-5-90,-7-5-179,-10-6-91,-9-9-180,-8-1-269,-8-6-1080,-4-4 2069,-4-2 0,-9-1 0,-2 1 0</inkml:trace>
  <inkml:trace contextRef="#ctx0" brushRef="#br0" timeOffset="22924">9864 5046 14699,'-3'-45'1664,"0"0"0,-2-8-208,2 13 0,0 1-1096,-6-5-360,7 24 1286,-3 2-1286,7 65 0,2 12-3,0-8 1,0 5 47,2-1 0,0 0 628,1 6 1,-1 1-674,1 1 0,0 1-45,0-2 0,0-2 45,0-2 0,0-1-90,1-6 0,1 0-624,0 6 0,1-3 354,-3-19 1,0-2-91,-1 6 0,0-6-1169,-3-14-809,-3-8 2428,-7-22 0,-2-6 0,-7-11 0</inkml:trace>
  <inkml:trace contextRef="#ctx0" brushRef="#br0" timeOffset="23121">9563 5264 22374,'-21'-13'1439,"9"1"-1349,4 4 0,14 3-90,10 0 0,16 2 0,21-2-135,-1 0 0,3-2-286,-11 3 0,2-1-59,3 1 1,4 0-1,-5 0-813,-7 0 1,-3 1 1292,10 0 0,-3 0 0,2 1 0,-5-1 0</inkml:trace>
  <inkml:trace contextRef="#ctx0" brushRef="#br0" timeOffset="23899">10651 5208 20575,'-42'-30'3059,"8"8"-2970,3 8-89,8 9 90,1 5-90,0 11 0,-1 6 90,-1 13 0,2 8 0,-1 5 0,1 8-262,5 3 172,3 4 0,10-16 0,2 0 90,2 18-135,4-13 0,4-3-134,7-6-91,20 5 90,-8-33 90,10-12 90,-10-14-90,-3-14 90,-5-8 90,-7-8 0,-6-5 90,-4 0 0,-8-3 89,0 8 1,-7 3 0,1 8 262,0 4-442,5 8-90,-2 6 90,8 9-90,-2 3 0,3 32 90,0 3-90,1 29 0,5-2-373,7 6 373,5 1 0,-7-32 0,2 0 0,10 8 0,3-1 0,11 14 0,-9-21 0,1-5-90,9-4 0,3-11-90,0-14 1,-1-16 89,-1-15 0,-1-18-937,-20 19 0,-1-4 982,0-5 0,-1-2 45,-2-5 0,0-4 3,-4 4 1,0-5-1,-2 0 27,-1 2 0,-2 0 0,1 0-282,-1 0 0,-1 1 0,0 2 297,-1-12 0,-2 6 45,-1-7-11,-4 1 11,3 22 360,-11-16-270,9 34 1843,-9-11-1663,11 21 335,-8 5-155,-2 0 808,-2 21-1078,-3 15-90,4 30-594,8-20 0,2 2 414,-2 8 0,2 3 0,1 2 0,2 5 30,2-4 0,2 5 0,2-4-30,1 8 0,3-1-1028,0-11 1,2 2-1,2-5 938,5-4 0,3-5-135,0-4 1,2-3-514,1-4 0,1-4 108,0-4 1,1-4-1350,27 8 1979,-2-19 0,-4-13 0,-3-11 0</inkml:trace>
  <inkml:trace contextRef="#ctx0" brushRef="#br0" timeOffset="24740">13681 5401 18506,'-15'-2'4318,"1"-1"-3868,4-2-1,0 2 541,5 1-720,2 2-90,3 0-90,7 0 0,33-4-1,11-2-59,-6 0 0,9-2 0,-2 0-621,10 0 1,1-1 620,-1-1 0,4 0 0,-2 1-797,-12 1 1,-1 2 0,0-1 796,1-1 0,1 1 0,1-1-8,-4 1 1,3 0-1,-1 1 1,-3-1-130,-1 0 1,-3 1 0,2-1 166,13-2 0,1 0 0,-7 1-15,-17 2 0,-4 0 135,32-6-90,-38 10 0,-11-1 932,-6 3-1022,-6 0 2672,-2 0-3302,-2 0 735,-4 0-1004,3 0-271,-6 0-808,1 7-7853,-3 2 9477,-1 8 1,6 1 0,0 3 0</inkml:trace>
  <inkml:trace contextRef="#ctx0" brushRef="#br0" timeOffset="25621">17088 4959 18866,'-6'-20'3058,"-1"-3"-2698,-5 0-90,0 0 90,2 0 90,0 3-1,0 2 1,1 0-90,-1 5 0,0 1-180,0 4-90,-4 3 89,-17 7-89,4 11-90,-16 12 90,15 7 0,3 6-90,4-5 0,1 2-1004,-6 14 1,3 1 1003,7-8 0,4 0 0,2 0 0,3 0-672,1 0 1,2 0 671,4-2 0,4-1-40,1-1 1,4-2 39,4-5 0,2-1 0,24 23 0,10-14 0,10-14 1202,6-13-1202,-30-12 0,0-4 0,0-3 0,0-4 0,-2-5 0,-2-4 0,-1-3 0,-1-2 0,-4-3 0,-3-3 0,-3-2 0,-4-2 45,-3-1 0,-3 0 0,-2 0 0,-5-2 598,-13-13 0,-7 1-643,5 15 0,-3 2 0,-13-11 0,-4 5-45,7 17 0,-1 3-225,-28-9-90,6 11-269,5 9-162,9 13-3077,1 17 3868,18 1 0,3 14 0,16-9 0</inkml:trace>
  <inkml:trace contextRef="#ctx0" brushRef="#br0" timeOffset="26332">17632 5178 24623,'2'-8'720,"0"-2"-541,-2-3 1,-16-18-180,4 14 90,-13-7-90,9 20 0,0 8 0,-1 4 0,3 10 0,0 7 0,7 13 0,2 8 0,7 10 0,3 3 0,8 0 45,3-22 0,4-3-45,18 12-45,2-18 0,3-6-407,16-8 362,-19-10 0,0-3 0,16-12 0,-4-11 0,-3-14 0,-8-12 90,-22 18 0,-2-1-493,-2-5 1,-3-2 537,-1-2 0,-2-2-45,-3-2 0,-2-1-264,0-1 1,-2 1 353,-1 0 0,-2 0-45,-1 3 0,-2 0 0,1 5 0,-2 0-45,-8-26 90,-1 12-90,4 8 90,4 12 228,-2 2-228,7 13 943,-6 1-943,6 10 613,-6 3-703,6 2 0,-2 9 0,3 11 0,0 21 0,0 17-553,0 3 1,0 4 597,-1-13 0,2 2-45,-1-6 0,1 6 0,0 0 0,0-5 0,2 13 0,1-2 0,-1-8 0,1 3 0,1-5 0,1 0 0,2-4-45,0-3 0,0-2-90,1-4 0,0-2-314,10 20-271,1-12-1529,13-14 181,-8-23 2068,11-20 0,-12-24 0,0-11 0</inkml:trace>
  <inkml:trace contextRef="#ctx0" brushRef="#br0" timeOffset="26690">17916 5208 20845,'-17'-5'2789,"2"2"-2520,8 1-179,1 2 0,6-2 0,8-3-90,10-3 0,20-5-90,21 0-445,-21 6 0,2-1 220,3 0 0,2 1-270,0 0 1,-1 1-496,0 0 1,-2-1 1079,-4 2 0,-1 0 0,28 0 0,-7 0 0</inkml:trace>
  <inkml:trace contextRef="#ctx0" brushRef="#br0" timeOffset="29111">3630 7876 21115,'-10'-15'2159,"0"2"-1979,-2 3-90,5 2 0,-4 6-1,10-1-89,-5 3 90,6 0 90,0 0 90,0 5 0,-3 12-90,2 21-90,-6 25-552,4-19 0,-1 2 462,0 6 0,0 3 45,-2 3 0,0 1-45,4-1 0,-1 0 0,-3-4 0,1-2-67,5-6 0,-1 0 67,-4 2 0,1-2 0,3 13 0,-3-2-90,4-36-180,0-11-1169,0-6-1,0-19 1689,4-23 1,1-5 0,3-13 0</inkml:trace>
  <inkml:trace contextRef="#ctx0" brushRef="#br0" timeOffset="29858">4256 7947 20575,'-4'-10'1889,"3"0"-1709,-2 2 0,3 1-90,0 4 450,0 1-181,-4 2 1,3 0-90,-8 0-90,4 0-180,-7 0 90,2 0-90,-2 0 0,-2 6 0,-2 5 0,-3 7 0,-3 7 0,-1 3 0,1 8 0,0 7 0,1 5 0,3 8 0,2 5 0,2 1 0,7-1 0,1-3-822,6-4 822,2-6 0,4-5 0,5-7 0,3-6 0,4-4 0,2-4 90,5-4-90,5-7 822,5-4-822,9-7 90,5 0-90,6 0 0,-16-4 0,1-1 0,16-2-45,-21-1 0,-3-1 45,2-6 0,-10-3 0,-9-5 0,-7 0 0,-16-2 0,-7-3 90,-35-9 0,7 8-90,-1 10 0,-1 2 0,-8 5 0,19 6 0,0 1 0,-6 5-90,-10 9 0,17 2-90,-10 14-360,18 6-89,-1 5-541,4 5-988,3-3 2158,9-2 0,8-4 0,6-1 0</inkml:trace>
  <inkml:trace contextRef="#ctx0" brushRef="#br0" timeOffset="30837">5527 8140 21385,'-12'-5'3058,"7"3"-2788,-3-1-270,8 3 90,8 0 0,10-4 0,22-4-45,-9 0 0,5-2-333,10-2 0,5-1 348,-10 1 0,3-1 0,1 0-556,5-1 0,2-2 0,5 0 532,-7 1 0,5-1 0,2-1 0,-1 0 0,-3 1-514,1 0 1,-3 2 0,0-1 0,2 0 495,0 0 0,4-1 0,-1 0 0,-1 1 0,-5 1-18,8-1 0,-6 1 0,-1 0-633,-4 2 1,-2 0 0,-1 1 677,15-5 0,-4 1 90,-10 3 0,-3 1 139,-7 1 1,-1 0 174,25-5 636,-24 4-1085,-2 4 1743,-23 5-1832,-4 2 3480,-4 0-6539,-2 0 2339,0 4-810,-7 4-720,0 7 2339,-9 3 0,3 5 0,-1 0 0</inkml:trace>
  <inkml:trace contextRef="#ctx0" brushRef="#br0" timeOffset="33512">8077 7520 20845,'0'-23'2519,"0"1"-2249,0 4 179,0 0-269,0 7 0,0 4-90,0 5 90,0 2-90,-4 0 0,3 0 90,-6 11-90,6 12-90,-8 25 45,5-14 0,0 3-519,-3 9 0,-1 3 519,0 6 0,0 4-45,0 0 0,0 5 0,0-3-553,2-13 1,0-3-1,0 2 553,-1 12 0,-1 2 0,2-5 0,1-4 0,1-5 0,0-5 0,-1-2-31,2 0 1,0-3 30,-2 7-90,-1-1-180,6-32 592,0-4-3020,8-32-1260,4-27 3958,4-11 0,-7 25 0,-1-1 0,4-19 0</inkml:trace>
  <inkml:trace contextRef="#ctx0" brushRef="#br0" timeOffset="33888">8325 7785 17157,'18'-23'5037,"-2"0"-4317,2-2-180,-5 1-181,-1 2 91,-6 4 0,-2-4-360,0 8-90,0 1 90,-2 9 0,2 13-90,-4 9 45,2 15 0,0 6 0,-1-6 0,0 5-634,1 11 1,-1 8 0,0-4 588,1 1 0,-2 0 0,0-7 0,0 3 0,0-4 0,0 2 0,0-3 0,0-2 0,0-2-45,0-3 0,0-2-290,0 4 1,0-3-26,0 11-270,0 0-90,0-30-899,0-8-8212,0-6 9230,-7-13 1,-2-6 0,-7-11-1</inkml:trace>
  <inkml:trace contextRef="#ctx0" brushRef="#br0" timeOffset="34452">8032 8207 18327,'-45'-15'4587,"15"6"-4407,3-3 0,27 2-180,16 2 90,15-5-90,15 6 0,10-3 0,-9 6 0,1 0-287,-10 1 0,-1 0 287,13 0 0,-2 0 0,15 0 0,-6 0 0,-10 1 90,-9 2 0,-9 0-90,-9 0 0,-6 0 90,-6 0-90,-4 0 574,4 9-574,-4 2 0,6 9 0,0 3 0,3 0 89,3 0-89,4 0 0,4-5 0,5-7 0,3-5 0,3-6-89,0-6 89,-1-7 0,-5-10 0,-3-10 0,-9-6 0,-7-4 0,-7-5 89,-12 2 1,-2 14 0,-3 2 0,-17-10-45,0 17 0,-2 5-45,-10 10 45,5 14 0,1 9 0,11 9 0,5 4-45,0 0 0,3 4-61,5 5 0,6 2 61,13 20 45,6-15 0,4 0-45,-1-13 0,4-1 0,20 16 0,8-4-1796,-3-17 0,2-6 1616,-1 0 0,-1-2-135,-3-5 1,-4-4-1069,5-7-326,-7 4-8122,-9-5 9747,-6 0 1,-9-5 0,-4 0 0</inkml:trace>
  <inkml:trace contextRef="#ctx0" brushRef="#br0" timeOffset="34717">9161 8019 21295,'0'-29'2249,"0"4"-2070,0 5-89,0 4 0,0 4 0,4 6 0,4 11-90,10 13 90,8 20-90,9 13 0,-11-12 0,2 7 0,-1-4 0,0-1 0,0 1-1131,-1 0 1,2 5-1,-3-7 1086,-4-10 0,-2-4-135,12 22-195,-3-10 15,-8-10-90,-4-7-719,-4-11-720,-5-10 1889,-2-15 0,-3-13 0,0-11 0</inkml:trace>
  <inkml:trace contextRef="#ctx0" brushRef="#br0" timeOffset="34949">9571 7907 21205,'-5'-18'2339,"3"2"-2160,-7 6-89,5 5 0,-1 3 0,-2 13-90,1 12 0,-6 23-174,4-14 0,-1 2 174,-1 5 0,-2 2-360,0 4 1,-1 1 359,0 0 0,0 0 0,0-1 0,0-1 0,2-2 0,1-2 0,1-5 0,0-1 0,-5 22-809,7-2-1,2-23-989,5-5 1799,3-19 0,4-14 0,3-1 0</inkml:trace>
  <inkml:trace contextRef="#ctx0" brushRef="#br0" timeOffset="35414">9998 8176 22822,'-16'-51'1349,"-3"3"-1169,-5 4-90,-3 6 0,1 10-90,0 8 46,1 10 44,3 5-75,-1 16-15,5 10 0,2 20 0,2 15-562,7 8 562,4-27 0,1 0 0,1 0 0,2 0 0,1 1 0,1 0 0,1-3 0,2-1-90,11 30 0,5-14-90,3-9-90,1-13 90,3-13 22,-1-10 68,-1-17 90,-3-11 0,-4-15 90,-3-15 90,-9-7 90,-2-6-370,-12 5 370,-1 2-90,-7 9-180,-2 8 0,-1 10 90,1 9 459,4 10-549,6 19 0,2 14 0,6 20 0,4-5 0,3 1-90,9 21-360,3-11 1,2-2-541,11 1 990,-5-19 0,2-4 0,5-6 0,11-7 0</inkml:trace>
  <inkml:trace contextRef="#ctx0" brushRef="#br0" timeOffset="35895">10611 7526 22914,'-27'-52'1349,"5"4"-1169,4 10-90,4 5-90,7 10 90,1 10-90,6 6 90,6 21 0,1 9 0,5 23 90,-4 6 0,0 5-615,-3-10 0,1 5 480,-2-4 0,1 7 0,-1 0 0,0-4-45,-1-4 0,0-4 0,0 5 22,1 7 1,0 7-1,0-1 1,-1-6-23,2 9 0,-1-3 0,1-2 0,1 3 0,-1-7 0,-1-14 0,1-4 0,0 5 0,1-4 0,3-5 0,-1-18-180,0-24 90,-4-20 90,0-29 0,-9 2 0,-5-5 0,3 16 0,-3-1 0,0 1 249,0 0 1,-2 0-1,0 2-249,-7-17 0,-2 8-1216,-11 4 1216,1 15 0,-1 18 0,-1 17 0,4 18 0,5 21 90,6 16-90,13-24 0,1 2 0,2 2 0,1 0-182,3 1 1,2-2 181,1 0 0,2 0 0,11 27 0,7-7-90,3-12 151,3-9-690,3-12-271,3-10 480,1-11 420,-7-16 0,-1-7 0,19-17 0,-16 6 0,-1-1 0</inkml:trace>
  <inkml:trace contextRef="#ctx0" brushRef="#br0" timeOffset="36273">10903 8186 21924,'-7'-3'1350,"2"1"-1260,5 2 0,0 0-90,5 5-90,4 3 0,7 5-90,3 0 90,1-6-90,7-2 90,-6-5 90,4-7 0,-10-4 90,-5-11 0,-4-24 0,-10 5 180,-3-17 0,-7 19-91,0 1 1,-4 7-90,-1 8 0,1 8 0,0 8 0,2 13 90,1 15-90,3 15 90,6 15-180,4 10 45,9-13 0,3 2-45,-2-12 0,2-1-201,6 11 1,4-2 200,13 8-90,3-10-89,1-9-361,-1-15-270,1-7-973,-1-15-646,-1-14 2429,-2-14 0,-3-9 0,-2-7 0</inkml:trace>
  <inkml:trace contextRef="#ctx0" brushRef="#br0" timeOffset="37176">11374 7866 14549,'-4'-13'3957,"-4"1"-2607,8 4-181,-4 3-629,4 2-91,-4 3-359,3 0 2969,-2 0-3059,8 0 0,-3 0 0,5 0 0,-5 0 0,2 0 0,0 0 0,-2-2 90,0-3-90,-2-1 0,0 1 0,-3 3 0,2 2 0,-7 0 0,8 0 0,-4 0 0,4 5 0,0-4 0,0 8 0,0-8 0,0 3 0,0 1 0,0-4-90,0 4-450,0-5 540,0-7 0,-4 1 0,-2-5 90,-4 6-90,-4 3 90,1 2 0,-3 9 0,4 9-90,-2 18 90,1 15-45,8 9 0,2 4-45,3-22 0,1-1-966,2 24 1,3-3 965,16-6 0,7-11-744,4-11 384,1-12-179,-1-11-181,-3-9-180,-5-12-719,-3-8-360,-4-10 1979,-3-10 0,-3-5 0,-2-6 0</inkml:trace>
  <inkml:trace contextRef="#ctx0" brushRef="#br0" timeOffset="37357">11565 8034 20845,'0'-21'3418,"0"1"-2968,0 7-180,0 3-90,0 5-180,0 3 90,0 2-90,2 11 0,0 10 0,4 19 0,0 14 0,4 10-1116,-6-30 1,1 1 1115,1-1 0,-1 1-180,4 31-398,-4-26 1,0-1-503,1 14-809,-2 6 1889,-2-36 0,-2-11 0,0-7 0</inkml:trace>
  <inkml:trace contextRef="#ctx0" brushRef="#br0" timeOffset="37512">11740 7602 24353,'-13'-36'449,"1"0"1,2 3 0,-2 0-1080,-5-6 1,-1 4-990,-2 1-1079,-8-5 2698,16 53 0,5 9 0,1 16 0</inkml:trace>
  <inkml:trace contextRef="#ctx0" brushRef="#br0" timeOffset="38474">11764 8161 21835,'-5'-8'2158,"2"1"-1798,3 1-180,0 1-90,0 3 0,0-1-90,3 3 0,4 9 90,5 7-90,4 17 0,2 14 0,-1 4 0,-7-19 0,1 1 45,7 29 0,-1-1-135,-5-13 180,1 10-90,-8-41 0,-2-1-180,-3-43 180,0-5 0,0-30-406,0-2 406,2-3 0,2 3 0,4 9 0,3 9 0,-1 8 0,2 10 0,0 5 0,4 8 90,3 7 90,1 8-90,2 12 0,-1 12 0,3 13 406,-3 10-407,-1 6-1785,-7-2 0,-1-1 1696,1 9 45,-5-15 0,-1-3-45,-6-13 0,-1-15 0,0-4-90,0-34 1,0-28 89,0-13-598,2 23 0,0 1 598,4-21 0,5 4 0,3 8 0,0 10 2844,2 11-2844,2 14 90,3 7-90,1 23 0,4 5 0,1 19 0,0 5 0,-1 8 45,-8-15 0,-1 2-90,-2-3 0,-1 0 872,1-2 0,0-1-1457,6 18-180,-13-35-449,-1-2-810,-7-15 2069,0-7 0,0-7 0,0-7 0</inkml:trace>
  <inkml:trace contextRef="#ctx0" brushRef="#br0" timeOffset="39208">12889 8146 17517,'0'-16'4857,"0"1"-4407,0 0-180,0 2 180,-4 0-181,0 6-89,-1 1-90,-4 2 90,1 1 90,-9-2 0,-1 2-180,-2 1 0,1 2 0,1 0-90,4 0 90,0 9-90,1 5 0,1 13 90,5 4-90,2 9 0,5 24 0,4-27 0,3 0-1696,1 5 0,3-1 1606,13 18 0,5-20-90,-8-28 0,3-5 0,-4-10 90,4-6 0,4-31 135,-17 10 0,-3-3 45,1 0 0,-1 0 1523,-5-4 0,-2 2-1434,-7-9-89,5 6-90,-8 9 0,8 7 0,-3 8 0,4 7 0,0 3 0,4 23 0,2 1 0,6 18 347,3-4-347,3 0 0,0 0 0,5-5 0,-3-2 0,4-6-90,-1-9 0,3-7 0,1-13-90,1-14 180,-1-17-90,-3-19-315,-13 22 0,-2-5 465,-3-3 0,-1-6 0,-1 1-498,0-11 0,0 0 468,-2 6 0,-1-2 0,-1 4-911,-2-5 1,-1 4 970,0 3 0,-1 3-1,-1 3 1,0 3-545,2 6 0,0 1 545,-5-21 377,7 15-378,-2 14-89,3 14 270,0 15 744,0 21-744,2 22-180,-1-11 0,2 3 582,0 9 1,2 3-673,1 6 0,0 2 45,1 4 0,0 1-45,1-2 0,1 2-30,-1-8 0,2 2 0,-1-4-105,1 5 1,0-2-76,0-11 0,-1 2 0,2-3-1274,3 3 0,-1-3 1484,-2-8 0,-1-2 0,11 25 0,-9-25 0</inkml:trace>
  <inkml:trace contextRef="#ctx0" brushRef="#br0" timeOffset="39841">14066 7963 18411,'-12'-3'3059,"0"1"-1643,2 2-1056,0 0 293,5 0-384,2 0 19,3 0-288,5 0 90,11 0-90,20 0 0,25-3-1111,-18 1 0,3-1 1201,10-2 0,2-2 0,-13 1 0,1 0 0,1 0-271,3-2 1,1 0 0,3-2 270,3 0 0,4-2 0,0 0 0,-2 0-60,1 0 0,-2 0 0,1-1-223,-4 0 1,3 0 0,-2 0 0,-5 0 237,15-5 0,-7 1 45,-6 0 0,-3 0-45,-9 3 0,-1 0-68,0 0 1,-3 1 112,8-3-180,-1 3 0,-30 9 2242,-4 4-2422,-6 0 588,-2 0-1038,-2 0-1215,-16 18 1935,1-2 0,-19 18 0,6-6 0</inkml:trace>
  <inkml:trace contextRef="#ctx0" brushRef="#br0" timeOffset="41486">17059 7160 20485,'0'-13'3958,"0"-16"-3598,0 8-90,0-13 89,0-4 1,2 11-270,-2-6 180,2 22-180,-2 6 90,0 2 0,0 0-90,0 19 0,0 11 0,0 29-90,0 2 0,0 4-590,1-9 1,0 1 589,0-3 0,0 3 0,1-2 0,1 7 0,0 0 0,2-8 0,0 4 0,1-4 0,0 5 0,0-1 0,1 11 0,1-3 0,-2-29 0,-2-2-561,3 21 561,-2-10 0,-2-10 0,-2-5 0,-1-8 0,0-9 0,0 0 1189,0-10-1189,0 4 641,0-5-731,0-7 90,0-8-90,0-16 90,4-12 0,2-9 0,5-4 0,-1 19 0,1 0-90,7-16 90,-1 13 0,3 3 0,4 0 0,10-4 0,-8 23 0,-1 8 0,1 5 0,-2 14 0,1 9 0,-1 16 0,-1 11 0,-1 7 0,-4 1 0,0 1 0,-1-8-180,8 10-180,4-12 0,1-6 90,1-19-89,-8-19 179,3-12-90,2-13 0,1-14 135,-10 1 0,-1-6 135,-1-4 0,-3 0 45,-2-1 0,-1-1 45,-3-5 0,-4 5 0,-11 1-90,-4-4 90,-9 31-90,-3 11 90,-3 4-90,1 14 90,-1 4-90,6 11 90,7 36-45,14-20 0,7 5-45,10 6 0,9 6 0,-1-5-1386,3 5 0,4-2 1356,-1-10 0,4 1 0,-2-7-60,-1-9 0,-2-5-583,-2-2 0,-1-2-47,21 12-629,-13-9 1349,-1-15 0,-14-9 0,2-11 0</inkml:trace>
  <inkml:trace contextRef="#ctx0" brushRef="#br0" timeOffset="41738">18367 7703 18230,'-7'-15'2429,"-2"4"-574,8 4-1765,-3 5 649,21 13-649,25 24-90,7 4-108,-15-10 1,1 1 107,-6-4 0,-1-1-45,0 2 0,1 0 45,1-1 0,-1-1 0,-2 1 0,-1-1-180,23 16-90,-7-6-270,-7-7 868,-7-8-3926,-4-4 3598,-13-11 0,-2-8 0,-9-7 0</inkml:trace>
  <inkml:trace contextRef="#ctx0" brushRef="#br0" timeOffset="41978">18830 7653 21295,'-6'-39'2878,"5"4"-2428,-8 2-90,8 5-90,-3 2-180,4 6 89,-3 5-179,2 5 0,-8 4 0,2 15 0,-9 17 0,-4 25 45,5-16 0,0 4-566,-3 7 1,-1 2 430,-3 6 0,1 2-767,-1 2 0,1 1 407,0 1 0,1 0-360,3-4 1,0 0-4107,1-4 1,1-2 4649,3-6 0,0-2 0,2-4 0,2 0 0,0-4 0,0 0 0</inkml:trace>
  <inkml:trace contextRef="#ctx0" brushRef="#br0" timeOffset="43779">3732 10280 21475,'-11'0'1799,"2"0"-1709,0 5 0,5 5 0,-3 8-90,6 7 90,-3 3-90,4 3 0,0-3 0,-3-5 0,2-5 89,-3-10 1,4-4 90,0-4-180,-4-4 90,4-9-90,-4-8 0,4-9 0,7-6 0,4 0 90,11-2-90,7 3 90,5 4-90,9 3 90,-1 19 0,4 9 0,-9 14 0,0 7-45,8-1 0,-3 7-662,-13 15 1,-8 5 661,-9-6 0,-3 0-45,-2 5 0,-2 2 0,-4-1 0,-2 1 45,-5 0 0,-2 0-318,-3-2 0,-3 0 273,-3-4 0,-3 0 0,-1-2 0,-2-2 0,-3-2 0,-1-3 0,-2-1 0,-1-3 0,-1-3 0,-1-3-45,-1-2 0,1-2 45,1-4 0,0-2-89,-27 10-1,8-13 90,6-3 0,11-7 0,5 0 1241,8 0-1241,4 0 627,0 0-627,3-2-90,-1-3 90,0-5 0,2-3 0,-2-3-90,2-1 90,-1-6 90,7 4-90,0-3 90,6 9-90,0 3 90,0 3 90,0 1 0,7 4 0,10-1-1,17 10 1,19 6-135,-18-2 0,3 1-1741,7 3 0,1 1 1696,5 2 0,3 2-150,-1-1 0,4 1 1,-3 0-456,-12-4 1,-1 0 0,1 0 214,11 4 1,3 0-1,-5-1-825,2-1 1,-4-1 1214,-4 0 0,-1-1 0,-4-2 0,-1 0 0,-3 0 0,-1 0 0</inkml:trace>
  <inkml:trace contextRef="#ctx0" brushRef="#br0" timeOffset="44565">5864 10621 20036,'-41'0'3598,"2"0"-3059,9 0-89,3 0-90,9 0-90,8 0 89,10 0-89,21-5-90,25-5-135,-7 1 0,3 0-541,11-2 1,7-1 495,-13 2 0,5-1 0,2 1 0,0-1 0,2 2 0,1-1 0,1 1 0,1-1-400,-6 1 0,3-1 1,0 0-1,-2 0 1,-2 1 369,16-2 0,-4 1 0,-4 0 0,-11 2 0,-4 1 0,-5 0-240,20-3-90,-17 5-359,-13 2-271,-11 3-629,-10 0-54,-10 5 1673,-8 5 0,-5 10 0,-3 6 0</inkml:trace>
  <inkml:trace contextRef="#ctx0" brushRef="#br0" timeOffset="45522">8824 9528 22464,'-4'-13'1439,"-4"0"-1169,7 3-90,-2 2-90,3 3-90,0 3 0,0 2 90,0 11-90,0 15 90,0 20-90,0-13 0,0 2-165,0 6 0,0 0 165,0 6 0,0 1-421,0 1 0,0 1 421,0 0 0,0-1 0,0 0 0,0-1 0,0-3 0,0 1 0,1 10 0,1-3-186,0-14 1,1-2 95,0 4 0,0-2-989,5 22-540,-4-30-540,2 4 2251,-3-30 0,-2-13 0,-1-2 0</inkml:trace>
  <inkml:trace contextRef="#ctx0" brushRef="#br0" timeOffset="45999">8796 10412 20935,'0'-13'2159,"1"-2"-1799,3 0-1,5-5-89,3-3-180,4-3 180,17-10-270,-4 10 90,13-8 0,10 18 0,-11 6-90,-5 16 0,-1 6 0,6 9 45,-8 10 0,-3 3-45,0 12 45,-10-15 0,-3 2 45,1 31-90,-9-19 0,-2 11 0,-16-23 0,-6-5 0,-11-2 0,-7-4 0,-1-6-180,-3-6 0,0-8 90,3-11 0,1-9 90,7-13 0,3-7 0,7-6-90,-1-15 0,9 17-90,-5-7-180,12 26-179,-6 6-271,6 9-809,-6 3-630,6 14 2249,-2 2 0,3 12 0,0 0 0</inkml:trace>
  <inkml:trace contextRef="#ctx0" brushRef="#br0" timeOffset="46467">9498 10280 14743,'0'-13'4138,"2"3"-1988,-2 3-1790,4 4 661,-2-2-661,0 2 261,0-2-351,-2 0 1230,0 0-1320,0 2-1,0 1-179,0 13 0,0 10 0,0 20 0,0 10 0,0 13-435,0 2 435,0-32 0,0 1-45,2 8 0,0-2-225,2 16-359,3 3-181,-1-35-539,-2-12-810,0-6 2159,-2-11 0,2-6 0,-2-6 0</inkml:trace>
  <inkml:trace contextRef="#ctx0" brushRef="#br0" timeOffset="46778">9441 9741 22194,'-16'-54'2159,"2"6"-1979,1 13-90,3 9-90,6 13 0,0 6 0,4 16 0,0 3 90,4 13-90,-1-6 0,4 1 0,0-13 0,1 2 0,-2-7 0,0 2 0,-2-4 0,-2 0 0,0-2-90,-2-15 90,0 4 0,-5-11-90,-4 7-180,2 3-180,-4 4-3417,3 24 3867,2 4 0,-1 21 0,7-3 0</inkml:trace>
  <inkml:trace contextRef="#ctx0" brushRef="#br0" timeOffset="47595">9815 10148 17607,'6'-5'5217,"2"0"-4767,2 0-180,1 0-1,-1 2-89,-2 0 0,-2 3 0,2 0 0,0 5 0,2 5 180,8 24-270,-7 2-90,7 19 90,-10-6-180,2 1 135,-5-16 0,0-1-45,2 15 0,0 6 0,-1-29 0,-1-5 0,1-12 0,-4 4 0,0-11-90,-2 3 0,0-11 0,0-8 0,0-13 90,0-10 0,0-8 0,0-3-90,0-17 90,0 4 0,0 3 0,9-1 0,2 28 0,11-9 0,1 18 90,3 3-90,2 4 90,1 4-90,3 6 0,-1 2 90,14 4-90,-15 0 0,9 0 90,-21 7-90,-2 1 90,-3 10 0,-5 4-1,-2 4-89,-2 9 90,-2 26 0,0-10-732,-2-14 1,0 0 641,0 16 90,1 1-90,2-3 0,4 6 90,-2-20-90,1 1 0,-4-20 0,-2-10 0,0 3 89,0-10-89,0 4 1374,0-5-1374,0-11-180,0 1-90,-4-10-359,-2 3-361,-4-1-629,-4-3 1619,-12-8 0,4 13 0,-10-5 0</inkml:trace>
  <inkml:trace contextRef="#ctx0" brushRef="#br0" timeOffset="50206">8710 9751 18327,'-8'-7'3418,"4"1"-3239,-4 4 1,8 2 90,-4-2 0,4-1 0,0-2 270,0 0-1,0-2-359,0 3-90,0 0-90,0 4 90,9-7-90,-1 1 0,7-4 90,-1 0-90,1 2 0,1-2 0,0 0 0,2-3 90,1 3-90,-1-1 0,0 6-90,0 3 90,-1 2 0,7 11 0,-9-3 90,5 9-90,-8-12 0,-2 4-90,0-3 90,0 0 0,-1-2 0,1 1 90,-4 0-90,2 8 0,-2 0 0,0 2-90,4 12 90,-5-5 0,4 8 0,-4-7 0,1-1 0,-2-1 0,-2 2 90,0-3-90,-2 0 0,0 1 0,0-3 0,0-1 0,0 1 0,0 11 0,0-3 0,-6 10 0,1 8 0,-6-9 0,2 11 0,3-20 0,-3-1 0,2-5 0,-14 10 90,3-8-180,-10 5 90,7-9 0,-1-3 0,2-7-90,2 4 0,1-11 0,9 3-90,-1-4-90,8 0-690,-3 0 1,4 0 0</inkml:trace>
  <inkml:trace contextRef="#ctx0" brushRef="#br0" timeOffset="51197">10960 10178 18866,'-8'-5'3508,"3"-2"-3328,-2 4 0,6-4 0,-6 4 90,6-2-90,-3 2 0,4-1-1,0 1 1,0 0 0,-5-2 0,-2 5 0,-5-2 0,-4 2-90,0 0 0,-6 0 0,-1 4-90,-3 4 0,-1 9 0,1 7 0,1 8 0,5 7 0,9 7 0,4 4 0,11-12 0,4 1 0,6 18 0,-1-23 0,2-2 0,16 3 0,3-12-90,3-10-180,20-6 180,-20-14-180,22-20 180,-33-4 90,3-18 0,-21 3 0,-3-5 90,-5 2 90,-5-15-90,4 24-90,-8-13 90,8 34-90,-3-1 0,4 13 0,0 2 90,0 2 0,0 1-90,0 9 0,2 6 0,4 12 0,2 8 0,6 10-180,1 4-270,1 6-359,2-2-541,1 0 1350,6 1 0,-5-16 0,4 0 0</inkml:trace>
  <inkml:trace contextRef="#ctx0" brushRef="#br0" timeOffset="51648">11305 10234 22014,'-14'-36'1799,"0"3"-1709,7 8 0,2 5 0,5 4-90,0 8 90,0 4 0,1 22-90,3 5 90,5 22-45,-2-4 0,1 3-45,-1-10 0,0 3-326,4 27 1,1 0 325,-5-27 0,-1-2 0,2 6 0,0-2 0,0-1 90,-2-13-90,-4-12 0,0-13 0,4-42 0,-1-11-399,0 7 0,1-3 399,0 2 0,-1 1-45,0-2 0,2-1 45,1-11 0,1 1 0,-2 20 0,0 2 298,3-9 1,3 7-299,4 20 0,5 18 0,0 27 0,1 12 0,0 3 0,-3 0 90,-4-6-90,-4-6 852,-5-7-852,-4-4 0,-3-5-450,0-1-89,0-6-361,0-2-809,0-4 1709,0-7 0,6-6 0,0-7 0</inkml:trace>
  <inkml:trace contextRef="#ctx0" brushRef="#br0" timeOffset="51990">11748 10041 20305,'0'-15'2609,"0"2"-2429,0 5-90,3 8 0,4 12 0,8 12-819,4 4 0,1 4 729,15 18 0,-11-15 0,3 1-123,4-2 1,0-4 32,8 4 90,-10-12 0,-1-7-90,1-20 90,1-13 0,1-20 180,-2-13 607,-16 20 1,0-2-563,-2 0 0,-2 0 45,0-8 0,-2 2-90,2-14 99,-4 0-279,-5 32 90,0 11 0,0 24 90,2 22-90,-2-3 0,1 5-674,-1 10 0,1 4 629,-1 7 0,0 4-15,1-17 0,-1 1 0,-1 0-30,0 2 0,-1 0 0,0 1 0,0 0 0,0 0 0,-1 0 0,-1-2 0,-1 0 0,0-1 0,0-2 0,0-1 0,-1 1-842,-3 11 0,0 1 0,-1-2-328,-1 5 1,0-2 1169,1-10 0,0 1 0,1-5 0,0-1 0,1-4 0,0-1 0,0-1 0</inkml:trace>
  <inkml:trace contextRef="#ctx0" brushRef="#br0" timeOffset="52667">14131 10077 21205,'-14'0'3508,"0"0"-2878,4 0-91,3 0-89,4 0-90,3 0 89,12 0-269,20-5-90,0 2 0,5-2-1718,16-3 0,5-1 1628,-10 1 0,2 1 0,2-1 30,6-1 0,2-1 0,1 0-30,1 0 0,0 0 0,4 0 0,-2 1 0,3-1 0,0 0 0,-4 2-458,1-1 0,-5 1 0,3-1 435,-8 2 1,4-1-1,-3 1 1,-5 0 22,9 0 0,-6-1 45,-7 2 0,-3-1-135,22-3-360,-11-2-269,-28 4-1710,-9 0-89,-22 3 3187,-7 12 1,-1 8 0,0 9 0</inkml:trace>
  <inkml:trace contextRef="#ctx0" brushRef="#br0" timeOffset="53490">17120 9131 22644,'-12'-25'1529,"0"2"-1349,5 3 0,2 4-90,5 4 0,0 6 0,0 2 270,1 4-180,2 4-1,1 6 1,0 13 0,0 15-90,-2 20-536,-1-21 1,0 3 490,-1 8 0,0 3-45,0 3 0,0 2 0,0 2 0,0 1 0,0-1 0,0-1 0,0-4 0,0-2 0,0-5 0,0-2 0,1-7 0,0-1 0,1 20 89,2-16-89,-2-10 0,4-23 0,-2-13-89,6-20 89,4-10 0,3-2 0,5-3 0,2 3 891,5 0-891,3 5 0,3 2 0,0 6 0,-3 7 0,-3 8 90,4 25-90,-12 13 0,0 27 0,-15 7-264,-4-26 0,-2 1 264,-3 1 0,-2-1 45,2 1 0,-3 0-45,-3-2 0,-1-1 0,-11 27 0,-7-9-45,3-26 0,-3-4 45,-15 0 0,-20-7-90,18-36 90,2-16-714,22 11 1,2-3 668,0-2 0,1-2 0,2-1 0,2 0-45,0 2 0,1 0-270,1-3 0,2 1 181,-1-11-450,2 3-181,14 28-539,4 6 1349,20 16 0,-4 7 0,13 10 0</inkml:trace>
  <inkml:trace contextRef="#ctx0" brushRef="#br0" timeOffset="53849">17640 9741 19496,'0'-23'3778,"0"3"-3239,-4 5 1,3 2-180,-2 3 0,3 4-180,0 2-90,0 4-1,0 4 181,2 34-225,2-1 0,1 5-45,-1 3 0,2 3-501,2 11 0,1 0 501,-2-13 0,1 0 0,1 16 0,1 0-90,-2-20 0,0-1-134,0 9 1,0-4-497,0-2-269,-2-12-900,-4-11 1889,0-13 0,-2-16 0,0-8 0</inkml:trace>
  <inkml:trace contextRef="#ctx0" brushRef="#br0" timeOffset="54130">17676 9172 23004,'-16'-41'1259,"2"3"-1169,0 10 0,3 5-90,5 10 90,2 6-90,4 5 0,0 13 0,0 3 0,10 25 0,-5-10 0,9 8-90,-6-17 90,-3-9-90,-2-5-90,-3-6 0,-3-4 0,-4-4-89,-5-10-91,-2 0-270,-1-5-899,3 5-810,2 5 2339,6 6 0,0 14 0,4 4 0</inkml:trace>
  <inkml:trace contextRef="#ctx0" brushRef="#br0" timeOffset="54696">17969 9716 21655,'-11'-28'2338,"5"2"-2068,-1 4-180,6 6 0,-3 6 0,8 5 90,2 5-90,7 7 180,1 6-90,4 12-90,0 9 89,3 9-179,-3 5 90,0 6-758,-3 4 668,-1 1 90,-4-1-485,0-4 395,-4-8 0,-2-11 0,-2-7 89,-2-14-178,0-10 89,0-39 550,0-7-550,0 7 0,0-5 0,4-18 0,1-1-156,0 14 0,2 0 156,2-16 0,2 2 0,-1 22 0,0 3 0,12-25 0,1 11 180,16 15-180,-10 22 90,14 17-45,-17 19 0,-3 8 45,-4-6 0,-1 5-102,2 9 0,2 6 0,-4-2 57,-3 0 0,-3 1 0,5 17 0,-3-1 0,-7-19 0,-2-2 0,0-1 0,0-1-45,-2-3 0,0-1-317,3 26 317,-4-12 19,0-11-19,-2-13-90,0-12-1350,0-15 634,0-16 806,-3-18 0,-4-13 0,-3-7 0</inkml:trace>
  <inkml:trace contextRef="#ctx0" brushRef="#br0" timeOffset="64029">9551 899 22914,'-5'5'1619,"-2"0"-899,6-5 1528,-2 0-1888,3 4 90,0 4-180,-4 7-270,0 13 0,-6 17 0,4-13 0,1 2-395,-2 11 1,-2 2 394,1 5 0,0 5 0,-2 2 0,-1 5 0,1-3-348,2-14 0,0-2 0,1 1 348,-4 14 0,1 2 0,-1-6-1141,1-3 1,0-4 960,1-7 1,0-2-721,-8 23-418,9-23-211,-3-19-213,10-26 1742,-5-30 0,6-31 0,0 22 0,0 0 0</inkml:trace>
  <inkml:trace contextRef="#ctx0" brushRef="#br0" timeOffset="64464">9433 817 22824,'-10'-20'2249,"3"2"-1890,0 0-89,6 5 0,-2 3-90,6 5 90,5 3 180,9 2-1,7 0-89,5 9 180,23 20-360,-11 7-90,-12-7 0,-1 2-984,-7-4 1,-1 2 893,1 6 0,0 1 0,2 3 0,-1 1-253,1 3 1,1 3 252,-2-5 0,1 3 0,0-1 0,-1-2 0,-1 0 0,1 0 0,2 3 0,0 0 0,-1-4 0,1 3 0,-3-6 0,8 1 0,-18-29 0,-6-23 0,-3-16 0,-2-31 0,1 17 0,0-4-658,1-11 0,0-4 658,0 17 0,0-2 0,0-1 0,1-2 0,1-2 0,-1 1 0,0 1 0,0 0 0,0 0 0,1 5 0,0 1 0,0-2-420,-1-4 0,1-1 0,-1 5 420,1-1 0,1 2 0,-1-4 0,-1 4 71,1 9-970,0 13-180,2 12-271,1 19 686,-1 14 664,-2 44 0,-2-5 0,-2-17 0,0 0 0</inkml:trace>
  <inkml:trace contextRef="#ctx0" brushRef="#br0" timeOffset="65131">10651 1036 19676,'-8'-5'3688,"0"0"-3239,0 0-89,3 2 0,-2 0 0,6 3 0,-2 0-91,3-2 91,-4-1 90,0-2-180,-6 2 0,-1 1-90,-3 2-91,-2 7-89,-6 6 90,-5 15-90,-5 12 0,1 12-441,2 6 441,9 6-45,13-21 0,4 0 45,3 22-45,2-26 0,4-2-45,10 3 90,3-7-90,3-12 1,8-11 89,-8-15 0,4-15 0,-12-11 0,-4-12 0,-2-6 0,-4-7 89,-4 17 1,-2-1 0,-4-19-90,1 24 0,0 2 531,-2-3-531,-2 8 0,8 8 0,-3 3 0,4 8 0,0 2 0,0 7 0,0 7 0,4 4 0,2 9 90,5 8-180,3 3 90,2 9 90,4 1-90,5 7-90,-1 1-450,-2-8 1,1 0-270,2 7 269,-6-14 0,-2-2-719,-5-12-990,-4-9 2249,-4-11 0,-2-13 0,-2-8 0</inkml:trace>
  <inkml:trace contextRef="#ctx0" brushRef="#br0" timeOffset="65870">10846 1122 22554,'12'-28'2699,"-1"3"-2070,-3 4 91,0 4-630,-6 8 0,2 2 90,1 26-180,0 3 90,5 26-90,-2-8 0,0 3 0,-3-9 0,0 0-700,2 13 0,1 0 700,-2 14 0,0-8 0,-2-9 0,-2-9 90,0-12-90,-2-10 0,0-6 0,0-7 0,0 0 1399,0-9-1488,-3-12 89,2-17 0,-3-16 0,4-12-99,1 17 0,0-1 144,1 13 0,0 0 0,0-7 0,2 1-45,8-14 0,-1 21 0,3 0 0,0 23 0,2 5 0,12 15 180,3 22-180,-1 8 90,-3 20-90,-13-4 51,-3 8 39,-5 3-90,-5 0 0,-1-5 0,0-6 0,0-12 0,0 1 90,0-24-90,0 0-90,0-18 90,0-21-90,0-2 0,0-26 90,0-1 0,0-5 0,2 1 236,2 5-326,12-9 90,-1 18 0,9-6 0,-2 20 0,1 6 90,1 7-90,-1 6 0,-1 11 90,-2 9-90,-1 15 90,-1 13-293,-4 10 203,-1 10 89,-4 3-89,-4-18 0,-1 1-89,2 19 89,-3-25 0,0-2-180,-1 2 90,0-8-180,-2-13-90,0-7-1529,0-9 180,0-24-809,0-8 2518,2-25 0,2-5 0,2-6 0</inkml:trace>
  <inkml:trace contextRef="#ctx0" brushRef="#br0" timeOffset="66295">11658 1239 20665,'4'18'2699,"2"0"-2429,1-3-181,3-7 91,2 4-180,4-11 90,6 3-90,7-4 0,3 0 0,5-4 0,0-2 90,10-11 0,-8-10 0,-4-1 0,-14-9 180,-17-5-90,0 8-90,-11-12 90,-4 15 0,-8 1-1,-3 4 1,-2 6 360,-19 2-360,9 10 90,-13 8 90,3 33-181,15 7-1785,10 5 0,5 4 1651,8-14 0,5 1 0,1 11 0,4-1 43,15 18-88,4-27 0,4-2 90,19 10-253,-13-20 1,3-4 72,17-8-180,1-6-270,-3-12-765,-18-4 1,-1-3-1394,14-16 2698,-19 8 0,-2-3 0,0-18 0,-4 1 0</inkml:trace>
  <inkml:trace contextRef="#ctx0" brushRef="#br0" timeOffset="67994">17047 944 26152,'-7'0'0,"-4"0"360,-1-9-90,-3 3-180,-5-7 0,0 6-90,-4 4 0,-7 1 0,-5 6 0,-25 18 0,13 3 0,15-6 0,2 2-807,-10 17 807,4 0-90,11 3-90,8 11 180,15-18-90,10 5 1,15-28 89,8-5-90,9-6 90,6 0 0,2 0 0,2 0 0,-3 7-90,1 2 90,-4 6 0,8 16 0,-17-3 0,-14 3 0,-5 3 0,-5 12 0,-15 20 0,-11-20 0,-12 0-45,-1-15 0,-2-3 761,-6-2-761,7-7 0,0-6-45,0-21 90,3-7-90,-1-10-90,7-6 0,3-5-179,6 3-901,6-9 361,6 12-720,8-5-630,6 13 2249,5 3 0,1 4 0,1 3 0</inkml:trace>
  <inkml:trace contextRef="#ctx0" brushRef="#br0" timeOffset="68618">17201 711 21115,'-4'-11'1799,"0"6"-1079,4 0 539,0 5-989,2 0 269,6 16-449,1-1 0,5 17 0,-4-1 0,0 9-90,-2 6 45,-2-2 0,0 2-45,-1-9 0,-1 0-298,0 15 1,0-1 297,-1-12 0,-1-1 45,-1-1 0,-1 0-45,1 0 0,0-1-90,-1 31 90,0-4 0,0-9 90,0-6-90,0-10 0,0-8 0,0-9 0,0-11 0,0-6-90,5-37 90,2 2 0,5-34 0,0 14 0,0-2 0,1 4 0,-1 3 0,2 6 0,-2 4 505,2 8-505,-1 5 0,-1 8 90,5 14-90,-1 9 0,4 18 0,-4 7 0,-2 6 90,0 1-90,-2-1 0,-1-4 0,-3-7-90,-2-5-180,-2-5-180,0-10-1079,-2-1 360,0-12 1169,2-16 0,0-2 0,4-15 0</inkml:trace>
  <inkml:trace contextRef="#ctx0" brushRef="#br0" timeOffset="69041">17798 1259 22104,'0'-13'2609,"0"1"-2069,0 4-271,-5 1 1,4 2-270,-9 2 90,10 1 0,-8 2 0,4 0 0,-6 6-90,0 5 90,-3 12 0,1 5-90,0 7 90,5 4-90,2 2 0,5-3 0,0 0 0,5-5 0,4-2 0,16 1-90,-2-17-90,12 1 180,-6-18-90,3-6 180,-1-7-90,-5-10 0,-3-9 0,-9-6 90,-6-4-90,-4-2 90,-20-17-180,1 19 0,-13-9-90,7 28-270,5 4-269,2 6-271,7 3-539,2 4-719,5 3 2248,0 2 0,2 3 0,0 0 0</inkml:trace>
  <inkml:trace contextRef="#ctx0" brushRef="#br0" timeOffset="69609">18152 1290 24443,'-5'-3'720,"1"1"-630,4 2-90,0 7 0,0 3 90,4 11-1,1 6 1,3 9 0,0 10 0,-2 7-90,-2 8 90,-2-1-90,-2-15 0,0-1 0,0 4 90,0 15-180,0-57 90,0-11 0,0-21 0,0-14 0,2-14 0,0-8 90,2 18 0,2 0-405,1-19 315,-2 25 0,1 3 0,4-3 0,3 6 90,5 6-90,4 1-90,5 9 180,1 6-90,2 5 0,-1 17 90,0 4 0,-7 14 0,-4 8 0,-7 22 0,-5-17 405,-5 10-495,-4-30 90,-7-5-180,0-10 0,-3-8-270,3-26 90,5-3-90,0-16-179,5 7-1,0 5-270,0 2-2787,0-1 3597,0 8 0,0-1 0,0 7 0</inkml:trace>
  <inkml:trace contextRef="#ctx0" brushRef="#br0" timeOffset="69974">18724 1046 22217,'0'-25'2248,"0"-1"-1499,0 3-299,0 0-169,0 5-11,2-4-39,-2 8-141,2 2 246,-2 7-246,0 5 0,4 9-1,0 9 1,6 18 0,2 15-45,-5-19 0,-1 4-45,3 26 0,0 3-546,-4-11 0,-1 0 575,0-6 1,-1 3 0,0-3-30,-2 7 0,-1-3 0,1-2 0,-2 0-348,1 11 1,0-1 32,0-12 1,0-1-1,0-4 0,0-4-1394,0 6 630,0-42-91,0-14-2877,-3-44 4047,2 3 0,-3 13 0,-1-1 0,-2-21 0</inkml:trace>
  <inkml:trace contextRef="#ctx0" brushRef="#br0" timeOffset="70260">18521 1386 21924,'-18'0'3868,"1"0"-3328,3 0-360,8-2 0,0-1-90,10 1-90,9-3-540,41 0-359,-3-1-49,-11 3 1,-1-1-1841,16-1 2788,-4 0 0,-8-3 0,-3 1 0</inkml:trace>
  <inkml:trace contextRef="#ctx0" brushRef="#br0" timeOffset="70812">19289 1046 20845,'10'0'3328,"-4"0"-3058,-2 0-90,-4 0 0,0 7-90,0 8-90,-4 15-1071,-2 22 0,-3 18 1,0-8 1025,2-15 0,-1 1 45,1 1 0,-1 7 0,0-1 0,3-10 0,1-9 0,1-5-135,1 8 0,1 1-1484,1 22-180,0-8 1799,0-30 0,0-27 0,0-13 0</inkml:trace>
  <inkml:trace contextRef="#ctx0" brushRef="#br0" timeOffset="71216">19293 1163 23094,'4'-26'1889,"0"6"-1350,0 0-269,-2 5-90,0 4-180,1 3 90,4 6 0,5 11-90,4 7 90,3 15 0,3 9-90,2 11-126,-10-22 1,1 3 170,7 16 0,1 2-359,-6-11 0,0-1 314,5 9 0,1-1-112,-6-9 0,0-5 112,5 8 90,1-4 90,-13-27 139,-2-9-229,-2-9 0,4-36-90,-3-6 48,-2 7 0,0-1-48,-1 4 0,0 0 45,0-4 0,0 0 0,0 1 0,0-1-45,0 3 0,0 0 0,-1 4 0,0 2 140,3-27-949,-3-1 89,-2 24-359,1 2-181,0 27 1260,8 7 0,-3 17 0,5 4 0</inkml:trace>
  <inkml:trace contextRef="#ctx0" brushRef="#br0" timeOffset="71753">20129 1264 20665,'0'-23'2339,"0"1"-2069,-3 4 0,2 0-1,-3 5 1,4 1 0,0 2 90,0 2 0,0 3-90,-5 2-91,-2 3-89,-5 0 0,-1 0-90,1 0 0,-2 5 90,-2 7-90,-4 11 0,-3 15 0,6 14 0,3 4 0,5-20 0,2 1-868,-2 24 0,4-2 688,13 2 0,8-7-194,7-8-76,5-13 91,5-15 89,1-13 90,3-20 180,-13-8 0,-2-5 180,7-26-236,-12 14 0,-3-2 191,-9 8 0,-2 0 0,0-1 0,-2 1 134,-7-32 1440,0 7-1619,-7 10 0,3 9 16,-2 10-106,4 4 0,1 6 90,4 5 275,3 5-365,0 5 132,0 2-132,3 12 0,7 9-179,7 16-271,7 9-630,-3-9 1,1 1-1260,9 16 2224,-9-19 1,-2-3-1,1 4 1,-1-5-1</inkml:trace>
  <inkml:trace contextRef="#ctx0" brushRef="#br0" timeOffset="72991">20442 1143 23274,'2'-24'1709,"-2"4"-1349,2 5-181,-2 5-89,2 5 0,2 2-90,4 3 180,18 41-90,-7-6-90,-4 1 0,0 4-1563,0 24 1563,-9-30 0,0 1 0,-2-1 0,0 1 45,-2 8 0,0 0-45,0 16 0,-2 7-161,0-33 161,0-8-90,0-7 0,0-8 0,0-10 0,0-12 1534,2-34-1444,0 11 0,2-3 0,-1 1 0,2-2-88,1-3 1,0 1 87,6-13-17,-1 21 1,1 0 16,7-12 0,7-6 0,-8 28 90,-2 5-90,0 8 0,8 5 90,-6 7 361,5 11-451,-8 8 0,0 11 89,-2 9-89,1 10 0,-4 7 0,-1 9-168,-7-33 1,0 0 167,-1 1 0,-1-1 0,0 28 0,-3-9 90,2-12-90,-6-11-90,6-14 0,-3-12 0,4-16 0,0-13 0,0-16 90,2-15 0,0 23 0,2-1 231,1-2 1,2-2-232,5-14 0,2-1 45,2 5 0,1 1-261,-2 0 1,0 4 215,14-16 0,-14 37 90,0 12 0,0 10-90,1 10 90,0 12 0,1 12 0,-1 9-90,2 8 89,0 3-89,3-1 0,-1-2 0,0-5 0,8 8 0,-10-17 0,5 4 0,-7-23-89,-3-8-1,5-5 90,0-10-90,4-5 431,10-12-341,5-10-90,5-8 90,0-4-213,-5 1 213,-3 0 0,-7 0 0,-3-16 90,-11 14-90,-4-9 90,-7 21-90,-5 5 90,-4 0-90,-3 3 90,-2 2 0,-1 0 0,3 3 303,-2 2-213,4 5-90,-2 5-90,-2 6 0,3 2 90,-3 0-90,4 0 0,-2 0 0,0 7 90,-2 1-1,0 8 406,-8 11 0,0 2-405,1-2-90,-1 4 0,3-1 90,11-4 0,2 2-90,4 5 90,2 2 0,2 4-90,4 1 0,4 3 0,6 1 0,5 1 0,-1-12 0,2-2 0,15 13 0,-10-16 0,1-3-1146,17 0 1146,7-11 0,4-5-569,2-12 569,0-4 0,-4-8 0,-3-8 0,-6-8 0,-8 2 0,-7 2 0,-10 6-90,-3 4-270,-9 4 625,-4 3-1524,-4 2-2239,-13 6 3498,-3-1 0,-12 8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04:19.22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12808 5513 22284,'-9'33'2159,"5"-4"-1709,-5-5 179,8-8-179,-8-6 0,8-1-180,-3-7 0,4 2 539,0-4-719,0-4 0,5-7-90,6-11 0,11-14 0,9-15-1051,-12 21 1,2-1 1050,2-4 0,-1-1 0,3 0 0,-1 0-702,0 1 0,-1 1 702,-1 3 0,-1 1-101,15-21 101,-5 11 0,-9 7 90,-4 8 0,-6 4 0,-2 6 1712,-3 5-1622,-3 5 1650,-2 2-1830,-2 3 154,0 14-154,0 1 0,0 21 0,1 2 0,1 4 0,0-4 0,1 1-1463,1 18 0,0 2 1463,0-10 0,0-1 0,0 2 0,0 1 0,0 2 0,0 1 0,0 3 0,0 0 0,0 2 0,0 0 0,0 1 0,1 2 0,-1 0 0,0 0-468,0 0 1,0 1 467,-1-1 0,0 0 0,-1 1 0,0-1 0,0-2 0,0-1 0,-2-1 0,0-1 0,1-3 0,0-1 0,-1-5 0,0 0 0,1-3 0,0-1 0,-1-4 0,0-1 0,2-2 0,0-1 0,-2 30-68,1-26 0,0-1 68,-1 15 0,2 4 0,-2-30 0,4-8 0,-2-2 0,2-10 2498,-1-6-2498,-2-7 1281,-1-8-1281,0 0 218,0-4-398,0-3-1529,0-33 360,0 9-720,0-5 0,0-2 2069,0-10 0,0 21 0,0 1 0,0-8 0</inkml:trace>
  <inkml:trace contextRef="#ctx0" brushRef="#br0" timeOffset="599">12974 7673 16258,'-4'0'6026,"0"0"-4766,4 0-811,-4 0 631,3 0-721,-2-5 1,6 0 180,13-17-270,4 3-90,14-11-90,2 2 0,11 0 0,8-1-373,-24 14 0,3 1 283,-1 0 0,3 2 0,17-5 0,1 1 0,-14 5 0,0 0 0,12 1 0,-2 1 0,13-1 0,-8 5 0,-7 0-90,-7 0 90,-10 0-180,-8-3-899,-8-6 179,-7-5-179,-12-6-810,-8-3 1889,-11 0 0,-11 2 0,-3 1 0</inkml:trace>
  <inkml:trace contextRef="#ctx0" brushRef="#br0" timeOffset="2240">10712 5330 22014,'-3'-18'2429,"-2"1"-1889,1 1-1,-5 1-89,7 2-180,-7 3 90,8 5-270,-6 3 180,6 11 89,-8 15 1,8 32-180,-3-15 0,-1 9-916,2 1 1,1 8-1,1 3 1,-1-2 757,-1-8 1,1-1-1,-1 2 1,0 6-23,0-1 0,0 7 0,0 4 0,0 2 0,0 0 0,-1-3 0,2-5-454,-1 2 0,0-4 1,0-2-1,0 1 0,1 4 454,-1-8 0,0 4 0,1 2 0,-1-1 0,0 0 0,1-2 0,0-4-254,0 3 1,1-3 0,0-2-1,0-1 1,0 0 253,0 10 0,-1-1 0,2-1 0,-1-1 0,1-6 0,0-2 0,1 1 0,0 0 0,1 3 0,1 1 0,0-2 0,0-3 0,0-4 0,0-4 0,1 1 0,1 3 0,1 0 0,1-7-410,5 11-310,0-18 1078,0-22-1617,-1-24-181,-1-30 316,-6 8 0,0-6 1124,0-13 0,0-4 0,-2 12 0,-1-2 0,0-1 0,1-4 0,-1-1 0,0 0 0</inkml:trace>
  <inkml:trace contextRef="#ctx0" brushRef="#br0" timeOffset="2703">10611 5432 20215,'-12'-3'4228,"-2"-2"-3778,-3 5 0,-1-2-91,-2 2 1,-1 0-90,5 0-180,2 0 0,7 0 0,4 0 0,12 6 0,11 1 90,22 5-1,23-6-134,-23-4 0,2 0-426,5-1 0,2-2 381,2-1 0,0 0 0,-1-1 0,0 0 0,-3-2 0,-1 0 0,-3-1 0,-2-1 0,-5 1 0,-1-1 0,28-8 0,-14 0 0,-9 0-180,-9-1-90,-9-1-180,-8-1-179,-7 0-181,-6 0-359,-3 8-540,-5 2 223,-4 6 1486,-9 9 0,-6 8 0,-5 9 0</inkml:trace>
  <inkml:trace contextRef="#ctx0" brushRef="#br0" timeOffset="3058">10550 6677 23004,'-23'0'2698,"3"4"-2428,4-2-90,7 2 0,7-4 90,16-7 0,18-8-91,17-6 1,7-2-135,-6 3 0,2 0-537,-4 2 0,4-1 0,-2 2 492,8-1 0,-2 2 0,-4 3 0,-2 1 0,-5 2 0,-1 2 0,-5 4 0,-3 1 0,27-2-90,-10 5-720,4 7-1528,-10-1-1,-6 2 2339,-16-4 0,-15-4 0,-4 0 0</inkml:trace>
  <inkml:trace contextRef="#ctx0" brushRef="#br0" timeOffset="3662">14940 4680 21205,'2'-39'3508,"0"4"-2878,-2 4-181,0 6 1,0 7-90,-4 3-180,3 9 269,-8 15-89,0 24-180,2-1 0,0 4-676,-2 13 0,-2 7 585,2-7 1,-1 7 0,-1 3 0,-1 1-685,0-5 0,-1 3 1,-1 1-1,1 0 1,-1 0 594,0 1 0,1 0 0,-1 0 0,0 0 0,-1 0 0,0 2 0,-1 0 0,0 0 0,0-1 0,1-5-322,0-2 0,1-3 1,0-1-1,0-1 322,0 1 0,1-1 0,0 0 0,0-1 0,-4 14 0,1-1 0,0-1 0,2-4 0,0-2 0,1 2 0,0 5 0,0 2 0,2-4-93,0 2 1,3-2 32,2-12 0,0 1 0,2-8-749,4 7 276,0-12-1985,0-35 989,0-35-630,0-5 2159,0-25 0,-4 9 0,0 0 0</inkml:trace>
  <inkml:trace contextRef="#ctx0" brushRef="#br0" timeOffset="4167">14891 4664 20305,'0'-38'3149,"0"0"-2610,0 5 1,0 5 0,0 5-91,0 5-269,0 6-90,0 1 0,0 4 0,0 4 90,0 1 90,5 6 0,6 7 269,7 9-89,8 15 0,7 14-611,-14-17 0,1 4 251,1 5 0,0 2-1561,2 8 1,-1 2 1470,1 5 0,-1 1 0,-7-15 0,1 0 0,-1 0-576,1 4 0,-1 0 0,1 1 576,1 2 0,0 1 0,0 0 0,0 3 0,1 0 0,-1 1 0,2 0 0,0 1 0,0 0 0,1 0 0,-1 0 0,1 0 0,1-1 0,-1 0 0,0 0-228,0-3 0,-1 0 0,0-1 228,0-2 0,-1-1 0,1-1 0,-2-4 0,-1 0 0,0-2 0,7 15 0,-1-2 0,-3-7 0,-2-3 0,-1-7 0,-1-2 0,7 23-245,-4-17-115,-4-13 1585,-5-14-3024,-3-22 2652,-5-10-2652,-1-18-720,-7-5 2519,-4-7 0,-11-4 0,-2 1 0</inkml:trace>
  <inkml:trace contextRef="#ctx0" brushRef="#br0" timeOffset="4700">14623 5945 17157,'-5'0'5127,"2"0"-4857,3 0 0,0 5 0,0 0 0,0 1 0,1 5-1,5-9 181,5 9 0,5-10 0,4 4 89,5-5-89,5 0 0,8 0-180,9 0-91,8 0-89,8 0-45,-14-5 0,3-2 0,4 1 0,1-2-443,-2-2 0,0-1 398,-6 3 0,-5-1 90,5-3-90,-12 4 0,-11 0 0,-8 5 0,-6 1 0,-2 0-90,-6-1-1349,0-9 90,-9 1-990,-6-9 2339,-7 0 0,-9 1 0,-1-1 0</inkml:trace>
  <inkml:trace contextRef="#ctx0" brushRef="#br0" timeOffset="11520">11569 1153 21115,'0'-8'2429,"0"-2"-1980,0 7 631,0-6-721,-4 8 181,0-4-270,-4 5 629,-20 14-719,9 3 0,-19 15-90,11 6 0,-3 6-392,-3 11 302,18-25 0,0 4 45,-5 22 0,2 5-45,7-12 0,1 1-851,2-6 0,0 3 0,3-3 851,4 7 0,2-3 0,2 1 0,2-1-265,2-4 0,1-1 265,2-3 0,2-2 0,0-4 0,2-2 0,21 22-90,2-13-90,21-16 90,-13-19-90,14-15 0,-22-14 90,-3-5-180,-5-5-269,-5 2 89,-3-2-3238,-5-13 3631,-8 18 57,-2-9 0,-13 26 0,-2 1 0</inkml:trace>
  <inkml:trace contextRef="#ctx0" brushRef="#br0" timeOffset="12706">12203 1137 19406,'2'-2'3778,"0"-1"-3328,-2 3-1,1-2-89,2-3 180,1-3-360,0-2 0,0 4 89,0 2 1,-2 4 180,0 0-360,-7 0 90,-2 7-90,-9 3 90,-6 13-180,-9 7 90,-11 9-45,18-17 0,-1 2-209,-3-1 1,1 0 163,-1 1 0,1 0 0,1-2 0,1-1 0,-20 18 90,8-7-90,9-8 90,8-5-90,9-10 0,6 2 0,5-10 326,3 11-326,11-4 0,-2 5 0,9-1 0,-6-1 0,1-1 0,2 2 0,1 1 0,26 20 90,-13-8-90,-5-6 0,0 1 0,8 7-90,2-1 180,-4 2-90,-3-5 0,-6 0 0,-2-5 0,-5-1 0,4 1 0,-9-9 90,1 0 0,-9-9 0,-2 0 270,-2 0-270,-5-9-90,0-5 0,-7-13 0,4-9-45,2 3 0,2-5 45,1-6 0,1-3-169,0 1 1,1-2 123,0-12 0,2 2 45,0-4 0,0 24 0,1 3 0,2-3 0,-2 10 0,0 5 0,-2 8 0,0 2 90,0 6-90,0 1 337,0 4-157,0 2-180,5 0 0,6 0 0,11 5 0,26 9 0,-4 3 0,-14-4 0,1 1 0,10 12 0,-3 2 0,-7 3 0,-9-3 0,-6-1 0,-10-3 0,-2-4 0,-11-3 0,-2-4 0,-8-5 0,1 1 0,2-8 0,5 4 90,4-5-180,5 0 0,0 0-540,3-2-89,2-3-181,5-1-179,2-4-90,2 3-720,3-6-540,1 0 2429,-2-4 0,3 1 0,-3-2 0</inkml:trace>
  <inkml:trace contextRef="#ctx0" brushRef="#br0" timeOffset="13084">12913 1041 21025,'2'-13'3598,"0"0"-2968,-2 6 449,0-1-629,0 5 89,0 1-449,0 9 90,0 6-90,0 12 90,0 11 0,0 12-45,2 1 0,0 4-669,0-7 0,0 3 564,1-3 0,0 3 0,-1-1-30,2 13 0,-1-1-594,-1 3 1,0 1 593,-1-4 0,0 2 0,-1-1 0,0 4 0,0-6 45,0-7 0,0-1-45,0 2 0,2 2 0,-1-10 0,2-8-90,3-4-630,0-30-1529,4-41 540,-1-5 731,-2 6 1,-1-3 977,-1 2 0,1 0 0,0-2 0,0 0 0,0-2 0,0 1 0</inkml:trace>
  <inkml:trace contextRef="#ctx0" brushRef="#br0" timeOffset="13676">13384 1422 24443,'0'-8'1619,"0"1"-1439,0 4-90,0 1-90,-3 18 0,2-1 90,-8 17-90,4-6 180,-5 6 90,0-17-180,0 1 179,-4-23-179,6-3-90,-3-11 90,11-4-90,-4-6 0,8 0 0,2-1 0,6 3 0,17-1 0,-4 14 0,11 1 0,-10 20 90,-2 8-90,-1 12 0,-1 11 90,-3 10-90,-3 5 0,-2 3 0,-4-6 0,-2-5 90,-2-3 90,-4-15 90,0-6 90,-2-14-270,0-10-90,0-9 0,0-17 0,0-20 0,0-15-260,0 28 0,0-1 260,0-1 0,0 1 0,0 1 0,0 2 0,0 1 0,0 2 0,0-26 0,0 6 0,0 7 0,0 8 0,0 5 0,0 10 0,0 5-90,0 8-720,0 5 180,0 7 431,0 6-880,0 5-1890,0 11 451,0-6 2518,-5-1 0,-2-3 0,-5-6 0</inkml:trace>
  <inkml:trace contextRef="#ctx0" brushRef="#br0" timeOffset="14953">11216 1239 19676,'-17'9'3778,"1"2"-3239,10-10-89,-3 3-90,8-4 180,-3 0-271,9 0 181,13 0-270,2 0 0,12 0 90,9-4-180,-7 1-90,15-2 90,-12 2-90,3 3-90,19 0 90,-12 0 0,15 0 0,-15 0 0,2 0 0,0 0 0,-2 0 0,-1 5 0,17-4 0,-16 3 90,14-4-90,-21 0-90,1 0 90,1 0 0,1 0 90,2-4-90,-2 1 0,-1-5 0,-5 5 0,-3-1 0,0 3-90,-12-1 90,3 2 90,1 0-90,7 0 0,1 0 0,1 0 0,-8-2 0,-1-1 0,4-2 0,3 2 0,2-2 0,1 3 0,3-3 0,-2-3 0,-1 3-90,-2-3 90,-3 5 0,-3 1 90,-5 2-90,-3 0 0,-6 0-90,9-4 90,-8 0 0,15-3 0,-1 0 0,3-1 0,2 0 0,-8 0 0,-2 3 0,1 0 0,1 0-90,-1 2 90,1 1 0,0 2 0,1-2 0,3-1 0,1-2 0,21-2 0,5-1 0,4 0 0,-4 0 0,-20 3 0,-3 0 0,-7 2 0,0-3 0,-11 2 0,-2-1-90,-11 3-180,-1 2-4497,-1 0 4767,0-2 0,-1 1 0,0-1 0</inkml:trace>
  <inkml:trace contextRef="#ctx0" brushRef="#br0" timeOffset="16267">15735 1010 21565,'0'-15'1979,"0"0"-1350,-7-5-449,5 6 90,-10-3-90,7 9 90,-7 3-90,0 3-1,-4 2 271,-23 7-360,5 3 0,-17 13-90,12 3 90,0 4-90,6 3 0,5 0 0,10 17 0,13-16 0,12 10 0,15-21-90,9-3 90,7-5 0,-5-6 0,1-1 0,14 3-45,-8-3 0,-3 1 45,-3 7 0,3 4 0,-27 8 0,-4 7 0,-13 11 90,-6 5-135,-6-9 0,-3-1 90,5-11 0,-2-1-45,-7 8 0,-1-2 0,-14 1-90,4-11 0,3-12 0,3-6 0,-4-29-180,5-16 91,7-8-181,10-3 360,13 18-1259,0 8-990,0 3 2249,3 5 0,4 7 0,3 1 0</inkml:trace>
  <inkml:trace contextRef="#ctx0" brushRef="#br0" timeOffset="16724">15727 1600 23544,'2'-23'1529,"0"0"-1259,4 1-270,1 7 89,1 4-89,3 8 0,4 3 0,7 5 180,5 7-90,5 11 0,5 13-90,0 7-1651,-11-5 0,0 0 1651,11 17 45,-15-17 0,-1-3-628,-1 4 763,-4-9 89,-6-7 1,-2-12 0,-4-5-180,-2-15 3103,-2-11-3193,-3-21 90,-4-20 109,3 23 1,0-3-200,1-5 0,-1-2-400,0-3 0,-1 0 400,5-2 0,-1 1 0,-3 2 0,-1 1 0,3 4 0,0 1 0,0 5 0,-1 1-39,-4-23 39,6 13 0,-3 13-90,4 9-90,0 9 248,0 7-697,0 5 748,0 7-1198,0 8-585,-5 8-764,-2 5 2428,-5 3 0,-2 1 0,-1 2 0</inkml:trace>
  <inkml:trace contextRef="#ctx0" brushRef="#br0" timeOffset="17255">15455 1056 21205,'-30'-20'2608,"5"2"-2428,7 0-90,10 5 0,11 5 0,15 4 0,17 4-90,18 0 0,-20 3 0,1 1-136,4-1 0,3 0 91,25 3 0,1 0-541,-16-3 0,1 0 541,15 0 0,-1-2 45,-24 0 0,-3-2 0,-3 1 0,-3 0-156,24 0 336,-12 0 359,-7-9-269,-17 3 224,-4-9-314,-12 7 1000,-4 3-1180,-1 3 286,0 8-286,0 3 0,0 8 90,4 1-90,9 12 0,3-10-90,12 0 90,0-13 0,23-19 0,-12 1 0,12-14 0,-24-1 90,-7-2-90,-10-2 0,-4-1 90,-12 3-90,-4 0 0,-10 5 90,-7 3-180,-4 7-90,-16 5 0,11 13-179,-9 6-181,17 11-180,3 6-269,5 6-900,9 4 1889,4-2 0,14 2 0,2-3 0</inkml:trace>
  <inkml:trace contextRef="#ctx0" brushRef="#br0" timeOffset="17518">16483 1534 25792,'13'0'1349,"6"0"-1169,11 0-90,7 4-90,9 7 0,4 7 0,0 9 0,-1 9-383,-4 7 383,-6 8 0,-7 3-180,-7-1-180,-7 0-1524,-10 10-2254,-2-17 4138,-6-8 0,0-31 0,0-18 0</inkml:trace>
  <inkml:trace contextRef="#ctx0" brushRef="#br0" timeOffset="18496">17104 1188 22824,'-10'-20'1529,"0"2"-1259,5 3-180,1 4 0,4 6-90,0 3 540,0 2-451,-3 0-89,2 0 360,-3 0-180,-1 0 90,4 0-90,-5 0-90,3 0-90,2 0 90,-3 0-90,4 7 0,0 1 0,2 12 0,4 1 0,4 7 0,5 0 0,3 0-90,2-2-90,4-8 90,6-8 0,3-10 90,6-10 225,0-37 0,-2-10-45,-1 3-60,-14 12-1,0-7 1,-7 9-30,-11 3-90,-2-2 0,-2 24 0,0 0 0,0 9 90,0 0-90,1 6 0,2 0 0,-1 0 0,3 0 0,22 33 0,-5-6 0,-1 2 0,-1 3 0,7 16 0,-5 8 0,-5 3 0,-13-17 0,-4 2-1651,-7 3 0,-5 0 1651,1-1 0,-3-1 0,-5-3 0,-2-4 0,-14 8 0,7-10 0,3-9 0,7-6 0,10-11 0,11-7-90,12-11 3482,13-8-3392,9-2 45,-4 5 0,2 2-45,20-4-45,-17 6 0,0 4 90,-2 6 0,-3 2-45,19 6 0,7 8 0,-25 4 0,-8 2 0,-2 0 0,-5-1 0,3 1 0,-9-11 90,-1-1 90,-9-11-180,-3 0 90,0-7-90,0-8 0,0-15 0,0-18 0,2-14-304,-1 26 0,0-2 259,2-2 0,-1-1 45,-1 0 0,0 0 0,0 2 0,0-1-135,-3-8 1,0 2 134,-3-16 0,4 27 0,-2 2-90,-4 3 90,6 5 0,-3 7-180,4 5-90,0 6 405,0 2-944,0 4-68,0-1-1192,0 0 2069,0-3 0,0 2 0,0-2 0</inkml:trace>
  <inkml:trace contextRef="#ctx0" brushRef="#br0" timeOffset="18827">18416 873 24623,'-15'-15'1979,"1"0"-1619,2 2-181,2 5 1,3 3-180,4 5 0,3 0 90,0 14-90,3 7 90,2 13 0,0 5-90,1-8 0,1 3-414,1 11 0,1 6 0,-1-3 414,2 4 0,-1 0 30,-2-5 0,0 3 0,-2 1-30,-2 8 0,-3 2 0,-2-3 0,1-12 0,-2-2 0,-2 4 0,-3 6 0,-2 5 0,-2-1 0,0-6 0,-7 7 0,-3-4 0,4-9 0,-3 1 0,1-7-90,-4-4 0,1-5-180,1-5 1,-1-2-811,-18 12-979,7-18-550,4-23 2609,5-23 0,12-25 0,9 19 0,-1 0 0</inkml:trace>
  <inkml:trace contextRef="#ctx0" brushRef="#br0" timeOffset="19195">18781 665 22824,'0'-21'2698,"0"3"-2068,0 3-180,-4 5-90,3 3-270,-6 4-1,6 1-89,-2 2 90,3 11 0,0 44-90,1-3 0,1 8 0,1-3 0,0 4 0,-1-1-323,1-6 1,0 0-1,0 2 300,0-5 1,0 3-1,0-2 1,0-5-158,1 7 0,-1-2-180,-1 11 1,0-3-1049,-1 4-301,-1-18-989,0-16 2698,0-19 0,0-17 0,0-10 0</inkml:trace>
  <inkml:trace contextRef="#ctx0" brushRef="#br0" timeOffset="19454">18152 812 23094,'-50'-13'1979,"8"1"-1530,9 2-179,11-1-90,12 4-90,4-1-90,21 5 0,15 1 0,33 2-1440,-21 0 1,4 0 1259,8 0 0,2 0-225,3-1 0,1 0-520,-1 1 0,0-1-200,-4-2 1,-2 0 1124,-6-1 0,-1 0 0,-6-3 0,-3-2 0,-3 0 0,0 0 0</inkml:trace>
  <inkml:trace contextRef="#ctx0" brushRef="#br0" timeOffset="20206">20263 975 21565,'29'46'663,"0"1"0,0-1 1,-1 1-1,1-1 0,-1 0 1,0-1-1,-2-2 1,-2-4-664,12 19 0,-5-10 90,1-7-90,-23-35 0,4-19 0,-6-23 0,5-17 0,-6 19 0,2-1-328,2-4 0,2 1 283,1-2 0,1 1 0,1 1 0,4 0-180,12-12 0,4 4-45,-7 13 1,1 2-136,9-7 0,1 4-405,14 8-449,-9 11-810,-9 20 2069,-12 8 0,-17 15 0,-9 3 0</inkml:trace>
  <inkml:trace contextRef="#ctx0" brushRef="#br0" timeOffset="20652">20377 1117 22374,'-21'-30'1979,"16"-19"-1799,16 12-90,20-12-90,-1 27 0,4 4-90,19-3 45,-16 9 0,0 3-225,18 14-45,-16 5 1,0 4 134,-7-2 0,-1 2-117,8 6 0,-2 2 117,14 9 90,-10-1 90,-7-4 170,-7-13 100,-9-4 540,-2-15 539,-9-21-450,-2 1-89,-5-14-270,0 15-27,0-2-423,0 12-90,0 1 0,0 18 0,0 14 0,4 20 0,0 18 0,1-19 0,0 2-394,0 4 0,0 1 394,2 4 0,-1 1 0,-1-1 0,0 1 45,1 0 0,0-1-45,-2-4 0,0-2-139,1-4 1,0-2 48,2 25-179,-3-18-271,-1-10-360,-2-17-269,2-7-720,1-16-37,3-8 1926,3-16 0,2-14 0,2-10 0</inkml:trace>
  <inkml:trace contextRef="#ctx0" brushRef="#br0" timeOffset="22002">21672 878 24083,'11'-33'2789,"-5"2"-2160,-2 6-269,-4 5-90,0 4-270,0 4 90,0 6-90,0 2 0,1 15 0,3 12 0,3 25 0,-4-15 0,0 3-289,-1 8 0,0 1 289,-1 6 0,0 1-1280,-1 1 1,0 1 1279,0-2 0,0 0 0,0-3 0,0-1-139,0-5 1,0-2 183,0-4 0,0-3-45,0 22 0,0-15 90,2-32 318,4-20-408,4-33 0,8-17 0,-7 27 0,2-1 828,13-16 0,3 1-828,-7 13 0,2 2 0,9-8 0,2 4 0,18-2 0,4 11 0,4 9 183,0 11-273,-2 10 90,-6 10 0,-10 11 0,-13 12 0,-11 8 90,-12 10-90,-18 4-820,-10 4 820,3-27 0,-4-1 0,-4 2 0,-1-2 0,-2 1 0,-2 0 0,-1-1 0,-1-1 0,2-3 0,1 0 399,3-4 1,1-1-400,-2 2 0,2-3 182,-3 4-182,4 1 0,25-15-90,16 1 1006,13-6-916,14 6 0,10-11 0,6 3-362,2 1 362,0 3 0,-6 5 0,-8 0 0,-7-6 0,-11 3 0,-5-9 0,-8 3 0,-4 1 0,-5 0 0,-4 1 362,-3-2-362,0-4 0,-3 0 0,2 0 0,-3 0 0,4-2 0,0-3 0,-4-3-90,-4-15 90,-2-2 0,-4-18 0,1 0 0,1-6 0,0 1 0,0 0 0,0-12 0,5 20 0,1-5 0,6 13-270,0 16 0,0-5-180,0 16 91,4-2-91,2 1 90,8-3 90,3 5 90,5 0 90,-1 4 90,1 0 0,-2 0 0,1 0 180,-3 0 90,-2 0 90,-3 0 0,-4-3 0,-2 1-91,-3-3 1,-2 2-180,-2 0 0,0 3 0,10 34-90,0-3 0,1 1 0,0 3 0,8 24 90,-1 5-2100,-2-1 2010,-2-2-180,-2-5-359,-1-7-541,-1-9-629,-2-9-899,-2-8 2608,0-13 0,-2-3 0,0-7 0</inkml:trace>
  <inkml:trace contextRef="#ctx0" brushRef="#br0" timeOffset="23046">21315 929 18866,'-10'0'4318,"3"0"-3779,4 0-179,3-2 0,0 1-180,0-3-90,5 1 90,13 0-180,18 1 0,29 2-847,-21 0 1,3 0 801,11 0 0,2 0-45,-13 0 0,0 0 0,2 0-395,2 0 0,2 0 0,0 0 335,2 0 0,2 0 0,-1 0-479,1 0 0,-1 0 0,1 0 539,-2 0 0,0 0 0,-1 0 30,-3 0 0,0 0 0,-2 0-290,18-2 1,-2-1 393,-9 0 1,-2-2 0,-9 0 0,-3-3 0,-8 1 0,-3-1 1116,17-7-1071,-15 0 861,-11 2-861,-12 3 1596,-5 4-1776,-5 4 768,0 2-678,-3 0-90,2 0 180,-6 0 90,6 0 0,-6 0 90,6 0 2338,-3 0-2518,4 9 0,0 5 360,2 45-360,2 0-571,0-10 0,0 4 525,1-2 1,0 2-45,2 8 0,0 3-527,-2-17 1,0 2-1,0 0 527,0 2 0,1 1 0,-1 1 0,0 0 0,0 1 0,0-1-840,-1-2 0,0-1 0,0 0 870,-1-4 0,0 0 0,-1-1-30,0 14 0,0-3-272,-1-9 0,0-3 362,-1-8 0,0-4 610,0 12-610,-6-21-90,0-33 0,-7-30 287,7 2-1,2-6-286,0-11 0,2-11 0,3 17 0,1-8 0,2-4 0,0-2 0,0 1 0,1 6 0,0-7 0,0 5 0,2 0 0,-1-6 0,1 2 0,1-5 0,-1-3 0,2 1 0,-1 3 0,1 6 0,1 4 0,1 4 0,0 3 0,0 0-138,4-12 0,-1 2 1,2 1 107,-1 5 0,0 3 0,1 1 30,7-13 0,1 4 0,1 8 0,3 4-146,-1 9 1,2 5 100,3 8 0,1 5 45,3 8 0,1 7 0,4 6 0,0 6-45,2 8 0,-1 4 8,2 4 1,-2 3-99,-1 3 0,-1 4-345,-8-3 0,0 3 1,-3-1-151,4 4 0,-3 0-539,4 10 0,-4-1 1169,-2 8 0,-13-6 0,-6-6 0</inkml:trace>
  <inkml:trace contextRef="#ctx0" brushRef="#br0" timeOffset="23539">23946 1021 22374,'-18'5'2519,"2"4"-2159,7-8-181,0 8-89,8-7 0,-6 9 0,6-3-90,-8 8 180,2-1 0,-5 0 0,0-2 0,0-5 0,-1-4-90,1-4 0,5 0 0,-2 0 0,8-2-180,-2-5 90,16-26 0,4 0 0,16-19 0,-9 29 0,3 1 0,11-8 0,11 5 0,-19 25 90,6 38-90,-13 7 45,-11-8 0,-3 2-45,-4-6 0,-4 2 45,-10 16-1,-4-1-300,4-13 1,-2 0 300,-7 8 0,-5-2-45,-4-13 0,-1-5 78,-17 1-78,-18-10 0,18-34 0,-1-15 0,3-18-299,22 21 1,1-2 298,2-3 0,1-1-45,2 1 0,0 1 0,4 1 0,0 0-675,-4-10 1,3 3-966,1-8-294,-4-5 1979,15 39 0,0 9 0,0 0 0</inkml:trace>
  <inkml:trace contextRef="#ctx0" brushRef="#br0" timeOffset="23860">23378 792 23184,'-25'0'2428,"3"0"-1348,9-2-900,18 1 0,24-1-91,31 2 1,-16 0 0,4 0-600,8 0 1,3 0 554,5-1 0,0 0 0,0-2 0,-1 0 0,-4 2 0,-2-1 0,-8-1 0,-2-1 0,-8 3 0,-2-1-45,18 0 0,-13-1-90,-15 3-270,-7 0-90,-10 0-539,-4 0-450,-4 0 29,-13 0 1410,-6 7 0,-16 4 0,-4 7 0</inkml:trace>
  <inkml:trace contextRef="#ctx0" brushRef="#br0" timeOffset="24969">24941 792 20126,'6'0'3148,"-1"0"-2878,-4 0 1079,-1 0-1259,-3 0 90,-4 7-90,-5-1 0,-2 2 89,-2 1 91,1-8-90,7 3 90,2-4-90,6 0 0,0-4-180,2-4 0,6-7 0,6-8 90,36-21-90,-6 7-248,-10 12 0,1 1 248,19-7 0,0 6 0,-18 11 0,0 3 0,16-1 0,9 1 0,-29 18 0,-4 6 0,-7 10 0,-1 5 0,-6 21 496,-5-10-496,-4 15 0,-5-13 0,-9 13 0,2-14 0,-9 8 0,-7 1 90,8-19-90,-10 11 90,9-24-90,-5-1 0,-1-1 0,-4 0 90,-1 0-90,-1 1 0,1-1 0,5-2 0,3-1 0,5-1 0,2 1 90,6 1-90,0 2 0,6 3 0,0 2 0,0 5 89,0 4-89,0 1 0,0 3 0,0-2 0,0 15-89,0-19-1,0 2-270,0-22-540,0-7-2338,0 0 3238,0 7 0,2 3 0,0 8 0</inkml:trace>
  <inkml:trace contextRef="#ctx0" brushRef="#br0" timeOffset="25171">25315 2311 26242,'-7'37'2339,"-2"-7"-2339,4-7-720,1-8-989,0-10-899,4-10 2608,0-13 0,-5-8 0,-2-4 0</inkml:trace>
  <inkml:trace contextRef="#ctx0" brushRef="#br0" timeOffset="37057">7577 3384 23364,'-12'-10'2788,"5"-1"-2158,-2 3-181,8 1-179,-2 2-90,3 0 0,0 2 0,3-1 0,6 3-90,5-1 0,5 2-90,3 0 90,2 7-90,4 1 90,5 7-90,3 5 0,-5-1 0,1 1 0,21 14-1062,-15-8 0,-1 0 1062,-7-7 0,-1 0 0,3 2 0,-1-1-143,1 0 0,-1 1 143,1-1 0,-1 0 0,1-1 0,-1 1 0,-1 0 0,-1 0 0,-1-1 0,-1 0 0,26 19 0,-6 0 0,-3-4 0,-5-2 0,-5-6 0,-5-3 0,-5-6 0,-4-4 0,2-5 2049,-7 1-2049,3-7 361,-8 2-361,-1-4 0,-2 0 0,-4 0 0,1 0-630,-4-4 90,0-4-269,-4-8-271,-1-4-269,1-5 1349,-9-22 0,7 12 0,-7-13 0</inkml:trace>
  <inkml:trace contextRef="#ctx0" brushRef="#br0" timeOffset="37873">8150 4171 22014,'-23'0'2069,"5"0"-1619,2 0 0,9 0-180,2 0-1,5 0 181,16-2-270,6-1-45,13-3 0,5-2-90,-7 1 0,2 0-1332,15-4 0,1 0 1287,-8 0 0,-1 1 45,1 1 0,0 0-64,-2 1 0,1 1 19,8 2 0,1 2 0,-6 3 0,-1 2 0,-2 1 0,-3 3 0,21 9 0,-20 7 0,-15-7 90,3 4-90,-19-14 2618,1 0-2618,-8-5 174,0 0-174,-2-9 0,0-7 0,-6-19 0,1-11 0,-1-15-189,1 27 1,1-1 188,3-1 0,1 0 0,-5-1 0,1 1 0,3-31 90,-7 6-90,4 10 0,-4 8 0,-2 10 0,1 6 0,3 6 0,-1 6 0,6 3 0,-3 6 0,4-1 377,0 7-377,0-3 0,-3 3 0,2 0 0,-7 0 0,8 0 0,-8 0 0,4 0 0,-4 0 0,-2 9 0,-2 3 0,-5 10 0,-3 1 0,-4 5 0,-7 0 0,6-4 0,-2 1 0,-18 14 45,1-2 0,0 1-750,15-15 0,1 0 705,-11 8 0,-1-1 0,-15 6-80,2-1 80,8-7 0,-6 4 0,21-10 0,-2 5-90,20-11 180,6-1-90,-2-7 1306,7 1-1216,-2-8-86,3 8-4,0-8-90,0 4-1260,0-5-3057,-6-14 4407,-4-1 0,-7-10 0,-3 2 0</inkml:trace>
  <inkml:trace contextRef="#ctx0" brushRef="#br0" timeOffset="146537">26249 5635 22194,'-4'-10'2789,"3"2"-2070,-2 1 1,-1 4-90,3-2-91,-3 2-179,4-2 90,0 3-270,0-1-180,0 10 0,-3 6 0,2 19 0,-3 15 0,4-15 0,0 4-377,0 5 1,0 2 376,0 5 0,0 1-491,0 5 1,0 1 490,0 1 0,0 3 0,0-1 0,0 6 0,0-3 0,0-13 0,0-2 0,0 2-940,1 14 1,0 2 0,1-4 939,0 3 0,0-4 0,2-3 0,1-2-593,-1-4 0,0-1 593,0-6 0,0 0 138,-1 5 0,0 1-138,-1-5 0,0-1 0,-1-5 0,0-1 0,-1 21 0,0-27 551,0-6-551,0-4 2640,4-11-2640,-2-3 2100,2-11-2100,-2-2 171,-2-11-441,2-31-1304,1 7 0,0-5 269,1-3 1,0-2 1171,2-10 1,1 1-1,-1 12 1,2 1-1,-1-1 1,0 0-1</inkml:trace>
  <inkml:trace contextRef="#ctx0" brushRef="#br0" timeOffset="147653">26984 5574 21385,'-12'0'2698,"1"0"-1978,1 0-1,6 0 1,-5 0-180,4 0-91,-2 0-179,0 0 90,6 0-270,-2 0 90,8 0-180,5 0-3302,16 0 3302,15 0 0,20 0-172,-24 0 0,5 0 172,4 0 0,4 0 0,-2 0 0,10-1 0,1 0-223,-8 1 0,2 0 0,-4-1 223,1 0 0,-3 0 0,-4 1 0,0 0-86,1 0 1,-1 0 175,23 0-90,-13 0 2895,-24 0-2805,-21 0 447,-2 0-537,-4 0 1023,0 0-1023,-2-2 301,0-1-301,0-2 0,0 0 0,0 0 0,0-3 0,0 3 0,0-3 0,0 3 0,-6 34 0,-4 13 0,0 1 0,0 6-1696,-3 7 0,-1 3 1696,3-12 0,-1 3 0,1 0 0,-2 7 0,0 2 0,0 1-568,2-11 1,1 0 0,-1 1 0,0 1 567,0 2 0,0 1 0,-1 1 0,1-1-287,0 1 0,1 1 1,-1 0-1,0-1 287,1 0 0,0 0 0,0 0 0,0-1 0,1-2 0,0-1 0,1 0 0,-1-1 0,-1 12 0,0-1 0,0-1-186,1-6 0,0-2 1,1-1 185,1-5 0,0-2 0,0-1 0,-3 11 0,0-2 0,3-8 0,2-4 974,-4 21-974,6-18 1906,3-16-2805,0-25-630,-4-16-450,0-29-809,-1-16 2998,3 23 0,1-2 1,0-1-1,2-1 0,-1-2 1,0 0-1</inkml:trace>
  <inkml:trace contextRef="#ctx0" brushRef="#br0" timeOffset="148083">27374 6402 21924,'-6'-10'3329,"5"0"-2610,-8 0 1,8 2-91,-3 1-269,4 4-90,0 1 0,6 2 90,8 0-360,16 4 0,19 4-249,-17-2 1,3 1 248,4 1 0,2-1-334,1 1 1,1 0 333,-1 0 0,0-1 0,-3-3 0,-1 0 0,-3 2 0,-1 0 0,27-5-90,-10 3-270,-10-4-1529,-8 0 270,-17-7-720,-9-6 2339,-21-12 0,-12-6 0,-9-5 0</inkml:trace>
  <inkml:trace contextRef="#ctx0" brushRef="#br0" timeOffset="149026">25826 6072 20485,'-4'15'2159,"-3"-6"-1889,2 2 180,1-10-91,0 4-89,4-5 1979,0 0-1979,4-5-180,4-3 90,6-9-90,6-6 90,5-10-1,5-3 1,3-5-180,2 3 90,-3 2 90,-3 6 180,0-5-180,-10 13 0,-2 0 0,-13 14-180,-2 6-90,-2 2-90,0-2 90,0-1 90,0-2-90,0 2-2698,0 1-1890,-6 6 4678,-2 6 0,-9 6 0,-1 5 0</inkml:trace>
  <inkml:trace contextRef="#ctx0" brushRef="#br0" timeOffset="151502">26200 7348 20215,'-5'0'2789,"2"0"989,3 0-3598,0 13-90,0-3-1,0 15 1,0-10 0,0 5-90,0-2 0,0 3 90,0-1-90,0 0 0,2-2 0,0 2 0,2-4 0,0 1 0,0 1 0,-2-2 0,0 1 0,-2 1 0,2-2 0,-2 1 0,2-4 0,-2 2 0,0-5 90,0 3-90,2-3 0,0 3 0,1-1 0,-2 4 0,-1-3 0,0-1 0,0 1 0,2-3 0,0 3 0,2-3 0,1 0 0,-3-4 0,0 5 0,-2 0 90,0 2-90,0-3 0,0-5 0,0-5 0,0 4 0,0-2 0,0 9 0,0-5 0,0 7 0,0-3 90,0-5-90,0 7-90,0-11 180,0 13-90,0-8 0,0 7 0,0-8-90,0 9 90,0-8 90,0 9-90,0-5 0,0 0 0,0 10 0,1-6 0,3 20 0,-1-16 0,1 8 0,-4-13 0,0 0 0,0-1 90,0 1-90,0 0 90,0 0-90,0-3 0,0-5 0,0 7 0,0-11 90,0 11-90,0-11 0,0 3 0,0-4 0,2 0 0,0 0 0,2 0-270,-2-7-180,0 1-539,-2-6-360,0-3-630,0-3-7852,0-10 8825,0-3 1,0 0 0,0 1 0</inkml:trace>
  <inkml:trace contextRef="#ctx0" brushRef="#br0" timeOffset="164566">23597 4100 21565,'-4'-5'1619,"4"0"-1169,-4 3 179,4-1 1,0 0 359,0 1-629,0 0 809,0 1-1169,0 6 90,4 3-90,2 10 0,8 2 90,17 32-90,2-1-314,-10-11 0,2 2 314,-2-5 0,0 0 45,2 3 0,-1 1-45,4 2 0,-1 1 0,0 0 0,-1 1 45,1 1 0,-1 0-45,-1-3 0,1 0 0,-2 0 0,0-2 0,-1-4 0,1 0 0,7 9 0,1 1 45,0-3 0,1 0-45,-2-3 0,1-1 0,-2-5 0,-1-4 0,9 4 0,-1-2 0,-4-7 0,-7-4 0,-4-11 0,-4-4 90,-7-7-90,-3 0 0,-5 0 538,-2 0-718,1 0-180,-2-7-269,0-1-1080,-4-14 449,-2 7-718,-3-2 1978,-3 12 0,0 3 0,-2 2 0</inkml:trace>
  <inkml:trace contextRef="#ctx0" brushRef="#br0" timeOffset="165402">23898 3866 20755,'-15'0'2789,"7"0"-2520,-2 0 1,10 0-90,-4 0 90,4 7 0,0 2 0,4 11-90,4 3-90,6 9 89,6 5-89,5 5 0,3 6-560,5 8 560,-15-24 0,0 0-45,2 4 0,1 2 0,1 2 0,1 1 0,0 2 0,0 1-1263,3 2 0,1 2 1263,-1 0 0,1 0 0,2 2 0,1 0-275,-2-2 0,3 3 260,-4-7 0,1 2 0,1-1-30,-1-3 0,0 0 0,-1 0 30,0-1 0,0-1 0,-1-2-30,6 10 0,-2-6 0,2 4 0,-5-8 0,-7-10 90,-4-5 1077,-2-13-897,-7-3 2342,-2-7-2612,-5 0 666,0 0-666,0-4 90,0 0-180,-3-3 90,2 4 0,-3 1 0,4 0-180,-3-1-90,2-5-359,-8 1-1440,2-10 360,0 0-720,-2-8 2429,5-2 0,-1-4 0,1-5 0</inkml:trace>
  <inkml:trace contextRef="#ctx0" brushRef="#br0" timeOffset="166390">24795 4690 20755,'-20'-26'2249,"-1"5"-1889,3 2 89,0 6 1,3 0-90,1 5-90,8 1-90,0 2 0,6 0-1,0 2-89,0 1 270,4 9-180,0 6-90,6 14 90,6 36-90,-1-1-412,-4-18 1,0 1 321,-1-6 0,0-2 0,1 3 0,1 0 0,0-1 0,0 1 0,0-2 0,1 0 0,-1-3 0,0-1 0,-1-2 0,1-1 0,8 20 0,3 6 90,-9-23-90,0 0 0,-11-24 0,-3 1 0,0-9 643,0 9-643,0-10 0,-5 10 90,-16 9-90,-6 3 0,-18 9 0,-4-4-583,-10 0 583,26-13 0,-1 0 45,-3 1 0,0-1-45,0-1 0,-1 0 0,1 0 0,-1 0 0,-13 4 0,2 0 0,13-4 0,1-2 0,-7 5 0,3-2 0,-4 0 0,12-7 0,8 1 0,6-8 0,9 4 0,-1-5 90,8 0 989,-3 0-316,8-5-673,0-5-90,8-15 0,2-13 0,6-14 0,2-6 0,-2 9 0,1-3-531,0 2 0,1-5 1,0 2 500,-2 10 0,1 1 0,-1 0 30,2-2 0,1 1 0,0 0 0,0 1 0,0 0 0,0 1 0,11-16 0,-1 2-397,-3 5 1,-1 3 396,-3 7 0,-1 2 0,-5 7 0,-1 3 0,13-17 0,-10 12 0,-5 10 90,-6 1-90,-6 10 1527,-2 3-1527,-3 7 858,0 2-858,-3 0 0,2 0-90,-3 4 0,4-3-270,0 4-269,0 2-451,-3 1-359,-2 12-990,-5 5 2429,0 8 0,-2 8 0,0 3 0</inkml:trace>
  <inkml:trace contextRef="#ctx0" brushRef="#br0" timeOffset="212996">29225 4166 19496,'15'-2'4587,"-1"2"-3327,-4-5-1,-4 2 0,-2-2-539,-4 2-720,0 1 0,0 0 0,0-3 0,-5-3 0,-4-5 0,-7-4 0,-6-4 0,-7-9 0,-9-3 0,-11-8-340,20 18 1,-3 0 339,-2-1 0,-3 0 0,-2 0 0,-3-2 0,0 2 0,-8-3 0,-1 0-1020,6 3 0,-3 0 0,3 2 1020,-7-1 0,3 2 0,-1 0 0,0 1-156,1 2 0,-1 1 156,5 4 0,-1 1 0,1 2 0,-6-2 0,-1 2 0,-3 2 0,-4 2 0,4 1-306,6 1 1,1 3 305,-14-1 0,1 1 0,19 1 0,3 0 0,0 3 0,-1 1 0,-18-1 0,-1 0 0,14 4 0,-1 1 0,-15-3 0,1 1 0,16 0 0,3 0 0,-1-1 0,0 0 0,1 1 0,1 1 0,1-1 0,1 1 0,-1 0 0,1 1 0,0-1 0,1 1 0,-1 1 0,0 0 0,1-1 0,-1 2 0,2 1 0,-1 0 0,0 2 0,-1 0 0,2 1 0,-3 2-38,-17 10 0,-1 2 38,14-6 0,0 1 0,-15 6 0,2 1 0,18-7 0,1-1 0,0-1 0,1 0 0,0 0 0,-1 1 0,2-2 0,-1 0 0,0 2 0,1-1 0,-2 1 0,1 0 0,0 0 0,1 1 0,-2 1 0,1 0 0,-1 0 0,1 1 0,0 1 0,0 1 0,1 1 0,1 0 0,1 2 0,1 1 0,1 2 0,1 0 0,1 1 0,0 1 0,0 2 0,1 2 0,1-2 0,1 2 0,2-1 0,-1 3 0,1-2 0,-1 5 0,0 2 0,-1 3 0,-3 4 0,2-1-31,6-8 1,2-1 0,0 1 30,-2 0 0,1 0 0,0 0 0,2-1 0,1 0 0,-1 1-77,2 1 0,-1 0 0,1 2 77,0 4 0,0 1 0,0 0 0,0-1 0,0 0 0,2 0-396,0 0 1,2-1-1,1-2 396,0 5 0,1 1 0,3-1 0,-1 3 0,2-1-141,-2 10 0,2 0 141,2-9 0,0 4 0,0-5 0,0 7 0,1-4 0,2 1 0,1 3 0,-1-5 0,0 3 0,0-3 0,0-11 0,1-2 0,1 2 0,-1 11 0,0 3 0,0-3 0,0 4 0,0-3 0,0 1 0,0-1-55,-1-1 1,2 0 54,0 0 0,1-2 0,1-2 0,1-1 0,1-1 0,2-1 0,1-2 0,2 0 0,1 0 0,2-1 0,2-2 0,3 1 0,1-4 0,5 2 0,-2-3 0,6 7 0,1 0 0,-3-6 0,2 2 0,-1-3 0,5 4 0,-1-3 0,0 2 0,3 1 472,-4-6 1,1 1 0,2 1-473,1 1 0,1 0 0,3 3 0,-6-7 0,4 3 0,1 2 0,-1-2 0,-1-3-366,7 8 0,-3-2 0,3 0 366,-5-5 0,1 1 0,0-1 0,-3-4 0,7 4 0,-1-4 180,0 0 1,1-1-181,1-2 0,1-1 56,0-3 1,2-2-57,0-2 0,1 0 0,1-3 0,1-2-457,2 0 1,0-2 456,1-2 0,2-2 0,-1-2 0,3-2 308,-1-4 1,3-1 0,-1-3-309,9-1 0,0-2 0,-8 0 0,4 0 0,-5-2 0,7-5 0,-4-2 0,3 1 0,0-1 0,0-3 0,0-2 0,-1 2 0,0-1 0,-3 0 0,2-2 273,-6 1 0,2-1 0,-3 1-273,7-2 0,-1-1 0,-8 2 0,2 0 0,-5-1 0,2-1 0,-4 1 0,1-2 0,0-1 0,-3-1 0,-1-2 0,-1-1 0,-1-1 0,0-1 0,-1-2 0,0 0 0,-1-3 0,1 0 0,0-2 0,-2 0 0,-1 0 0,0-1 0,-1-4-459,-5 1 0,0-4 1,-2 1 458,6-9 0,-2-2 0,-6 7 0,2-3 0,-2-2 46,0-6 0,0-2 0,-2 2-46,-5 10 0,0 2 0,0-2 30,-1 1 1,1-3-1,0 1 1,-1 3-31,0-1 0,-2 2 0,1 1 0,-1-2 0,1 1 0,-1 0 0,0 2 0,-1 0 0,1 1 0,7-20 0,-2 1 0,0 0 0,-1 1 0,-2 0 0,-1-1 0,-1-2 0,-2-2 0,-2 1 0,-3-3 0,-3 2 0,-1-4 0,-2 3 0,-1 15 0,-1 1 0,-2-2-313,1-13 1,-2-3 0,-2 4 312,0-4 0,-2 3 0,-3-1 0,0 1 547,0-1 0,-1 1-547,0 0 0,0 1 0,0 1 0,0 0 0,1 3 0,-1 1 0,1 4 0,0-3 0,2 11 0,-1-2 0,2 2 0,0-6 0,0 1 0,-3-12 0,-1-1 0,6 3 0,0 3 0,-1 13 0,-1 0 0,0-13 0,-1 1 506,3 20 0,-1-1-506,-5-14 0,-3-1 0,4 13 0,-2-1-258,-2-12 0,-1 1 258,1 16 0,-1 2 0,1-2 0,0 1 1078,-1 1 1,0 0-1079,-1 0 0,1 0 0,-10-28 0,-1 0 0,3 7 0,2 4 0,0 4 0,0 5 775,1 3-775,-1 5 0,2 3 135,1 0-135,1 4 0,7-4 2117,-2 2-2117,5-3 0,-1 1 0,-2-1 291,6 3-291,-2 2 0,-1 4 0,3 4-90,-8 5-1259,8 5-450,-5 13-720,6 6 2519,0 7 0,0 7 0,0 1 0</inkml:trace>
  <inkml:trace contextRef="#ctx0" brushRef="#br0" timeOffset="-179368.73">26224 8877 25163,'-30'-15'2248,"-2"0"-1798,-5 0 180,-2-1-540,0 3-90,5 1 0,5 4 0,7 1 0,6 4 0,15 1 0,20 2 0,13 0 0,2 6 0,3 1 0,13 3 0,-14 0 0,-1 0 0,12 3 0,-3-3 0,-5-5 0,-6 7 0,-7-11 0,-6 6 0,-4-7-810,0 5-1079,-12-4-809,2 3 2698,-13 1 0,6 3 0,-3 5 0</inkml:trace>
  <inkml:trace contextRef="#ctx0" brushRef="#br0" timeOffset="-178519.73">27187 8760 22914,'-19'-10'3058,"-1"0"-2068,2 0-1,-2 0-359,-1 0-630,3 4 0,-2 2 0,16 4 0,23 0 0,15 0 0,24 0 0,-3 0 0,-12 0 0,0 0 0,21 0 0,-13 0 0,-2 0 0,-3 0 0,8 0 0,-30 0 0,-7 0 0,-6 0 0,-10 0 0,-4-5 0,-1 2 0,0-5 0,4 3 0,0 0 0,0 0 0,-5-5-990,0 2-2698,-13-9-6143,5 3 8758,-9-3 0,4 8 1,-3 3-1</inkml:trace>
  <inkml:trace contextRef="#ctx0" brushRef="#br0" timeOffset="-177260.73">17603 12313 21924,'0'-33'2609,"0"4"-1979,0 4-91,0 7 1,-3-1-90,-4 3-90,-3 1 449,-9 2-269,1 7-360,-8 11-180,0 13 0,-6 20 0,12-11 0,1 4-434,-3 7 1,1 3 433,-2 8 0,1 1-1065,1 6 0,1 1 1065,2 2 0,2 2 0,2-1 0,3-1 0,4-2 0,2-1 0,4-5 0,4-1 0,0-6 0,6-1-291,12 1 1,6-6 290,21 3 0,-12-22 0,3-9 0,25-27 0,-18-15 0,-2-10 0,-19 6 0,-4-5 0,0 0 0,1 0 0,0-2 0,-5 0-376,-6-3 1,-5-2 0,-3 4 375,-6-2 0,-5 3 0,-2 3 0,-4 1 0,-2 6 0,-3 2 0,-24-17 0,-5 20 31,-1 13-31,2 22 739,6 10-1999,10 15-269,15 4-2,12 5-8300,20-5 8870,16-5 1,19-9 0,11-4 0</inkml:trace>
  <inkml:trace contextRef="#ctx0" brushRef="#br0" timeOffset="-176930.73">18566 12526 22464,'23'-33'3328,"-7"0"-2968,-20 7-90,-9 6-180,-11 10 0,-1 5-90,-1 12 90,5 4-180,3 9 90,10 1 0,2 2 0,6-5 0,0-8 0,0-3 180,0-7 179,0 0 1,-5 0 270,-20-4-270,-3 2-270,-19 2-90,4 15 0,-2 16 0,15 8 0,3 6-441,9-7 1,3 2 440,-3 16 0,6 1 0,12-13 0,5-1 0,5-2 0,5-1 0,4 0 0,5-3-270,4-4 0,5-2-180,3-4 0,3-4-135,4-4 1,1-4-91,3-4 1,2-7-526,-1-9 1,4-7 0,-2-6 940,4-10 1,-2-8 0,0-2-1,-12 8 1,1-1 0,-2-2-1,-2-2 1,-2-8 0,-1 0-1,1 0 1,-1 0 0</inkml:trace>
  <inkml:trace contextRef="#ctx0" brushRef="#br0" timeOffset="-176750.73">19475 11988 22914,'13'-52'1259,"-1"1"0,-1 4 1,-2 2-946,-2 9 1,-1 1 675,0-25-720,-5 37-270,-6 21 0,-4 53 0,2-4 0,-1 10 0,0 0-1014,1-6 1,2-1 0,-2 4 1013,1 1 0,-1 5 0,0 0 0,2-2 0,1 4 0,2-3 0,-1 0-30,0 0 0,1-2 0,0 1-947,1-4 0,1-1 0,1 0 497,0-4 0,0-2 0,0-1-420,3 16 1,1-4-314,0-8 1,2-3 1212,1-11 0,0-4 0,7 11 0,-1-16 0</inkml:trace>
  <inkml:trace contextRef="#ctx0" brushRef="#br0" timeOffset="-176028.73">19386 12470 21713,'-19'-37'839,"-1"0"1,3 3 0,-1 2-480,-10-21 657,8 12-927,9 11 264,33 7-534,15 10-45,-2 7 0,3 2-264,3 1 1,2 1 173,2 1 0,3-1-105,0 1 1,3-1-1,-3 1-16,7 1 1,0-1 405,-9 1 0,2-1 0,-4 0 120,-2 1 0,-4 0 270,25 0-291,-17 0 381,-15 0 0,-13 0-1,-10 0 518,-14 9-697,-10 7-135,-6 8 0,-2 3-46,-14 19-485,12-13 0,2 2 396,-6 21 0,8 3-932,9 2 752,6-2-114,12-6 114,6-9-90,9-11-90,8-18-179,23-19 1865,-10-15-1326,-8-12 0,-4-5 90,1-22-158,-13 14 1,-4-1 337,-7 11 0,-3 2 179,2-34-837,-5 9 658,-3 9-180,-4 15 0,2 8-90,0 28 0,5 11 0,4 29 1658,4 9-1838,5-14 0,4 1-180,11 17 155,-5-24 0,1-5-155,13-7-90,6-15 180,-1-18 181,3-12-91,0-18-248,-23 15 0,-1-3 473,0-4 0,-2-6-15,-2-4 0,-1-5 0,-1 1 150,1-10 0,-1-1-1,-3 6 1,0-3 0,-3 1 210,-3 1 0,-1 1 0,-2 2-31,1-5 1,-1 1-45,-3-12 0,-2 5 314,-5-3-629,-5 13 0,0 12 0,1 13 0,1 15 1122,0 22-1122,2 25 0,1 24 0,5-19 0,1 1-1348,0 9 1,2 1 1347,2 5 0,1 0 0,2 5 0,2 2-67,5-7 1,3 3-1,0-3 67,2 7 0,2-2 0,-3-11 0,2 1 0,-1-6 0,0-3 0,-1-5 0,-1-5 0,0-1 0,18 24-1619,-10-23-90,-6-12-449,-11-25 2158,-10-16 0,-2-11 0,-3-9 0</inkml:trace>
  <inkml:trace contextRef="#ctx0" brushRef="#br0" timeOffset="-175145.73">21546 11886 22284,'-16'-15'2789,"2"2"-2250,0 0 1,7 5 0,1 1-91,6 2-179,0 0 0,8-2-90,8-1 0,20-7 0,25-5-803,-16 3 1,4-1 652,-7 2 0,2 0 0,2-1-675,10-4 1,2-1-1,1-1 645,-8 4 0,0-2 0,2 1 0,0-1-563,4-3 1,1 1 0,0-2 0,1 0 562,-10 4 0,0 0 0,1-1 0,-1 0 0,1-1 0,-1-1 0,-1 0 0,1 0 0,0-2 0,2-3-251,2-3 0,2-2 0,2-3 1,-1 0-1,-2 0 0,-3 2 251,-2 1 0,-4 1 0,0 0 0,0-1 0,2-3-97,-2 0 0,2-3 0,3-2 1,-2-1-1,0 1 0,-4 2 0,-5 4 97,1-3 0,-4 3 0,-3 2 0,2-3 105,4-4 1,2-3 0,-2 2 0,-6 5-106,1-3 0,-5 4 651,-1-2 1,-4 2-652,0-9 0,-6 2 2024,-16 23-2024,-2 5 2216,0 4-3745,0 4 199,0 5 1330,-7 2 0,-6 0 0,-7 0 0</inkml:trace>
  <inkml:trace contextRef="#ctx0" brushRef="#br0" timeOffset="-174711.73">23694 10102 24983,'-35'-7'1349,"7"-3"-1349,15-6 90,17-2-90,22-4-90,12 3 0,6 1 90,-7 4 0,1 1-1696,18-4 0,-1 1 1696,-15 6 0,-2 2-10,-4 2 1,-1-1 99,2-1 0,-3 1 0,8 1 180,-1-1-90,-29 21-90,-12 14-90,-10 28 0,0-17 0,-1 3 1147,-2 8 1,-1 3-1193,-1 4 0,0 1-626,0 2 1,1 0 670,1-2 0,1 0 0,3-3 0,2-2 0,3-4 0,2-2 0,0-7 0,2-1 45,2 1 0,0-3 45,0 5 89,-3-10-89,-2-40-90,-1-23 0,0-10 0,1 5 0,0-4-849,-3-23 1,0-4 848,1 8 0,-1-4 30,0 3 0,-2-5 0,1 4-60,2 12 0,1 3 0,-1-2 30,-2-10 0,-1-2 0,1 5 431,0 5 0,0 3-836,-1-2 0,0 4-494,-3-9-271,-5 9-539,8 43-989,-4 19 2698,0 17 0,-4 14 0,-1 9 0</inkml:trace>
  <inkml:trace contextRef="#ctx0" brushRef="#br0" timeOffset="-173738.73">18156 15189 20575,'-18'-35'2699,"-1"4"-2250,-1 3 1,-1 8 0,1 2 0,2 5-180,1 1 89,9 6 1,-3 15-90,4 17 90,-3 27-46,6 10 1,2 7-896,-1-11 1,2 2 669,1-2 1,0 4 0,0-2-937,0-13 0,0-1 1,0 0 876,0 2 0,0-1 0,0 1 0,0-2 0,1-1 0,0 1-1054,0 19 1,0 0 978,1-5 0,0 0-135,0-7 1,0-1-505,0-5 0,0-2 144,-1-8 0,0-2-326,3 22-1113,0-20 969,2-24 1010,4-32 0,4-38 0,-5 17 0,-1 0 0</inkml:trace>
  <inkml:trace contextRef="#ctx0" brushRef="#br0" timeOffset="-173138.73">18363 15245 24263,'0'-54'1889,"-6"13"-1349,0 18-1,-7 30-89,3 24-270,4 32-2261,3-20 1,2 3 2125,3 9 0,1 3-45,1 6 0,1 2-470,1-21 0,1 0 1,0 0 469,1 1 0,0 0 0,1-1-270,0 0 0,2-1 0,-1 0 90,6 16 0,1 2-433,-3-13 0,0 1 0,-1-3 163,1 2 0,0-2-135,2 6 1,-1-5-1035,-7-7-671,-19-32 401,-11-25-4047,-22-31 7285,19 17 0,-1-1 2200,-4-4 0,-1 1-1975,-1 1 0,-1 2-900,-1 0 0,0 1-134,2 5 0,-1 2-181,4 1 1,1 1 970,-21-13-1060,13 7-91,12 4-89,13 5 0,46-18-90,9 10-62,-3 6 1,4 0 61,-5 6 0,0 1 0,1 2 0,-1 1 0,-1 0 0,0 2 0,26 0 90,-10 4 90,-13 11 1659,-1 19-1839,-14 5 0,-9 0 0,-2 2 0,2 7 36,5 8-126,-2-25 0,3-10-180,5-6 0,19-27 180,-11-6 135,-12 3 0,-3-4 135,-1-27 90,-9-4 224,-24 13 1,-5 2-225,-8-5 233,-7 21 1,-3 16-414,11 51 0,6 18-90,3-19 0,4 3-1116,6 5 0,4 6 0,6-6 1071,8-3 0,4-4-180,3 1 0,1-3-1202,2-1 1,1-2 841,1-5 1,1-2-175,0-3 1,1-4-1311,26 7 2069,-16-26 0,2-7 0,18-15 0,-20-2 0,0 0 0</inkml:trace>
  <inkml:trace contextRef="#ctx0" brushRef="#br0" timeOffset="-172960.73">19402 15606 23004,'-16'-59'2608,"2"8"-2338,1 15 180,7 18-180,8 27-180,8 25 0,11 28-45,-9-23 0,2 3-1501,3 4 0,0 0 1411,2 3 0,-1-1-180,3 1 0,1-1-225,-1-3 1,1-1-136,-1-4 0,1-1-90,-2-5 1,0-2-1376,17 17 2050,-3-23 0,-5-17 0,-1-15 0</inkml:trace>
  <inkml:trace contextRef="#ctx0" brushRef="#br0" timeOffset="-172771.73">19719 15550 23184,'-35'-41'2159,"3"8"-1890,3 10 1,3 17-90,2 19-90,-1 22-90,8 11 0,1 8-2261,4 9 1,3 4 2050,1-23 0,1 1 0,1-1-240,1 20 1,4-3-680,2-14 1,2-3-1211,1 15 2339,1 4 0,-2-35 0,-3-6 0</inkml:trace>
  <inkml:trace contextRef="#ctx0" brushRef="#br0" timeOffset="-171504.73">21087 14961 23634,'-12'10'2158,"6"-5"-1798,0 4 0,6-7-90,4 2 89,7-4-89,16-4-90,19-9-628,-10-1 0,3-4 493,12-8 0,5-4-741,-10 4 1,3-2 0,2-2 695,-6 3 0,2 0 0,1-2 0,1 0-579,5-3 0,2-1 1,1 0-1,0-2 579,-7 5 0,0 0 0,2-1 0,-1-1 0,0 1-310,3-3 1,0 1-1,0-1 1,0-1-1,-1 0 295,-7 5 0,0-2 0,0 1 0,0-1 0,-1 0 0,1-1-117,-1-1 1,1 0-1,-1 0 1,0-1-1,0-1 1,-1 0 131,0 1 0,-2-1 0,1 0 0,0-1 0,2-3 0,2-4-29,-5 3 0,2-3 0,3-3 1,1-3-1,0 0 0,1-1 0,-1 0 1,-2 1-1,-2 3 0,-2 3 29,1-2 0,-2 2 0,-3 2 0,0 1 0,0-1 0,2-2 0,2-3 0,-3 4 0,3-4 0,1-1 0,2-2 0,-1-1 0,0 1 0,-1 1 0,-2 2 0,-3 3 0,-3 4 0,6-10 0,-4 5 0,-3 3 0,-1 0 0,0 0 0,8-9 0,-2 2 0,0-1 0,-1 2 22,-3 2 1,-1 1 0,0 0-1,-1 1 119,7-11 1,-2 2 0,-1 0-142,-2 4 0,-2-1 0,-1 2 30,-4 5 0,0 1 0,-1-3 185,4-6 1,-1-3-1,-2 4-215,1-2 0,0 0 340,-5 5 0,1-2 0,-3 6-340,-6 12 0,-1 2 1024,1-4 1,-1 2-1025,1 0 0,-6 8 1475,-2 3-1475,-2 7 1423,-4 5-1423,0 1 1154,-2 7-1154,0-5 0,0 5 0,0-2-90,-4 2 0,4 0 0,-8 0 0,7 0 0,-2 0 0,-1 0 0,0-3 90,-4-2-90,-1-3-90,5-2 180,-5 0-89,8 0-91,-5 0 180,3 4 0,2 2 0,-8 4 0,0 0 0,-9 0 90,-6 0-90,-11 9 90,-8 4-90,-11 13-255,-6-1 255,29-11 0,-1 0 90,-9 2 0,1-2-90,-12 6 45,17-9 0,5-1-135,11 0 90,3-4 0,23-1 0,11-5 0,19-5 0,18-5-125,-20 2 1,1-2 79,4-2 0,0-2 45,0 1 0,2-2 0,8-3 0,-2-1 0,-15 6 0,0 1-51,10-2 1,-2 3 50,-6 4 0,11 20 0,-22 5 0,4 17 0,-6 3 0,2 3 0,1 7 0,1 1 0,-1-1-90,-1-2-90,-1-5 0,-3-8 0,-4-3 90,-6-7-90,-4-3 90,-11-9 90,-8-4 0,-13-14 0,-10-6 90,-11-10 0,-12-8 7,27 15 0,0-1-97,-1 1 0,-1-1 45,-9-6 0,0 2-45,-17-6-59,26 10 0,3 1-31,-2 5-270,7 4-450,4 5-449,0 8-900,0 5 2159,1 9 0,-1 6 0,1 2 0</inkml:trace>
  <inkml:trace contextRef="#ctx0" brushRef="#br0" timeOffset="-170269.73">22821 15687 23598,'-5'-44'2069,"-2"4"-1917,-3 14 118,0 9 291,5 16-22,2 25-269,6 30-683,0-11 0,-1 6 458,2 9 0,0 4-468,-1-16 1,1 1 0,-1 0 422,0 2 0,1 1 0,-1 2 0,1-2 0,1 4 0,-1 0 0,1-3 0,0 0 0,0-2 0,0 1 0,1 11 0,0 2 0,0-7-1268,1-6 1,0-5 1267,-1-7 0,-1-3 0,3 18-360,-2-19 180,-9-53 180,-6-13 0,-1-3 0,-2-3-244,-3 6 1,-3 1 243,-3 1 0,-2 3 0,-3 3 0,-2 2-52,-31-8 52,0 15 2379,4 15-2379,8 13 90,9 14-90,13 12 90,13 9-90,19-9 0,8 1 45,-2-10 0,6 0 643,27 14 0,8-6-733,-15-19 0,2-4-315,16 2 1,0-6 179,-14-8 0,-2-4-135,-2-2 0,-1-3-96,-3 0 0,-1-4-1253,7-11 0,-3-4-3252,-10 4 1,-2-2 4532,6-10 1,-3-2-1,-9 4 1,-3-1-1,1-1 1,0 0-1</inkml:trace>
  <inkml:trace contextRef="#ctx0" brushRef="#br0" timeOffset="-169960.73">23455 16292 23094,'-20'-13'2608,"-1"5"-2338,-3 4-90,1 4-90,3 0-90,9 0-180,9 0 90,15 0-90,7 0 0,11-5 90,0-5 180,1-8 0,-7-8 0,-11-2 90,-12-2 90,-16 2 0,-12 7-90,-13 8 45,6 21-1,-1 7-134,-16 19-45,17-5 0,5 7-741,10 18 0,9 4 696,6-15 0,3 1 0,4 16 0,8-3-391,5-20 0,4-5 256,4-2 0,3-4-176,0-3 1,4-5-770,15-4 1,3-7 269,-12-5 1,-1-4-1140,15-5 1,-2-7 1948,-14-5 0,-3-5 0,2-4 0,-1-3 0,0-4 0,-1 1 0</inkml:trace>
  <inkml:trace contextRef="#ctx0" brushRef="#br0" timeOffset="-169654.73">24084 15997 21025,'-16'-10'2968,"-4"2"-2788,7 1-90,1 2-180,8-5 90,4 2 90,0-5 0,0 1 270,-3-1 180,-4-2-91,-5 2 1,-6 3 0,-4 4 89,-7 13 1,-5 11-180,-1 20-180,0 13-1162,20-18 0,2 1 1027,2 1 0,3 1-45,2 1 0,2 0-18,4-1 1,6-1-118,11 9 0,8-3-180,-3-13 0,5-2-1465,12 5 0,4-7 1105,-5-14 1,1-7-226,2-3 1,1-7-882,0-8 0,2-6 0,-2-1 1781,5-8 0,0-5 0,-7 3 0,1-4 0,-4 0 0,-1-10 0,1 0 0</inkml:trace>
  <inkml:trace contextRef="#ctx0" brushRef="#br0" timeOffset="-168353.73">24783 15494 22914,'-7'18'2249,"2"-3"-1530,5-7-89,0-3-180,1-5-181,5 0-89,6-7-90,11-6 0,9-17 90,11-16-135,-17 16 0,1-3-589,2-9 1,1-2 543,2-8 0,1-3 30,-10 12 0,0-2 0,0-1-633,1-5 0,1-2 0,-1-1 603,-5 9 0,0-1 0,1-1 0,-1-1-571,2-2 0,-1-1 1,1-1-1,0-1 571,1-3 0,0-1 0,-1 0 0,2-1-23,0-4 1,1 0-1,0 0 1,0-1-238,-5 11 0,0 2 0,0-2 1,1-1-1,1-3 272,-2 4 1,1-2 0,1-3 0,1 0 0,-1 0 0,-1 1 0,0 4-179,2-6 1,-2 2 0,1 2-1,-1-1 1,1-2 165,1 0 0,0-2 0,0-2 0,0 1 0,0 3 0,-3 5 0,0 0 0,-1 4 0,-1 3 0,0-1 121,4-9 0,-2 2 0,0 2-121,-3 7 0,0 1 0,-2 3 0,5-11 0,-1 3 0,-3 9 0,-2 2 0,9-19 1456,-5 16-1456,-3 10 0,-6 9 1634,-2 6-1634,-4 3 2986,-2 4-2986,0 0 1226,0 6-1226,0-3 0,0 0 0,0-3 0,0-9 0,0 5 0,0-16 0,0 8-3392,0-10 3392,0 5 0,0-10 0,0 3 0,0 3 0,0 10-90,0 14 90,0 3 3392,0-3-3392,4-3 90,-2 0-90,2-4 90,-2 7-90,-2-1 90,0 4-90,-3 2 0,-4 0 0,-7 9 90,-28 21-90,-2 3-1120,9-7 1,-2 0 1119,3-5 0,1 0 0,-3 0 0,0 1-82,1-3 1,1 0 81,1-1 0,1 0 0,-25 10 0,8-6 0,9-6 0,9-9 0,7-2 0,13-5 0,4 0-90,7 0 0,5-7 2192,13-8-2192,17-13 90,-8 7 0,3-1-75,5-4 1,5-2 44,1 1 0,3-2 0,-1 1-280,6-4 0,0 1 310,-8 6 0,1 0 0,-4 3 45,-3 3 0,-3 2-45,19-11 0,-11 8 90,-12 5 0,-7 5-90,-7 2 0,-4 5 336,-6 1-336,1 2 733,-2 0-733,-1 0 0,2 7 0,0 4 0,4 11 0,4 6 90,4 8-90,3 5 0,1 4 0,2 2 0,-1 3 0,1-4 0,-2-2 0,-1-6 0,-3-8 0,-4-7 0,-4-5-90,-4-10 90,-2-4 0,-2-4 0,-5 0 0,-11 0 0,-6-2 0,-42-8 0,18 4 0,-3-1 0,-2-2 0,-2 0-346,-8 1 1,2 0 345,13 3 0,2 0 0,0 2 0,1 1 0,2 0 0,2 0 0,3 1 0,1 1-88,-22-4 88,13 1 0,11 0 0,9 1 0,8-1 0,4 3 0,2-2 0,5-1 593,2 1-2122,5-1 96,0 0-726,2 8 2159,2 3 0,0 7 0,2 3 0</inkml:trace>
  <inkml:trace contextRef="#ctx0" brushRef="#br0" timeOffset="-158603.74">2477 9828 25882,'-12'0'2159,"0"0"-1799,5 0-180,2 0-180,5 0 0,0-3 0,7-4 0,5-10 0,15-12 0,5-9 0,7-5 0,2-3 0,-1 0-467,-1 5 467,-2 5 0,-5 9 0,-5 6 0,-7 6 0,-4 7 0,-6 4 0,-1 17 467,-5 15-467,-1 31 0,-1-18 0,0 4-948,1 9 0,1 4 948,-1-13 0,0 1 0,1 0 0,-2 4 0,1 0 0,0 1 0,0 2 0,1 0 0,-1-1 0,0 1 0,1 0 0,-1-1 0,0-2 0,1 1 0,-1-2-292,1-2 0,0 0 1,0-1 291,2 17 0,1-1-178,-3-16 0,1 1 0,0-4 178,-1 2 0,1-3 0,0 6 0,-1-5 0,-2-4 0,0-11 946,-2-11-2565,0-9 817,0-8-1536,-3-8 2520,-2-5 1,1 0 0,0 1 0</inkml:trace>
  <inkml:trace contextRef="#ctx0" brushRef="#br0" timeOffset="-158090.74">2562 11378 21115,'-20'0'3868,"0"0"-3149,1 0-179,5 0-180,6 0-180,4 0 0,4 0-90,5 0-1,8 0-89,15 0 90,14-7-90,5-2 0,5-2 0,6 0 0,2 0-346,0-3 0,1 2 346,-6 4 0,-4 2 0,12 0-429,-10 4 339,-6 2 0,-11-2-270,-7-1-359,-7-4-451,-6-3 302,-4-8 868,-3-30 0,-5 7 0,-3-23 0</inkml:trace>
  <inkml:trace contextRef="#ctx0" brushRef="#br0" timeOffset="-156973.74">3833 9152 18776,'-3'-8'4138,"2"1"-3508,-3 1-1,1 1-179,2 3 0,-7-1-91,8 3-89,-4 0-90,-1 0-90,0 0 90,-7 0 0,1 9 0,-4 5 90,-2 14 0,-5 9-91,5-1 1,1 4-45,-3 9 0,1 4-45,4-5 0,-1 3 0,2-1-495,-3 14 0,2-2 450,2 4 0,3-2-45,5-17 0,2-2 0,0-1 0,0 1 45,2-2 0,0 0-219,0-3 0,0-1 174,0-3 0,0-1 0,4 29 0,0-8 90,4-3-90,0-5 0,0-14 0,0 1 0,5 15 0,-2-17 0,0-2 90,7 12-90,3-2-56,1-3 56,4-2 0,5-6 90,5-7-90,23-3 0,-10-11 0,-6-7 0,1-2 0,10-10-133,-19 3 0,-2-2 133,14-14 0,-2-2 0,-3-6 0,1-6 90,-4-7-90,-1-9 0,-20 24 0,-1-1 0,-1-1 0,0-2 0,0 1 0,-1-2 0,-2 0 0,0 0 0,-1 2 0,-1-3 0,2-14 0,-1-2 0,-5 14 0,0 1 0,2-14 0,-1 2 0,-4 13 0,-2 2 0,2-2 0,-2 1 0,0-2 0,-1 0 0,0 1 0,-1-1 0,0 2 0,0-1 0,1-10 0,-2 0 0,-4-20 0,3 27 0,-1 0 836,-11-23-836,4 21 0,-4-11 0,1 18 0,-1 2 367,0-6-367,-4 1 61,-2-5-61,1 13 0,-1 0 0,-12-15 42,8 16 1,-1 1-43,-12-8 0,8 14 0,-1 1 0,-15-7 0,-12-2 0,19 15 0,2 2 0,-21 11 0,14 10 0,-18 11 0,19 12-270,-3 5-450,4 8-792,2 2-287,5 3-1079,5 2 2878,1 8 0,16-28 0,0 0 0,0 4 0,0 0 0</inkml:trace>
  <inkml:trace contextRef="#ctx0" brushRef="#br0" timeOffset="-155719.74">5023 9045 23544,'0'-12'2968,"0"1"-2518,0-1-181,0 1-179,4 1-90,4-2 90,10-6-90,9-7 0,11-11 0,5-5-127,2-2 397,-4 4 90,-9 9 90,-5 7-450,-9 8 0,-4 7 0,-6 3 0,0 10 0,-2 7-3175,4 18 3175,0 21 0,-4-13 0,-1 3-992,0 9 0,0 4 992,-1 11 0,0 2-321,-1-18 1,0 2 0,-1 0 320,0 3 0,0 0 0,0 1-205,1 0 1,0 1-1,-1-1 205,0-2 0,-1 1 0,1-1 0,0-2 0,1 0 0,-1-1 0,0-2 0,0-1 0,1-2 571,0 19 0,2-3-571,-1-6 0,2-1 669,-1 6 1,2-3-670,-2-20 0,1-1 705,0 4 1,-1-3-706,2-7 1071,-3-9-2151,-2-11 577,-2-6-1206,0-6 230,0-8-8352,0-5 9278,0-11 1,0-2 0,0-3-1</inkml:trace>
  <inkml:trace contextRef="#ctx0" brushRef="#br0" timeOffset="-155311.74">5214 10666 20935,'-18'6'3598,"-1"3"-3148,3-8-1,2 4-89,5-5 0,4 0-180,5 0 90,9 0-90,2 0-90,15 0 0,8 0 89,15-7-89,14-6-1236,-26 2 0,1-1 1146,2-1 0,0 0 0,-1 0 0,0 0-288,-4 3 1,-1 0 287,25-8-171,0 3 171,-21 4 0,0 4-90,-21 5-360,-5 2 1796,-6-2-4314,-2-8 1181,-4-8 1787,0-10 0,0-8 0,0-2 0</inkml:trace>
  <inkml:trace contextRef="#ctx0" brushRef="#br0" timeOffset="-154698.74">6115 8837 23723,'-4'-5'1979,"-3"-3"-1799,6 3-90,-1-7-90,10 1 0,6-9-90,11-1 90,5-6 0,5-1 0,0-3 0,8-4 90,-12 10 0,4-1 90,-14 10 0,-3 6 0,-2 2 90,-2 6-1,0 13 181,8 35-270,-6 8-395,-5-13 1,-1 2 304,-2-3 0,-2-1 45,0 4 0,-1 0-1640,1 4 0,0 1 1505,-1 4 0,0 2 0,1 2 0,0 0-501,0 4 1,0 0 500,0-1 0,0 2 0,0-10 0,-1 4 0,0-4 0,1 6 0,0-1 0,-2-11 0,1 0 0,-1-1-145,1 6 0,0-4 145,2 19 161,-3-30 1,-1-2-162,0-1 0,0-6 2711,0-8-3071,2-8 1684,-2-6-1414,3-4 547,-4 0-726,2 0-177,-2 0-273,0 0-271,-2-2-179,0-3-360,0-3-630,0-4 2159,-5-3 0,-2-1 0,-5-2 0</inkml:trace>
  <inkml:trace contextRef="#ctx0" brushRef="#br0" timeOffset="-154148.74">6351 10422 20036,'-8'5'4227,"0"-4"-3597,3 3 179,-2-4-179,6 0 359,-2 0-719,4-4 0,5-4 180,5-5-180,19-13-270,-4 5 0,15-8 0,-12 11 0,3 0 0,-1 3 0,3 2 0,2 3 0,3 5 0,2 3 0,-1-1 0,-1 3 0,-2-3 0,-6 3 0,-5 0 0,-4 0 0,-9 0 0,-4-4 0,-7 1-90,-2-7-810,-3 2-1978,-9-7 629,0 4 2249,-6-4 0,5 10 0,-2 0 0</inkml:trace>
  <inkml:trace contextRef="#ctx0" brushRef="#br0" timeOffset="-152415.74">7606 8176 21655,'2'-25'3598,"0"1"-3059,-2 0 1,-6 0-90,1-1-1,-6 0-179,0-1-90,-1-4 0,-2-3 90,-2-8 0,-6-7-90,-7-5-1175,13 22 1,-2-2 994,-3-1 0,-1 0 0,-1-5 0,-1-1-152,-1 0 0,-2-4 152,-1-2 0,-2-5 0,0 2-471,5 11 0,1 1 0,-3-2 471,-8-14 0,-2-2 0,-1 3 0,6 13 0,-1 2 0,-1 2 0,-4-2 0,-1 1 0,-2 1-430,-3 0 0,-2 1 0,-2 2 430,-3 0 0,-1 1 0,-2 2 0,-1 1 0,-3 1 0,0 1-298,-1 1 1,0 1 0,-2 2 297,0 1 0,0 2 0,-1 0 0,1 1 0,0 1 0,0 2-277,0 1 0,0 1 0,0 1 277,1 1 0,0 1 0,-1 1-219,2 1 0,-1 1 0,1 2 219,0 0 0,0 1 0,-4 2 0,13 4 0,-5 1 0,0 2 0,0 0 0,3 1-11,-2-1 1,3 1 0,0 1 0,-3 1 10,0 1 0,-2 0 0,-2 2 0,2 0 0,4 0 0,-15 4 0,5 1 0,-1 1 0,1-1 0,1 1 0,-1 0 0,3 1 0,0 1 0,1 0 0,1 1 0,0 0 0,1 1 0,1 0 0,0 0 0,0 1 0,0 0 0,1 0 0,-1 0 0,1 0 0,0 0 0,0 0 0,-1 1 0,1-1 0,0 1 0,-1 1 0,1-1 0,-1 2 0,1 0 0,-1 0 0,1 1 0,-1 0 0,0 0 0,1 1 0,0 1 0,0 0 0,1 2 0,1-1 0,-1 2 0,2 0 0,-1 3 0,1 0 0,2 2 0,0 1 0,1 1 0,0 2 0,1 1 0,0 1 0,1 2 0,1 0 0,1 2 0,1 1 0,1 2 0,0 1 0,2 1 0,1 1 0,1 1 0,1 2 0,3 2 0,0 0 0,3 2 0,7-16 0,2 1 0,0 1 0,1 3 0,0 4 0,0 4 0,0 1 0,2 0 0,0-2 0,1-1 0,0-1 0,2-1 0,-1 4 0,0-1 0,1 4 0,-1 0 0,1-1 0,2-3 0,2-2 0,0-3 0,2-2 0,0 2 0,-1 1 1,1 0 0,0 0-1,0-1 0,1 0 0,-1 0 0,1 0 0,0-1 0,-2 17 0,-1-1 0,1-1 0,1-1 0,1-1 0,-1-1 0,1 0 0,0-1 0,1-1 200,1-1 1,1 0-1,1-1-200,0-1 0,2-1 0,0 0 0,1-1 0,1 0 0,1 0 0,1-1 0,2 0 0,0 0 0,2 2 0,0-1 0,1 0 0,3 2 0,0 0 0,2 0 0,1 1 0,1 1 0,1 0 0,1 1 0,1 0 0,1 0 0,2 2 0,0-1 0,0 0 0,2 0 0,0-1 0,0 1 0,2-2 0,0 0 0,2 3 0,-4-14 0,2 2 0,1 2 0,0-2 0,-1-2 0,1 0 0,0-3 0,-1 0 0,3 2 0,5 10 0,1 2 0,2 0 0,2-3 0,2-4 0,1-2 0,3-1 0,1-2 0,4 0 0,2-1 0,1-2 0,0 0 0,0 0 0,-1 0 0,2-2 0,3-2 0,-2-7 0,3-2 0,2-2 0,-2-1 0,-4-5 0,5 2 0,-4-5 0,2-1 0,-4-1 0,4-1 0,-2-1 0,-3-2 0,-1-2 0,-4-1 0,0-1 0,21 3 0,0-1 154,-2-1 1,0-2-155,-1-2 0,0-2 0,-2-1 0,5-1 0,-17-2 0,4 0 0,1-1 0,-2-1 0,6 1 0,-2-2 0,4 0 0,-1 0 0,5 0 0,0-1 0,-3-1 222,6-3 1,-2 0-1,1-2-222,-14 3 0,0 0 0,1-1 0,0-1-158,0 0 1,0 0 0,1-1 0,-1 1 157,-1-1 0,0 0 0,0-1 0,0 1 0,-3 0 0,1-1 0,-1 0 0,3-1-108,11-2 0,4-2 1,-2 0-1,-2 1 108,1-1 0,-2 1 0,1-2-91,-6 3 0,3-2 0,-1 0 1,-5 1 90,-3 1 0,-4 0 0,0-1 0,1 0 0,0-1 0,-1-1 0,-1 0 0,1-1 0,-1 0 115,1-1 0,0 0 0,4-2-115,0-2 0,5-3 0,-1-1 0,-2 1 0,3-1 0,-3 0 0,2-1 114,-2 0 1,2-2 0,0 1 0,-5 0-115,-2 2 0,-5 0 0,0-1 0,-2 0 0,0 0 0,-1-1 0,-2 1 0,-1 0 0,-1-1 419,14-12 0,-1-2-419,-3 1 0,-2-1 0,-3 2 0,-1 0 0,-5-1 0,-1 0 0,-2 2 0,-2 1 0,-2 1 0,-1 0 0,-2 3 0,1-1 0,7-13 0,0 0 0,-8 12 0,0 1 548,6-12 0,-2 0-548,-9 15 0,-1 0 0,-1-1 0,0 0 0,-1-2 0,-1 1 0,0-2 0,-2 0 0,0-1 0,-1-1 0,-1 2 0,0-2 0,1-15 0,0-2 0,-3 14 0,-1-1 0,3-12 0,-1 0 0,-2 15 0,-1 2 0,1-3 0,0 0 0,0-2 0,-1 0 0,0 0 0,0-3 0,0-19 0,0 0 0,-3 17 0,-1-1-334,1-14 0,-1 2 334,-3 22 0,0 1 0,0 0 0,0 1 376,-2 2 0,0 1-376,2-32 559,-8 2-559,7 6 0,-2 0 0,3 2 0,0-2 0,0-1 0,0-2 0,0 0 0,0 17 0,0-3 0,0 1 0,0-1 0,0 0 0,0 0 0,-2-5 0,-2 3 0,-2-7 0,0 22 0,-1 2 0,-5-9 331,0 1-331,2 2 0,3-3 0,0 1 0,6-3 1719,-2-1-1719,3-4 0,0 0 0,0-1 1174,0 1-1174,-4 2 0,-1 3 378,-4 0-378,-2 2 0,-3 3 0,2 0 0,-2 0 0,3 2 241,5-4-241,-1-1 0,6-25 0,-3 15-1145,4 16 0,0 1 1145,0-7 0,0 3-180,-3 10-1619,-2 8-720,-5 10 2519,-4 5 0,-8 21 0,-5 4 0</inkml:trace>
  <inkml:trace contextRef="#ctx0" brushRef="#br0" timeOffset="-142133.74">12422 11871 17304,'-4'-18'4227,"0"0"-1235,-4 3-2632,-1 2 694,1 0-1054,0 6 589,0-1-589,4 3 0,-5 2 0,2 1 2055,-7 2-2055,-17 0 0,2-2 0,-19 1 0,6-6 0,5 3 0,0-2 0,-24-5-280,19 4 0,-1-1 280,-22-4 0,33 6 0,-1-1 0,1-1 0,-1-2 0,-13-3 0,0-1 0,13 2 0,-2-1 0,-22-8 0,-1-1 0,25 9 0,1 0 0,-24-9 0,-1 1 0,23 10 0,0 2 0,-12-5 0,0 1 0,12 6 0,1 1 0,-2 0 0,-1 0 0,1 2 0,-3 0 0,-15-4 0,-4 0-1604,0 0 1,0-1 1603,0-1 0,1-1 0,-9-3 0,5-1-148,25 7 1,2-1 147,-10-3 0,1 0 0,-12-4 0,9 4 0,0 0 0,-9-3 0,13 4 0,1 0 0,2 4 0,3-3 0,1 4 0,1-3 0,3 3 0,-2 1 0,3 0 0,0 3 0,-9-3 0,8 2 357,-9 0-357,12 1 0,3-1 3237,2-2-3237,3 2 468,1 1-468,0 2 0,2 0 0,-2 0 0,-6 0 0,4-2 0,-6-1 0,6-4 0,0-1 0,-2 0 0,-1-2 0,-3 2 0,-1-4 0,-1 1 0,-17-6 0,11 8 0,-11-5 0,16 9 0,3-3 0,-2 3 0,3 2 0,4 1 0,2 0 0,14-1 0,-8-2 0,8 0 0,-6 2 0,0 1 0,-1-1 0,0-2 0,0 0 0,0-5 0,-1 5 0,-1-3 0,-5-4 0,-8-1 0,1-3 0,-1 1 0,6 5 0,1 0 0,-2 0 0,-6 0 0,6 2 0,-7 0 0,19 3 0,-6 0 0,14 0 0,-8 0 0,8 0 0,-9 0 0,6 0 0,5 9 0,3 4 0,11 15 0,2 5 0,2 5 0,5 5 0,-2 7 0,2 3 0,-8-17 0,0 1-1530,8 21 1,0 0 1529,1 8 0,-8-19 0,1 0-105,-3-11 0,-1 0 105,4 8 0,-1 0 0,7 12 0,-1-5 0,7 10 0,-8-17 0,6 5 0,-12-18 0,-1-6 0,-4-2 2969,-2-5-2969,-4-1 300,-2-9-300,-7-21 0,-6-8 0,-7-26 0,-5-2 0,10 23 0,0-2-255,0-2 1,-1-1 254,-1-2 0,0 0 0,1-1 0,-1-1 0,0-1 0,0 1 0,1-1 0,1 0 0,0 3 0,0 0 0,1 1 0,0 0 0,0 4 0,1 0 0,-9-26 0,9 25 0,0 2 0,-2-11 0,-3-9 0,12 30 0,0 0 0,4 9 0,0-1 0,0 0 509,0-3-509,-7-5 0,5 5 0,-10-5 0,10 9 0,-9-2 0,7 4 0,-3 1 0,0 3 0,11 4 0,5 1 0,15 2 0,11 0 0,12 0 0,9 0-161,-23 3 1,2 0 160,20 1 0,1 1-413,-12 1 1,1 1 412,12-3 0,-1 0 0,-19 1 0,-2-1 0,24-3 0,-11 4 0,-13-5-61,-9 0 61,-8 0 0,-8 9 0,-9 0 292,-6 6-292,-7 0 846,-1 0-846,-6 25 0,3 0 0,-5 22 0,4-6 0,4-11 0,-1 3-269,4-10 0,0 2 269,-6 14 0,0 0 0,5-11 0,0-1 0,0-1 0,-1 2 0,-3 15 0,1 1 0,4-16 0,1-1 0,-3 14 0,1-2 0,6-20 0,0-1 0,-1 28 0,-3-8 0,7-10 0,-7-5 0,8-10 0,-2-3 0,3-7 0,0-9 0,0-8 0,0-11-180,0-14-473,0 6-966,0-9-359,0 14-721,0 5 2699,0 4 0,0 4 0,0 0 0</inkml:trace>
  <inkml:trace contextRef="#ctx0" brushRef="#br0" timeOffset="-141100.74">12917 10412 23274,'5'-18'3238,"-2"3"-2429,-3 7-89,0 8-180,0 12-540,0 16 0,0 20 0,0-15 0,0 3-1542,0 7 1,0 3 1541,0 6 0,0 5 0,0 2 0,0 6 0,0-3-314,0-13 1,0-1 0,0 3 313,2 10 0,-1 6 0,2 0 0,-1-7 0,-1-11 0,1-4 0,0 1 0,1 10 0,2 3 0,-1-6 0,0-5 0,0-5-178,-1-6 1,0-3 177,3 17 0,-4-18 0,0-27 2525,-2-44-2525,2-16 0,0 10 0,0-2 312,1 6 1,0 1-313,2-2 0,0 0 0,1 4 0,0 0 0,1 4 0,3 0 177,6-3 0,2 3-177,12-9 0,17 5 0,-6 28 0,-9 23 0,1 6 0,19 16-307,-20-2 1,-2 4 306,-10-3 0,-3 1 0,-2 4 0,-2 2-913,-2 1 0,-3 1 913,-1 0 0,-4 3 0,-9 14 0,-5-1-58,2-17 1,-3-1 57,-7 9 0,-6-5 0,-17 0 0,-7-15-217,0-16 217,-2-17 0,4-14 0,1-15 0,5-5 201,15 8 0,1 0-201,-7-15 0,-5-8 1393,21 18-2112,7 3-361,4-1-1186,12-11-73,4 11 2339,9-5 0,5 18 0,1 3 0</inkml:trace>
  <inkml:trace contextRef="#ctx0" brushRef="#br0" timeOffset="-140852.74">13595 11362 25612,'0'-25'2969,"-5"0"-2969,0 7 0,-5 2 0,6 6 0,-4 5 0,7 34 0,5 5 0,1 4 0,0 2 0,1 3-409,3 5 0,2 4 1,0-5 408,-2-4 0,0-2 0,3 14 0,0-3-540,1 4-2698,-2-6 899,-5-25-7492,-8-13 9118,-8-33 0,-3-22 0,-3-11 1</inkml:trace>
  <inkml:trace contextRef="#ctx0" brushRef="#br0" timeOffset="-140735.74">13490 10473 22914,'-9'-40'689,"-1"0"1,2 4 0,-2 4-510,-8-12-270,9 33-2339,3 61 2429,14 16 0,-1-11 0,1 2 0,1-8 0,0-1 0</inkml:trace>
  <inkml:trace contextRef="#ctx0" brushRef="#br0" timeOffset="-140342.74">14046 11205 26152,'-5'-18'2429,"-2"0"-2429,-3 5 0,0 1 0,2 6 0,7 42 0,3 6-355,3 0 1,1 3 354,0-4 0,2 0 0,-1 3 0,0 1 0,0 1 0,-1 0 0,0-2 0,0-1 0,-4-3 0,0-1 0,2 27 0,-4-15 0,-4-16 0,-2-17 0,-5-15 0,-1-21 0,5-20 0,2-20-1102,7 20 1,1-1 1101,1-5 0,3-2 0,7-17 0,3 1 125,-4 19 1,3 1-126,10-15 0,6 14-47,21 40 47,1 16 0,-18 31 0,-4 11-1248,-11-16 1,-2 0 1247,7 17 0,-1-1 0,-9-19 0,-1-1 610,-1-1 0,-2-2-610,7 24 0,-5-8-899,-8-7-1288,-6-6 2187,-19 12 0,-4-16 0,-13 11 0</inkml:trace>
  <inkml:trace contextRef="#ctx0" brushRef="#br0" timeOffset="-139610.74">9202 12892 22014,'-22'-20'2519,"-1"0"-1889,0 1-1,3 4 91,4 3-180,7 4-1,4 1 451,5 4-990,0 7 0,4 7 0,4 12 0,8 5 0,14 7 0,8-2 0,6 0 0,0-6 0,5 0-989,-2-1 0,5 0 0,2-2 989,-1-3 0,2-3 0,1-1 0,-9-2 0,2-1 0,0 0 0,2-1 0,4 1 0,1-1 0,1-1 0,0 0-560,3 1 0,1-2 1,-1 0-1,2 0 560,-1 0 0,1-1 0,1 0 0,3-1 0,-10-1 0,4 0 0,1-1 0,0 1 0,-1-1 0,-3 0 0,11 1 0,-3 0 0,-1-1 0,3 1 0,-2-1 0,2 1 0,1 0 0,-3-1 0,-4-1 0,8 1 0,-6-1 0,4-1 0,-13-2 0,4-1 0,1 0 0,-2 0 0,-3 0-250,11 1 1,-3-1 0,0 0 249,-8-2 0,3 0 0,-3 0 0,-7 0 0,2 0 0,-10 0 0,0 0 0,-13 0 0,-6 0 1748,-6 0-1748,-4 0-1094,-2 0 1094,-12-3 0,3-2 0,-8-3 0</inkml:trace>
  <inkml:trace contextRef="#ctx0" brushRef="#br0" timeOffset="-138773.74">13514 12979 24623,'0'-52'3328,"0"6"-2878,-5 11-270,0 9-180,-5 9 0,2 9 0,0 17 0,0 19 0,3 30 0,3-18 0,0 2-457,2 9 1,0 5 456,0 3 0,0 6 0,0-3-1030,0-13 0,0-1 0,0 1 1030,0 15 0,0 3 0,0-5 0,1 0 0,0-4-643,0-6 1,0-2 642,2-7 0,0-2 0,2 22 0,1-17 0,-4-43 0,-7-17 0,-6-25 0,-4-9 0,1 12 0,-3 0 64,-6-14 0,-2 1-64,4 16 0,-2 3 0,-2 3 0,-1 3 0,-29-12 0,12 28 0,-2 7 0,12 3 0,0 5 0,-22 20 0,4 9 0,24-9 0,4 4 0,-8 12 0,6 2 0,14-10 0,5-1 0,2 2 0,4-1 0,6-1 0,4-1 0,4 0 0,5-3 0,4-3 0,5-2 0,5-2 0,3-4 0,4-3 0,3-3 0,4-4 0,2-3 452,3-5 1,1-4-453,2-3 0,0-4-45,2-6 0,-2-3-135,1-3 1,-2-2 89,-2-5 0,-2-1 45,-3-1 0,-2-2 0,-6 1 0,-1-2 45,-6 1 0,-2 0 129,-4 1 0,-3 0-39,-3 4 0,-3 0-408,7-23 587,-8 13 121,-10 5-390,-2 1 0,-10 12 0,0-1 1604,-7 13-1604,3 3 1839,-7-4-1839,3 5 842,-7-4-842,0 6 0,-5 2 0,-22 9 0,6 5 0,-16 11-446,17 8 446,0 5 0,18-5 0,2 3 0,-6 20 0,14-18 0,3 0 0,10 18 0,11-15 0,3-1 0,-2-9 0,4 0 0,10 7 0,6 3 0,-1-5 0,-6-9 0,3-3 0,25 14 0,2-6-810,-3-18-629,14-10-180,-23-12-630,0-9-7582,-3-9 9208,-3-2 0,1-5 0,-3 2 0</inkml:trace>
  <inkml:trace contextRef="#ctx0" brushRef="#br0" timeOffset="-138408.74">14838 13594 20755,'0'-39'3058,"-5"6"-2788,-2 5-90,-5 8 0,5 5-180,1 2 90,6 5-90,0 1 0,0 2 90,0 0 90,0 0 719,0-7-179,0 5 179,0-7-89,-7 10-360,-18 9-450,-6 11 0,-17 19 0,5 11 0,13-1 0,3 5-551,7 3 0,3 1 551,-1 0 0,7 0 0,10-5 0,8-5 0,24 4 0,18-10 0,14-19-405,-5-15 1,4-6-91,-13-5 0,1-4 105,-5 1 0,4 0 1,-4-3-196,4-8 1,-2-2-181,0-1 1,-1 0-361,-3 0 1,-2 1 1124,-6 1 0,-1 1 0,23-7 0,-11 3 0</inkml:trace>
  <inkml:trace contextRef="#ctx0" brushRef="#br0" timeOffset="-137621.74">13124 15367 22194,'-7'-25'4228,"-4"-1"-3419,-9 3 1,-6 3-270,-7 2-540,1 8 0,-5 1 0,-14 2 0,-5 2-1182,-1-1 0,-6 0 1182,13 2 0,-7 1 0,0 0 0,3-1-920,-1 1 0,2-1 0,-3-1 920,-1 0 0,-4-2 0,-1 0 0,3-1 0,-8-1 0,2-1 0,0-1 0,14 2 0,-1 0 0,0-1 0,-4-3 0,-5-2 0,-4-2 0,-2-2 0,1 0 0,4 0 0,-1 1 0,5 0 0,-2-1 0,-6-6-131,13 4 0,-5-4 0,-3-3 0,-2-1 1,0 0-1,3 0 0,3 2 0,7 2 131,-9-5 0,7 4 0,2-1 0,-4-4-94,5 3 0,-3-2 1,-2-2-1,2 0 0,3 1 1,6 3 93,-7-6 0,7 3 0,3 2 0,-2-1 0,3 1 0,-4-4 0,4 3 0,7 7 491,9 6-491,7 9 1903,10 17-2353,2 1 2653,4 12-2922,0-7 1145,2 3-1775,2-2-450,6 6-809,5-1 2608,8 4 0,10 5 0,6 1 0</inkml:trace>
  <inkml:trace contextRef="#ctx0" brushRef="#br0" timeOffset="-137103.74">13904 14996 20935,'-22'-35'5037,"-2"1"-4317,-5 6-1,-3 5-179,-1 10 90,-20 13-4882,-2 31 4252,27-12 0,1 4 0,1 11 0,5 4-107,8-2 0,4 2 107,1 3 0,4 2-128,2 2 1,4-1 127,2 1 0,6 0 0,10 11 0,8-1 0,7-11 0,5-3-740,-1-1 0,2-7 740,0-12 0,0-9 0,12-14 1493,-8-11-1493,-11-15 1029,-11-12-1029,-19 0 0,-7-3 0,-4 8 0,-3 1-430,-7-12 1,-5 3 429,-1 16 0,-3 6 0,-31-12 343,18 23 1,1 5-1603,-17 5-91,-3 8-269,39 10 63,18-3 1556,17-4 0,16 0 0,10-5 0</inkml:trace>
  <inkml:trace contextRef="#ctx0" brushRef="#br0" timeOffset="-136621.74">14785 15144 21655,'-3'-28'3508,"-6"2"-3328,-3-2-1,-6 5-89,1 0 90,1 3-180,2 0 90,2 2 0,-2 2 90,-3 9 270,-3 2 89,-4 19 91,-5 7-90,-3 20-270,-1 12-1245,16-21 1,1 2 974,2 4 0,2 1 0,1 2 0,3 2 0,3-1 0,2 0 0,5-3 0,4-1-682,3-3 0,4-2 682,26 21-95,-13-33 0,3-4 50,2-5 0,3-4-180,4-3 0,1-5 90,2-6 0,0-5-45,1-3 0,0-3-197,-2-5 1,-1-5 286,-1-3 0,-3-3 45,-1-3 0,-3-2 45,-2-3 0,-3-2 0,-2-2 0,-3-1 57,-3-1 0,-2-1 78,-3 1 0,-3 0 45,-3 1 0,-2 0 134,-1 5 1,-3 1-180,-2 3 0,-3 0 474,-4 0 0,-2 2-609,-8-10 0,-10 7 0,8 28 210,0 22-210,1 14 0,5 22 0,5 18-753,9-27 0,2 1 753,2 4 0,1 2 0,3 1 0,2 0 529,0-1 0,2 0-529,2-2 0,1-2 0,-1-3 0,1-2-630,-1-3 0,0-1-1349,11 22 1952,0 0 1,-9-21 0,1-1 0</inkml:trace>
  <inkml:trace contextRef="#ctx0" brushRef="#br0" timeOffset="-136451.74">15090 15286 25972,'-29'-15'2609,"3"-1"-2609,13-1 0,4-1 0,21-7 0,15-1-90,26-2-1244,-19 14 1,3 2 478,5 1 1,0 2-406,2 2 1,0 1 1259,-3 1 0,0 3 0,-5 4 0,-1 2 0,29 8 0</inkml:trace>
  <inkml:trace contextRef="#ctx0" brushRef="#br0" timeOffset="-135658.74">13985 16963 21565,'0'-20'4137,"0"1"-3597,0 2-90,-7 4-90,-4 1 89,-9 6-89,-6 1-90,-7 5-90,-7 0 90,-11 0-270,-10 0-685,3 1 0,-4-2 685,9 0 0,-2-2 0,4 0 0,-5 0 0,2-1 0,7-2 0,0 0 0,-3-3 0,-10-3 0,-5-2 0,-3-2 0,4 1-646,9 2 0,3 0 1,-2-1-1,-2 0 646,-1-2 0,-3 0 0,-2-1 0,0-2 0,0 0 0,8 1 0,-2-1 0,1-1 0,-1-1 0,2 1 0,2 1-521,-12-4 0,3 1 1,1-1-1,-4-1 521,13 4 0,-3-1 0,-1-1 0,1 0 0,2 0 0,4 2 0,-4-2 0,3 1 0,2 0 0,-2-1-76,0 0 0,-2-1 1,0-1-1,1 1 0,3 1 76,-12-5 0,3 1 0,-1 0 0,8 3 0,-2-1 0,1 0 0,0 0 0,-11-4 0,1 1 0,7 2 0,11 5 0,2 1 0,-22-10 0,13 7 591,41 17-591,12 14 1814,9 3-1814,18 17 2367,-6-6-3716,10 8-450,-10-8 203,-1 3 1596,4 1 0,6 4 0,6 2 0</inkml:trace>
  <inkml:trace contextRef="#ctx0" brushRef="#br0" timeOffset="-134595.74">14627 16465 22194,'-5'0'2249,"-2"0"-630,6 0-719,-2 0-91,-1 0-89,3 0-630,-3 0-90,1 0 0,-2 13 0,1 4 0,0 18 0,4 11 0,4 10-1023,-1-20 0,0 1 1023,3 4 0,0 0 0,1 5 0,1 0 0,-1 1 0,0 0 0,0 1 0,0 1 0,-1-3 0,-1 0-186,-1-3 1,0 0 185,-2-5 0,0-2 0,0 27-90,-2-12-720,0-13 90,0-8 1,0-16 269,0-5 180,0-14 2043,0-5-1863,0-10 180,0-6 554,0-4-194,7-15-270,-2 12 90,7-9 0,-4 12 0,4-7-180,-5 8-1,2-5-89,-4 16 90,-1 1-90,-2 6-90,0 2 90,-2 6-89,0 1 89,5 2 0,-2 0 89,7 0-89,-4-3 0,4 0 0,2-4 0,4-1 0,6-2 0,7-2 0,7-4 90,6 3 90,4-2 0,-1 9 90,2 2 0,-5 4 90,10 25-270,-16 1-90,2 27-415,-17 0 415,-3 3 0,-9-13 0,0 0 0,6 18 0,-6-20 0,3-3-89,10-5-91,2-15-270,14-45 225,-17-12 0,-2-7 180,1 2 0,0-4-1022,-2-4 0,-1-5 1,-1 4 1066,-3 2 0,-1 1 45,3-14 0,-3 3-415,-7 21 1,-2 4 549,1-31 90,-10 14 270,-8 3-361,-2 27-179,-5 7 0,5 31 2727,1 13-2727,3 18 0,6 13 1389,6 7-1389,7-14 0,5 1 0,-2-14 0,4 0-90,13 19 0,8-3-1035,-2-22 1,3-6 404,-1-1 1,2-6-1215,8-14 0,-3-10 1934,4-21 0,-19 3 0,-2-4 0,3-25 0</inkml:trace>
  <inkml:trace contextRef="#ctx0" brushRef="#br0" timeOffset="-134284.74">15983 16551 22554,'-8'-28'3778,"0"7"-3508,3 15 90,5 17-91,8 17-89,11 13-376,7 5 106,11 5-109,4-2-296,-13-20 1,3-1-856,1-7 1,0-3 450,21 9 179,-8-28 450,-28-24 450,-3-11 180,-6-8 270,-2-4-688,-4 4 1048,-8 4 376,-2 9-287,-10 11-89,-7 10-271,-7 21-674,0 15 0,0 8-45,4 1 0,1 3-1033,2-1 0,-2 3 1,3 0 1032,-6 12 0,3 3-870,3-1 1,0 5-1,2-3-14,5-12 0,1-3 0,0 2 884,-3 11 0,0 2 0,3-4 0,1-1 0,1-3 0,1-3 0,0 1 0</inkml:trace>
  <inkml:trace contextRef="#ctx0" brushRef="#br0" timeOffset="-128491.73">9474 12404 20215,'0'-13'3419,"0"1"-2970,-6 4 1,5 3 0,-4 0 539,5 0-629,0 2 0,-4-2 0,3 3-91,-3 2-179,-1-3 0,-2 3-90,-9 7 0,-6 2 90,-26 22-90,2-5 0,6-1 0,-4 3-230,3-4 0,0-1 230,1 2 0,0 0 0,-2-1 0,2-1 0,9-6 0,2-1 0,-30 14-82,20-12 1,0-1 81,-14 6 0,-9-4 0,34-7 0,6-11 0,7 3 0,7-4 453,5 0-453,3 0 260,0-2-260,3 10 0,5 6 90,9 16-90,0 2 0,3 2 0,12 23-1105,-9-16 1,0 2 1059,-5-11 0,-1-1 90,1 2 0,1 0-665,-1 1 1,0-1 619,0-1 0,-1-1 0,0 0 0,-1-1 0,12 24 0,-2-6-394,-5-10 394,-1-5 0,-6-7 0,-2-4 0,-2 1 1760,-2 0-1760,1 4 1488,0 2-1488,0 1 0,1-2 0,0-2 594,6-8-594,-3-8 90,16-14-90,-9-14 0,12-20 0,-4-18-432,-12 17 1,-1-3 431,0-6 0,0-6 0,-1-5 0,0-6 0,-1-1 0,-3 14 0,-1-1 0,0 0 0,0 0-244,0 1 1,-1-1 0,0 1 0,0 0 288,0-1 0,0-1 0,-1 2 0,-1 7-45,-2-4 0,-1 6 45,3-7 0,-3 5-45,-3 2 90,0 13-90,0 5 90,0 9 684,0 4-864,0 7 1152,0 2-1152,0 1-180,0 2 270,0-5 0,0 2 0,0-2 0,0 2-1889,0 1 90,0 9 450,0 4-810,0 9 2159,0 3 0,0 7 0,0 1 0</inkml:trace>
  <inkml:trace contextRef="#ctx0" brushRef="#br0" timeOffset="-126898.73">10274 13858 16618,'0'-13'6026,"0"0"-4767,0 1-719,0 3 449,0 2-539,0 5 540,0 2-810,-6 0-1,0 0-89,-8 0 0,-5 0-90,-5 9 90,-7 2-90,2 3 0,-2 2 0,-17 4 0,14-7 0,0 0 0,-13 5 0,13-7 0,0 1 0,-17 4 0,19-6 0,0 0 0,-7 0 0,5-5 0,-2 4 0,14-7 0,-3 2 0,9-4 0,1 0 0,4 0 0,0 0 0,11 0 0,-9 0 0,7 0 0,-3 0 0,5 5 0,0-4 0,0 8 0,0-4 0,0 8 0,0 4 0,5 7 0,13 26 0,0-2 0,4 4 0,0 4-423,-7-18 1,0 1 422,6 17 0,1 1 0,-5-15 0,-1-2 0,-1 1 0,0-1 0,0-1 0,-1-2 0,-3-2 0,0-1 0,7 25 0,-4-11 0,-3-12 0,-3-9 0,-2-6 0,-4-6 0,0-7 0,-2-4 0,0-4 0,0 5 845,0-4-845,2 3 0,2-4 0,0 0 0,4 0 0,-4-4 0,9-11 0,-1-6 0,8-17 90,-2-5-180,4-15-504,-6 4 0,0-4 594,-4 11 0,1 0 0,-3 3 0,1-2 0,-1 3 0,0-5 0,0 2 0,-1 2 0,0 1 0,-1 4 0,-1 2 0,5-24-333,-8 15 333,0 11 0,-4 12 0,0 5 0,0 6 0,0 4 0,0 3 1129,0 0-1129,0 2 482,0-2-482,0 0 0,0 2-719,0 1 629,2 2-90,0 0-90,0 0-899,2 0 269,-2 5-89,2 3-450,2 5-540,0 4 1979,2 3 0,0 6 0,1 2 0</inkml:trace>
  <inkml:trace contextRef="#ctx0" brushRef="#br0" timeOffset="-125673.73">10798 15418 19136,'0'-15'4048,"0"2"-3598,0 0-91,0 3 1,0 2-90,0-1-90,0 3 0,0-1 90,0 2 89,0 2 1,0 0 90,-4 3 0,-1 0-181,-5 0 91,-14 0-270,-3 7 90,-19 2-90,0 8-272,-9 1 182,-6 5 90,-3-2-90,20-5 0,-2 2 0,-1-2 0,-1 0 0,3 1 0,0 0 0,-4 2 0,3-2 0,0-4 0,-5 7-90,27-19 90,7 4 0,9-5 0,5 0 0,3 0 0,0 4 0,0 11 272,3 0-272,9 14 0,2 4 0,7 9 0,-2-5 0,1 1 0,6 15 0,-8-15 0,0 1 0,9 18 0,-7-13 0,0 0 0,6 13 0,-1-1 0,3 4 0,-12-21 0,8 15-203,-6-8 203,0 3 0,-3-12 0,0 1 0,5 15 0,-3-13 0,-1-1 0,0-5 0,1-5 90,-7-20-90,-4-9 0,4 0 0,2-38 0,-1 3 0,-3-1 0,-2-4-88,-2 7 1,0-3 87,4-25 0,-1-2-589,-1 12 1,0 0 588,0 5 0,0-1 0,0 2-45,-1-4 0,0 4 45,0 1 0,0 1 0,-2 4 0,0 2 0,3-29 0,-4 12 0,0-4 0,-2 23-90,0-3 90,0 20 0,0 5 333,0 1-333,0 2 1222,0 2-1222,0 3 0,0 2-2249,0 3 1440,0 7-181,0 2-269,0 6-630,0 0-7942,0 3 9567,0-3 1,0 5 0,0-2 0</inkml:trace>
  <inkml:trace contextRef="#ctx0" brushRef="#br0" timeOffset="-122930.73">9941 5279 21655,'-12'-13'1529,"-1"1"-1259,1 2 359,2-3-449,-2 5 90,2 0-180,-1 6 90,-2 2 180,-12 21-91,-4 4-134,7 0 0,0 5-612,1 2 1,-1 2 566,-1 6 0,-2 6 30,0 4 0,-1 6 0,0-1-90,6-9 0,0-1 0,0 2-762,0 0 0,-1 3 1,1 0-1,2-2 762,0 4 0,1-3 0,1 2 0,0 3 0,0 1 0,2 1-430,0 3 1,2 1-1,1 1 430,-1 4 0,1 0 0,2 1-316,2-14 0,2 0 1,0 0-1,1 1 308,0 0 1,0 0-1,1 0 1,2 4 31,1 2 0,2 4 0,1 1 0,0-1 0,1-3-189,1 0 1,0-2 0,2-1-1,1 3 135,0-2 0,1 4 0,2 0 0,0-2 0,2-4 22,1-4 1,1-3 0,1-2-1,2 1-22,0-1 0,1-1 0,2 1 0,4 1 166,2 0 1,4 2 0,3 1 0,-1-1 0,-1-4-167,1 1 0,-2-4 0,1 1 0,3 0-133,-1 0 1,3 1-1,1 1 1,-1-2-1,-1-4 133,8 8 0,-2-4 0,0-1 0,-1 0 0,0-2 0,-1 0-131,-1-4 1,-1 0 0,-1-1 100,-3-3 0,0-1 0,-1-1 225,13 8 0,-2-2-330,-5-4 0,-1-2-90,-5-7 0,-1-3-494,23 10-451,-9-16-449,-4-17-358,1-19 1977,0-19 0,-20 12 0,0-3 0,1-4 0,-1 1 0</inkml:trace>
  <inkml:trace contextRef="#ctx0" brushRef="#br0" timeOffset="-122132.73">15508 3826 20845,'-27'-10'2249,"3"2"-1709,4 0-91,3 3-89,9 3 0,-1-3-90,8 2-90,-3-2-90,4 2 89,0 1-89,4 2 270,4 9 0,10 7-90,11 14-90,11 16-575,-15-17 1,1 3 439,4 6 0,1 7-23,-5-6 1,1 5 0,2 1-1,-2-1-870,4 8 1,-1-1-1,1 4 848,0-1 0,1 3 0,1 2 0,-1 3 18,-3-4 0,0 2 0,-1 2 0,-1-1 0,-1-2-41,1 2 1,-2-2 0,-1 0-1,1 3 23,-4-9 0,0 1 0,1 3 0,-1-1 0,-1-1 0,-2-3 0,0 8 0,-1-3 0,-3-2 0,0 2-542,-1-2 0,-1 0 0,-2 1 0,0-1 564,-2-2 1,-1-1-1,-2 1 1,-1 2 30,-3 1 1,-1 3 0,-2 1 0,-1-1 0,0-4-187,-1 0 1,-1-3 0,-1 0 0,-1 2 168,-1-2 0,-1 3 0,-1 1 0,-1-3 0,-1-3 24,-6 10 0,-2-5 0,-2 0-30,1-2 0,-3 0 0,-4 3 6,0-3 0,-4 4 0,-2 2 0,0-2 0,3-5-36,-3 5 0,1-4 0,-1 3 0,4-9 0,-2 4 0,-1 0 0,2-2 0,2-6 0,-1 0 0,2-5 0,3-3 225,-2 2 1,0-1-271,-9 7 0,4-5-45,11-15 1391,-2-2-1750,23-21-2700,0 0 4035,3-12-886,2-6 0,1-18 0,0-5 0</inkml:trace>
  <inkml:trace contextRef="#ctx0" brushRef="#br0" timeOffset="-120088.73">16690 7241 21205,'4'-10'2429,"-2"0"-1980,0 2-89,-2 0 0,0 3-90,0 2 359,0 1-449,2 11 180,2 9-180,0 13 0,2 6-135,-1-5 0,0 3-460,1 14 0,-1 6 0,0-2 460,1 2 0,-1 1-45,1 6 0,1 6 0,-1-3-214,-1-15 1,0-3-1,0 1 214,2 5 0,1 1 0,-1-3 0,3 8 0,-1-6 0,-2-18 0,0-5 0,3 4 0,-4-24-90,-4-5-90,0-5 1142,-2 0-1412,0-5 565,0 0-1015,0-8-179,0-4-540,0-6-810,0-8 2429,0-2 0,2-5 0,0 0 0</inkml:trace>
  <inkml:trace contextRef="#ctx0" brushRef="#br0" timeOffset="-119526.73">17169 7505 18237,'0'-33'4047,"0"2"-3597,0 6 180,0 0-450,0 9-1,0 1 1,0 8-90,0 4 540,0 1-450,-4 2-90,3 6 0,-2 5 0,-1 12 0,3 5-90,-2 10 45,2 12 0,3 7-45,3-6 0,2 3 45,-2 11 0,3 1-45,8-1 0,3-6-845,-6-26 0,1-2 845,4 8 0,2-3 0,8-1 0,0-7 0,1-14 0,-3-5 0,1-14 0,-5-5 180,6-31-90,-12 1 0,3-22 180,-15 11-90,0 3 90,-4 2 0,0 5-1,-5 6-89,-2 6 1599,-5 7-1779,-4 9 90,-1 6-90,-3 4 0,-28 35-90,23-15-89,-20 26-271,31-23-270,0 3-359,3 2-450,1 3-990,6 5 2519,-7 3 0,4 2 0,-7 3 0</inkml:trace>
  <inkml:trace contextRef="#ctx0" brushRef="#br0" timeOffset="-117905.73">25554 5660 22914,'-4'-12'2698,"-3"1"-2158,6-1 809,-7-1-899,8 7 90,-8-1-450,4 7-90,-8 14 0,-4 19 0,2-4 0,-2 8-935,-8 16 0,-6 10 0,2-1 935,2-6 0,1-1 0,-3 9 0,8-16 0,-2 6 0,-2 4 0,0 2 0,1 1 0,0 1 0,3-2 0,1 0 0,1 1 0,2 0 0,0 0 0,0 1 0,1 0 0,-1 0 0,0 0 0,0 0 0,0 1 0,0 0 0,1 0 0,2 2 0,2 2 0,2-7 0,1 3 0,2 2 0,0 1 0,1-1 0,1 0 0,2-2 0,0-3 0,1-5-493,2 14 0,2-5 1,1-3-1,3 0 1,0 3 492,-1-8 0,1 1 0,0 1 0,1 0 0,3 0 0,1-1 0,4-2-275,5 5 1,4-1-1,3 0 1,2-2-1,0-3 1,-1-1 274,-1-3 0,0-2 0,1-3 0,1 1 0,2 1 0,1-1 0,2 2 0,2 0 0,0-1 0,0-3 0,-1-6-172,5 1 1,-1-5 0,1-4 0,0 0-9,13 5 0,0-3 1,1-3-181,-4-4 0,1-4 0,-1-1-60,-2-5 0,0-1 1,0-3-301,16 0 1,-2-4-316,-6-5 1,-2-4 1034,-11-5 0,-3-4 0,-8-4 0,-3-4 0,17-22 0</inkml:trace>
  <inkml:trace contextRef="#ctx0" brushRef="#br0" timeOffset="-117281.73">28214 5325 23004,'-4'-21'2608,"4"-3"-2248,-4 12-180,8 0 180,9 10 180,21 11-226,-3 1 1,4 3-909,14 7 1,2 5 683,-8-2 0,1 2 0,0 3-990,5 4 0,0 4 0,-1 3 922,-11-5 1,-1 2 0,0 2-1,-2 3-22,0 4 0,-1 3 0,-3 2 0,-1 2-385,-7-5 0,-1 2 0,-2 2 0,-1 0 0,-2 2 385,0 6 0,-2 1 0,-2 1 0,-2 2 0,-1 0-215,-3-7 0,0 1 1,-3 1-1,0 0 0,-1 1 1,-2 0 214,0 3 0,-2 0 0,-1 0 0,-1 1 0,-1 0 0,-1-1-92,-1 1 0,0-2 0,-1 1 0,-1 0 0,-2 2 0,-3 2 92,1-6 0,-3 3 0,-1 2 0,-1 0 0,-1 0 0,-1-1 0,2-1 0,0-4 49,-2 5 0,2-4 1,-1-2-1,0 1 0,-2 1 1,-2 3-60,2-7 0,-2 2 0,-1 3 0,-1 2 0,-1-1 0,0-2 0,1-1 0,2-4 0,0-5-79,-2 7 0,1-6 0,0-3 0,0 0 0,-1 2-127,-4 7 0,-2 2 0,0 0 0,0-3 1,3-6-295,-2 1 0,1-6 0,1-2-524,-11 13 0,1-5-361,5-10 1,1-6 1638,3-9 1,1-6 0,-15 2 0,3-15-1</inkml:trace>
  <inkml:trace contextRef="#ctx0" brushRef="#br0" timeOffset="-115721.73">29164 9065 19136,'3'-7'3598,"-2"1"-3238,-1 2 0,0 3 89,0-1 1,0 0 450,0-3-631,0-1 181,0 1-270,0 3 0,0 2-90,-5 0-90,-4 0 90,-5 0-90,-4 9 90,-2 4-90,-3 13 90,-1 7-90,1 12-396,5 11 396,11-21 0,3 1 45,1 3 0,1 1-45,1 2 0,2 0 0,2 0 0,1-2 0,0-1 0,3-1 0,3-5 0,2-3 0,16 21 0,7-15-181,27-23 271,-15-16-90,-15-7 0,-2-5 0,3-26 90,-7-13 0,-13-10-301,-8 29 1,-3-1 300,-5 1 0,-3 1-45,1 1 0,-5 0-45,-10-4 0,-4 2 0,-13-10-45,10 19 0,1 4-135,-7 4-359,3 8-181,7 5-3238,0 25 1897,13-5 2061,2 16 0,18-13 0,5 0 0</inkml:trace>
  <inkml:trace contextRef="#ctx0" brushRef="#br0" timeOffset="-115034.73">29782 9294 18368,'0'-41'2789,"0"21"-1076,0-15-1713,0 27 625,0 0-625,0 3 421,0-4-331,-6 2 1247,1-4-1158,-7 7 1,2 0 0,-4 4 0,-2 11-90,-4 8 0,-3 18-45,5 4 0,1 5-45,4 10 0,2 2-522,-2 2 1,3 0 566,5 0 0,4-2-45,3-20 0,2 0 0,6 8 0,5-1 0,6-10 0,3-3 0,1-2 0,4-7 0,4-14 0,1-10-45,-3-8 0,-1-10-389,3-9 1,1-8 0,-1 0 433,6-10 0,-1-3-475,-4 2 0,1-5 0,-4 2 505,-9 10 0,-3 0 0,-1 1 15,7-20 0,-3 0 0,-4 4 0,-3 1 45,-4 5 0,-3 1 223,-3 6 0,-1 1-178,-2 4 0,-1 2 135,-8-23-90,0 10 0,-7 12-90,3 11 1048,1 3-1138,6 13 1730,0 0-1730,4 9 543,-3 11-543,2 10 0,-8 22 0,7 13 0,-2-21 0,-1 1-155,5 4 1,0 2 154,-2 1 0,0 1 0,2 1 0,0 1 0,0-1 0,0-1-1123,1-1 0,2-2 1078,-1-2 0,2-1-45,1-5 0,2 0-151,7 20-29,3-10-89,-3-10-1,2-8-90,-3-7-90,-1-7 148,-4-7-508,-4-4 2119,-2-4-2659,-2-7-547,0-9 1987,-6-8 0,0-5 0,-7-3 0</inkml:trace>
  <inkml:trace contextRef="#ctx0" brushRef="#br0" timeOffset="-114809.73">29985 9279 21655,'-31'-13'2968,"4"0"-2428,5 6-1,8-1 1,11 3-450,12 2 0,20 1-90,13 2 0,5 0-90,-7 0 0,3 0-433,19 0 0,0 0-62,-16 0 1,-2 0-1465,-2 0 0,-3 0 2049,-4 0 0,-2 0 0,21 0 0,-8 0 0</inkml:trace>
  <inkml:trace contextRef="#ctx0" brushRef="#br0" timeOffset="-113669.73">6229 7744 24983,'-18'-20'2158,"3"4"-1888,7 6 180,14 14-806,17 19 415,7 4 1,7 9 0,-1 1-1029,-2 0 0,0 1 0,2 3 969,4 4 0,3 4 0,1 2 0,-3 1 0,-4 0 0,-1 0 0,-2 2 0,0 1-427,-5-5 1,0 1 0,0 1-1,-1 2 1,-1 1 426,-3-6 0,-1 1 0,-1 0 0,0 2 0,-1 0 0,0 1-238,0 2 0,-1 1 1,-1 1-1,0 0 1,-1 1-1,-1 0 238,-1 1 0,0 1 0,-1 0 0,-1 0 0,-1 0 0,-1 0-136,-1 0 0,0 1 0,-1-1 0,-1 0 0,-1 1 0,-1-1 136,-1-1 0,-1-1 0,-1 1 0,-1 0 0,-1-1 0,-1 0 12,0-2 1,-1 0 0,-1-1 0,-1 0-1,-1 2 1,-2 2-335,-3 1 1,-2 2 0,-2 2 0,0 0 0,-2-1-1,0-2 1,1-2 15,-2 6 0,-1-4 0,-1-1 1,0 0-1,-3 2-39,0-2 0,-1 3 0,-2 0 1,0-1-1,-1-3 0,1-6 377,-4 1 0,1-6 1,-2-3-1,0-1 1,-7 8-1,-1-3 1,0-2-1,1-7 1,0 1-1,0 0 1</inkml:trace>
  <inkml:trace contextRef="#ctx0" brushRef="#br0" timeOffset="-113015.73">2570 9060 21633,'-20'-30'2878,"0"2"-2013,0 2 214,-12 8-629,4 15-90,-17 25-957,19 6 0,1 9 746,4-2 1,0 6 0,0 2-749,-5 14 0,0 4 0,1 4 599,4-9 0,0 3 0,2 2 0,0 1-417,3-7 0,0 1 1,1 1-1,1 1 1,1 1 416,0 1 0,0 2 0,1 0 0,2 0 0,0 1-285,2 1 0,1 1 0,0 0 1,2 1-1,2-1 285,0 0 0,2-1 0,1 1 0,1 0 0,2-1-134,1 0 0,2 0 0,1-1 0,2 0 0,1-1 134,1-1 0,2 0 0,1-1 0,2-1 0,1 0-12,2-3 1,0 0 0,3-1 0,0-1 0,2 0 11,1-2 0,0-1 0,2-1 0,2 0 0,0-2-198,0-2 0,2-1 0,0 0 1,1-2-1,1-1-230,8 9 1,2-1 0,0-2 0,1-1-113,0-3 0,1-2 1,1-2-1,0-1-180,0-3 1,1-1-1,1-2 1,0-2 719,-2-2 0,1-2 0,0-2 0,0-2 0,0-3 0,1-2 0,0-2 0,0-1 0,14 2 0,0 0 0,1 0 0</inkml:trace>
  <inkml:trace contextRef="#ctx0" brushRef="#br0" timeOffset="-111645.73">7602 9934 20126,'0'-13'3597,"0"1"-3147,0 2-90,0 2-90,0 3-90,0 3 180,0 2 89,2 18-269,3 9-90,6 28-45,-4-23 0,2 3-45,5 23 0,1 8-548,0-10 0,1 3 0,0-2 548,-4-10 0,0-2 0,1 0 0,1 6 0,1-1 0,-2-9 0,3 3 0,-4-9 90,-2-12-90,-4-6-90,0-9 90,-3-3-90,-2-10 0,-4-5 1734,-5-8-1734,-5-5 90,-5-3 0,-1 3-90,-3 5 90,0 4 0,-19 8 0,9 1 0,-13 12-90,16 2 90,3 8 90,7 3-90,9 8 0,5 3 0,12 5 0,7-1-1651,28-6 0,8-4 1561,6-1 90,0-4 0,-1-6-16,-4-14 16,1-7-90,-1-3-130,2-13 130,-2-5 0,-2-8 90,-6-2 0,-7-5 0,-18 12 0,-4-2 0,2-18 0,-10 18 0,-3 0 0,-11-10 0,-7 0 0,-3 4 0,-2 4 90,-1 4-90,3 6 3276,0 5-3276,3 4 23,-4 4-23,4 6 0,-17 11 0,-3 4 90,3 4-90,-2 1 0,2 2 0,10 9 329,6 5-329,5 33 90,13-6-1108,3-17 0,3 1 1018,3-8 0,2-2 0,2 2 0,2 0 0,2-2 0,1 0 0,1-2 0,3 0-225,10 5 0,2-2-90,-9-8 0,3-2-1034,18 6 0,2-3-1126,6-8 2475,-20-12 0,-1-4 0,11-11 0,-3-8 0</inkml:trace>
  <inkml:trace contextRef="#ctx0" brushRef="#br0" timeOffset="-111285.73">8645 10244 20935,'-16'-13'2609,"2"3"-2430,5 5-179,4 3 0,5 2-89,0 0-1,3 0-180,5-2 90,5-1 90,3-4 0,-1-4 90,1-15 180,-9 3 0,0-12 90,-12 12-91,-2 3 361,-20 7-360,4 10 360,-29 29-270,20 6-91,7 10 1,3 6-610,12-14 0,4 1 460,3 9 0,2 5 0,3-4-30,6-3 0,4-1 0,5 12 0,6-4-45,1-18 0,5-6-45,2-3 0,3-5-135,4-5 0,1-4-225,3-6 1,0-4-136,1-6 0,-1-4-315,1-5 1,-2-5-315,-1-5 0,-3-4 1214,-2-3 0,-3-4 0,-2-3 0,-3-2 0,-2-1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04:59.74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13153 2047 16887,'0'-20'5307,"0"-3"-4677,0 2 449,0-4-449,0 9 90,0-1-91,0 7 1,0 4-1,0 2 91,0 2 0,0 1-720,-6-1 0,0 2 0,-12 9 0,-5 11 0,-7 23-345,11-13 0,1 4 345,-1 7 0,1 4-1305,1 6 1,1 3 1304,2 4 0,2 1 0,4 4 0,3 1 0,3 1 0,3 0 0,3-1 0,4 0 0,2-4 0,4-1-823,4-3 1,3-3 822,1-5 0,5-4-205,2-4 0,4-6 205,1-5 0,2-7 0,2-7 0,1-7 0,2-7 0,-1-7 0,2-7 0,0-9-204,-3-12 1,1-9-1,-3-1 204,-8 9 0,-3-2 0,-1-5 0,-2-3 0,0-6 0,-1-4 0,-2 1 0,-4 4 0,-1-7 0,-5 4 0,-1-3 0,-1 0 0,0-3 0,-3 0 0,-2 5 0,-4 2 0,-4 4 0,-1 0 0,-1 1 0,-1 2 0,-2 0 0,-8-17 0,-2 2 527,-2 6 0,-1 3-527,-4 6 0,-1 2 0,0 6 0,-1 3 0,-1 4 0,-1 4 728,1 5 1,-1 3-729,-28-4 0,2 19-449,4 16-991,6 20-269,10 17 585,22-17 0,4 1 1124,4 3 0,5 1 0,5 1 0,4 0 0,4-1 0,0 0 0</inkml:trace>
  <inkml:trace contextRef="#ctx0" brushRef="#br0" timeOffset="386">14676 2123 24803,'8'-38'2249,"-2"5"-1980,-4 5-89,-2 8 0,0 4-90,2 4-90,2 4 0,6 3 0,-1 3 90,1 2-90,-6 0 0,-3 0 180,-1-3 0,0-2 90,-9-7-180,-6 1-90,-15 1 0,-12 10 0,-11 16-522,20-1 1,-1 6 521,-1 10 0,-2 7 0,3 1-728,-7 12 1,1 3 727,6-3 0,-1 3 0,5 0 0,11-10 0,4-1 0,2 0 0,-3 22 0,5 0 0,6-3 0,7-2 0,6-2 0,8-4 0,6-6 0,6-4 0,7-4 0,6-6 0,7-8 0,4-6-225,4-5 1,2-7-541,1-7 0,4-12 765,-20-8 0,5-8 0,1-5 0,-2-2 0,-3 4 0,5-7 0,-3 2 0,2-6 0,-5-2 0,1 1 0,0 0 0,0-1 0,0 1 0</inkml:trace>
  <inkml:trace contextRef="#ctx0" brushRef="#br0" timeOffset="636">15768 1422 24263,'2'-56'4318,"-4"-7"-4318,-2 24 0,-1 1 0,2 23 0,3 23 0,0 18 0,1 4 0,1 8 0,1 14 0,1 8 0,-1 0-822,1-8 0,0 0 0,0 4 822,0 1 0,0 4 0,1 1 0,-1-3 0,1 5 0,1-3 0,-1 0 0,1 0 0,0 0 0,1 3-68,0-5 1,0 2-1,1 0 1,-1-3-323,1-1 0,-1-2 1,1 0-151,1 10 0,0 2 1,0-7-541,0-9 1,-1-5 1079,-3-9 0,0-3 0,1 11 0,-4-13 0</inkml:trace>
  <inkml:trace contextRef="#ctx0" brushRef="#br0" timeOffset="866">15504 2093 25163,'-41'-43'1799,"4"2"-1620,9 2-89,8 7-90,9 6 90,15 6-180,18 2-179,21 3-271,20 7-2011,-3 5 1,3 3 1920,-13 4 1,2 0-121,-6 0 0,3 0 1,-3 1 676,5 3 1,-2-1 0,1 1 0,-1 0 0,0-1 0,0 1 0</inkml:trace>
  <inkml:trace contextRef="#ctx0" brushRef="#br0" timeOffset="1552">17100 1818 22464,'4'-46'1889,"-5"1"-1259,-8 9 89,-4 1-269,-2 9-270,0 3-90,-1 8 0,-2 7 90,-2 13 0,-8 13 89,-5 20-224,12-12 0,-1 6-322,-1 5 0,-1 4 0,1 0 277,-4 10 0,1 1-817,2-6 0,1 3 0,1-4 817,3 4 0,2-4 0,2-1 0,3-1-486,4-4 1,2-2 485,2 29-100,14-10 10,12-15-180,13-13 45,4-26 0,5-7 180,-9-3 0,-1-4 97,18-9 0,-2-6-52,-13-2 0,-4-3 45,0-2 0,-3-4 134,-7 1 1,-1-5 0,-3-1 120,-5 0 0,-2-2 0,-2 0-91,0 1 1,-1 0 0,-3 0-210,-6-17 0,-5 5 0,-3 22 0,-3 2 1020,-6-4 0,-3 2-1020,-6-7 1348,-14 20-1348,28 43 0,-1 36-493,14-17 0,3 3 493,2 5 0,1 2 0,3 2 0,2 1 0,3-1 0,3-2 0,0-3 0,2-1 0,1-7 0,1-1 0,0-6 0,1-3 0,23 13 0,1-20 212,-10-26 1,0-9-213,-8-3 0,-1-9-68,1-14 1,2-13 0,-2-5 0,-4 6 97,-5 6 0,-4 2 0,0-5-284,3-9 0,1-6 0,-2 0 0,-3 6 284,-7 9 0,-3 4 0,0 0 15,0-21 0,-2 1-45,-2 5 0,-2 1 0,-2 7 0,-1 1 0,1-5 0,-2 4 0,-5-14 0,5 3 0,-4 50 931,4 29-931,-1 35 0,4-9 0,1 6-559,0-8 1,2 4 0,0 1 558,1 7 0,1 3 0,0 1 0,1 6 0,2 1 0,0 1 0,0-15 0,1 0 0,1 1 0,0-1-403,0 1 0,2-1 0,0 1 0,0-1 403,1-1 0,0-1 0,1 0 0,0-1-90,3 12 0,0-2 0,2 2-1173,-4-8 0,2 2 1,-1-2-1,-1-2 1263,-2-4 0,-1-2 0,0 1 0,0 7 0,0 2 0,-4-6 0,-7-6 0,1 0 0</inkml:trace>
  <inkml:trace contextRef="#ctx0" brushRef="#br0" timeOffset="2286">11939 4192 25253,'-25'-8'2068,"3"3"-1888,1 2 0,5 1 180,4 2 0,6-5-180,2 5-180,4-3 0,7 3 0,13-4 0,26-2-545,-7-1 0,6-1 545,-3 2 0,4-1 0,2 0-1011,13-2 1,3 0 0,4-1 1010,-6 1 0,2 0 0,3 0 0,1 0-338,-16 3 0,0-1 0,2 0 1,1 0-1,4 0 0,4 1 338,-7 0 0,4 0 0,3 1 0,3-1 0,2 0 0,0 1 0,0-1 0,0 1 0,-2 0 0,-2 0-151,-1 0 0,-1 0 1,-2 1-1,1-1 1,-1 1-1,1 0 1,1 0-1,2 0 0,2-1 151,-5 2 0,2-1 0,0 0 0,2 0 0,1 0 0,1 1 0,0-1 0,1 1 0,0-1 0,0 1 0,-1 1 0,1-1-53,-3 1 0,2 0 0,0 1 0,0-1 0,1 1 0,0 0 0,0 0 0,-1 0 0,0 0 1,-1 0-1,-1 1 0,-1-1 0,-1 0 53,6 0 0,-2 0 0,-2 0 0,0 0 0,-1 1 0,-1-1 0,2 0 0,0 1 0,1-1 0,3 1 0,-7-1 0,1 1 0,2 0 0,1-1 0,0 1 0,1 0 0,0 0 0,0 0 0,-2 0 0,0 0 0,-3 0 0,-1 0 0,-3-1 0,15 1 0,-4 0 0,-2-1 0,-1 1 0,-2 0 0,0 0 0,0-1 0,0 1 0,-2 0 0,-1 0 0,0 0 0,0 0 0,-1 0 0,0 0 0,0 0 0,-1 0 0,3-1 0,0 1 0,0 0 0,-1-1 0,0 1 0,-2-1 0,0 1 0,5 0 0,-2 0 0,0 0 0,-1 0 0,-1 0 0,-1 0 0,3 0 0,0 0 0,-2 0 0,-1 0 0,-1 0 0,5 0 0,-2 0 0,-2 0 0,-1 0 0,4 0 0,-2-1 0,0 0 193,2-1 1,1-1 0,-8 1-194,-7 0 0,-4 0 0,10-3 0,-9 1 1302,-23 3-1302,-7-1 1947,-11 2-4016,-12 0 2012,-14 0 57,-15 0 0,-10 9 0,-6 2 0</inkml:trace>
  <inkml:trace contextRef="#ctx0" brushRef="#br0" timeOffset="2869">24937 2215 24173,'7'-46'3868,"-2"3"-3328,-5 9-540,0 9 0,2 5 0,-1 46 0,0 11 0,0 5 0,-2 4-510,1 4 1,0 2 509,0 4 0,0 3-120,2-3 0,0 4 0,0-3-555,0 7 1,1-1-349,0-12 0,1 2 0,0-6-147,2-1 1,1-6 1169,1-6 0,2-3 0,12 19 0,5-13 0</inkml:trace>
  <inkml:trace contextRef="#ctx0" brushRef="#br0" timeOffset="3372">25047 2134 24713,'-27'-39'659,"0"1"1,2 2 0,2 1-435,3 3-1,3 3-44,-9-20 0,13 9-180,12 9 90,14 6-90,19 2 0,25 3-413,-17 9 1,3 2 412,8 0 0,3 2-1177,3 1 1,2 2 1221,0 0 0,-1 3 0,-5 4 0,0 3-38,-7-1 0,-3 6 83,-1 15 0,-6 6 0,-14-5 0,-6 4-805,-3 15 0,-9 3 760,-16-5 0,-7-1 0,-7 4 0,-5 0-229,-6 1 0,-2-2 229,-5 0 0,-2-2-45,2-3 0,-2-1 0,2-5 0,1-1 0,5-5 0,2-2 0,6-5 0,1-1 0,-13 9 1806,14-7-1806,13-8 76,37-7-76,9-4 0,32-4-1091,0 0 1091,-27-1 0,0 2 0,0 5 0,1 2 363,0 0 0,-1 3-363,-1 6 0,-3 4 0,-1 1 0,-2 2 0,-4 1 0,-2 3 0,-2 15 0,-5 2 0,-7-11 0,-5 1-591,-2 9 1,-7 0 590,-25 14 0,8-31 0,-3-3-426,-4 0 1,-3-2 425,-2-3 0,-2-2 1016,1-3 1,-1-3-1017,2-3 0,1-3 0,-26 0 73,8-13-343,12-7-539,9-8-900,10-10 614,9-8 1095,6-7 0,5-1 0,0-2 0</inkml:trace>
  <inkml:trace contextRef="#ctx0" brushRef="#br0" timeOffset="4249">26403 2576 20575,'0'-21'2699,"0"1"-2250,0-3 271,0 0 1079,-5-13-1079,-2 10 179,-14-17-539,-1 22-90,-10 2-180,-4 12-90,-5 20-294,-8 11 294,23-1 0,1 4-296,-1 4 1,1 3 295,1 6 0,3 3-375,0 3 0,4 0 375,3 4 0,3 0 0,2-1 0,4 1 0,3-2 0,4-2 0,3-3 0,4-1 0,1-6 0,5-1-225,3-7 0,4-3-224,27 11 89,12-19 0,4-23 270,-16-19 0,-2-8 135,-12 0 0,-3-4 75,-5 2 0,0-4 0,-5 1-931,-4-13 0,-6-1 1081,-2 1 0,-6-2-45,-8-12 0,-4 1-225,0 19 0,-2 3 0,-4-7 0,-4 6-209,-13 0 209,10 24 405,0 19-405,17 62 0,5-30 0,2 3 140,2 17 0,4 5-140,3-14 0,2 0 0,1-2 461,2 7 0,2-1-461,8 13 0,1-3 0,-7-23 0,0-5 0,21 22-97,-5-13 97,-3-13 0,-5-12 0,-5-15 0,-4-20 0,-2-24-109,-10 12 1,-3-3 108,0-9 0,-2-3 119,0-6 1,-2-2-120,-3-3 0,-2 0 0,1-1 0,-2 2 0,-1 5 0,-1 1 0,0 6 0,0 2 0,3 8 0,1 1 605,-2-20-605,5 13 0,2 15 0,7 13 0,35 30 0,6 18-358,-14-2 1,5 8 0,-2 0 357,2 6 0,-2 4 0,-4-4 0,1 3 0,-3 0-951,-1 7 0,-5-1 951,-3 1 0,-4 0 0,-3-3 0,-3 0-654,-5-3 1,-4-1 653,-3-6 0,-4 0-25,-3-5 1,-4-1 24,-16 23 0,-8-11 961,0-15-961,-1-10 0,3-13 2567,3-6-2567,5-10 1832,7-16-3001,8-4-270,12-16-540,10 4 1995,8 3 1,3-1 0,-5 9 0,1 0 0,10-11 0,-1 0 0</inkml:trace>
  <inkml:trace contextRef="#ctx0" brushRef="#br0" timeOffset="4658">27503 2576 22374,'3'-18'2339,"0"2"-1889,-2 8-91,2 4 91,1 4-180,5 9-180,3 5 0,6 6-90,8 1 90,9-11-90,11-3 0,9-14 0,8-8-291,-28 2 0,-1-4 291,0-3 0,-2-4 0,0-3 0,-3-4 45,-3-2 0,-3-3 45,-5-3 0,-3-3 90,-4-1 0,-4-1 0,-5 0 0,-8-1 224,-11-7 1,-8 4-270,3 17 0,-4 4-135,-11-1 0,-3 12 0,6 20 0,1 11 0,-4 8 0,2 6 0,-1 10 0,1 6 0,0 6 0,3 7-521,12-14 1,1 5-1,2 2 1,1-4 520,0 3 0,2-3 0,3 5 0,3 7 0,2 5 0,3 0 0,4-8 0,8 9 0,7-5 0,1-11 0,3 1 0,5-8 0,12-5 0,6-8 0,3-6 0,4-5 0,2-6 0,2-4-318,0-6 0,0-2 318,-2-3 0,0-2 0,-4-3 0,-1-2 0,-5 0 0,-2-3-481,-6-1 1,-3-2-959,15-18-360,-19-1-485,-19-3 2284,-20 2 0,-21 3 0,-10 3 0</inkml:trace>
  <inkml:trace contextRef="#ctx0" brushRef="#br0" timeOffset="5388">28470 2459 20935,'-16'-10'3868,"-1"2"-3149,1 0-89,2 3 90,5 0-91,4 2-359,5 1 0,11 2-180,9 0-90,25 0 90,20-4-90,-20 0 0,7 0 0,-1-1-738,12-3 0,1 0 738,-4 1 0,3 1 0,-3-2 0,4-1 0,-4-1 0,-3 2 0,-2 0 0,-7-1 0,-2 0 45,-8 2 0,-3-1-45,19-5-90,-17-2-270,-13 2-90,-14-2-269,-4 0-361,-10 2-359,0 5 1830,-12 4 1,1 4-1,-7 0 1</inkml:trace>
  <inkml:trace contextRef="#ctx0" brushRef="#br0" timeOffset="5840">28462 2906 21655,'-15'0'3598,"3"0"-2789,6 0 1,2 0 359,4 0-989,11 0-90,1-5 0,17 2-90,8-4 0,17-1-328,-19 6 1,2-1 327,7-2 0,3 0-452,4 2 0,2 1 452,5-2 0,2 0 0,-1 0 0,0 1 0,1 0 0,-2 0 0,-4 0 0,-2-1 0,-5 1 0,-2 1 45,-8-1 0,-1 1-45,20-3 0,-17-3-90,-11 3-90,-12-5-270,-8 4-269,-4-3 233,-9-1-1224,-4-3-22,-9-5 1732,-5 0 0,-5 0 0,-3 0 0</inkml:trace>
  <inkml:trace contextRef="#ctx0" brushRef="#br0" timeOffset="6511">29315 1940 24083,'-17'-29'854,"1"0"1,-16-25-225,1 8 0,4 11-271,5 5-269,11 9 90,4 3-180,7 10 0,4 4 90,7 13-90,34 29 0,2 8-498,-11-10 1,2 2 452,-7-4 0,1 1 0,1 2 0,1 0-45,-2 0 1,1 0 44,-1-2 0,-1-1 0,-3-3 0,-1-1-31,-4-4 0,-1-1 76,10 15 0,-10-7 270,-8 6 180,-27 12-270,-5 2-45,-12-2 0,-5 1-45,12-13 0,-1 1-409,2-2 0,-1 1 1,2 1 318,-1 9 0,1 0 0,0 2 0,2 1 0,0 0 0,1 0 0,2-2 0,1-1 189,2-3 1,0-2-190,3-5 0,0-2 0,-6 26 0,3-3 0,7-24 0,-1-3 142,2-25-142,-4-5 0,-2-11 0,-6-23 0,1-5 0,-2-26 0,11 30 0,0-4 0,3-8 0,1-6 0,0 1-585,-3-14 1,2-2 584,2 5 0,1-4 0,-1 3 0,1 11 0,0 1 0,0 1-224,0-1 1,2 0-1,-1 1 224,0 0 0,-1 0 0,2 2 0,0-19 0,1 2 0,1 5 0,1 2 0,0 7 0,0 1-253,1 7 1,0 1 27,-1 5 0,0 2-314,3-23-181,-2 10-1259,-2-1 810,-1 19 1831,-2-3-2281,-4 18 1021,-2-2 598,-3 2 0,-1 3 0,2 0 0</inkml:trace>
  <inkml:trace contextRef="#ctx0" brushRef="#br0" timeOffset="14637">31381 1742 22464,'-16'-23'2339,"0"0"-1710,2 5-89,1 1-270,3 2-90,1-1-90,-2 1 180,-3-2 0,0-1-91,-4-3 1,-4 1-90,-9-3 0,-9 0 0,-15-4-45,23 13 0,-1 2-308,-6-2 1,-1 2 351,-4 2 1,-2 2-393,-3 1 0,-1 2 393,-3 1 0,-2 3-30,3 4 0,-3 3 0,3 0-60,-8 3 0,2 3 0,9 1 0,-1 3 0,4 2 0,3 5 0,5 5 0,5 3 0,5 6-1464,4 18 0,7 3 1464,8-14 0,6 1 0,5 13 0,8-2-176,5-18 1,5-4 175,7-1 0,3-3 0,3-2 0,5-2 0,4-5 0,6-1 0,-2-2 0,10 2 0,0-1-152,-5-3 0,3-1 0,-4 0 152,4 1 0,-2-1 0,-1-1 0,0 2 0,11 8 0,-2 3 0,-18-7 0,-2 2 51,7 8 1,-6 2-52,-2 21 2411,-17 6-2411,-17-9 0,-9 4 0,-13 5 0,-6 1 0,1 1 0,-5-2-214,-10-2 0,-5-7 214,10-16 0,-5-5 0,1-5 0,-5-3 0,2-1 0,-7 3 0,0-4 0,-15 3 0,1-5 0,21-10 0,4-4 0,-26-10 927,16-21-927,17-25 0,20 13 0,6-4-341,5-10 1,5-4 340,2 13 0,1-2 0,3-1-352,3-5 1,3 0 0,0-2 351,4-3 0,1-1 0,2 1-215,0-1 0,2 1 0,0 1 215,1 0 0,-1 1 0,0 1 0,0 4 0,0 1 0,-1 1 0,-3 5 0,0 1 0,0 0-390,3-3 0,0 0 1,-3 4-151,0 0 0,-2 3-1272,2-4 0,-10 9 1812,-17 25 0,-19 23 0,-10 23 0</inkml:trace>
  <inkml:trace contextRef="#ctx0" brushRef="#br0" timeOffset="18443">7094 7978 22464,'-12'-20'1799,"2"1"-1439,-2 4-90,1 3-90,1 4 90,0 1-181,0 4 541,-7 0-180,-1 15 539,-26 31-2505,26-16 0,0 4 1651,-9 14 0,-1 2 0,4 0 0,3 1-426,-2 3 1,1 2 290,2 2 0,3 4-141,5-3 0,1 4 0,5 0 141,7 2 0,4 1 0,2-1 0,-2 0 0,1 0 0,8-2 0,7-12 0,5 0 0,4-3 0,0-8 0,13 3 0,3-10 0,-4-5 0,4-2 0,2-10 0,5-14 0,2-12 0,-2-1-445,8-4 1,-1-5 444,-8 1 0,2-4 0,-6-2 0,-2-9 0,-6-3 0,-4-4 0,-3-3 776,-6-5 0,-6-3-776,-6-3 0,-5-1 0,-4-5 0,-6-2 0,-7 1 0,-4 0 0,2 21 0,-2 0 0,-4 0 0,-11-11 0,-4-1 0,-1 4 0,-5-5 0,-2 3 0,4 11 0,-3 1 0,-2 6-540,-18 4 1,-1 9 73,14 7 1,1 5-210,-13 4 0,3 9-247,18 8 1,5 6 921,1 7 0,3 5 0,3 5 0,3 3 0,2 4 0,0-1 0</inkml:trace>
  <inkml:trace contextRef="#ctx0" brushRef="#br0" timeOffset="18938">10326 7292 21835,'-9'-31'3597,"0"3"-8717,-3 5 5337,6 36 0,0 20 1,-1 19-1,0 13 1,0 11-1,0 7 0,-1 4 1,1 1-1,0-5 1,1-6-1,0-10 0,1-14-487,-1 9 1,0-13 0,1 1 0,-2 12 137,3-13 1,-2 10-1,0 7 1,-1 6-1,-1 4 1,1 2-1,0 0 1,1-3 0,0-4-1,1-6 1,1-9-1,1-9 1,2-14-1220,6 28 1351,4-14 0,5-10 0,3-9 0</inkml:trace>
  <inkml:trace contextRef="#ctx0" brushRef="#br0" timeOffset="19495">12625 7749 24083,'-5'-8'1260,"2"1"-991,3 7 1081,0 0-811,-4 0 1,3 0-90,-8 0-360,2-2-90,-5-3 0,0-3 0,0-7 0,2-5 0,3-9 0,4-8 0,8-7 0,5-2 0,13-2 0,1 18 0,7 5 0,7 12 0,2 7 0,1 1 0,0 8-1030,3 17 0,-4 12 1030,-12 6 0,-5 7 0,0 7 0,-3 3-1355,-4 9 0,-5 2 1355,-7-18 0,-2 0 0,-2 1 0,-2 2 0,-2 0 0,-5 3-271,-3-1 1,-5 4 0,-2 0 0,0-3 270,-2 2 0,0-4 0,-3 2-364,1-5 1,-2 3-1,-1-2 1,1-6 363,-14 11 0,0-6 0,5-5 0,-1-4 287,-4-3 1,1-4-288,-10 1 0,2-12 1738,36-36-1738,16-14 0,20-16 504,-5 17 0,7 0-504,8 3 0,7 0 0,0 2 957,11-1 1,3 3-958,-4 4 0,3 1 0,-1 6 0,10 9 0,-2 7-90,1 1 0,0 5-720,-1 7 1,-2 3-316,-1 1 1,2 3 1124,-7 1 0,3 3 0,-3-2 0,-13-6 0,-1-1 0,1 2 0,12 6 0,0 0 0,-1 0 0</inkml:trace>
  <inkml:trace contextRef="#ctx0" brushRef="#br0" timeOffset="20073">15857 7256 15330,'0'-31'3418,"0"6"-476,0 5-2493,0 7 1360,0 3-1359,0 2 584,-5 3-405,0-2 1891,-5-1-2520,5-4 0,2-4 0,3-8 0,7-10 0,7-11 0,17-9-1287,-11 24 0,3 1 1287,4 1 0,2 2 0,2 2 0,2 2 0,1 5 0,1 4 0,-1 3 0,-1 5 0,32 11-222,-26 24 1,-4 9 221,-11-3 0,-4 6 0,-4-1 0,-2 5 0,-5 0 0,-8 16 0,-7-1 0,1-17 0,-2 0 0,-2 1-249,-3-1 1,-1-1-1,-1 0 249,-9 19 0,-1-2 0,0-6 0,-1-4 0,2-5 0,1-3 0,2-8 0,1-2 0,-7 16 0,11-18 0,22-26 0,22-22 0,22-14 0,8-3 637,-9 7 1,3 1-638,-4 3 0,4 1 0,1 6-201,1 10 0,0 7 0,-3 5 201,4 7 0,-2 8 0,-11 1 0,0 4 0,-8 6 0,-6 19 0,-11 6 0,-5 7 0,-7 2-228,-7-18 1,-3 1 0,-3 0 227,-4 2 0,-3 0 0,-6 2 0,-6 1 0,-5 2 0,-3 0 0,1-4 0,-4 4 0,0-3 0,-3 0-405,0-3 0,-3 1 1,-1-1-1,2-4-585,-2-4 1,1-4 0,-1-1 774,0-2 1,0-1 0,0-1 0,2-2-1,0-2 1,0 0 0,1-2 0,-1 0 0,1 0-1</inkml:trace>
  <inkml:trace contextRef="#ctx0" brushRef="#br0" timeOffset="20721">20105 6824 23544,'21'-51'3328,"-3"3"-2339,-6 4-269,-6 7-720,-2 6 0,-4 8 0,0 8 0,-4 7 0,0 40 0,0 8 0,3 10 0,3-2 0,1 5 0,1-1-199,0-2 0,1 0 0,2-1 199,2 2 0,1-1 0,3-4 0,4-3 0,2-5 0,3-4 0,3-4 0,1-6 0,3-5 0,4-5 0,3-7 0,3-8 0,1-6 0,5-7 0,0-5-759,3-7 1,-1-5 758,0-4 0,-2-4 0,-2-2 0,-2-2 0,-4 0 0,-3-1 0,-5 1 0,-3 0 0,-5 4 0,-2 1 0,-4 5 0,-2 2 0,4-17 0,-16 40 0,-12 46 0,-2 10 0,-1 9-661,3-5 1,-1 5-1,0 2 661,2-7 0,0 1 0,-1 3 0,0 5 0,1-3 0,-1 4 0,0 3 0,0 2 0,0 1 0,0-1 0,1-8 0,1 2 0,-1-1 0,1 2 0,-1-1 0,1 0 0,0 0-255,-1 0 1,1 1 0,0 0-1,0 0 1,0-1 0,0 0-1,1-1 255,-1 5 0,0 0 0,1 0 0,0-2 0,0-3 0,2-2-405,-1 4 0,1-3 1,1-3-1,0 1-450,0-2 0,1-1 1,-1 0-1,1-1 855,-1 11 0,0-1 0,1-2 0,1-5 0,1-1 0,0-1 0,0-4 0,1-1 0,-1 1 0</inkml:trace>
  <inkml:trace contextRef="#ctx0" brushRef="#br0" timeOffset="21228">23467 6778 25882,'-10'-33'1619,"3"5"-1439,4 3-90,6 7-90,9 1 90,20 1-90,22 4 0,10 2 0,-6 2 0,5 2-528,-3-1 1,6 0 0,0 1 122,-12 4 0,1 1 1,-1 0-1,-3 0-822,0-1 1,-3 0 0,1 1 596,9 1 1,0-1 0,-8 2-631,-13 1 1,-6 1 1259,5 5 0,-32 5 0,-18 2 0</inkml:trace>
  <inkml:trace contextRef="#ctx0" brushRef="#br0" timeOffset="21618">23849 6631 23184,'-34'-8'1619,"0"1"0,-20-4-1439,12 4-90,23 5 90,11 2 449,-2 40-359,-3 2-150,1 8 0,-3 13 0,1-5-75,2-10 0,0 2-448,-4 11 1,-1 7 0,3-10 447,7-21 0,1-3-45,-3 6 0,4-3-613,8 3 613,5-6 0,12-2 0,8-11 0,5-2 45,-3-3 0,2 1-133,15 4 1,3 2 87,-8-4 0,-1 2 154,3 5 1,0 1-155,-1 3 0,0 2 0,-3 2 0,-3 5 0,-10-3 0,-2 4 0,-5 2 0,-6 0 0,-5 2 0,-1 0 0,3 19 0,-7-2 0,-12-3 0,-9-7 0,-1-19 0,-2-5 0,-25 22 0,7-24 0,-2-3 0,-18 3 0,21-13 0,2-3-281,-4-4-889,9-10-359,9-5-540,9-10-7762,14-11 8807,16-2 1,19-3-1,10 3 1</inkml:trace>
  <inkml:trace contextRef="#ctx0" brushRef="#br0" timeOffset="22287">26699 6682 14542,'21'-55'4138,"-10"18"-977,-2-3-2621,-9 22 1408,0 2-1948,-4 4 860,-2 6-860,-6 2 3392,-10 22-3392,-12 23 0,10-4 0,-1 7-519,4-5 0,0 2 0,0 3 519,-2 7 0,0 2 0,1 2 0,-1 4 0,0 2 0,4 7 0,7-12 0,3 6 0,1 4 0,1 1 0,1-3 0,2-5-719,0 2 0,1-4 0,3-1 0,1 5 719,0-5 0,1 6 0,2 1 0,1-1 0,2-4 0,4-8 0,9 6 0,5-8 0,6-1-273,3-5 0,6-1 0,3-1 0,-1-5 273,2 0 0,1-5 0,3-1 0,-3-4 0,4 0 0,-1-3 0,-1-6 0,19-5 0,-2-9 0,-4-5 0,-4-7-113,-6-6 0,-6-11 113,-3-24 0,-9-10 0,-15 12 0,-7-2-317,-6 4 1,-4-3 0,-7 4 316,-12-4 0,-9 5 0,-3 2 0,-5 5 656,-5 6 0,-3 5-656,-3 6 0,-2 7 0,-1 5 0,0 7 0,-2 6 0,2 5 0,3 6 0,2 4-360,4 4 0,3 4-270,5 2 1,5 2-226,5 2 1,5 2-1755,3 29 2609,22-3 0,27-10 0,12-6 0</inkml:trace>
  <inkml:trace contextRef="#ctx0" brushRef="#br0" timeOffset="22649">28624 6931 25612,'-2'-46'480,"1"-1"0,0 5 0,1 1-435,-2 6-1,6 1 1,11-5 0,12 2-45,24 6 0,10 5-1019,-21 6 1,2 2 0,3 3 1018,11 2 0,3 5 0,-2 2 30,-11 2 0,-1 2 0,-2 1 37,20-1 1,-1 1 291,-15 1 1,0-1 0,-3 0-360,0 0 0,-2-1 276,11 1 1,-7 0-277,-14-2 0,-2 8 0,-24 16 0,-11 29 0,-2-4 0,-3 9-298,1-9 0,-3 7 1,-1 4-1,0 0 0,0-2 298,0 6 0,0-1 0,0 1 0,-1 4 0,2-8 0,-2 4 0,0 3 0,0-1 0,0-1 0,1-4-330,1-1 0,0-1 0,0-3 1,1 0-1,-1 1 330,1-1 0,-1 0 0,1-1 0,0 1 0,0-2 0,-2 9 0,0 0 0,1-1 0,0-1-231,1-4 0,0 0 0,0-2 0,0-1 231,-2 9 0,1-1 0,1-3-120,1-6 0,0-1 0,1-3-915,-4 13 1,2-4-581,2-11 0,2-4 1615,-2 18 0,4-29 0,5-16 0</inkml:trace>
  <inkml:trace contextRef="#ctx0" brushRef="#br0" timeOffset="22858">28758 8013 27861,'-36'-19'240,"0"-1"0,5 3 0,3 2-240,-9-1 0,32 11 0,37 18 0,11-1 0,13 3 0,0-1-926,-5-1 1,0-1 0,3 1 925,4 0 0,5 1 0,1-1 0,-3-1 0,6 0 0,-2-1 0,-1-1 0,-2-1 0,0-1 0,-2 0-330,-6 0 0,-1-1 1,-1 1-706,13 1 1,-3 0-360,-12-2 0,-5 1 1547,20 7 1,-30 0-1,-16 3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06:13.21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13539 1691 18147,'6'-23'5397,"-2"3"-4588,-2 2-89,-2 3 89,0 2 91,0 3-1,0 5-179,0 3-540,-6 2-180,5 15 0,-10 19 0,8-1 0,1 7-810,-3 12 0,0 5 810,3-8 0,1 2 0,0 2-637,-1 8 0,1 2 0,0 1 637,1-12 0,0 1 0,0 1 0,0 0-556,0 1 1,0 1-1,0 1 1,0-1 555,0-1 0,0 0 0,0 0 0,0-1 0,0-2 0,0 0 0,0-1 0,0 0-496,0 11 1,0 0-1,0-3 496,0-4 0,0-1 0,0-3-176,0 16 1,0-4 175,0-9 0,0-4-298,1-10 1,0-4-1322,3 17-450,4-27 1056,4-30 1013,3-37 0,-6 3 0,0-5 0,0-9 0,0 0 0</inkml:trace>
  <inkml:trace contextRef="#ctx0" brushRef="#br0" timeOffset="503">14062 1676 22824,'0'-23'1889,"-3"3"-1619,-2 4 0,-5 6-1,2 5-179,1 1-90,4 3 720,3-1-270,0 0 539,0 1-809,0-4-90,0 3 0,0-1-90,0-2 90,0 5 270,0-3-360,-4 3 0,3 7 0,-2 6 0,3 19 0,3 7 0,0 0 0,1 5-1131,-1 3 0,1 5 1,1 1 1130,-1 2 0,1 0 0,0 3 0,-1-9 0,0 1 0,0 1 0,1 1-568,-1 3 1,0 1 0,0 0 0,0 1 567,0 1 0,0 1 0,0-1 0,0 1-380,0 0 1,0 0 0,0-1 0,0 0 379,0-1 0,0-2 0,-1 1 0,1-2-156,-1-2 1,1-1 0,-1 0-1,1-1 156,0 10 0,0 0 0,0-2 0,-1-7 0,1-1 0,-1-1 0,2 14 0,0-4 0,-1-11 0,0-3 0,-1-9 0,1-3-86,3 10-1533,-4-20-270,1-32-630,-8-30 2519,0 5 0,0-6 0,-3-9 0,-1-4 0,-1-6 0,0 0 0</inkml:trace>
  <inkml:trace contextRef="#ctx0" brushRef="#br0" timeOffset="975">13429 2835 23454,'-38'4'1079,"10"-3"-989,18 4 0,18-5-90,26-5 0,23-5 0,-15 1 0,3-2-598,8-3 1,2 0 597,7-3 0,1 0-523,-20 6 1,1 0 0,-1 0 522,21-4 0,-1 0 0,-5 1 0,-1 0 0,-5 2 0,-2 1-120,-7 0 0,-3 1 300,-5 2 0,-3 1 269,17-1 271,-7 4-630,-20 4 932,-2 0-932,-13 9 1584,2 4-1674,2 13 0,7 2-180,8 3 0,12-3-180,9-12-89,10-5 146,4-24-57,1-13 270,-33 4 0,-1-5 90,-2-4 0,-3-4 0,-4-2 0,-4-3-301,-3-2 1,-5-2 435,-6 0 0,-6-1 89,-4 0 1,-7 1 45,-5 1 0,-4 4 45,-4 2 0,-6 5 89,-18 3 1,-3 9-270,13 12 0,1 7-45,-15 6 0,5 12 45,18 12 0,6 8-45,2 7 0,4 6-795,4 9 1,5 4 704,7-18 0,2 1 0,4 4 22,4 1 1,4 4 0,2 1-1,1-4-22,3 2 0,0-2 0,4 1-45,-1-4 0,3 1 0,1 0 0,1-7-180,13 13 1,3-7-181,1-5 0,1-4-225,-2-7 1,4-5-1620,15-10 0,3-9 1888,-15-8 0,0-6 1,15-12-1,-2-9 1,-18-6-1,1 1 1</inkml:trace>
  <inkml:trace contextRef="#ctx0" brushRef="#br0" timeOffset="1171">15337 2403 23454,'-18'-16'2338,"7"6"-1168,15 37-631,18 8-389,1-1 0,6 6 0,0-1-1314,8 6 0,2 1 1164,-2-3 0,4 3 0,-3-2 0,-7-9 0,-1-1 0,-1-1-135,14 18 0,0 0-135,-4-3 0,-1-2-135,-6-4 1,-1 0-811,0 7 1,-4-2 670,-10-15 0,-3-1 544,-2 6 0,-5-4 0,-10-11 0,-9-7 0</inkml:trace>
  <inkml:trace contextRef="#ctx0" brushRef="#br0" timeOffset="1348">15865 2144 20108,'-6'-40'1319,"0"1"0,-23 76 0,-3 26-1319,15-20 0,3 6-575,-3 6 0,-1 10 0,0 4 0,4-6 575,4-1 0,3-3 0,0 4-203,1-2 1,-1 5 0,1 0-1,0-4-124,-1 1 0,0-3 1,1 2-79,0-6 0,1 3 0,-1-2 1,1-5-676,-2 11 1,0-4 1079,-2 8 0,-1-5 0,3-24 0,0-2 0,-3 3 0,0 0 0</inkml:trace>
  <inkml:trace contextRef="#ctx0" brushRef="#br0" timeOffset="1824">16755 2423 23004,'-18'-46'1079,"-3"5"-449,1 8 0,-3 8-91,5 5-179,2 4-180,4 9 0,2 2 180,0 5-1,-1 9 1,-4 7-180,-4 17-45,0 4 0,-1 5-135,4-7 0,0 2-519,-6 16 1,1 0 518,7-13 0,1-1 0,2 0 0,2-2-45,3-2 0,2-1-45,-2 30-90,12-11 0,6-7-893,8-13 803,11-10 1,5-13-91,25-33 270,-15-6-3,-16 1 0,-3-4 453,-1-29 314,-15 11 1,-4-3-495,-2 13 0,-2 0-425,-3-12 1,-3 2 244,-6-9 641,-11-1-641,10 27 0,-4-1 0,16 42 373,5 12-373,10 16 0,6 5 0,-4-9 0,1 0-856,11 14 1,1-1 855,-8-15 0,1-1-1530,8 6 1,1-1-1027,15 9 2556,-19-19 0,-1-3 0,7-8 0,-1-6 0</inkml:trace>
  <inkml:trace contextRef="#ctx0" brushRef="#br0" timeOffset="3333">17786 1641 23274,'5'-41'3238,"-2"5"-2788,-3 5 89,-3 9 91,-2 11-180,-3 11-450,-2 17 0,0 28 0,3-10 0,1 4-1416,2 16 1,2 4 1415,0-11 0,0 2 0,0 2 0,2 7 0,0 0 0,0 2-818,1 4 0,0 1 0,1 0 818,0 0 0,1-1 0,0 0 0,1-3 0,1-2 0,0 2-233,2-9 1,0 2 0,1-1 0,0-4 232,-1-2 0,0-4 0,0 0 0,2 7 0,0 0 0,0-6 0,5 18 0,-4-19-270,-3-28 0,-23-58 225,-4-10 0,-3-6 645,-3-1 0,-5-2-555,8 17 0,-4-3 0,-1 2 0,2 5 796,-9-6 1,-3 5-812,6 8 0,-2 0 0,1 8 15,-2 8 0,0 9 0,0 4 0,1 8-45,2 5 0,1 7 654,1 7 1,3 5-655,3 6 0,5 3 0,2 7 0,5 2-296,6 3 0,4 1 296,6 2 0,4 1 0,6-1 0,5 0 0,4-2 0,5-3-66,4-2 0,3-3 66,4-7 0,3-4-90,4-5 0,2-6-45,3-8 0,2-6-90,2-8 0,1-6 45,3-8 0,-2-7 0,-17 4 0,-1-4 1,-2-3 59,1-3 0,-1-3 0,-2-1 60,0-3 0,-1-3 0,-1-4 37,-3-2 1,0-4-1,-2-2 1,-1 3-38,-1-2 0,-2 3 0,0-3 120,4-11 0,-1-2 0,-5 4 74,-5 6 1,-5 5 45,-3 5 0,-4 2 166,-7 0 1,-4 3-168,-9-14 91,-17 3 475,-1 29-475,-6 10-270,2 16 0,-1 13 0,3 19 0,3 13 0,12 0 0,2 4-73,6-9 0,1 2 73,3-5 0,0 3 0,3-2 0,2 8 0,4-2 0,2-2 0,2-1 0,2-2 0,3-1 0,2-6 0,4-2 686,0-4 1,6-1-1137,17 1 1,4-4-181,-7-9 1,2-2-502,14 0 1,1-5-84,-11-10 0,-1-4 1214,2-5 0,-1-4 0,2-2 0,0-3 0,-1-3 0,1 0 0</inkml:trace>
  <inkml:trace contextRef="#ctx0" brushRef="#br0" timeOffset="3863">19540 2444 25073,'-14'-29'1439,"0"6"-1349,2 3 0,5 7-90,2 3 0,5 3 0,0 4-180,0 1 90,0 0-90,0-6 90,0 0 90,0-7 0,-6 0 90,-2-8 90,-10-3 90,-7-2 90,-7 5-1,-9 10 91,-6 11-180,-7 19-319,24-2 0,2 5 94,-1 5 0,1 7-45,4 6 0,2 7 0,3 0-1561,-2 8 0,5 3 1561,2-5 0,3 3 0,3-2 0,8 7 0,6-3-711,4-1 1,5-1 710,4-2 0,5-4-247,2-5 0,5-4 22,3-5 1,3-5-226,1-6 0,1-5-90,3-6 1,0-4-91,0-6 0,1-6-45,-1-6 1,0-8-436,-4-9 1,0-9 0,-3 0 299,6-9 1,-2-7 460,-10 6 1,2-8 0,-1-1 0,-5 5 1127,-5 6 1,-4 2-1,0-1-150,5-12 1,-1-3 0,-3 5 0,-3 3 0,-4 3 359,1-5 0,-5 0 1359,-9 8 1,-3 3-1899,-1-24-450,-18 27 1622,8 47-1622,-4 53 28,15-26 0,1 2-28,-2 20 0,2 4 422,4-7 1,3-1-423,1 2 0,0 0 0,2 0 0,1-2 0,2-2 0,2-2-270,-1-5 0,2-1-1492,4 6 0,2-4 1762,-1-14 0,1-4 0,17 14 0,-3-40 0</inkml:trace>
  <inkml:trace contextRef="#ctx0" brushRef="#br0" timeOffset="3999">20084 1483 25702,'-20'-36'330,"0"0"0,0 5 0,-1 3-780,-16-12 0,5 22-359,9 9-720,11 22-1170,8 9 2699,12 18 0,10 16 0,-5-25 0,-1 0 0</inkml:trace>
  <inkml:trace contextRef="#ctx0" brushRef="#br0" timeOffset="4549">20491 2210 28581,'-21'-3'0,"1"1"0,3-1 0,3 1 0,8 6 0,2 15 0,6 22 0,1-8 0,2 3-610,1 10 1,0 2 609,4 7 0,1 3 0,0 1 0,2 4 0,-1-8 0,0 2 0,0-4 0,1 5 0,-1-1 0,3 9 0,-1-4 0,0-4 0,-4-22 0,-2-16 0,-2-29 0,-2-22 0,2-35-534,-3 23 1,0-6 533,2-5 0,0-6 0,1 0 0,0 4 0,1 1 0,1-1 0,-2-1 0,1 1 0,1 4 0,4-6 0,2 12 0,4 15 1074,4 31-1074,2 33 0,-2 18 0,-1 9 0,-3-8 0,-1 2-909,-2-2 0,1 2 0,-2-1 909,0 7 0,-2-3 0,-1-3 0,-1-1-203,-2 8 1,-1-3 202,-3-21 0,-1-3 0,1 5 0,-2-6 792,-8-15-792,-1-20 0,-5-26 0,6-28 0,4 11 0,1-8 0,2 1-94,1 6 1,2 1 0,0-3 93,-1-1 0,2-3 0,-1 0 0,2 4 0,2-2 0,1 2 0,1 2-535,4-16 1,2 5 534,1 11 0,1 5 0,15-10 0,15 66 0,-13 28 0,-11 3 0,-4 6-283,-6 0 1,-3 1 282,1 4 0,-2 1 0,-1-2 0,-1 0 0,-2-3 0,0-1 700,0 5 0,-1-2-1240,-2-19 1,-1-2-136,1 3 0,0-5 1043,-1-7-2347,2-14-539,4-16 2518,4-20 0,8-23 0,3-12 0</inkml:trace>
  <inkml:trace contextRef="#ctx0" brushRef="#br0" timeOffset="5191">22358 1935 25073,'-7'-28'1349,"-9"3"-1349,-15 4 180,-10 6 0,-9 7 90,-5 4-799,-8 13 663,29-1 1,-1 4-1075,-3 7 0,1 5 1030,-4 6 0,0 4 0,0 7 0,1 4-1037,0 5 1,2 2 946,13-14 0,2 0 0,0 1 0,-7 20 0,3 2 0,3-2 0,3 1-329,4-1 1,4-1 328,4-3 0,4 0 0,2-4 0,4-1-135,4-4 0,4-2 0,3-5 0,4-2-135,4-7 0,3-4-269,32 10 314,-23-27 0,3-8-45,20-21 0,0-11 225,-12 1 0,-2-6 75,-3 1 0,0-5 0,-4-4 180,-5-13 0,-4-5 0,-4 2 0,-3 13 0,-3 1 0,-1-1-31,2-14 1,-1-2 0,-4 5 45,-4 3 0,-4 4-45,-3 6 0,-2 3-45,0 7 0,-2 2-135,-10-16 139,-1 16-139,1 18 1144,2 29-1144,5 22 0,6-3 0,2 6 353,6 7 0,3 7 0,1-2-353,4 12 0,2 1 0,0-7 0,2 3 0,1-5 0,7 4 0,1-6 0,0-5 0,1-4 0,1-5 0,1-5-135,-2-5 0,3-7 262,11-10 1,2-9-263,-12-7 0,0-8 75,3-19 0,2-13 0,-7-1-354,-9 5 0,-5-2 0,-1-3 414,1-4 0,0-3 0,-1-2 0,-2 0-479,-1-11 1,-3 1 0,0-3 545,-3 15 1,-1-1-1,0-2 1,-1-4 66,-1 6 1,-1-4 0,-1-2 0,1-1 0,-1 2 0,0 3-227,1-12 0,-1 4 0,0 1 0,-1-4 92,0 3 0,-1-3 0,-1-1 0,1 3 0,-2 6 0,1-5 0,-1 6 0,-1 2 0,0 8 0,-1 1 0,-1 5 56,-6-7 1,-3 13-57,-11 22 0,7 47 0,1 30 0,2 3-229,5-18 1,2 1 0,1 3-1,-1 4 229,1-3 0,0 4 0,0 3 0,0 1 0,1 0 0,2-3-97,-1 8 1,2-1 0,1-1 0,0 1 0,1 0 96,0-8 0,1-1 0,0 1 0,0 0 0,1 0 0,1 0-37,0-2 1,0 1 0,1-1 0,0 0 0,1 0-1,0-1 37,2 9 0,0-1 0,1 0 0,1-1 0,0-1-171,0-4 1,1-1 0,0-1 0,1-1-1,1-1 171,2 8 0,1-1 0,0-1 0,2-3 57,-2-6 1,1-1 0,1-2 0,0-2-58,3 7 0,1-2 0,2-2 258,3-3 1,1-1 0,-2-6-1024,-1-2 0,2-12-2140,31-27 2905,-45-24 0,-7-10 0,4-24 0,-3-4 0,-5 1 0,0-1 0</inkml:trace>
  <inkml:trace contextRef="#ctx0" brushRef="#br0" timeOffset="6019">12840 6011 25972,'-28'-13'990,"-3"-2"-900,4 5 89,3-3 1,6 5 360,9 1 0,9 0-450,16-3-90,22-6 0,-7 6 0,5 0-317,13-4 0,5 0 317,-8 3 0,2 0 0,2 0-1023,9-2 1,2 0-1,8-2 1023,-13 4 0,6-1 0,4 0 0,1-1 0,0 1 0,-4-1-361,-6 3 0,-4-1 0,0 0 0,2 1 0,3-2 0,5 0 361,-11 2 0,3-1 0,3 0 0,4-1 0,1 0 0,1 0 0,1 0 0,-1-1 0,0 1 0,-2 0 0,-2 1 0,-3-1-181,11-1 0,-4 0 0,-1 0 0,-1 1 0,-1-1 0,2 0 0,2 0 0,3-1 181,-10 3 0,1-1 0,3 0 0,0 0 0,2-1 0,0 0 0,0 1 0,1-1 0,-2 0 0,0 1 0,-1 0 0,-2 0-84,3-1 0,-1 0 0,-1 1 0,-1-1 0,0 1 0,-1 0 0,1 0 0,0-1 0,1 1 0,0-1 84,-2 1 0,-1 1 0,-1-1 0,1 0 0,0 1 0,1-1 0,0 0 0,2 0 0,1-1 0,2 1 0,1-1-3,-6 1 1,2 0 0,2 0 0,1-1-1,2 0 1,1 0 0,0 0 0,1 0-1,0 0 1,0 0 0,0 0 0,-1 0 0,0 1-1,-2-1 1,-1 1 0,-2 1 2,5-2 0,-3 1 0,0 1 0,-2-1 0,0 1 0,-1 0 0,0 0 0,1 0 0,0 0 0,1-1 0,0 1 0,3 0 0,0-1 0,-5 2 0,1-1 0,1 0 0,1 0 0,1-1 0,1 1 0,1-1 0,-1 1 0,1 0 0,-1 0 0,0-1 0,-1 2 0,0-1 0,-2 1 0,-1 0 0,-1 0 0,-3 1 0,8-1 0,-2 1 0,-2-1 0,-2 2 0,-1-1 0,0 1 0,0 0 0,0 0 0,1 0 0,0 0 0,2 1 0,2-2 0,-4 2 0,2 0 0,1-1 0,1 1 0,1-1 0,0 1 0,0-1 0,1 1 0,-1 0 0,0 0 0,0 0 0,-2 0 0,-1 1 0,-1-1 0,-2 1 0,7 0 0,-2-1 0,-2 1 0,-1 0 0,-1 0 0,0 0 0,0 1 0,0-1 0,1 1 0,1-1 0,2 0 0,-3 1 0,1-1 0,2 1 0,0-1 0,1 1 0,0-1 0,0 1 0,0-1 0,-2 1 0,-1 0 0,-2 1 0,-2-1 0,-2 1 0,9 0 0,-3 0 0,-2 0 0,-1 1 0,-2 0 0,-1 0 0,1 0 0,-1 0 0,6-1 0,-1 1 0,-1 0 0,0 1 0,-1-1 0,0 0 0,-1 0 0,4 0 0,0 0 0,0 0 0,-2 0 0,0 1 0,-1-1 25,6 0 1,-1-1 0,-1 1 0,-1 0 0,-1 0-26,7 0 0,0 0 0,-3 0 0,-1-1 0,-7 1 0,-2-1 0,-1 0 0,-2 1 0,8-1 0,-3 1 0,-2-1 0,12-1 0,-4 0 0,-15 2 0,-3 1 818,17-3-818,-23 0 1483,-30-3-2203,-22-2-1618,-26 2-631,-20 3 3223,22 4 1,-3 0 0,-6 1-1,-2 0 1,-4 0 0,0 0-1</inkml:trace>
  <inkml:trace contextRef="#ctx0" brushRef="#br0" timeOffset="7132">2782 8918 23094,'-36'20'1889,"-3"7"-1530,4 8 1,0 5-225,8-4 0,1 4-619,2-3 1,0 4-1,3 0 574,0 14 0,5 2-1596,3 2 0,4 2 1551,3 2 0,4 1-45,3-2 0,4-2 188,4-1 1,4-3-189,3-6 0,3-3 0,1-5 0,7-5 0,14-6 0,4-9-45,-12-10 0,2-7 167,12-6 1,-2-10-123,-13-11 0,-5-9 1033,1-6 0,-3-5-1033,-3-7 0,-3-4 0,-3-5 0,-3-1 38,-4-2 0,-4-1 7,-6 2 0,-4 0 0,-3 5 0,-5 1-45,-5 4 0,-4 3-287,-2 7 1,-4 4 196,-1 4 0,-3 5-32,1 8 0,-1 5-508,-31-3-359,4 28-450,10 14-990,14 20 2429,17 11 0,25 10 0,2-30 0,0 0 0</inkml:trace>
  <inkml:trace contextRef="#ctx0" brushRef="#br0" timeOffset="7419">4065 8882 21835,'6'-31'2968,"-2"6"-2518,-2 12 89,-6 15 91,-4 21 0,-4 27-451,3-10 1,0 4-1741,0 13 0,1 5 1621,2-13 0,0 1 0,2 2-60,0 5 0,1 1 0,1 1-209,0 1 1,0 0 0,1 1 178,0-1 0,1-1 0,1 0-180,-2-4 0,1 0 0,1 1-1071,1 7 0,1 1 0,1-3-68,0 2 0,3-3 1349,2 7 0,4-8 0,17-11 0,3-16 0</inkml:trace>
  <inkml:trace contextRef="#ctx0" brushRef="#br0" timeOffset="7923">5567 8908 22194,'9'0'1799,"-1"9"-1529,-14 4 899,-10 26-719,0-9-90,-7 9-180,8-21 0,3-8 0,2-6 0,2-8 89,0-6 1,0-11-180,3-9 0,2-29-90,10 13 90,4-13 180,27 40-180,-2 29-90,-9 11 0,-2 8-1616,-3 15 0,-3 7 1616,-7-9 0,-1 2 0,-1 2 0,-1 7 0,-1 2 0,-1 1-548,-2 4 0,0 1 0,-3 1 548,-1 1 0,-2 0 0,-1 0-553,-1 0 1,-3-1 0,-1-1 552,-2-4 0,-1 0 0,-2-3 0,-1-4 0,-1-1 0,-2-3-153,-7 15 1,-3-5 197,2-9 0,-4-7 770,-5-10 0,-2-9-815,-12-10 1457,-4-33-1457,40-19 0,9-8 0,3 11 0,5-2 1155,7-17 0,8 1-1155,6 19 0,5 4 0,7 1 0,5 6 0,7 8 0,2 7-90,4 4 0,4 7-120,0 13 0,3 9 1,-3 0-121,-11-3 0,-3 0 0,1 4-573,-2 0 0,2 4 1,-1 0-1,-4 0 303,-1 2 1,-5 0-1,0 0-180,-1 0 1,-1-1 0,-1-1 704,12 11 1,-2-2 0,-3-4 0,-1-3 0,-4-2 0,1-1 0</inkml:trace>
  <inkml:trace contextRef="#ctx0" brushRef="#br0" timeOffset="8431">7090 9314 24443,'0'-49'1799,"0"9"-1619,0 10 0,0 5-180,0 11 90,0 0 0,0 6 90,0 3-1,0-5 1,0 2-180,0-4 90,4-8-90,2-11 0,8-12 0,6-8 45,2 12 0,3 1 45,16-11 0,-13 19 0,1 4 0,14 11 0,-5 20 0,-1 18 0,-6 20-90,-9 18-44,-14-25 1,-4 2 133,-3 17 0,-3 1-45,-3-13 0,-1-1-45,-2 7 0,-1-2 0,-13 12 0,20-44 0,5-6 0,26-40 0,11 2 0,11 2 0,-10 19 0,1 7 0,21 8 0,-18 22 0,-6 10 0,-19-8 0,-9 7 0,-8 6 0,-6 9 0,-4 2 0,-1-6-1695,-7 10 1,-6-1 1176,-2-4 1,-6 7 0,-3-1 0,3-9-1398,-7 0 1,-4-5 1914,5-8 0,-5 4 0,-1-2 0,6-5 0,1-2 0,2-2 0,-16 11 0,0 1 0</inkml:trace>
  <inkml:trace contextRef="#ctx0" brushRef="#br0" timeOffset="8830">9104 8893 24893,'-3'-31'1799,"-6"-4"-1529,-1 20-91,-3-1-89,7 30 0,3 5-90,4 21 0,7 6 90,8 6-90,9-2 0,8-6 90,21-6-180,-9-19 180,16-15-90,-16-19 90,-2-16 32,-3-10 508,-5-5-630,-7-2 0,-7 4 0,-7 9 0,-8 7 0,-2 12 0,-10 11 0,-9 49 0,-2 19-779,4-4 0,1 7 779,5-19 0,2 2 0,0 1-668,0 9 0,0 2 1,1 2 667,1-14 0,1 2 0,0 0 0,1 0 0,-1 2 0,1 0 0,1 0 0,-1 0-45,1-1 0,0-1 0,1 1 0,0-1-615,0 13 0,1 0 1,1-1-211,0-5 1,0-1-1,1-2 870,1-5 0,0-2 0,1-1 0,5 15 0,1-2 0,0-8 0,0 1 0</inkml:trace>
  <inkml:trace contextRef="#ctx0" brushRef="#br0" timeOffset="9120">10793 8664 22644,'5'-31'2429,"0"3"-2249,-2 8-90,1 2 89,3 5 1,6 3-90,10 5 90,14 3-180,16 2 0,-20 0 0,1 0-232,4-1 1,2 0 186,0-2 0,1 1-90,-1-2 0,0 0-180,-4 0 0,-1 0-764,26-4-720,-14 6-809,-11-1 2608,-15 3 0,-10 0 0,-7 0 0</inkml:trace>
  <inkml:trace contextRef="#ctx0" brushRef="#br0" timeOffset="9464">10964 8689 16701,'-47'0'2519,"4"0"192,7 0-2441,4 0-90,5 9 1498,-8 25-1588,20 23 0,5 7 120,-1-24 0,2 0-210,4 27 0,7-6 0,10-23 0,10-10 0,9-15 0,9-6 0,7-7 0,6 0 0,4 0 0,4 0 3125,2 11-3080,-21 5 0,-1 5-45,-12-1 0,-1 4-146,4 9 0,-4 4 146,-15-6 0,-6 2 0,-3 2 0,-4 1 0,-5 1 0,-4 0 0,-4 1 0,-5 0-644,-4 0 0,-4-2 644,-4 0 0,-2-1 0,-2-2 0,-3-2-135,0-3 0,-3-2-872,-15 2 1,-2-5 196,15-9 1,0-4-360,-11 2 0,3-6 1169,-9-16 0,12-6 0,7-4 0</inkml:trace>
  <inkml:trace contextRef="#ctx0" brushRef="#br0" timeOffset="10122">13620 8313 23544,'-12'-5'2428,"-2"0"-1978,-4 2-90,-3 1-1,-7 2 1,-3 0 0,-5 0 0,-3 9 0,-4 9-360,-1 20-352,19-13 1,-1 6 351,0 10 0,-1 9 0,2-2-531,4-6 0,1 0 0,1 3 531,0 1 0,0 3 0,0 2 0,4-2 0,1 5 0,3-1 0,1 0 0,2 1 0,2 0 0,2-1 0,2-1 0,2 0 0,2-1 0,2-3 0,2-1 0,2-1-1316,8 15 0,5-3 1316,3-7 0,5-5 0,2-8 0,5-5-156,1-7 1,5-9 155,21-11 0,1-10 0,-14-4 0,-2-5 0,15-10 0,-4-7 0,-22 2 0,-5-3 0,-5-1 0,-5-2 0,-5 3 0,-8-2 109,-13-9 0,-10 3-109,-22-8 0,2 20 0,-4 6 0,2 15 0,-2 7 0,-22 10 0,-1 7-315,16-4 0,-1 4-378,-1 5 0,-2 4 1,4 2 692,1 8 0,4 1 0,1 0 0,4 0 0,12-4 0,-1 0 0</inkml:trace>
  <inkml:trace contextRef="#ctx0" brushRef="#br0" timeOffset="10658">15090 8298 24173,'-30'0'2609,"-3"0"-2429,-2 0-1,1 0 1,1 0-90,8 0-90,11 0 0,8 0 90,18 7-90,12 4 0,19 7-90,14 2 90,-24-11 0,3 0 0,17 1 0,0-2 0,-13-4 0,0 0 90,20 0 0,-3-1-1188,-4-3 1458,2 4 0,-34 4-360,-7 7 0,-8 15 0,-8 16 0,-3-13 0,-2 5-440,-3 7 0,-1 6 440,2-6 0,-2 5 0,0 2 0,1-2-27,-1 6 1,1-2-1,-1 4 27,1 0 0,-1 3 0,1 1 0,0-4 0,1 1 0,0-3 0,1 2 0,1-3 0,0 3 0,1 0 0,0-5 0,-1 0 0,0-4 0,1 3-787,1-1 0,0 5 0,0-3 0,1-7-473,0-1 1,1-5 1259,0 6 0,1-6 0,2-9 0,0-9 0</inkml:trace>
  <inkml:trace contextRef="#ctx0" brushRef="#br0" timeOffset="10809">15090 9645 24263,'-35'-44'1889,"15"10"0,4-2-1799,6-9-225,23 2 0,11 3-315,4 18 1,5 4-919,17-9 1,8 0 1367,-6 9 0,4 1 0,-1 1 0,-10 4 0,-1 0 0,2 1 0,16-4 0,0-1 0,0 1 0</inkml:trace>
  <inkml:trace contextRef="#ctx0" brushRef="#br0" timeOffset="11349">17116 8572 20126,'0'-53'2338,"2"4"-1978,0 9-90,2 7 180,-2 7-91,0 6 91,-2 5 0,0 5 539,-5 2-449,-4 6 0,-11-1-1,-6 3-89,-9 0-90,-6 9-180,0 0-90,1 11-90,5-4 90,8 1-90,13-1 0,7 1 0,16 3 0,11 8 0,19 8-1696,7 2 0,4 3 1696,-8-6 0,3 4 0,-6-4 0,6 6 0,-1 0 0,-4-2 0,-5-3 0,-3-1 0,0 2-757,9 11 1,0 3 0,-5-3 711,-4 5 0,-7-1-69,-4-3 1,-7 4 143,-10-9 0,-5 4 0,-2-3-30,-5 5 0,-7-1 0,-9-1 0,-7 2 0,-1-8 0,-3-8 0,-4-6-170,-11 3 1,-2-9 169,16-13 0,3-9 0,-26-19 0,12-21 0,29 8 0,5-3 0,3-8 0,4-3 0,6-6 0,4-1 0,3-4 0,3 0 0,4-2 0,2 0 0,2 2 0,3 0 0,-1 9 0,2-2 0,1 2-120,-3 5 0,0 1 1,1 1-106,9-19 0,0 1-495,-7 5 1,-4 6-181,-6 0-179,-9-11 1988,-13 26-2439,-7 3-179,-4 2 2613,-3 5-904,-1 0 0,-1 7 0,1 2 0</inkml:trace>
  <inkml:trace contextRef="#ctx0" brushRef="#br0" timeOffset="11839">19581 8384 25163,'-14'-5'629,"-2"0"-449,-2 12 0,-7 4-90,-7 9-90,-11 8-558,-8 5 558,22-15 0,-1 0 0,-3 2 0,0-2 0,-3-2 0,0-1 0,-2-1 0,-1-2 0,0-5 0,0-2 0,1 0 0,-1-3 0,2-4 0,1-3 45,3 0 0,1-2-45,-25-19 90,12-12 0,13-8 45,23 6 0,5-3 45,5-20-90,5 20 0,10 3 135,16 5 0,7 8-90,-4 8 0,4 5-301,17-3 1,7 11 225,-9 18 0,3 12 0,-4 3-527,-11-5 1,-2 3-1,1 7 467,-4 3 0,2 7 0,0 4 0,-3 1 0,-6-2-711,-1 10 1,-6 0-1,-2 5 666,-1-3 0,-1 5 0,-2 1 1,-5-4-46,-6 5 0,-6-3 0,-2 0-60,-1 0 0,-2 1 0,-3-1-120,-3-1 0,-3 0 0,-2 0-90,-2-4 1,-1-1-1,-3 0-671,-2-2 1,-2-2 0,-1-1 400,-2-3 0,-1-2 1,-1-2-181,-1-3 1,0-1-1,-2-3 785,1-3 1,0-2 0,-1-1 0,-12 7 0,0-3-1,2-4 1,0 0 0</inkml:trace>
  <inkml:trace contextRef="#ctx0" brushRef="#br0" timeOffset="12551">22196 8105 22824,'-20'-13'2968,"-2"3"-2428,-5 5-90,-5 18-1,-9 21-269,16-4 0,0 6-1883,-4 9 1,-1 4 1732,7-11 0,0 2 0,0 2 0,-2 4 0,1 3 0,-1 0-751,-1 4 1,-1 1-1,1 0 721,-1 4 0,1 1 0,0 0 0,0 1 0,0 0 0,0 0-89,1-1 0,0 0 0,0 0-31,3-3 0,0-1 0,1-1-90,1-5 0,0-2 1,1 0-331,-5 15 0,1-3-135,4-10 1,2-3-549,4-9 1,1-3-1387,0 9 2835,12-30 0,14-31 0,7-19 0</inkml:trace>
  <inkml:trace contextRef="#ctx0" brushRef="#br0" timeOffset="12776">22001 8283 23813,'12'-35'1349,"-1"0"1,7-23-990,-8 15-1,-6 15-179,-2 13 180,-2 25-270,4 27-90,-1-1 0,2 6-598,1 11 1,2 6 597,0-6 0,1 6 0,1 2 0,0-3-631,0 7 0,1-3 0,0 3 613,-2-13 0,0 2 0,1 1 0,0-1 1,-1-3-103,3 10 0,0-3 0,1 1-218,-3-5 1,2 1 0,-1 0 0,-1-4 7,1-2 0,-1-4 0,1 3-630,1 13 1,2 4 0,-4-10-337,-3-16 1,-2-5 1295,0 4 0,-3-6 0,-8-11 0,-5-12 0</inkml:trace>
  <inkml:trace contextRef="#ctx0" brushRef="#br0" timeOffset="12942">21713 9228 25073,'-48'-18'1889,"10"3"-1799,17 0-1,17 2 1,28-2-90,24-3-180,-10 8 1,4 0-843,10-2 1,4 1 301,7-2 1,2 0-555,-18 5 0,1 1 0,0-1 1274,1 0 0,0 1 0,0 0 0,-1 1 0,0 1 0,0 0 0,-1 0 0,0 0 0,1 0 0</inkml:trace>
  <inkml:trace contextRef="#ctx0" brushRef="#br0" timeOffset="13612">24856 8420 26962,'0'-56'989,"0"5"-809,-4 10 90,3 11-90,-6 9-180,6 11 0,-2 15 0,3 15 0,0 25 0,0-11 0,0 3 0,0 12 0,0 4-733,0 8 1,0 3 732,0-17 0,0 1 0,0 0 0,-1 2 0,-1 0 0,1 0-571,1-1 1,0 0 0,-1-1 540,-1-2 0,-1-1 0,1-1-105,2 16 0,-1-3-90,-3-9 0,1-2-270,3 0 1,-1-5-46,-8 0 270,2-12 91,-5-53 179,-2-25 278,7 8 1,0-9 0,1-8 5,2 4 1,0-8 0,0-5 0,1-2 0,0 3 0,0 5-394,-1-6 0,0 4 0,0 1 1,1-5 152,0 5 1,1-6 0,0-2 0,0 3 0,1 5 0,0 11 45,0-11 0,2 10-225,-1 7 0,0 4 135,0-23 0,7 21 0,9 32 0,17 24 0,12 33 0,-20-13 0,-1 3-3,1 6 1,-3 3 2,-3 1 0,-3 3 98,-4 1 1,-4 1-99,-4-1 0,-4 0 0,-2-3 0,-6 0-5,-10 8 0,-6-1 5,-3-11 0,-2-2 0,2-2 0,-2-5 0,-21 0 0,28-25 0,9-11 0,7-5 462,16-6-462,28-12 0,5 10 0,-10 5 0,2 3 0,24 14 0,-20 9 0,-1 6 1073,-10 0 1,-4 4-1074,7 11 0,-6 3 0,-12-1 0,-5 1 0,-1 3 0,-4 3 0,-5 0 0,-4 3 0,-3 1-326,-2-2 0,-3-1 0,-2 0 326,1 0 0,-1-1 0,-5-3-150,-7-1 0,-4-3 0,1-7-345,2-11 1,-1-5-226,-8 3 1,0-7-810,-11-20 1529,21-16 0,4-9 0,-2-27 0,14 11 0,-1 1 0</inkml:trace>
  <inkml:trace contextRef="#ctx0" brushRef="#br0" timeOffset="14021">26525 8323 23723,'0'-36'2339,"0"4"-1709,0 6-91,0 8-179,0 6-180,0 7-180,0 0 90,0 4-180,0-1 90,0 0 0,0-1 0,0-2 90,0-2-90,-7-3 540,-24-8-360,-3 4-180,-9 10 0,-2 7 0,12 4 0,0 4-1084,-15 10 1,1 6 1083,10 5 0,5 5 0,-1 7 0,4 4 0,4 4 0,5 3 0,5 4 0,6 2 0,7 1 0,7 1 0,6-1 0,7-2 0,6-1 0,9-3-60,7-13 0,8-2 0,-1-3-480,-8-10 0,0-3 1,3-3-181,14 3 1,4-3-1,-1-6-719,8-6 0,-2-9 1439,1-7 0,0-5 0,-22 3 0,0-1 0,0-2 0,-1-3 0,0 0 0,1 0 0</inkml:trace>
  <inkml:trace contextRef="#ctx0" brushRef="#br0" timeOffset="14375">28255 8064 23903,'-17'-48'2024,"4"14"0,-1 2-1394,-3-5-630,-6-8 0,13 42 0,0 18 0,-2 30 0,5-2 0,1 9 0,-1 0-571,2-6 0,0-1 0,0 4 571,-1 2 0,1 5 0,0-1 0,1-2-942,1 4 1,1-2 0,0-1 941,0 0 0,0-1 0,1-2-90,0-2 0,1-2 0,1 0-899,0 15 0,2-2 134,0-8 1,2-3-316,1-5 1,2-2 1161,1-7 0,1-3 0,10 16 1,0-11-1</inkml:trace>
  <inkml:trace contextRef="#ctx0" brushRef="#br0" timeOffset="14651">28214 7917 25253,'-11'-32'944,"0"-1"0,-8-22-674,5 14 0,8 16-90,9 12 0,17 24-90,16 21 0,3 10-90,-6 0 0,0 4-767,1 0 0,1 4 0,-3 1 767,-10-6 0,-2 1 0,-3 0 0,0 4 0,-1 1 0,-2 1 0,-3 0 0,-2 0 0,-1 0-791,-1 0 1,-2 0 0,-3-1 790,-2-1 0,-3-1 0,-1-1 0,-1-1 0,-2-1 0,-2-1-310,-10 17 0,-3-2 310,-1-4 0,-3-3-90,-2-7 0,-1-3-180,1-5 0,-1-4-135,0-6 0,1-3-764,-21 10 969,6-17-1599,13-9 2554,18-36 0,19-4 0,16-28 0</inkml:trace>
  <inkml:trace contextRef="#ctx0" brushRef="#br0" timeOffset="14984">29522 8151 23813,'0'-47'2429,"0"7"-2069,0 7 90,0 8-1,0 4-89,-4 10 90,3 11-270,-2 22-90,3 26-90,0-9 0,0 4-817,0 10 0,0 4 817,-2-13 0,0 1 0,0 1 0,0 2 0,0 1 0,-1 0 0,0 1 0,-2 0 0,1 0 0,0-2 0,1 0 0,0-1-180,-1 17 0,1 1-840,2-8 1,-1 2 0,2-6 29,0-7 1,2-2-360,-1 15 0,4-11 1444,3-32 1,8-26-1,1-12 1</inkml:trace>
  <inkml:trace contextRef="#ctx0" brushRef="#br0" timeOffset="15181">29424 8064 24353,'-25'-56'1349,"5"5"-1259,10 10 90,10 6 0,14 7-180,16 3 90,17 7-180,16 7-340,-26 11 0,1 3 250,4 1 0,0 2-225,1 4 1,0 3-181,-1 0 1,1 4-1530,11 12 0,-2 3 2114,-14-7 0,-3 2 0,7 9 0,-5 1 0,-17-10 0,0 0 0</inkml:trace>
  <inkml:trace contextRef="#ctx0" brushRef="#br0" timeOffset="15372">29721 8435 23094,'-66'-12'1529,"16"1"0,19 0-1439,66 0-360,-21-5 45,40 15 0,16 7-1426,-21-6 0,2 0 0,-5 1 661,-4 4 1,-1 1 989,17-4 0,-9 5 0,-29 10 0,-13 1 0</inkml:trace>
  <inkml:trace contextRef="#ctx0" brushRef="#br0" timeOffset="15584">29400 9436 22194,'-25'18'3328,"5"0"-2968,9-10-90,15 4 0,38-11-630,0-1 0,5 0-135,1-3 1,1-2-1197,11-1 1,-2-3 341,-15-2 0,-2-1 1349,-3 1 0,-1-2 0,-3 1 0,-1-1 0,28-10 0</inkml:trace>
  <inkml:trace contextRef="#ctx0" brushRef="#br0" timeOffset="15861">30878 8247 17737,'1'-40'689,"0"1"1,0 4 0,0 1 2356,-1-33-2596,0 30 1198,0 6-1288,0 43-270,0 28-90,0-2 0,0 6-271,0 12 0,0 5 271,-1-14 0,0 2 0,-1 1 0,1 2 0,0 1 0,-1 3 0,-1-1 0,0 4 0,0 0 0,0-4-120,1 2 0,1-4 0,-1 2-344,-2 12 1,-1 3-1,1-7-301,2-6 1,-1-5-316,-2-4 1,0-2-411,3-8 0,0-2 1490,-2 22 0,4-22 0,0-9 0</inkml:trace>
  <inkml:trace contextRef="#ctx0" brushRef="#br0" timeOffset="16070">30947 7947 25073,'-10'-45'449,"-1"1"1,2 2 0,2 2-315,2 5 0,2 2-337,8-25 472,16 7-180,21 5-90,-12 25 0,3 2-1670,8 1 1,3 2 1534,5 2 1,1 3-181,3 2 0,0 3-43,-2 1 0,0 2-272,-4 1 0,-1 2-180,-5 3 1,-2 3-315,-6 0 0,-1 4 1124,16 20 0,-19 13 0,-10 6 0</inkml:trace>
  <inkml:trace contextRef="#ctx0" brushRef="#br0" timeOffset="16261">30833 8593 24713,'-56'29'2069,"15"-5"-1799,30-13-91,34-4 1,38-14-300,-14 2 0,8-1 1,-2 0-953,-8 0 1,-2 0 0,3 0 471,15-2 0,3 0 1,-2 2 599,-8 2 0,-2 1 0,-4 2 0,2 3 0,-2 1 0,6 2 0,0 1 0</inkml:trace>
  <inkml:trace contextRef="#ctx0" brushRef="#br0" timeOffset="18225">10387 13959 25432,'-15'-23'1620,"-7"7"-1441,-7 10 91,-6 21 0,-3 17-180,18-3 0,3 7-1278,-3 12 1,3 5 1216,6-9 1,0 2 0,2 6-588,2 1 0,0 6 0,2 3 0,-1 0 0,2-3 558,-1 2 0,1-2 0,1 1 0,1 6-39,-1-8 1,1 6-1,0 3 1,0 1-1,0-1 1,1-3-1,0-6-287,0 9 1,1-7 0,0-1 0,1 3 109,-1-2 0,1 2 0,-1 0 1,1-2-1,1-7-264,-1 3 0,1-7 1,1-1-646,2 13 1,2-6 1041,0-14 0,2-5 0,13 5 1,3-23-1</inkml:trace>
  <inkml:trace contextRef="#ctx0" brushRef="#br0" timeOffset="18443">10213 14183 25017,'-53'-21'1439,"4"1"-1439,8 7 808,11 1-808,17 2 162,22 0-252,30-1-90,-5 6 1,5 0-468,11-1 1,6 0 151,-10 1 0,5 1 1,1 0-1,-2-1-422,4 1 1,-2-1 0,2 0 443,-2 1 1,3-1 0,0 1 0,-5 0-4444,18 1 1,-4 1 4597,-4-2 1,-2 3-1,-7 5 1,-1 1-1,-4 1 1,1-1 0</inkml:trace>
  <inkml:trace contextRef="#ctx0" brushRef="#br0" timeOffset="18657">10168 15001 25343,'-50'0'1259,"10"0"-1169,21-4 90,59-22-180,-11 12 0,3-1-2009,24-10 0,5 0 1784,-3 4 0,0 1-180,3 0 1,2-1-952,-7 5 1,3 0-1,-3 1 1356,6 0 0,-1 2 0,-12 3 0,2 0 0,-5 3 0,-4 4 0,0-1 0</inkml:trace>
  <inkml:trace contextRef="#ctx0" brushRef="#br0" timeOffset="19047">12901 13568 24893,'-22'-23'1799,"-4"7"-1439,-7 7 89,-7 18 91,-3 14-1604,18-2 0,1 6 1109,-3 8 0,1 5-45,-2 12 0,1 5-718,9-11 1,0 3-1,1 1 718,-1 8 0,1 2 0,1 1 0,5-12 0,0 1 0,1 1 0,0 1-457,0 0 1,0 2 0,1 0 0,1 0 456,0-1 0,1 1 0,0-1 0,1 1-176,0-3 1,0 1 0,1 0 0,-1-1 175,1 13 0,-1 0 0,1-2 0,0-3 0,1-1 0,-1-2 0,1-4 0,0-1 0,0-1 0,-2 17 0,0-2 0,-1-8 0,0-2 0,0-7 0,-1-3 180,1-5 0,0-3-270,-7 24 1020,4-16-3269,-2-12 3059,7-17-3149,-6-21 2773,4-23 1,-5-25-1,6 19 1,0 0-1</inkml:trace>
  <inkml:trace contextRef="#ctx0" brushRef="#br0" timeOffset="19723">11906 13970 21385,'-12'0'2608,"0"0"-1978,0 0 0,-1 0-1,7 0-179,0 0-180,6 0 180,0 0-361,9-7 1,8 1-45,12-4 0,9-2-45,5-2 0,6-3 0,-1 2-1696,10-3 0,2-1 1696,-8 2 0,3-2 0,-7 2-45,-10 4 0,-4 1-181,-1 1 1,-2 1 135,18-7 0,-8 4 0,-13 3 0,-8 2-90,-4 3-269,-6 0-271,-1 0 2809,-5 2-3528,-3 1 1607,-1 2 1,-3 0 0,-2 0 0</inkml:trace>
  <inkml:trace contextRef="#ctx0" brushRef="#br0" timeOffset="20128">14310 13375 23364,'-12'0'2248,"2"0"-1888,0 0 0,1 7 0,0 6-90,-2 14-1,-1 19-179,6-13 0,0 4 45,0 13 0,0 4-441,1-11 1,0 3 0,-1 5 359,0 1 0,-1 6 0,1 3 0,-1 0 0,0-2-780,0 4 1,-1-2 0,1 0-1,-1 5 741,2-11 0,-1 4 0,0 1 0,0 1 0,0 0 0,0 0 0,-1 1 0,1 1 0,0 1 0,-1-2 0,1 0 0,1-4-423,-1-2 1,2-2-1,-1-2 1,0 1-1,0 2 408,-1 9 0,-1 4 0,0 0 0,1-3 0,0-6-253,-1 6 0,1-6 1,0-3 102,1-6 0,0-2 0,1-1-437,0 1 1,0 0 0,1-5-89,1-3 1,2-4 613,3 24-2367,12-75 2428,8-43 0,-7 8 0,-1-5 0,-3 11 0,0 0 0,0 0 0</inkml:trace>
  <inkml:trace contextRef="#ctx0" brushRef="#br0" timeOffset="20376">14383 13695 23184,'0'-46'2428,"0"5"-2068,-3 11 90,2 7-180,-7 8 90,8 14-271,0 16-89,9 26-393,5-3 1,4 13-1,3 3 1,-3-5 392,1 0 0,-2-2 0,3 5-532,0-3 1,1 5-1,2 3 1,-1-2-1,-1-4 502,5 10 0,-2-4 0,0 0 30,1 1 0,0 0 0,0-1-60,0 0 0,0-1 1,0-1-61,-2-3 0,0-1 0,0-1-90,-1-3 0,0-1 0,-1-2-1176,8 17 1,-1-2 845,-4-10 1,-1-1-136,-3-7 0,-1-2-1503,9 20-7653,-8-16 9871,-9-15 1,-6-15 0,-5-6 0</inkml:trace>
  <inkml:trace contextRef="#ctx0" brushRef="#br0" timeOffset="20590">14294 14813 24983,'-29'-15'1439,"12"2"-1349,17-2 0,30 2-90,29-6-338,-17 9 1,11 1 0,2-1 0,-5 2-1560,-5 0 0,-3 0 0,3 1 1289,8 0 1,6-2 0,-2 2 0,-7 2 607,1 1 0,-7 3 0,-6 6 0,-2 2 0,25 7 0</inkml:trace>
  <inkml:trace contextRef="#ctx0" brushRef="#br0" timeOffset="21428">9401 17425 11934,'-44'18'674,"1"-1"1,-1 1 0,4-2-1,-1 0 159,-20 10 1,2-2-384,8-3 89,13-6 1711,-5-7-1800,25-4 0,-4-6 1437,22-3-1797,4-1 1928,6-3-2018,14-1-505,17-9 1,15-5 0,-1-1 504,-13 7 0,-1-1 0,19-4 0,-30 12 0,4-1 0,6-1 0,4-2 0,5-1 0,4-1 0,3-1 0,4-2 0,3 0 0,2 0 0,3-2 0,3 0 0,1 0 0,1-1 0,2-1 0,0 1 0,1-1 0,0 1 0,0-1 0,0 1 0,-1-1 0,-2 1 0,0 1 0,-3 0 0,-1 1 0,-3 0 0,-2 1 0,-4 1 0,-2 1 0,-5 1 0,-3 1 0,22-7 0,-7 2 0,-4 1 0,-4 1 0,-3 1 0,-1 1 0,1-1 0,1 0 0,2-1 0,5-1 0,5-1 0,6-3-44,-25 9 1,2 0 0,2-2-1,3 0 1,3-1 0,1-1-1,2 0 1,2-1 0,2 0-1,1 0 1,1-1 0,1 0-1,1-1 1,1 0 0,1 1-1,0-1 1,0 0 0,0 0-1,0 0 1,0 0 0,0 0 0,-1 1-1,-1 0 1,-1 0 0,0 0-1,-2 1 1,-2 0 0,-1 1-1,-1 1 1,-3 0 0,-1 0-1,-3 2 1,-2 0 0,-3 1-1,-3 1 44,28-8 0,-5 1 0,-4 2 0,-4 1 0,-3 1 0,-1 0 0,-2 1 0,0 1 0,1-1 0,0 0 0,2 0 0,3-1 0,-3 1 0,1 0 0,2-1 0,0 1 0,0 0 0,1 0 0,0 0 0,-1 0 0,0 0 0,-2 0 0,0 1 0,-3-1 0,-1 1 0,-2 0 0,16-5 0,-3 0 0,-2 0 0,-2 1 0,-2 0 0,-1 1 0,-1 1 0,-1 1 0,12-1 0,6 2 0,-1 0 0,-10 2 0,-19 0 0,-28 1 0,-54-10 0</inkml:trace>
  <inkml:trace contextRef="#ctx0" brushRef="#br0" timeOffset="22006">17522 13726 25792,'4'-27'2069,"6"20"-1709,8 7-180,9 26 0,2 14-180,-5-3 0,0 5 0,0 0 0,2 0 0,0 1 0,-1 1 0,0 5 0,0 3 0,-1-1 0,1 5 0,0 0 0,-1-4 0,-1 15 0,9-28-117,-10-47 0,7-17 0,5-14 0,4-12 0,3-8 0,2-6 0,1-3 0,-1 0 0,-1 3 0,-4 6 0,-4 9 0,-5 10 0,15-10 0,-7 11 0,5-14 0,-12-2 0,0 1 0,0-1 0,0 1 0,0 0 0,-1-1 0,1 1 0,0 0 0,0-1 1,0 1-1,0-1 0,0 1 0,0 0 0</inkml:trace>
  <inkml:trace contextRef="#ctx0" brushRef="#br0" timeOffset="22214">18099 13461 14812,'-44'-32'4228,"14"7"-3881,44 37 0,23 21 0,18 14 0,10 8 0,6 0 0,-1-7 0,-7-13 0,-12-19-347,6-34 0,-8-22 0,13 13 0,-10 30 0,10 15 0,8 8 0,3 4 0,-1-2 0,-2-9 0,-7-12 0,-11-19 0,-12-17 0,-7-15 0,-4-11 0,-4-8 0,-3-5 0,-1-1 0,-1 1 0,0 6 0,2 7 91,7-9 0,-1 5 0,-2 3 0,2-2 0,2-3-220,0 4 1,3-6-1,1-3 1,0 2 0,-1 3-1,-2 7 1,-5 10 164,10-11 1,-2 9-1626,-3 7 0,2 1 0,-6 9 1589,1 8 0,2 21 0,-30 32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09:51.360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13157 5757 23544,'-5'0'2428,"2"0"181,3 0-2609,3-2 0,4-6 0,7-9 0,6-9 0,10-10 0,7-4 0,4-4 0,2 1 0,-17 16 0,-1 2 0,11-9 0,5-2 0,-23 18 0,-4 8 0,-4 2 0,-2 36 0,-2 26 0,-1-3 0,0-7 0,-1 3-347,0 0 0,1 7 1,-1 3-1,0-2 347,-2-4 0,-1 0 0,-1-1 0,1-1-498,0 5 1,0-2-1,-1 3 498,1-5 0,-1 4 0,1-1 0,-1-4 0,0-1 0,0-3 0,0-1 0,0 19 0,0-1-283,0-6 1,0-3 282,0-5 0,0-2 0,0-8 0,0-2 0,-4 24 0,3-16 0,-2-9 0,3-12-1260,0-10 706,0-6-1335,0-12 1054,0-5 835,0-8 0,0-1 0,0 0 0</inkml:trace>
  <inkml:trace contextRef="#ctx0" brushRef="#br0" timeOffset="319">13250 7165 22464,'-28'0'2789,"-1"0"-2160,3 0 1,1 0 179,7 0-359,17 7-180,17-6 90,31 6-270,-14-6 0,3-2-389,9-1 1,5-1 298,2-1 0,4-1 0,1 0 0,0-1 0,0 1 0,1-1 0,6-1 0,2 0 0,-5 1 0,6-1 0,-8 1 0,-18 2 0,-6 1 0,-3-2-270,-12 2-719,-6 1-361,-6-1-269,-4-2-989,-2-3 2757,-2-4 0,0-1 0,0-2 1</inkml:trace>
  <inkml:trace contextRef="#ctx0" brushRef="#br0" timeOffset="935">15297 5559 13379,'0'-62'4048,"-7"17"-1715,-2-11-1614,-9 25 1375,-1 1-1555,-3 9-89,-1 6 917,-5 8-917,-26 41-450,5 9 582,12-2 1,1 5-583,4 0 0,3 2 0,-3 5 0,2 2 0,1 1 0,1 2 0,3 0 0,3 1 0,5-2 0,3 1 0,5-4 0,6 1 10,9-8 0,5 1 1,6-3-11,6-4 0,5-2 0,2-2 0,0 2 0,1-1 0,7-7 0,16-6 0,7-8 0,-3-5 0,-3-6 0,0-8 0,2-9 0,4-7 0,-8-4 0,-8-4 0,-6-6 0,8-11 0,-9-9 0,-23 7 0,-8-4 0,-2 2 0,-3-9 0,-4 0-535,-3 6 1,-1-2 0,-4 4 534,-8-3 0,-3 3 0,-3 4 0,-1 1 0,0 3 0,-1 2 0,-1 5 0,-1 2 0,4 4 0,-1 1-815,-4 0 0,1 2-984,-7-2 2039,8 12 1,32 30 0,12 13 0</inkml:trace>
  <inkml:trace contextRef="#ctx0" brushRef="#br0" timeOffset="1352">16349 5483 25253,'-13'-21'2338,"3"1"-1978,4 2-180,2-2-90,20-9-90,8 1 90,26-14-1361,-19 22 0,2 0 1271,5-4 0,1-1 45,4-2 0,0 0-45,-2 1 0,0 1 134,-4 2 1,-1 0-135,-7 5 0,-1 1 133,14-11-133,-11 8 0,-11 4 0,-6 4 0,-8 18 0,-6 17 0,-8 25 0,-7 19 0,-1 2-354,5-15 0,-1 1 0,0 1 0,0 2 354,0-3 0,0 2 0,-1 0 0,1 1 0,0-2-251,-1 8 0,-1 0 0,2-3 0,1-3 251,1-1 0,1-4 0,1 0 0,0-3 0,1-1 0,0 0 0,-2 18 0,2-2 0,0-7 0,1-2-363,3-9 0,0-2 363,1-6 0,0-2 0,2 19 0,0-14 2095,0-13-3893,0-16 1298,0-18-2468,4-19 2968,-1-9 0,3-6 0,-2 1 0</inkml:trace>
  <inkml:trace contextRef="#ctx0" brushRef="#br0" timeOffset="1714">16345 6951 22284,'-41'-15'3688,"0"0"-2788,-3 0 89,-1-1-269,2 3-720,3 5 0,5 4 0,6 4 0,9 0 0,15 0 0,17 4 0,29-2 0,13-2 0,-3 2 0,5 0-795,1-1 1,5-1 0,-1-1 794,-4 0 0,-2-1 0,1 1 0,0-2 0,1 1 0,-1-1 0,-3-1 0,0-1 0,-2 1 0,-4-1 0,-1 0 0,-1-1 0,13-1 0,-2-1 0,-10 2 0,-3-1-355,-8 1 1,-3 0 354,16-4-124,-17 2 124,-13-2 0,-10 4-180,-14-1 242,-6 2-3030,-13 0 2968,-7 2 0,-5 10 0,-4 4 0</inkml:trace>
  <inkml:trace contextRef="#ctx0" brushRef="#br0" timeOffset="3085">12442 4614 19733,'-9'-36'869,"0"0"1,-1 1 0,-2 2-151,-16-24-89,-7 14 1774,-9 19-2314,-9 38-90,16 23 0,-3 19 0,3 2-708,11-15 0,2 1 1,1 3-1,-2 4 708,1-3 0,-1 5 0,0 2 0,0 1 0,0 1 0,3-1-168,2-2 1,1 0-1,1 0 1,1 1-1,0 0 1,0 1 167,-1 5 0,0 0 0,1 2 0,1-1 0,0 2 0,1-1-137,2-7 1,0 1 0,1-1 0,0 1 0,1 0 0,0 1 0,1-1 136,0 1 0,1 0 0,0 1 0,1-1 0,0 0 0,1 1 0,1-1-168,-1 8 0,1 1 0,1-1 0,1 1 1,0-1-1,2-1 168,0-3 0,1 1 0,1-2 0,1 1 0,1-1 0,1-1 0,1-3 0,1 0 0,0-1 0,1 0 0,2-1 0,1 0 0,2 5 0,2 0 0,1 0 0,2-2 0,1-2 0,1-3 0,1-2 0,2 0 0,1-2 0,2-1 0,6 8 0,1-1 0,3-3 0,1-2-324,0-5 1,2-2 0,1-2-1,1-2-261,0-3 1,1-2-1,0-2 1,2-2 584,11 3 0,0-3 0,2-4 0,-3-5 0,1-2 0,0-4 0,-2-3 0,1-1 0,-1 0 0</inkml:trace>
  <inkml:trace contextRef="#ctx0" brushRef="#br0" timeOffset="3712">17611 3933 23454,'-14'-34'1709,"2"4"-1350,6 7 91,2 5 899,44 17-359,20 18-2318,-22-3 1,4 4 0,1 3 1327,6 8 0,0 5 0,0 3 0,-7-3 0,1 3 0,-1 3 0,-1 7-202,-9-4 1,1 5 0,-1 4 0,0 2 0,-1 2-1,-2-2 1,-2-2 201,0 0 0,-2-1 0,-2 0 0,-1 0 0,-1 3 0,1 2-190,-3-3 0,1 2 1,0 3-1,-1 1 1,-1 0-1,-2 0 1,-2-2-1,-2-2 190,-2 5 0,-3-2 0,-2-1 0,-2-1 0,-1 1 0,-1 0-169,0 2 0,-1 0 0,-2 0 0,-1 0 0,-1 0 0,0 0 79,-2 0 0,-1 0 0,-2-1 0,0 1 0,-1-1 0,0 1-90,-2-1 0,0-1 0,-2 1 0,0-1 1,0 0-1,-2-1-15,0-3 0,1 0 0,-2-1 0,0 0 0,-3 1 1,-1 0-333,-2 1 0,-3 1 0,-1 1 0,-2-1 0,1 0 0,-1-2 1,2-4 526,-3 5 0,0-4 0,1-2 0,-2 0 0,-2 1 0,1-1 0,-2 1 0,-1 0 0,-1-1 0,1-3 0,2-4 0,-3-3 0,0-1 0,0 0 0,0 0 0</inkml:trace>
  <inkml:trace contextRef="#ctx0" brushRef="#br0" timeOffset="5427">19069 7022 15988,'0'-10'5936,"0"2"-5216,0 1 449,0 0-539,0 1 0,0 1-1,0 3 181,0 2 719,0 13-989,-3 18-540,-2 32-505,1-19 0,-2 6 505,1 9 0,-1 8 0,0-2-752,0-13 0,1-1 1,0 3 751,0-2 0,0 4 0,0-2 0,0-2 0,0-3 0,0-2 0,1-1 0,-2 19 0,2-3-630,0-4 1,1-4 629,-1-7 0,1-2-33,3-7 0,-1-3 33,-2 21 0,3-13 618,0-15-1517,0-13 1576,0-8-2386,0-14-630,0-10 2339,0-19 0,0-13 0,0-9 0</inkml:trace>
  <inkml:trace contextRef="#ctx0" brushRef="#br0" timeOffset="5967">19349 7439 18506,'0'-13'4228,"2"1"-3778,-1 2-180,1 2-1,-1 0-89,2 6 0,-1-3 90,0 2 0,-2-2 539,0 2 811,0 1-1531,-4 2 1,3 0 0,-6 7 90,-1 28-180,-1 8 0,4-8 0,2 2-95,0-4 0,2 1 95,0 1 0,2 1 0,1 0 0,1-1 45,1-1 0,1-1-45,13 28 0,6-13 0,9-10 0,6-15 0,4-10 90,3-16-90,-3-14 0,0-19-650,-7-17 695,-19 17 0,-3-2 0,-1-3 0,-2-3-424,-2-1 1,-3-2 513,-1 1 0,-2 1-90,-4 4 0,-4 0 71,-5-8 1,-7 2-117,-7 9 0,-3 3 0,0 1 0,-1 6-45,-2 9 0,-1 8-405,-11 15-270,5 16-449,2 23 359,20-13 1,2 4 736,0 26 0,3 5 1,3-12-1,2 1 1,2-5-1,1-1 1,0 0-1</inkml:trace>
  <inkml:trace contextRef="#ctx0" brushRef="#br0" timeOffset="7596">12389 10783 15001,'-43'-49'1979,"-1"11"300,0 24-1470,-9 32-314,22 9 0,1 8-136,-7 16 1,1 8-501,8-8 0,1 4 0,1 4 208,4-8 1,0 2-1,2 2 1,0 2-68,3-7 0,0 2 0,1 1 0,1 0 0,0 2-74,1 2 1,1 1 0,1 1 0,0 1 0,1-1 73,1 2 0,1 0 0,1 0 0,1 1 0,1-1-29,2 0 0,1-1 1,1 0-1,1 0 1,2 0 28,1-3 0,2-1 0,1 0 0,1 0 0,2-1-93,3 9 0,3 0 0,1-1 0,4-2 93,1-5 0,2 0 0,2-2 0,3-2-135,0-4 0,1-2 0,4-2 0,5-1-495,4-5 0,6-1 1,3-1-1,1-3 1,-2-3-76,-1-3 0,0-3 1,0-2-1,4-2 705,-1-1 0,4 0 0,1-2 0,-1-3 0,-3-5 0,12-6 0,-2-6 0,-1-2 0,-1-3 0,1 1 0,0 0 0</inkml:trace>
  <inkml:trace contextRef="#ctx0" brushRef="#br0" timeOffset="7918">14558 11215 21519,'0'-49'4498,"-4"-3"-3357,-2 37-421,-6 15-361,-3 46-359,7-12 0,0 3-785,0 10 0,0 3 785,-1 8 0,2 6 0,2-12 0,1 6 0,1 2 0,0-4 0,0 5 0,0-2 0,1 7-385,0-8 0,0 8 1,0 3-1,1 1 0,-1-5 1,1-7 384,1 8 0,0-8 0,0 4 0,-1 4 0,0 5 0,0-2 0,0-11 0,1-8 0,0-7-227,0-5 1,0-2-1123,0 20-450,0-18-809,2-18 2817,4-22 0,8-25 1,5-16-1</inkml:trace>
  <inkml:trace contextRef="#ctx0" brushRef="#br0" timeOffset="8236">15199 11566 24263,'15'-57'2789,"-5"9"-2430,-6 10 1,-13 15 0,-2 15-180,-12 20-90,1 22-90,-1 19 45,13-16 0,2 2-451,1 4 1,3 1 405,3 7 0,2 0 0,4-1 0,3 0 0,3-1 0,4-1 98,0-6 0,9-5-98,30 0 0,8-11 0,-26-15 0,1-6-1532,26-5 1,-4-13 1531,-31-12 0,-6-6 0,-2-4 0,-4-2-695,-4-4 1,-4-1 694,-4-2 0,-4 1-3,-4-2 1,-4 0 2,-3 2 0,-4 2 0,-3 4 0,-3 2 0,-2 5 0,-3 2 0,-1 7 0,-1 4-360,-29-3-480,2 11-419,8 20-271,8 7 1741,15 14-211,10 1 0,19-3 0,9-2 0</inkml:trace>
  <inkml:trace contextRef="#ctx0" brushRef="#br0" timeOffset="8568">16747 10875 24263,'2'-36'3058,"0"5"-2248,-2 3-360,0 8-450,0 5 0,0 5 0,0 29 0,0 19-1418,-3 3 1,0 10 0,0-1 1417,-1 14 0,0 3 0,1-18 0,-1 4 0,0 0 0,1-1-470,0 8 1,2-2-1,-1 0 470,-2 5 0,1 0 0,1 0-295,1 0 1,1 0 0,-1 0 294,0-3 0,-2 1 0,2-2 0,0-3 0,2 0 0,-1-2 0,0-5 0,0 0 0,0-2 0,0 15 0,0-2 0,0-11 0,0-2 0,0-8 0,0-2-719,0 26-1170,0-32 2255,3-43 0,6-30 0,-3 2 0,0 1 1</inkml:trace>
  <inkml:trace contextRef="#ctx0" brushRef="#br0" timeOffset="8984">17599 10448 23454,'-12'-36'3058,"2"3"-2339,3 2-179,4 6-180,3 5 90,9 7-450,51 35 0,-26-3 0,4 10-678,2 7 1,5 10-1,0 5 1,-4-2 677,-9-7 0,-4 0 0,0 2 0,0 4-499,1 3 0,2 4 0,-1 2 0,-2 1 0,-4-2 499,-3 5 0,-3 0 0,-4 0 0,0 0 0,-1 3 0,-2 0 0,-2 2 0,-1 3-278,-5-9 0,-1 3 0,-1 3 0,-2-1 0,0-1 0,0-4 278,-1-3 0,-1-3 0,0-1 0,-1 0 0,-1 2-223,-2 11 0,0 3 0,-2 0 0,0-3 0,-1-6 223,-4 3 0,-1-6 0,-2-1-68,-4 4 0,-2 1 0,1-6 68,-2 0 0,0-4 477,-4 3 0,-1-10-1826,-1-18-540,6-24 857,11-27 1032,6-23 0,18-17 0,-4 27 0,1 0 0</inkml:trace>
  <inkml:trace contextRef="#ctx0" brushRef="#br0" timeOffset="9976">19244 12110 23184,'2'-32'3418,"0"5"-2789,-2 6 91,0 6-360,0 7-90,0 20-270,0 21 0,-4 33-624,4-20 0,0 7 1,-1-1 623,0 13 0,-1 1 0,1-5 0,2 4 0,-1-4 0,0-14 0,0-3 0,0 0 0,0 20 0,0-2-1386,0-5 0,0-3 1386,0-7 0,0-2 0,0-8 0,0-3-369,0 19 369,0-17-180,-4-34 0,-4-20 90,-6-35 90,3 21 0,0-2 0,-2-3 0,-3-1 45,-8-9 0,-3 2 361,6 14 1,-1 3-363,-5-4 1,-1 6 3038,-10 11-2994,1 15 1,-5 49-90,21-8 318,11-2 1,7 0-319,22 15 0,15 0-236,-11-28 1,3-2 235,2-1 0,1-2 0,2-2 0,2-3-225,10-1 1,0-4-316,17 2 90,-24-8 0,-1-3-629,2-9 273,-7-4-813,-4-11-720,-3-9 2339,-3-10 0,-2-7 0,0-6 0</inkml:trace>
  <inkml:trace contextRef="#ctx0" brushRef="#br0" timeOffset="10831">19630 12643 20395,'1'-18'3418,"0"3"-2968,1 5-180,-2 2-180,0 3 0,3 2 0,2 1-90,3 2 0,2 0 90,0-2-90,2-3 0,1-3 0,-3-2 90,0 0 90,-6-3 89,0 0 91,-4 0-180,-5 1 90,-2 2-90,-5 4 90,0 1 539,-10 26-359,-3 31-360,12-22 0,0 2-90,3 10 0,2 0-618,1 22 618,12-3 0,6-5-82,11-8-8,9-7-90,7-8-90,9-17-179,6-5-271,4-17-451,6-10 766,-32 4 0,-1-4 0,1-2 1,-1-2 134,-1-3 0,-1-2 45,-2-3 0,-1 0 135,-1-2 0,-2-2 90,-2-1 0,-1-2 135,3-14 0,-2 0 45,-8 11 0,-1-1 0,0-9 0,-2 1 180,-5-12-1,-8 6-89,-4 7 90,-4 8-90,-6 5 0,1 8-270,2 7 764,7 3-674,1 7-5,6 1 5,-2 4 392,3 1-212,0 2-270,-4 0 0,3 0 1259,-3 0-1079,1 0-90,2 0 90,-6 0 90,6 0-90,-8 0-180,-7 20 0,0-1 0,1 11 0,1 6 0,0 27-1696,6-16 0,2 4 1696,4-1 0,1 1 0,0 4 0,2 3-147,3-2 0,2 4 0,5 0 147,7-1 0,4-1 0,2-1-347,-1 1 1,3-1 0,4-4 346,6-6 0,4-4 0,1-7-180,10-3 1,4-10-1171,-6-10 1,3-4 0,-3-5 1349,5-3 0,-1-7 0,12-8 0,-6-8 0,-25-7 0,0 1 0</inkml:trace>
  <inkml:trace contextRef="#ctx0" brushRef="#br0" timeOffset="43597">21388 1691 24533,'7'-42'809,"0"0"1,0 3 0,-1 1-181,2-28-269,-4 16-180,-2 14 0,-11 29-180,-5 28 135,3 10 0,-2 10-1024,1 5 1,-1 10 0,1 3 0,-1-3 888,2-4 0,0-2 0,0 2 0,-1 3-322,-1 5 0,-1 3 1,0 3-1,0-2 1,0-2 321,-1 2 0,1-3 0,-1 0 0,0-1 0,-1 1 0,1-1 0,-1 0 0,0-1 0,0-3 0,0 0 0,0 0 0,-1 2-283,-1-3 0,0 2 0,-1 1 0,0-2 0,1-3 283,-5 11 0,1-4 0,-2 3 0,1-1 0,-3 4 0,0-2 0,3-9 0,-1-2 0,1-5 0,-2 6 0,2-5 0,3-1-270,6-26-869,7-13-660,5-24 1799,16-50 0,-2 5 0,-1 13 0,-1-1 0</inkml:trace>
  <inkml:trace contextRef="#ctx0" brushRef="#br0" timeOffset="44024">20089 2748 23634,'-15'-45'2068,"7"3"-1708,-1 5-90,8 8-180,-3 9 90,4 10 90,5 55-180,2 15-542,-1-3 1,0 8 496,-2-18 0,-1 4 0,0 1 0,0 1 0,-1 5 0,0 1 0,-1 1 0,0-1-710,0 1 1,0-1-1,-1 0 1,0-1 686,0-5 1,0 0-1,-1-2 1,1-3-23,0 5 0,0-4 0,2-3-148,2 3 1,2-2 147,3 6 0,3-5 0,16-2 90,14-13-45,5-22 0,6-6 0,-5-3 0,3-2-303,-3-2 1,4-2-1,-1-1 348,14-4 0,-2-2-30,-19 3 0,1-1 0,-1 0-15,19-3 0,2-2-45,-12 4 0,2-1 0,-4 0 0,5 0 0,-3 0 0,10 0 0,-4 0 0,0-1 0,-17 4 610,-9 3-700,-13 2 2026,-6 1-2925,-8-3-1904,-2-19 195,-13-6 2698,-6-18 0,-14-5 0,-4-3 0</inkml:trace>
  <inkml:trace contextRef="#ctx0" brushRef="#br0" timeOffset="44465">19849 2459 21295,'-43'-13'1439,"6"0"-1259,11 5 90,8 1-90,9 2 90,4 2 89,5 1 91,0 2 90,0 7 449,9 15-629,2 8-90,13 17 90,8 4-654,-9-21 0,2 1 429,8 6 0,3 2-636,9 4 0,4 1 530,-12-12 1,3 2 0,1-1-546,4 3 1,2-1 0,1 1 545,2 0 0,2 0 0,3 1-30,-11-7 0,4 1 0,0 0 0,0 0 0,-2-1 0,-2-2 0,-1-1 0,-1 0 0,3 1 0,4 4 0,4 1 0,1 2 0,-3-3 0,-6-3 0,-2-1 0,-5-4 0,1 0 0,5 5 0,0-1 0,-5-2-348,-8-5 0,-3-2 348,14 9 528,-8-5-438,-6-8 899,-10-7-1079,-3-3 1844,-11-5-2204,-2 0 832,-2 0-1642,-4 0-898,-2 0 2158,-8 0 0,-8 9 0,-5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10:11.88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10266 5960 25432,'-17'23'2429,"3"-9"-2159,5-5-180,8-13 0,34-32-90,13-4-889,-6 8 0,8-6 1,-1 2 933,6-1 0,2 1-45,-5 4 0,2-3 0,-2 5 0,0 1 0,-2 4 0,-6 3 0,-1 3 313,-8 4 1,-1 5-314,25 18 0,-25 26 0,-18 1 0,-4 7-231,-6 8 1,-5 9 230,1-10 0,-1 6 0,0 2 0,0-2-658,0 8 1,1-1 0,0 3 657,-1-14 0,1 4 0,-1 1 0,0-2 0,0-2 0,1 1 0,0-3 0,0-1 0,0 1 0,0 17 0,0-1 0,0 0 0,1-4 0,1 1 0,-1-3 248,0-4 0,1-1 1,-1 0-789,2 6 0,-1 1 1,0-4-316,0 1 1,0-3-136,-1 6 1,0-6-1799,-1-10 2788,-4-19 0,-4-14 0,-5-9 0</inkml:trace>
  <inkml:trace contextRef="#ctx0" brushRef="#br0" timeOffset="202">10469 7734 24983,'-64'0'2608,"0"0"-2248,36 0-180,23-9 0,56-7-180,-8 2 0,5-2-2081,14-3 0,3-1 2081,-16 6 0,1-1 0,0 1-30,2 0 0,0 0 0,-1 0 42,-1 2 1,-1 0 0,1 1-343,6 0 0,2 1 0,-4 1-120,3 1 1,-4 2-226,7-1 1,-6 3-1125,-6 4-810,-15 0 2609,-11 6 0,-10 3 0,-4 6 0</inkml:trace>
  <inkml:trace contextRef="#ctx0" brushRef="#br0" timeOffset="551">12471 6606 22944,'3'-40'1019,"0"1"1,-4 2-1,-3 2-479,-15-28-169,-21 25 1,-11 9-372,8 17 0,-3 7 0,-11-3 0,3 10-139,12 20 0,8 10 139,13 3 0,6 6-160,3 4 1,5 2 159,2 4 0,4 0-942,8 2 0,6-2 942,4-2 0,6-3 0,9-3 0,5-7 0,8-5 0,4-8 0,7-7 0,2-9 0,4-7 0,1-8 0,0-6 0,-2-8 0,-1-5 0,-4-7 0,-4-4 0,-6-5-1020,-5-5-1,-6-4 1021,-7-1 0,-6-4 0,-6 1 0,-8-2-72,-9 12 0,-5 0 1,-3 3 71,-4-1 0,-9 5-225,-31 0 0,-8 13-360,16 23 0,-2 9 75,3 3 1,-2 4-1,4 3-524,-4 6 0,4 5-3882,2 2 1,3 3 4276,5-1 0,5 1 0,6 1 1,3 0-1,4 1 0,1-1 1</inkml:trace>
  <inkml:trace contextRef="#ctx0" brushRef="#br0" timeOffset="1016">14014 5955 24263,'-27'-33'2519,"1"0"-1800,-3 5 1,1 2-360,0 6-360,1 5 0,1 7 0,0 17 0,-3 22 0,12-2 0,2 5-904,-3 11 0,1 4 904,0 11 0,1 3 0,6-16 0,1 1 0,1 2 0,2 2 0,1 1 0,2 0 0,1 2 0,2 0 0,2 0 0,2-1 0,3 0 0,2-1 0,1-2 0,3-2 0,3-1 0,1-3 0,4-3 0,2-2 0,12 13 0,9-9-395,0-19 0,6-6 0,-1-6 395,5-3 0,2-14-194,3-16 0,3-14 0,-11-13 194,-29 4 0,-8-9 0,-4-6 0,-3 1 0,3 3 0,4-3 0,-1 2 0,-1 0 0,-5-4-277,-6 1 1,-4-4 0,-3-1 0,-2 3 0,-3 7 276,-5 2 0,-3 6 0,-1 1 0,-9-14 0,-3 4-630,-1 10 0,-3 7-177,2 10 0,-3 8-273,0 10 1,-2 8-3837,1 9 1,1 7 4322,1 9 1,3 6 0,1 5-1,3 4 1,2 5 0,0-1-1</inkml:trace>
  <inkml:trace contextRef="#ctx0" brushRef="#br0" timeOffset="1267">15776 6458 26872,'24'-62'1709,"-5"18"-1709,10-7 0,7 18-1517,-7 17 1,5 1 1516,9-2 0,5 1 0,10 1 0,6 2 0,-14 5 0,5 1 0,1 1 0,-3-1 0,3 0 0,-2 1 0,3 1 0,-5 1 0,4 0 0,-1 2 0,-5-1-360,16 0 1,-5 2-406,-7 0 0,-2 2-880,3 2 1,-4 1 1644,7-3 0,-9 6 0,-40-7 0</inkml:trace>
  <inkml:trace contextRef="#ctx0" brushRef="#br0" timeOffset="1433">16661 5655 26773,'-30'-49'1799,"1"6"-1795,5 15-4,3 20 0,3 30 0,2 39-888,7-12 1,2 6 887,2-9 0,1 3 0,0 1-524,1 8 1,0 3 0,1 1 320,1-11 1,0 2 0,0 0 0,1 1-816,-1 3 1,1 1-1,0 1 1,1-1 1017,-1 2 0,2 1 0,-1 0 0,1-1 0,0 0 0,0 0 0,0 0 0,1 0 0,0-1 0,1 0 0,-1-1 0,1 1 0</inkml:trace>
  <inkml:trace contextRef="#ctx0" brushRef="#br0" timeOffset="1915">18923 5162 22734,'0'-28'3058,"-4"-4"-2518,4 12 0,-4-1-181,4 13-89,0 3 90,0 3 360,0 2-720,0 13 0,0 15 0,0 33-1243,0-20 1,0 5 1242,-2 11 0,-1 5 0,0-16 0,0 0 0,0 2-857,-2 5 1,0 1 0,-1 0 856,0 2 0,-1 0 0,1 0 0,0 2 0,0-1 0,0 1-573,0-2 0,1 0 1,0 0 572,-1-1 0,2-1 0,0 0-84,1-5 1,1 0 0,0 1 83,0 9 0,0 2 0,0-4 0,2 1 0,0-2 0,0 10 0,0-7 1031,0-5-1571,0-21 1476,0-16-2285,0-26-180,2-24-495,1-21 0,0-8 2209,-1 7 1,-1-3-1,1 2 1,0-4 0,0 2-1,-2 11 1,0-1-1,0 1 1</inkml:trace>
  <inkml:trace contextRef="#ctx0" brushRef="#br0" timeOffset="2125">18842 5376 21295,'14'-49'3958,"0"4"-3149,-3 4 181,-3 5-91,-4 8-269,-2 3-630,-2 7 0,-9 1 0,-6 8 0,-43 14 0,4 16-419,11-3 1,-1 4 13,6 6 0,2 2-180,-4 5 1,1 2-181,1 4 1,0 5 764,6-6 0,-1 4 0,4-3 0,-1 6 0,2 0 0,6-8 0,0 0 0,0 0 0</inkml:trace>
  <inkml:trace contextRef="#ctx0" brushRef="#br0" timeOffset="2476">20101 5361 26610,'-18'-49'1259,"-8"8"-1259,-13 10 350,-10 16-350,10 27 0,-1 14 0,1 23 0,3 11-727,12-18 0,1 2 0,3 3 727,2 10 0,4 4 0,6 1 0,5-10 0,4 1 0,2-1 0,1-2 0,2 2 0,2-2 0,2 2-723,2 10 0,2 2 0,4-7 723,7-6 0,7-8 0,16-5 0,6-10-136,-14-14 0,2-8 136,13-9 0,-2-11 0,-17-15 0,-5-8-273,-1-8 0,-5-5 273,-4-9 0,-5-4 0,-9 18 0,-2 0 0,-3-1 98,-3 0 1,-3-1-1,-3 2-98,-3 1 0,-3 1 0,-3 2 0,-10-13 0,-9 4-150,0 17 0,-6 2 0,1 5-615,-3 1 1,-2 5-315,-12 1 0,2 9-1800,-4 20 2879,12 15 0,18 11 0,8 8 0</inkml:trace>
  <inkml:trace contextRef="#ctx0" brushRef="#br0" timeOffset="2709">21351 5234 25792,'0'-51'1529,"8"0"-809,8 0-1116,18 3 486,-9 25 0,3 2-400,7 2 0,3 2 310,6 3 0,2 3-135,5 1 0,2 3-495,1 1 0,2 1 135,-2 2 0,0 1-90,-4 1 1,-2 0-226,-6 1 1,-3 0-1530,22-2 2339,-22-3 0,-25 1 0,-13 0 0</inkml:trace>
  <inkml:trace contextRef="#ctx0" brushRef="#br0" timeOffset="3127">21355 4908 22473,'-32'16'1979,"3"1"-900,9 6 251,4 12-700,6 13-406,4-16 1,0 2-628,1 7 1,0 2 402,-2 5 0,0 1 0,-1 4 0,-1 1 0,-1 1 0,0 0 0,0-2 0,-1-2 0,1-3 0,0-1 0,2-7 0,0-1 0,-6 24 0,7-17 0,2-14 341,8-16-341,9-11 256,10-13-256,17-5 0,14-2 0,10 6-261,-27 7 1,1 4 260,0 5 0,0 4 0,0 4 0,-1 5 0,-2 5 0,-3 6 0,-7 5 0,-2 7 0,-4-1 0,1 10 0,-6 2-799,-3-5 1,-2 3 0,-6-3 798,-8 9 0,-6-4 0,-3-1 0,-4-1-771,-4-2 1,-4-3 770,0-5 0,-5-3-285,-11 1 1,-2-5 284,14-15 0,0-3 91,-7 3 1,2-8-92,2-21 0,13-9 0,11-15 2244,14-9-2244,12-1 0,7 2 684,8 8-2573,-3 5-720,1 10 2899,-7 8 0,-5 12 1,-6 7-1</inkml:trace>
  <inkml:trace contextRef="#ctx0" brushRef="#br0" timeOffset="6879">10793 11774 25972,'-8'0'1979,"4"0"-1619,0 0-90,4 0-270,0-4 0,11-7 0,10-9 0,18-8 0,12-8-225,-23 17 1,1 0 224,1 0 0,1 0 0,-2 0 0,-1 2 0,23-11 0,-10 5 0,-6 8 0,-15 27 0,-4 16 0,-12 28 0,-5 10-679,1-9 1,0 2 678,0-1 0,0 5 0,0-2-506,0-8 1,0-1-1,0 0 506,0 2 0,0 1 0,0-1 0,1 1 0,0-1 0,1 0 0,-1 0 0,2-2 0,-1 0-360,1-4 1,1-1-1,-1-1-585,4 18 1,0-2-360,0-8 0,-1-3 1304,1-7 0,0-2 0,-2-7 0,0-2 0,5 25 0</inkml:trace>
  <inkml:trace contextRef="#ctx0" brushRef="#br0" timeOffset="7049">10793 13355 24803,'-33'23'1889,"7"-5"-1799,17-8 90,19-5-90,26-14-180,-5 2 0,3-2-771,11-6 1,2-3 320,9-2 0,1-1-862,-16 4 1,0 0-1,1 0 772,0-1 1,1-1-1,0 0-180,0-1 1,0 0 0,-1-1 601,-1 1 1,0-1 0,-1 0-1,18-9 1,-2-1 0,-2 2 0,-1 0-1</inkml:trace>
  <inkml:trace contextRef="#ctx0" brushRef="#br0" timeOffset="7394">12231 12445 21115,'7'-37'1859,"1"0"0,-2 1 0,-2 1-690,-6-29-449,-8 10-720,-11 11 0,-5 13 0,-27 23 0,12 19 0,4 23 0,4 11-313,15-10 0,4 6 313,3 10 0,3 9 0,5-5-510,6-2 1,5-2 509,2-7 0,2 2 0,3-5 0,8-2 0,5-6 0,1-3 0,5-6-340,20-6 1,3-9 339,-12-8 0,-1-6 0,15-9 0,-2-8 0,-18-8 0,-5-6 0,-3-5 0,-5-4 0,-3-5 0,-5-2 0,-5 0 0,-9-3 0,-11 7 0,-6-3 0,-2 4 0,-8-4 0,-5 3 0,1 9 0,-5-1 0,-1 7 0,-9 6 0,-2 7 0,1 2 0,1 4 0,2 3 0,2 2-45,4 4 0,1 0-765,-18-3-286,15 7 17,17-2 322,19-3-592,22-5-360,21-8 629,-12 5 1,3-2 1171,5-1 1,2-1-1,5-2 1,1 0-1,2-2 1,0 1-1</inkml:trace>
  <inkml:trace contextRef="#ctx0" brushRef="#br0" timeOffset="7648">12978 11601 22644,'60'-23'4408,"-11"5"-3329,-21 8-629,-18 12-450,-20 18 0,-13 18 0,5-9 0,0 3-583,-2 7 1,1 1 582,-1 7 0,3 1-451,1 2 0,3 2 451,4 0 0,4 0 0,4-2 0,5-2 0,5-5 0,5-2 0,5-7 0,6-5 0,5-8 0,4-8 0,3-6 0,1-7 0,4-10 0,0-8 0,-1-5 0,-2-7 0,-1-5 0,-5-9 0,-15 2 0,-2-8 0,-5-3 0,-4 3 0,-8-3 0,-7 1 0,0-1-467,2-12 0,-2-1 0,-9 8 62,-22 3 0,-12 14-1034,-5 20 0,-1 9 269,14 4 1,1 1 1169,-11 2 0,3 3 0,-5 7 0,9 1 0</inkml:trace>
  <inkml:trace contextRef="#ctx0" brushRef="#br0" timeOffset="7835">13405 10936 23865,'38'-38'929,"0"1"1,3 3 0,1 4-391,3 6 1,2 5-1114,2 7 0,2 8 574,0 8 0,0 7 0,-1 10 0,-3 9 0,1 11 0,-6 9 0,-16-11 0,-2 3 0,-2 7 0,-7 0 0,-1 7 0,-3 3 0,0 1 0,-2-3-766,-1 5 1,-2-2 0,-1 1-1,-1 3 766,-2-7 0,0 3 0,-2 2 0,0 0 0,-1-1 0,-2-3-215,-2 1 0,-1-3 1,-2 0-1,0-1 1,-2 1 214,-1 2 0,-1 0 0,-1 1 0,-1-1 0,-1 0-533,0 0 0,-2 0 1,0 1-1,-2-2 0,0 1 155,-1-1 0,-1-1 1,-1 0-1,0 0 0,-1-1-221,-1-2 0,0 1 0,-1-2 0,0 0 0,-1-1 599,0-2 0,0-1 0,0-1 0,-1 0 0,-1-1 0,-5 7 0,-1-1 0,0-2 0,-1 1 0,1-4 0,-1 0 0,1 0 0,-1 0 0</inkml:trace>
  <inkml:trace contextRef="#ctx0" brushRef="#br0" timeOffset="8187">10448 10707 24893,'-51'-20'1259,"19"24"0,-1 8-854,-10 16 0,0 11-2172,8 0 0,1 8 0,1 3 1767,5-3 0,1 4 0,1 2 0,1 2 0,3-5 0,0 1 0,2 2 0,0 4 0,2 5-135,3-7 0,1 5 1,0 3-1,1 2 1,1 2-1,1 0 0,1 1 1,2-1 134,2-5 0,2 0 0,2 1 0,0 1 0,1 0 0,1 0 0,0 0 0,0 0 0,0 0-49,0 0 0,-1 1 0,1 0 0,-1 0 1,2 0-1,1-1 0,0 0 0,3-1 0,1-1 49,2 3 0,2 0 0,1 1 0,2-2 0,1-2 0,1-1 0,2-3 0,0-4-203,7 9 0,1-4 0,3-3 1,1-3-1,1 0-85,0-2 0,2-1 0,1-2 1,1-2-1,2-1-234,0-3 0,2-2 1,1-1-1,0-2 0,2-2 522,9 5 0,2-2 0,0-2 0,2-3 0,-1-4 0,2-2 0,-1-1 0,2-2 0,-2-3 0,1 0 0,0 0 0,0 1 0</inkml:trace>
  <inkml:trace contextRef="#ctx0" brushRef="#br0" timeOffset="9339">14663 13151 22644,'-10'-15'4228,"0"0"-3149,0 0-449,0 2-630,2 2 0,-2 6 0,1 37 0,5 7 0,2 7 0,0 5 0,2 3-1072,1-7 0,0 3 0,1-3 1072,1 12 0,2 0 0,0-8 0,2 3 0,-1-4 0,1 3 0,0 0-210,-1-5 0,1 2 1,-1-7-1140,3 13-450,-3 0-450,-5-41 2249,-1-15 0,0-15 0,0-9 0</inkml:trace>
  <inkml:trace contextRef="#ctx0" brushRef="#br0" timeOffset="9604">14976 13253 28131,'-22'34'450,"1"8"-450,-1 11-634,11 8 634,2 3 0,18 0 0,7-8 0,17-10 0,10-18-192,6-17-168,4-24 270,-2-20 45,-27 8 0,-3-6 180,2-26 0,-6-5-531,-8 13 0,-3-1 456,-4 6 0,-2-3 0,-4 4-15,-7-1 0,-9 6-45,-16-4 0,-7 6-1578,11 13 0,-1 4 1308,-14-1 1,0 8-1081,9 15 1,4 7 1365,-11 17 0,7 11 1,29 1-1</inkml:trace>
  <inkml:trace contextRef="#ctx0" brushRef="#br0" timeOffset="9992">16832 12089 15044,'-10'-25'2609,"1"2"489,3 2-2468,2 4 1346,8-1-1346,8 0 623,18-2-983,20-3-270,-13 12 0,2-1 1046,7-2 0,3 1-1046,6-2 0,1 1 0,0 1 0,4 0 0,-8 2 0,2 0 0,-3 2-135,4-1 0,-2 2-525,-5 2 1,2 0-1,-8 1-869,8 1-540,-7 4 1394,-43 0 1,-34 7-1,-14 1 1</inkml:trace>
  <inkml:trace contextRef="#ctx0" brushRef="#br0" timeOffset="10176">17303 11556 23813,'-23'-51'4138,"3"2"-3508,4 6-630,2 7 0,3 11 0,5 55 0,2 17-842,4 6 0,0 8 842,0 3 0,0 3-417,1-16 1,1 2 0,-1 1 416,0 3 0,1 1 0,0 0-1317,0 1 1,2 0-1,0-1 567,-1 0 1,0-1-1,1-1-270,0-3 1,1 0 0,0-2 952,-1-2 0,0-2 0,1 0 0,1 17 0,2-1 0,-2-4 0,0 0 0</inkml:trace>
  <inkml:trace contextRef="#ctx0" brushRef="#br0" timeOffset="10944">19565 11022 15691,'0'-28'3058,"0"2"201,-6 6-2540,5 9 950,-4 5-1669,-1 19 0,5 20 0,-2-2 0,0 6-28,3 13 0,0 9 28,0-6 0,0 7 0,0 4 0,0 0-10,1-7 0,0 1 0,0 2 0,0 0 1,1-1 9,-1 2 0,0 0 0,0 0 0,1 0 0,0-1 0,-1-4 0,1 1 0,1-1 0,-1-2 0,2-2-209,0 2 1,2-2 0,-1-2 0,1-2-32,-1-2 0,0-2 0,1 0-270,1 5 1,1 0-1,1-7-1289,7 17-630,4-28 2429,4-31 0,9-36 0,4-19 0</inkml:trace>
  <inkml:trace contextRef="#ctx0" brushRef="#br0" timeOffset="11235">20283 11439 20784,'17'-52'3958,"-6"7"-2170,-11 21-1159,-13 19-115,-13 27-514,-11 27 0,14-12 0,1 4-463,-2 9 0,1 3 463,2 4 0,3 6 0,6-5 0,3 4 0,3-3 0,3 5 0,4-1 0,1-12 0,3 2 0,5-7 0,7-8 0,5-7 0,2-6 0,4-6 193,32-4-193,5-28 0,-23-23 0,-3-10 0,-11 6 0,-3-5-670,-5 2 0,-2-4 1,-4 1 669,-6-12 0,-6 0 0,-3 2 0,-6-2-294,-10 6 0,-7-1 1,0 6 293,2 5 0,-4 3-315,-16-14 0,-2 11-854,-2 29 327,3 16-1406,10 7-451,11 8 2699,12 3 0,19-3 0,9-1 0</inkml:trace>
  <inkml:trace contextRef="#ctx0" brushRef="#br0" timeOffset="11404">20994 11159 23993,'29'-18'2789,"-3"-2"-2609,-4 2-90,2-7-90,8-3 0,11-7-468,-16 15 0,1 1 378,4 0 0,1 0-225,2 1 0,0 0-270,-1 3 1,1 0-271,-3 2 1,-1 0-1575,22-5 2429,-12 4 0,-15 8 0,-6 1 0</inkml:trace>
  <inkml:trace contextRef="#ctx0" brushRef="#br0" timeOffset="11691">21295 10880 24443,'-47'22'2429,"0"4"-1980,-2 6 181,3 9-180,3 10-880,24-23 0,1 3 430,2 1 0,2 2 0,2 1 0,3 1 0,2 1 0,2 0 0,1 2 0,3 0 0,1 0 0,1-1 0,2 0 0,2 0 0,1-2 0,2-1 167,3-2 0,3-2-167,0-1 0,6-2 0,25 12 0,9-4-513,-5-10 0,1-2 513,9 5 0,0-2 0,-14-14 0,-5-2 0,3 7 0,-12 2 0,-15 8 0,-16 7-539,-16 9-451,-17 4 173,10-22 1,-2-1-129,-5 0 1,-4-1 944,-21 6 0,-5-1 0,12-9 0,-1-1 0,5-3 0,0-1 0,1 0 0</inkml:trace>
  <inkml:trace contextRef="#ctx0" brushRef="#br0" timeOffset="12005">19065 10173 23544,'-12'-47'779,"0"-1"1,0 6-1,-6 5-329,-16 9 0,-5 12-91,5 14 1,-2 10-1508,-18 15 1,-1 18 1237,24-4 0,0 11 0,1 6 0,2 1 0,0-2-596,4-5 0,1 0 0,1 1 0,0 2 0,0 3 506,1-2 0,-1 3 0,-1 3 0,1 0 0,1 2 0,1-2 0,2-1-153,2 3 1,2-1-1,1-1 1,2 1 0,0 0-1,1 0 153,0 3 0,0 0 0,2 1 0,1 0 0,0 0 0,2 0-214,0 0 0,2 1 1,0-1-1,1 1 1,2-1-1,1-1 214,0-1 0,2 0 0,1-1 0,0 0 0,2-1 0,2-1-162,2 9 0,1 0 0,2-2 0,2-1 0,2-1 36,2-3 0,0-2 0,3-1 0,1-1 0,2-2-75,1-4 1,0-1 0,2-2 0,4-1-1,5-1-594,5-4 1,6 0-1,4-1 1,2-3 0,0-2-1,-2-3 795,0-2 0,-1-3 0,1-2 0,1-3 0,4 0 0,3-1 0,3 0 0,3-2 0,1-2 0,-2-2 0,-2-4 0,-3-7 0,0 0 0,0-1 0,0 1 0,-1-1 0</inkml:trace>
  <inkml:trace contextRef="#ctx0" brushRef="#br0" timeOffset="12277">22123 9787 26332,'-18'-41'112,"0"0"1,1-1-1,-7-12 1,1 2-203,4 10 0,1 3-1573,-6-19 1663,12 15 702,19 15-432,23 12-1,31 34-1043,-16 4 1,2 8 833,-9 1 0,0 5 0,0 3-38,-6-3 1,0 2 0,-1 3-1,-1 2 0,2 5 1,-2 3-1,-1 2 1,-1 1-488,-6-7 1,-1 2 0,-1 1-1,-1 0 1,-1 2 464,-2 1 0,-1 2 0,-1 0 0,-1 1 0,-2 0-263,-1 1 1,-1 1 0,-2 0 0,-1 0 0,-1 1 262,-2 0 0,-2 1 0,-1 0 0,-2 1 0,0-1-200,-2-1 1,0-1-1,-2 1 1,-2 0-1,-1 4 58,-2-8 1,-1 3 0,-1 1-1,-1 1 1,-1-1 0,0-1 0,1-4-57,-1 5 0,0-3 0,-1-1 0,0 1 0,-3 3-406,1-4 0,-2 4 0,-2 2 0,0 0 0,0-2 0,1-5 1,2-5 603,-8 14 0,3-8 0,-3 0 0,5-8 0,-3 1 0,2-3 0,0-5 0,-3 0 0,0 0 0</inkml:trace>
  <inkml:trace contextRef="#ctx0" brushRef="#br0" timeOffset="12604">23110 11916 23454,'20'-38'3957,"-1"5"-3237,-7 5-270,-4 10-450,-4 8 0,-2 35 0,-2 18 0,-1 0 0,-1 10 0,1-2-743,1 10 0,-1 2 743,0-3 0,0 3 0,1-3 0,3 5 0,0-3 0,1-4 0,1-1 0,1-7 0,2-1-585,-2-10 1,0-2-856,8 24-359,-1-20-539,1-21 1613,2-22 0,4-28 0,3-18 0</inkml:trace>
  <inkml:trace contextRef="#ctx0" brushRef="#br0" timeOffset="12839">23528 12033 23993,'2'-23'3508,"-5"7"-2788,-6 19-360,-5 15-360,-1 20 0,7 15-2126,8-3 0,5 3 2126,3-12 0,3-1 0,4 12 0,7-4 341,12-14 1,6-8-342,21-2 0,-9-27 0,-3-11 0,-1-32 0,-23-11 0,-11-7 0,-13 23 0,-7 0-1105,-6-14 0,-7 3 1105,-3 22 0,-4 6-45,-3 4 0,-4 5-1312,-17 5 1,-3 7 591,13 3 1,0 3 385,-12 5 0,2 5-926,17 0 1,3 2 1279,1 2 0,2 1 1,-26 23-1,2 3 1</inkml:trace>
  <inkml:trace contextRef="#ctx0" brushRef="#br0" timeOffset="15500">5604 2672 23813,'-20'-23'1440,"3"0"-6921,1 5 5661,9 3 1409,2 7-960,7 15 771,13 23-1131,17 26-134,-3-13 0,5 3-861,-6-9 0,2 1 0,2 2 726,5 5 0,3 2 0,0 1 22,-6-9 1,0 0-1,1 1 1,1 0-23,2 2 0,0 1 0,1-1 0,1 1 0,0 2 0,1-1 0,1 1 0,-1-1 0,1 1 0,1 1 0,-1-1 0,0 0-315,0 0 1,0-1-1,-1 1 1,1-1 314,-2 0 0,1 0 0,-1-1 0,0-1-183,-3-2 0,1-1 0,-1 0 0,-1-1 183,10 10 0,-2-2 0,0-1 0,-5-5 0,-1-2 0,-1-1 0,12 10 0,-3-2-90,-9-10 1,-2-2 460,-8-8 1,-2-2-2801,9 7 2007,-22-21 422,-32-29 0,-12-2 0,-20-14 0</inkml:trace>
  <inkml:trace contextRef="#ctx0" brushRef="#br0" timeOffset="16459">6384 5107 23723,'-42'-26'900,"8"3"-720,8 0-180,13 3 180,9 0 90,20-1-91,18 6 1,27 4-1098,-20 10 1,4 2 917,7 3 0,2 3 0,4 2 0,2 2-469,2 3 0,0 2 469,-1 3 0,0 1 0,-2 1 0,-2 1 0,-3 0 0,-2 0 45,-4-3 0,-1 0-216,-5-2 1,-1-1 215,-3-3 0,-3-1 225,26 6 180,-12-7 269,-2-7-449,-19-6 1500,-5-8-1680,-18-6-90,-5-9 0,-7-8 1219,0-5-1219,-7-10 0,1-8 0,7 24 0,0-2 0,0-24 0,2-3-388,0 11 1,1-2 387,2 5 0,1-3 0,0 2 0,1-8 0,2 2 0,0-1 0,0 0-360,2 3 1,0 0 359,-1 4 0,1 0 0,0 2 0,-1 0 0,-1 4 0,-1 0 0,0 3 0,0 0-282,-2-10 1,0 2 281,0-17-54,0 27 1,0 2 53,-6 2 0,5 10 1078,-12 8-1078,2 8 0,-13 18 0,-10 15 17,10-1 0,-2 5-17,-9 9 0,-1 4-319,6-9 1,0 3 0,-2 1 318,-4 6 0,-1 1 0,-2 1-428,8-8 0,-2 1 0,1 0 1,-2 0 427,-1 3 0,-1-1 0,0 1 0,-1-1 0,0 1 0,-1 0 0,0 1 0,-2 1-18,0 0 0,-2 2 0,-1 1 0,1-1 0,2-3-512,2-2 0,2-2 0,1-1 0,-1 1 440,-6 8 0,-2 1 0,2-1 1,5-5-136,-4 7 0,5-6-117,6-5 0,3-3-333,7-6 1,2-2-1665,-6 18 2339,12-14 0,10-12 0,6-10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10:43.31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9031 5996 23004,'-14'18'2518,"5"-7"-1798,0 0 0,8-10-1,-2 4-269,3-5-90,0 0-270,12-7-90,8-8 0,20-16 0,-14 10 0,2-1-221,5-7 0,2-1 221,5-2 0,1-2-1623,2-4 0,0 0 1623,2-1 0,-1 1 0,-1 1 0,-2 2-625,-2 3 0,-2 1 625,-5 5 0,-2 1 0,19-13 0,-5 3 0,-20 18 239,-5 51-239,-15 16 0,-6 2 0,-2 5 1113,2-2 0,-1 5-1113,2-13 0,-1 5 0,0 1 0,1-2-76,0 4 1,-1-2 0,1 4 75,1-4 0,0 5 0,0-2 0,0-3 0,0 0 0,0-3 0,0 0 0,1-1 0,1-1 0,-1 0 0,0 19 0,1-1-344,0-6 1,2-1 343,-1-8 0,-1-3 0,1-5 0,-1-2 0,4 25 0,-4-13 0,0-12 0,-2-13-270,0-8-711,0-8-998,0-6 1169,0-2 1,0-4-1</inkml:trace>
  <inkml:trace contextRef="#ctx0" brushRef="#br0" timeOffset="373">9457 7602 23544,'-32'-13'3418,"1"0"-2609,3 5 1,4 1-810,3 0 0,5-1 0,18 0 0,51-13 0,-17 12 0,4 1-1696,22-7 0,4 0 1696,-2 3 0,1 3 0,-20 2 0,1 1 0,-1 1-719,0 2 1,0 0 0,0 1 718,18 0 0,-2 0-23,-7 1 0,0 2 23,4 1 0,-4 0 0,-18-1 0,-2-1 0,7 3 0,-4-1 0,-10-2 2211,-3 0-3290,-17 0 2739,-4 0-1660,-8-27 0,0 9 0,-5-23 0</inkml:trace>
  <inkml:trace contextRef="#ctx0" brushRef="#br0" timeOffset="2091">11727 5213 17517,'-8'0'4318,"0"0"-3869,0 0-269,4 0 90,-4 0 90,7 0 2068,-2 0-1978,-1 0-90,0 0 0,-4 0 0,-1 0 89,0 0-359,-2-2 90,1-1-90,-2-2-90,2 2 90,-2 1 0,-2 2 0,-3 5 0,-1 2 0,-4 9 0,-1 4 0,-1 5 0,-1 4-90,-1 3 0,1 2 0,3 1 0,0 1 0,-3 14 0,5-12 0,2 3 0,7-5 0,2-1 0,-4 22-778,5-19 0,0-1 778,0 15 0,0 1-67,4-17 1,0-1 66,-4 16 0,5-7 0,1-2 0,-1 6 0,3 14 0,0-19 0,3-3 0,2 3 0,3-1 0,0 0 0,4 10 0,-1-13 0,1 5 0,-2-18 0,0-1 1532,0-2-1532,8 13 157,-5-7-157,12 14 0,-7-18 0,5 7 0,-2-11 0,1 1 0,2-4 0,5 0 0,1-3 0,6-2 0,3-5 0,4 1 0,5-8 0,2 4 0,2-5 0,1 0 0,0-5 0,0-5-249,1-8 249,1-8 0,-14 3 0,0-2 0,-10 5 0,0 0-788,9-9 1,-2-1 787,-13 7 0,-1 0 0,-2-2 0,0-3-1394,7-14 0,-1-2 1394,-8 10 0,-1-2 0,10-24 0,-3 0-189,-11 24 1,-3 1 188,3-11 0,-2 2 0,1-15 0,-6 3 0,-4 3 0,-2 2 0,-2-2 0,-4-1 0,-2-4 0,-5-3 0,-3-3 0,7 31 0,0 0 0,-1 1 0,0-2 0,-8-13 0,-1-1 0,3 11 0,-1 0 0,-7-10 0,-2 1 0,5 15 0,-1 1 0,0 2 0,-2 0 81,-21-22-81,-3 6 0,-1 6 0,-4 10 0,0 5 998,-3 8-998,-1 7 0,15 5 0,-1 2 0,-16 1 0,20 1 0,2 2 2249,-5 3-2249,3 6 166,3 1-2774,-13 23 899,9 5 190,13-8 1,1 4 1518,4 1 0,1 3 0,-1 8 0,0 3 0,-2 3 0,1 0 0</inkml:trace>
  <inkml:trace contextRef="#ctx0" brushRef="#br0" timeOffset="3313">17169 5721 23813,'-15'0'1350,"1"0"-1170,8 0-91,0-2 1,6 2 0,4-3 90,31 3 0,8 0-135,-4 0 0,4 0-1086,0 0 0,3 0 1086,8 0 0,2 0-45,3 1 0,8-2 22,-6 0 1,8 0 0,2-1-1,-7 0-22,-8 0 0,-3 0 0,3-1 0,5 1 0,7 0 0,-3-1 0,-9 0 0,-3-1 0,-6 1-757,-6 0 0,-2 1 577,22-3-90,-14 2-90,-15-2-179,-10 3-361,-10-6-89,-6-2 978,-11-5-2418,-8-6 2429,-11-4 0,-9-1 0,-4-2 0</inkml:trace>
  <inkml:trace contextRef="#ctx0" brushRef="#br0" timeOffset="3765">17981 5193 20845,'0'-6'2699,"-5"2"-2160,3 4 91,-7 0 0,8 0-91,-8 0-179,8 0-180,-8 0 0,8 0 157,-2 30 0,1 38 1,1 13-1,0-14-307,-1-23 0,1-3 0,-1 8-327,1-2 1,1 8-1,-1 7 1,1 4-1,-1 1 1,1-1-1,-1-5 1,1-6 318,-1 13 1,0-7-1,0-1 1,0 3-23,1-4 0,0 3 0,0 0 0,0-2 0,0-5 0,0 11 0,0-6 0,0-3-196,1 7 1,0-7 195,-1-18 0,0-2 0,2 2 0,0-4-180,0-7-359,2-15-361,0-6-719,2-16-809,1-14 2428,4-21 0,4-19 0,-6 25 0,0 1 0</inkml:trace>
  <inkml:trace contextRef="#ctx0" brushRef="#br0" timeOffset="4671">21977 4664 22554,'0'16'2878,"0"-6"-1888,0-5 1169,0-5-2159,0-7 0,7-8 0,6-16 0,15-14 0,9-10-344,-14 25 0,2-1 344,1 2 0,2 0 0,-1 3 0,1 0 0,-3 2 0,1 1 0,18-13 0,-5 5 0,-9 9 0,0 4 0,-12 10 0,-3 1 0,-11 11 0,0 11 0,0 20 0,-2 18 0,0 9-551,0-5 0,0 3 551,-1-1 0,0 5 0,-1-2 0,0-8 0,0-1 0,0 4 0,0 2 0,0 5 0,0 1 0,0-3-577,0 2 1,0-2 0,0 2 576,0-4 0,0 3 0,0-1 0,0-5 0,0-5 0,0-4 0,0 0 0,0-3 0,0 0 0,0-1 0,0 16 0,0-3 0,0-5 0,0-2 0,1-6 0,0-2 0,0-7 0,0-1-396,3 21 396,0-14 0,-1-11 0,0-7 1340,-2-8-1340,4-7 0,0-3 83,12-26-5210,2-27 5127,-3-1 0,-3-14 0,-13 25 0</inkml:trace>
  <inkml:trace contextRef="#ctx0" brushRef="#br0" timeOffset="5018">22111 6306 18919,'-34'6'1394,"-1"0"0,-24 5 904,4 1-1848,22-6 513,32 3-784,16-3 181,27-1-180,-10-2 0,5-1-1018,11-3 1,3-3 882,10 1 0,1-1-45,-18 0 0,1-1 0,3 1 62,4-1 0,5 0 0,1-1 0,-5 2-62,-3-1 0,-3 2 0,1-1 0,9 0 0,2-1 0,-8 2 0,14 1-90,-44 2-449,-5 0-541,-13 0-449,-3 0-777,0-2 2306,0-1 0,4-5 0,0 0 0</inkml:trace>
  <inkml:trace contextRef="#ctx0" brushRef="#br0" timeOffset="5499">24040 4502 23274,'-18'-57'2069,"-3"4"-1620,-1 10-1197,-1 5 1017,3 10 177,2 5-356,3 10 273,-2 6-94,-2 16 136,-1 17 0,0 9-180,1 0 0,2 4-551,-1 1 1,0 4 0,0 1 325,3-2 0,1 0 0,0 1 0,0 4 0,0 2 0,0 0 0,0 2 0,0 1 0,1 0 0,1 1 0,1 0 0,1 3-213,2-3 0,1 4 1,1 1-1,3-1 213,2-3 0,4 1 0,0 0 0,1-2 0,-1 0 0,1 0 0,1-2 0,3-3 0,7 8 0,3-4 0,5-7 0,6-7 0,5-7 0,4-7 0,5-7-289,3-6 0,2-6 289,3-7 0,2-6 0,-1-7 0,0-5-351,-2-5 1,-2-6 350,-4-6 0,-3-6 0,-4-4 0,-5-10 0,-16 10 0,-3-9 0,-2-4 0,-2 1 0,-2 5 0,1-7 0,-4 4 0,-2-6-293,0 7 1,-1-7-1,-1-2 1,-3 4-1,-4 7 293,-6 0 0,-5 8 0,-2 0 0,0 0 0,-2 2 0,-1 1 143,-1 3 1,-1 2 0,-3 1-144,-10-3 0,-3 2 0,0 4 0,-5 0 0,-1 6-765,-13-4 1,1 10-585,20 21 0,3 7 1349,-1 3 0,3 4 0,1 8 0,1 4 0,0 2 0,1 1 0</inkml:trace>
  <inkml:trace contextRef="#ctx0" brushRef="#br0" timeOffset="9325">12787 4060 24983,'-16'-41'2428,"3"-9"-1798,29 19-180,22 20-420,5 37 0,8 23 0,-2 5-1045,-17-15 1,-2 3-1,0 3 1,1 4 1014,-2-3 0,1 5 0,1 3 0,-1 1 0,-1 1 0,-4 0-249,-4-2 0,-2 2 1,-1 0-1,-3 1 0,0 0 1,-1 2 248,0 4 0,-1 2 0,-2 1 0,-1 0 0,-1 1 0,-1 0-222,-1-7 0,-2 1 0,-1 0 0,-1 0 0,0 0 0,-1 1 0,-2 0 222,0 2 0,-1 0 0,-1 0 0,-1 1 0,-1 0 0,-1-1 0,0 1-149,-1 0 1,-1 0 0,-1 0-1,0 0 1,-1-1 0,-1 1-1,-1-1 149,-1 0 0,0-1 0,-1 1 0,-1-1 0,0-1 0,-1 1 0,-1-1-7,0-2 0,0 0 0,-2 0 0,1-1 0,-2 0 0,0-1 0,0 0 7,-1-3 0,0 0 0,0-1 0,-2 0 0,1 0 0,-1-2 0,0 1-30,-3 4 0,1 0 0,-1-1 0,-1 0 0,-2 0 0,-1 2-651,-1-2 0,-2 2 0,-2 0 0,-1 0 0,0-1 0,1-2 0,1-3 681,-3 5 0,2-4 0,-1-2 0,0 0 0,-3 0 0,2-2 0,-3 2 0,0 0 0,-1-2 0,1-2 0,1-6 0,-1-4 0,-1 0 0,1 0 0,-1 0 0</inkml:trace>
  <inkml:trace contextRef="#ctx0" brushRef="#br0" timeOffset="9836">9023 4237 21017,'-5'-42'749,"1"0"1,0 3 0,-3 2-166,-11-3 1,-4 5 44,-15-3 1,-23 15-270,28 37 0,1 13-1597,-10 19 0,1 11 1439,14-16 0,1 5 1,-1 3-1,1 2-583,1 0 0,0 3 0,0 1 0,0 3 0,0 0 381,2-2 0,-1 1 0,0 2 0,1 1 0,0 1 0,0 1-115,1-5 0,1 2 0,0 1 0,1 0 0,-1 1 0,1 0 0,0 0 115,3-4 0,-1-1 0,1 2 0,-1-1 0,2 1 0,-1 1 0,1-1 0,1 1-151,-1 0 1,1 2 0,1-1 0,0 1-1,0-1 1,1 1 0,1 0 0,0 0 150,0-1 0,2 1 0,0 0 0,0-1 0,1 1 0,1 0 0,0-1 0,1 0-64,1 6 0,0 1 0,1-1 0,1 0 0,0 0 0,2-1 0,2 0 64,0-3 0,1-1 0,1 0 0,1 0 0,1-1 0,1 0 0,1-1 0,2 7 0,2-1 0,1-1 0,2 0 0,1-1 0,2-1 0,-1-4 0,1-1 0,2-1 0,1 0 0,3 0 0,4 1-203,-1-7 1,2 2 0,3-1-1,1 1 1,3-1 0,1-1-1,1-1 1,1-2 202,3-2 0,2-1 0,2-1 0,1-1 0,2-2 0,-1 0 0,1 0 0,-1 0 0,0 0 0,-1-1 0,1 0 0,0 0 0,1-1 0,0-2 0,0-1 0,2-2 0,8-4 0,1 0 0,-1 0 0,0 0 0,0 0 0,1 0 0,-1 0 0</inkml:trace>
  <inkml:trace contextRef="#ctx0" brushRef="#br0" timeOffset="11142">13567 8039 23634,'0'12'1079,"-4"1"-719,-2 5-90,-4 2-91,-3 5-89,-1 4-90,2-1 180,-2-3 180,2-7 0,-2-7 90,1-7 89,-1-6-89,4-5-180,3-4-90,4-7-90,3 0 0,11-18-90,4 7 0,41 2 0,12 15 0,-23 28 0,1 12-568,5 1 1,3 4-1,-9 6 568,-19 4 0,-9 4 0,-3 3 0,-3 6 0,-4 2 0,-5-3 0,-8 10 0,-6-2 0,2-20 0,-1-1 0,-3 3-943,-9 14 1,-5 4-1,1-4 943,5-14 0,-1-3 0,0 2 0,-7 9 0,-1 2 0,-1-4-147,4-12 0,-1-2 1,1-4 146,-1 1 0,0-3 0,-5 3 0,2-6 0,1-13 0,7-8 1051,8-14-1051,7-13 3130,9-2-3130,14-15 0,17 8 0,23-6-357,-8 18 0,9 2 1,1 0 356,-7 2 0,0 1 0,9 1 0,-6 2 0,8 0 0,7 1 0,1-1 0,0 1 0,-3 1 0,-8 1-694,7 0 0,-7 1 0,0 1 0,5 0 694,-2 0 0,5-1 0,3 1 0,-2 0 0,-5 1 0,-7 0 0,-1 3 0,-6 0 0,-1 0-194,3 0 0,1 0 0,-5 0 194,0 0 0,-3 0 0,3 0 0,-5 0 0,-8 0 0,-12 0-180,-8 5-685,-6-4 865,-20 8 0,1-1 0,-15 5 0</inkml:trace>
  <inkml:trace contextRef="#ctx0" brushRef="#br0" timeOffset="11900">21498 3470 22914,'-6'-46'2608,"-1"3"-1888,-5 10 90,-2 7-271,0 9-89,-6 9 90,-10 30-1447,7 6 0,-2 8 907,1 5 0,-1 6 0,-1 5-466,1-1 0,-1 3 0,0 6 0,-3 6 466,9-19 0,-1 4 0,-2 2 0,0 3 0,0 2 0,-1 4 0,2 2 0,0 3 0,1 2-121,7-17 0,0 4 0,1 2 1,-1 2-1,2 3 0,-1 1 0,0 1 1,1 2-1,0 0 0,1 1 0,-1 0 1,1-1-1,0 0 0,0-1 0,0-1 1,0-2-1,0-1 0,0-3 121,-1 7 0,0-2 0,0-1 0,0-2 0,0 0 0,0-1 0,1-1 0,0 1 0,0 1 0,1 0 0,1 2 0,0 1 0,0 2-86,2-4 1,0 2-1,-1 3 1,0 2-1,1 1 1,0 1-1,0 0 1,1 1-1,0-1 1,2-1-1,0-1 1,1-2-1,1-3 1,1-2-1,1-3 1,2-4-1,2-5 86,4 18 0,3-8 0,2-3 0,2-4 0,1-2 0,1 0 0,0 1-111,3 6 1,0 0-1,2-2 1,1 0 0,0-2-1,2 0 111,5 5 0,1-1 0,2-1 0,1-3 0,1-1-2,0-4 1,1-2-1,1-2 1,1-1 0,1-3-134,9 6 0,1-2 0,2-3 0,0-3-315,0-4 0,0-2 1,1-3-1,0-4-158,-1-3 1,0-3 0,1-3 0,-1-3 607,15-1 0,0-5 0,0-6 0,-5-5 0,1-6 0,-2-2 0,-2-7 0,1 0 0,-1 1 0</inkml:trace>
  <inkml:trace contextRef="#ctx0" brushRef="#br0" timeOffset="12376">24970 3104 21148,'0'-38'869,"0"-1"1,0 4 0,0 2-420,0-26 586,0 14-856,0 7 597,21 3 32,15 26-494,1 15 0,3 9-1378,8 19 0,2 12 1063,-9-2 0,1 5 0,-1 5-549,-6-3 0,-2 5 0,0 2 1,-1 2 548,-4-3 0,-1 3 0,-1 1 0,0 2 0,-2 2-275,-3-5 0,-1 1 0,0 2 1,-1 1-1,-2 1 0,0 0 275,-3-6 0,0 1 0,-2 2 0,0-1 0,0 1 0,-2 0 0,0 0-158,0 1 1,-1-1-1,-1 1 1,-1-1-1,0 3 1,-2 1 0,0 2 157,-3-8 0,-1 2 0,0 3 0,-1 1 0,-1 0 0,0 1 0,-1-1 0,0-1 0,0-3 0,0-1-23,-1 1 1,0-2 0,0-2 0,0-1 0,-1 0-1,-1 1 1,0 0 0,0 3 22,-1 2 0,0 2 0,-1 2 0,-1 1 0,0-1 0,0-1 0,-1-1 0,0-3 0,0-4 0,-3 5 0,0-3 0,-1-3 0,0-1 0,-1-1 0,0 0 0,-1 6 0,-2 0 0,0-2 0,0 0 0,0-2 0,-5 8 0,1-2 0,-2-2 0,1-1 0,1-7 0,1-1 0,-1-2 0,0-2 193,-5 6 0,1-2 1,0-3-434,3-7 0,1-2 0,-1-3-435,-4 5 1,-1-5-1035,-15 11 672,11-33 1037,15-30 0,14-24 0,11-15 0</inkml:trace>
  <inkml:trace contextRef="#ctx0" brushRef="#br0" timeOffset="13040">26212 6829 21295,'0'-10'3508,"0"0"-2789,0 0 91,0 0-1,0-1-89,0 6-180,0-2-360,0 7-180,0-3 0,-3 8 0,2 12 0,-3 21 0,4 16 0,0 7-685,0-6 1,0 2 684,0-3 0,0 4 0,0-2-883,0-9 1,0-2 0,0 0 882,1 0 0,0 1 0,1-1 0,0 19 0,0 4-399,2-4 0,0 5 1,0-6 398,1-7 0,-1-2 0,-1-3 0,0 3 0,-1-10 0,2-1-900,-4-13-1079,0-18 686,0-18 1293,0-25 0,3-17 0,2-11 0</inkml:trace>
  <inkml:trace contextRef="#ctx0" brushRef="#br0" timeOffset="13401">26695 7241 24173,'0'-36'2249,"-5"3"-1530,0 1-449,-1 12-270,2 3 0,4 22 90,0 40-60,9-1 0,4 10 0,-1-4 15,-2 0 0,2 0-45,6 8 0,5 3 0,4-13 90,0-24 0,2-9 90,27 10-90,-3-41 180,-25-25-90,-9-23-180,-17 18 0,-3-8 0,-1 3-351,-1 3 0,-2 0 351,-2-2 0,-1-3 0,-1 8 0,-14-11 0,-1 13 0,-2 15-180,-1 12-899,-5 19-181,-4 12-269,-6 16-720,0 10 2249,3 5 0,6 5 0,5-1 0</inkml:trace>
  <inkml:trace contextRef="#ctx0" brushRef="#br0" timeOffset="13852">14030 8689 20833,'-29'46'0,"1"0"0</inkml:trace>
  <inkml:trace contextRef="#ctx0" brushRef="#br0" timeOffset="15999">9263 12923 24803,'-15'0'1709,"7"-9"-1619,15-9 0,16-18 0,19-13-45,2 6 0,4-2 0,-10 12 0,2 0-1403,-5 4 1,2-1 0,-1 3 1537,0 4 0,-1 3 474,-3 3 1,1 3-340,3 8 0,-1 6-315,12 21 0,-21 5 0,-5 8-421,-9 12 1,-6 5 420,-2-7 0,-2 3 0,0 2-664,-2 6 1,-2 2 0,0 2 663,-1 6 0,-1 1 0,-1 1 0,0-15 0,-1 1 0,0-1 0,0 1 0,0 0 0,-1 1 0,0-1 0,0 0 0,1-1 0,0-1 0,0 0 0,0-1-286,-2 15 1,0 0 0,1-2 285,2-4 0,0-2 0,1-2 0,1-3 0,0-2 0,1-2 0,0 16 0,0-4 0,2-9 0,0-2-79,1-9 0,0-2-1990,3 20-629,2-21 3136,1-18 1,-3-21 0,-2-9 0</inkml:trace>
  <inkml:trace contextRef="#ctx0" brushRef="#br0" timeOffset="16241">9279 14950 25792,'-52'0'2429,"8"0"-2339,11 0 90,17 0-90,21-4-90,27-9 0,1 2 0,5-1-955,12-4 1,8-1 864,-9 5 0,7-1 0,1 1 0,-2 2-679,3-1 1,-2 1-1,3 1 724,-3 1 0,3-1 0,-1 1 1,-5 3-136,15 1 0,-6 3-315,4-1 0,-4 1-700,-17 4 1,-4 1-605,25 2-8032,-40 2 8938,-33 1 0,-6-8 1,-10 4-1</inkml:trace>
  <inkml:trace contextRef="#ctx0" brushRef="#br0" timeOffset="16651">11614 12979 26242,'-13'-45'779,"0"0"1,-1 4 0,-1 0-780,1 6 0,-3 2 0,-19-18-411,-2 23 411,-7 29 0,-4 37 0,23 0 0,3 8-646,6-7 0,0 3 0,2 2 646,0 8 0,2 3 0,0 1-753,1 5 0,2 1 0,2 2 753,1 1 0,3 0 0,2 1 0,3-2 0,2 0 0,3-1-534,2-2 0,3-1 0,3-3 534,2-4 0,3-1 0,3-4-122,1-3 1,2-3-1,4-4 122,17 10 0,5-9 0,4-11 0,3-10 0,2-12 0,2-10 0,-2-11 0,-1-8-165,-4-9 1,-4-8 164,-8-9 0,-7-6 0,-15 14 0,-4-2 0,-6-5 139,-8-6 1,-6-5 0,-4-1-1,-1 3-139,-2-4 0,-4 3 0,-4-2 0,-1 3 0,-4-2 0,-2 1 0,-2 7 0,-4 6 0,-3 6 0,-1 4 0,-1 3 0,-3 4 0,0 4 548,-17-7 0,-6 11-2167,14 18 0,-6 7 0,0 3 0,5 0 1591,-15 4 0,2 4 0,1 5 1,-4 5-1,10 1 0,14 2 1,1 1-1</inkml:trace>
  <inkml:trace contextRef="#ctx0" brushRef="#br0" timeOffset="16991">8674 11134 24279,'-44'-35'270,"-1"0"0,-1 5 0,-3 6-136,-6 7 1,-2 6-561,-3 10 1,-2 7 545,18 3 0,-1 4 0,2 5-445,-3 7 0,1 5 0,1 5 370,9 1 0,1 4 0,1 3 0,1 4-305,5-1 0,0 3 0,2 3 0,1 2 0,1 1 260,2 0 0,1 1 0,0 3 0,2 1 0,0 1 0,1 1-188,1-3 0,2 1 0,0 2 1,0 1-1,2 0 0,-1 1 1,2 1 187,1-5 0,0 1 0,1 1 0,1 0 0,0 1 0,1 0 0,0 1 0,1-1-83,0-4 0,1 0 0,1 0 0,-1 0 0,2 1 0,-1 0 0,2 0 0,0 0 0,0-1 83,1 2 0,0 0 0,1 0 0,1 0 0,0 0 0,1 0 0,0 0 0,0 0 0,2 0-36,-1-1 0,1 0 0,1-1 1,0 1-1,1 0 0,0-1 0,1 0 1,1 0-1,0-1 36,2 6 0,1-1 0,1 0 0,0-1 0,2 0 0,0 0 0,1-2 0,1 1 0,0-3 0,1-1 0,0 0 0,2 0 0,0-1 0,2-1 0,0 0 0,1-1 0,4 5 0,1 0 0,1-2 0,1 0 0,1-1 0,1-1 0,1-1-65,0-3 1,2 0 0,0-1 0,1-2 0,1 0-1,1-1 1,2-1-193,-1-2 0,1-2 0,2 0 0,0-1 0,1-1 0,1-2 0,1-1-118,7 4 0,2-1 0,1-2 1,1-2-1,0-2 0,2-1 375,-1-3 0,2-2 0,1-2 0,0-1 0,1-2 0,0-2 0,0-2 0,1-2 0,1-2 0,0-1 0,0-1 0,0-1 0,0-4 0,1 1 0,-1-1 0,1 1 0,0-1 0,-1 0 0</inkml:trace>
  <inkml:trace contextRef="#ctx0" brushRef="#br0" timeOffset="17328">12113 10875 23723,'6'-40'480,"0"0"0,1 4 0,2 3 149,17-18 180,12 34 1,8 8-360,-2 10 0,3 7-2247,2 5 0,4 6 0,-2 5 1797,0 8 0,-1 6 0,-2 6 0,-5-3 0,-1 5 0,0 2 0,-2 4-216,-4-4 1,-1 3 0,-1 2-1,0 2 1,-1 2 215,-4-5 0,0-1 0,-2 2 0,1 3 0,-1 5 0,0 5-34,-9-16 0,0 5 0,0 3 0,0 3 1,0 2-1,-1 2 0,0 0 0,0 1 0,0 0 1,-2-2-1,1-2 0,-2-2 0,0-4 34,3 13 0,-2-4 0,0-3 0,-2-1 0,0 1 0,0 0 0,0 3 0,0 5-78,-2-13 0,0 3 0,1 3 0,0 2 0,-1 1 0,1 1 0,-1 0 0,0-1 0,-2-1 0,0-2 0,-1-3 0,-2-2 0,-1-5 78,0 19 0,-4-5 0,-1-4 0,-1-2 0,-1-1 0,-1 1 0,1-1 0,-2-1 0,0-1 0,-1 0 0,0-1 0,-1 0 0,-2 5 0,-1 0 0,-1-2 0,-1 0 0,-1-2 58,-3 9 0,-1-2 1,-1-2-1,-2-1-171,1-7 1,-1-2 0,-1-1 0,-1-2-368,-4 8 0,-3-3 0,-4-5-1259,-5-3 0,-5-3 0,1-9 1874,-3-5 0,-2-12 0,-7-11 0,2-15 0,20-21 1,0 0-1</inkml:trace>
  <inkml:trace contextRef="#ctx0" brushRef="#br0" timeOffset="18813">14347 14727 25612,'-14'-13'2789,"1"5"-8270,-3 3 5481,4 21 1368,-1 18-1368,7 32 0,4-21 0,0 4-215,2 8 1,0 3 214,0 4 0,0 3 0,0-8 0,0 5 0,0-5-369,2 6 1,0-2 368,-1-12 0,0 0 0,0-5 0,1-7 0,0-4 0,0 18 2368,-2-13-2368,0-28 37,-4-20-37,0-31 0,-6-17 0,5 23 0,1-1 621,1-1 0,0-1-621,-1-28 0,4 6 1059,0 14-1059,0 11 0,4 11 0,38 18 0,-8 12-182,0 5 1,0 5 181,13 28 0,-23-18 0,-1 2 0,-2 4 0,-1 1 0,-2 2 0,-2 0 0,-3 1 0,-3 0 0,-3-1 0,-2 0 0,-1-1 0,-3 0 0,-8 25 0,-7-6 0,-11-11 0,-11-9 0,-5-9 0,-10-13 0,-2-6 0,-4-12-360,4-1-269,6-6-960,1-5-2279,27-11 3868,7-2 0,26-7 0,7 4 0</inkml:trace>
  <inkml:trace contextRef="#ctx0" brushRef="#br0" timeOffset="19051">14899 15372 23813,'23'-33'4768,"-5"0"-4768,-10 7 0,-4 4 0,-4 6 0,7 49 0,-1 1 0,1 5 0,-1 8 0,1 5-426,0-2 1,-1 5 0,0-6 425,-2-2 0,-1-2-1439,3 21 0,0-4 1439,0-11 0,-2-22 0,0-39 0</inkml:trace>
  <inkml:trace contextRef="#ctx0" brushRef="#br0" timeOffset="19160">14996 15032 21105,'-7'-54'1019,"0"0"1,0 5-1,0 1-929,-1 9 0,0 2 558,-7-21-1277,7 17-371,2 18-1428,8 16 2461,2 17 0,4 18 0,3 8 0</inkml:trace>
  <inkml:trace contextRef="#ctx0" brushRef="#br0" timeOffset="19516">15366 15281 26332,'0'13'2249,"0"12"-4136,4 24 0,2 19 0,-2-6 1887,-2-16 0,0 0 0,3 11 0,1 7 0,-3-13 1409,-3-3-1409,0-15 860,0-19-860,0-24 0,2-31 0,1 7 0,2-3-212,1-10 0,4-3 212,3 0 0,4-3 0,0 2 1145,2-6 0,1 2-1145,-2 12 0,2 0 0,1 8 0,20-6 0,-1 34 0,1 30 0,-14 18 0,-3 7-416,-4-8 1,-2 1 415,5 21 0,-3 0 0,-7-18 0,-2-1 0,0-1 0,-1-1-900,-2-4 1,0-2-1980,6 26 3009,-7-15 0,-2-14 0,-5-7 0</inkml:trace>
  <inkml:trace contextRef="#ctx0" brushRef="#br0" timeOffset="20084">18184 13710 21102,'-51'-20'869,"1"0"1,0-1 0,2 1-555,3 1 0,2 0-91,5 2 1,3 0 1696,-18-13-1831,29 7 466,36 3-556,52 5 0,-16 9 0,10 1 0,5 1 0,-2 0-698,-5-1 0,-1 1 0,2 0 0,4 0 698,-6 0 0,5 0 0,1 0 0,2 0 0,-2 0 0,-1-1-329,2 1 0,-1-1 0,-1 1 0,-1-1 0,2 0 329,0 0 0,1 0 0,-1 0 0,0 0 0,0 0-304,-2 0 1,1 0 0,-1 1 0,-1-1-1,-1 1 146,9-2 1,-1 0 0,-1 0 0,-2 1-412,-7 0 1,-1 1-1,-2 0 1,-2-1 28,7-1 0,-3-1 1,-3 0-149,9-1 0,-8-2 688,-15 0 0,-9-2 0,-12-12 0,-26-1 0</inkml:trace>
  <inkml:trace contextRef="#ctx0" brushRef="#br0" timeOffset="20292">19211 12460 19130,'-2'-51'419,"0"0"1,0 5 0,0 2 826,2 5 0,0 3-1246,-3-18 1414,2 23-1414,-6 35 0,6 51 0,-1-11 0,-2 11 0,1 7 0,-1 2-233,1-9 1,1 2 0,-1 4-1,0 0 1,0 1 0,0-1 232,0 3 0,0 0 0,0 0 0,-1 1 0,1 0 0,-1 1 44,1-7 0,0 0 0,-1 1 0,1 0 0,0 0 0,0 0 0,1-2-869,0 8 1,0 1-1,1-1 1,0-2-1,0-1 1,1-2 712,0-4 1,0-3 0,0-1 0,1 0-1,0 2 1,1 10 0,1 2 0,0 0 0,1-2-1,1-6 1,2 3 0,1 1 0,0-1-1</inkml:trace>
  <inkml:trace contextRef="#ctx0" brushRef="#br0" timeOffset="20692">22375 10646 26152,'-22'-30'809,"0"0"1,-4 8 0,-4 7-810,-9 12 0,-2 11-2831,-8 17 1,0 13 2830,12-3 0,1 6 0,1 10 0,8-4 0,0 9 0,0 6 0,2 2 0,0 0 0,3-3-180,2-7 1,2-2-1,0-1 1,2 3-1,1 3 1,0 6 179,3-10 0,0 5 0,1 3 0,0 3 0,0 2 0,1 1 0,0 0 0,2-2 0,0-1 0,1-2 0,2-4-63,0 9 0,2-3 0,1-3 1,1 0-1,2-1 0,0 3 0,1 2 63,-1-4 0,-1 1 0,1 2 0,0 1 0,2 0 0,1 1 0,3-1 0,2 0 0,5-1-255,3-3 1,4 1 0,2 1-1,4-1 1,1 0 0,1-1 0,1-1-1,-1-3 1,0-2 0,-3-3-226,6 10 0,-1-6 0,0-3 1,1-1-1,2 1 0,3 3 480,-3-8 0,2 4 0,3 3 0,1 0 0,0-2 0,2-2 0,-2-5 0,1-5 0,-3-9 0,16 1 0,0-11 0,-1-6 0,0-1 0,0-3 0,0 0 0,1-1 0,-1 1 0</inkml:trace>
  <inkml:trace contextRef="#ctx0" brushRef="#br0" timeOffset="21260">23962 11368 26152,'-12'-33'1214,"0"1"1,-10-26-1215,1 15 0,3 10 0,6 15 0,0 17 0,4 26 0,0 33 0,3-13 0,1 4-1185,0 15 1,0 5 1184,3-17 0,-1 1 0,1 3-750,-2 4 0,1 3 1,0-1 749,1 3 0,1 1 0,0 0 0,-1 0 0,-1 1 0,1-1-621,1-3 0,0 0 0,0-1 621,0-3 0,0-1 0,0-2-123,0-5 1,0-2 0,0-1 122,0 15 0,0-4 0,0-11 0,0-2 0,0-11 0,0-2 740,0 10-740,0-27 0,0-39 0,0-21 0,2-9 0,2-11 0,-1-5 92,-1 13 0,-1-4 1,1-3-1,-1-1 1,1-2-93,0 4 0,0-2 0,0-2 0,-1 0 0,1 2 0,-1 1 0,0-1 0,-1 0 0,0 2 0,0 1 0,-1 2 0,0-7 0,1 3 0,-2 1 0,-3 0 0,-4 1 0,-3-1 0,0 3 0,1 7 0,0-6 0,-1 2 165,-3-4 1,-2-4-1,2 15-165,-2 11 0,1 12-774,-3 48 1,-8 31-1,-4 15 1,3-2-1,5-17 774,6-17 0,-1 1 0,-5 17 0,-6 19 0,-2 1 0,7-16 0,12-33 0,12-32 0</inkml:trace>
  <inkml:trace contextRef="#ctx0" brushRef="#br0" timeOffset="21594">24702 11368 24083,'31'-56'1979,"-7"2"-1349,-12-2 89,-6 8-89,-15 7-180,-4 13-360,-17 12-90,-9 32 0,13 3 0,1 6-647,-5 13 1,1 8 646,7-3 0,1 6 0,0 2 0,2-2-582,-1 4 0,2-1 0,2 7 582,4-4 0,-1 8 0,2 2 0,3-2 0,2-6 0,3 3 0,4-5 0,5 2 0,4 3 0,5 5 0,3-2 0,3-10-457,11 0 1,6-9 456,-3-10 0,4-3 0,0-10 0,9-17 0,0-13 0,2-10 0,-2-11-1042,0-12 1,-4-10 1041,-16 12 0,-2-4 0,-3-2 0,0-5 0,-3-2 0,-2-1-163,-3-3 1,-3 0-1,-2 0 163,-3 0 0,-2 0 0,-3 2 0,-3 2 0,-2 1 0,-3 1 0,-3 6 0,-2 0 0,-4 3 0,-9-14 0,-7 6 0,-3 6 0,-5 6-360,-1 7 1,-2 4-316,0 7 0,0 5-360,5 4 1,1 4-1221,-27 0 2255,16 19 0,22 4 0,10 12 0</inkml:trace>
  <inkml:trace contextRef="#ctx0" brushRef="#br0" timeOffset="21876">25798 9751 28581,'-4'-51'0,"0"-1"0,0 5 0,0 3 0,-1-17 0,12 27 0,23 39 0,1 16 0,5 10-1552,-3 3 0,3 4 0,1 4 1552,-3-1 0,2 2 0,1 3 0,-1 2-318,-4-2 1,0 2 0,1 2-1,-1 1 1,-1 1 317,-4-4 0,1 2 0,-1 0 0,-1 2 0,-1 0 0,-1 2-103,1 3 1,-2 1-1,-1 2 1,0 0-1,-2 2 1,-1-1 102,-3-6 0,-1 1 0,-1 0 0,-1 1 0,-1 0 0,0 0 0,-2 0-160,-1 2 0,-1 1 0,-1-1 0,-1 1 0,-1 0 0,0 0 0,-2 0 160,-2 0 0,0 0 0,-1 1 0,-1-1 0,-1 0 0,-2 0 0,0-1-31,0 0 0,-2 0 1,-1-1-1,-1 1 1,0-1-1,-2-1 1,0 1 30,-3 6 0,-2 1 0,-1-1 0,0-1 0,-2 0 0,0-1 0,0-2 0,-2 0 0,0-1 0,-1 0 0,0-1 0,-2-1 0,1-3 0,-1 0 0,-1-1 0,0-1 0,0 0 0,-1-1-126,-4 7 0,-1 0 0,0-1 0,-1-1 0,0-1-198,1-4 0,0-1 1,-1-1-1,0 0 0,1-1-194,-6 7 1,1-1 0,-1-1 0,1-2-64,3-6 0,0-1 1,0-1-1,1-2 581,-5 7 0,2-2 0,2-3 0,-6 5 0,2-4 0,8-8 0,-1-1 0</inkml:trace>
  <inkml:trace contextRef="#ctx0" brushRef="#br0" timeOffset="23119">27374 13929 18350,'2'-43'3598,"0"-3"-203,-2-20-2136,0 4-1259,0 4 0,0 20 0,0 21 613,0 6-613,-4 4 323,3 18-323,-8 19 0,2 31 0,2-17 0,-2 8 0,0-2-90,1-7 0,0 0 1,0 4 89,-1 15 0,0 7 0,-1 1 0,1-6-551,0-7 0,1-3 1,1 1 550,0-2 0,1 2 0,0 0 0,1-5 0,0 15 0,1-5 0,1-8 0,2-3 0,-1-8 0,0-3 0,0-2 0,0-5 0,0-11 0,0-20 0,-4-54 0,1 18 0,-2-2-230,-2-4 0,0-1 230,-3 0 0,-1 2 0,-2 2 0,-2 2 267,-1 4 0,-2 4-267,-27-17-168,-6 19 168,-6 19 0,0 18 0,2 18 0,6 16 0,12 9-880,11 8 880,18-29 0,5 2 0,10 12 0,7 0 624,-2-13 0,7-3-624,26 13 0,8-7 0,-15-22 0,2-5 251,17 3 0,0-6-1061,-15-9 1,-2-3-136,-1-1 1,-1-2-360,-4-5 0,-2-2 1304,-2-1 0,-2-2 0,-4-4 0,-1-2 0,-1-1 0,0 0 0</inkml:trace>
  <inkml:trace contextRef="#ctx0" brushRef="#br0" timeOffset="23462">27715 14427 21745,'0'-18'3777,"-6"0"-3417,5 5-90,-5 1 0,6 6-180,0 0-90,13 3-90,-1-2 0,14-3 0,6-2 90,-9-3 90,2-11-90,-17 2 180,-10-8 0,-6 7 90,-9 2 89,-3 4 1,-4 8 0,-5 3 90,-3 17-360,-3 8-90,0 18 0,3 14-107,17-22 0,3 4 107,0 19 0,2 3 0,4-14 0,1 1-390,3 2 0,1 4 1,2-5-568,3-6 1,1-3-124,2 7 1,4-4-1709,17-2 2788,9-17 0,14-16 0,4-10 0</inkml:trace>
  <inkml:trace contextRef="#ctx0" brushRef="#br0" timeOffset="23786">28182 14234 22374,'-15'-23'2609,"3"2"-2429,6 6-90,2 0 0,4 2-90,5-2 0,4 0 0,9 0 89,5-1-89,1-1 90,1 1 360,-7 1 0,-7 2 180,-6 8-1,-12 0 1,-6 5-360,-11 12-270,-9 8 0,-4 19 0,0 12-518,20-23 1,2 2 517,2 2 0,3 0 0,4 1 0,2 0-250,8 31 250,15-3 0,7-27 0,7-3-405,-5-8 0,3-4-573,13 1 0,3-6 168,-7-9 1,1-6-558,3-3 1,0-4-3550,2-3 1,-1-4 4597,1-3 1,-2-2-1,0-2 1,-1-2 0,-1-2-1,-1 1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11:35.790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12564 2433 20845,'6'0'4498,"-2"0"-4049,5-45-359,-5 16-90,0-6 0,0-2 90,-6-12 90,-8-5-90,-9 3-45,-3 20 0,-9 7 45,-11 10 0,-8 17 18,7 17 0,-7 14 0,-1 9 0,3 8 0,8 4-52,17-8 0,5 6 0,4 5 0,2 3 1,2 2-1,1-1 0,0-1 0,-2-3-622,-5 7 1,-1 0 0,1-2 0,2 0-1,4 0 1,6 2 565,5-2 0,3 5 0,2 1 0,5-1 0,4-6 0,5-9 0,5-11-90,17-7 0,9-11 0,4-11 1,-2-8-164,11-17 1,0-15 0,-5 2 0,4 11 0,-6-6 0,-20-17 0,1-1 0,-1 1 0</inkml:trace>
  <inkml:trace contextRef="#ctx0" brushRef="#br0" timeOffset="559">12889 3064 22294,'14'-21'2339,"-2"3"-1520,-3 3-729,-4 7 256,-1 3-256,4 17-3218,10 29 3128,-3-9 0,2 4 0,11 19 0,2 2-220,1-13 0,0-3 220,-2-4 0,2-8-128,27-15 128,-25-32 0,8-20 0,-22-1 0,-2-5 89,-2 0 1,0-2-45,-1 0 0,-1 1-45,-5-1 0,1 20 90,5 76 0,1 24-90,3-26 22,-6-1 1,4 16 0,2-3-1,4-22-22,34-27 90,-19 0 0,0-9 1013,-1-36 0,-5-15-968,-3 4 0,-1-4 14,-1 0 1,1-3 0,-2 2-105,4-5 0,0 1-15,-2 5 0,3-2 0,-3 8 769,13-5-799,7 21 93,-26 47 1,-5 19-94,-7 7 0,-6 13 0,-1 2 0,0-4 0,3-6 0,0-2 0,-2 4-176,-4 6 1,-1 7-1,-2-2 1,-2-9 130,-7 1 0,0-9-315,-3 18 854,-3-2-494,7-68 0,6-19 0,-1-32 0</inkml:trace>
  <inkml:trace contextRef="#ctx0" brushRef="#br0" timeOffset="785">14976 2281 24803,'0'-64'989,"-2"29"1,0 0-900,2-16 0,-4 78 0,4 24-90,-2-11 0,-1 11 0,0 6 0,0-1-941,1-3 1,-1 2 0,1 2 0,0-1-1,-1-1 783,0 4 1,0-2 0,-1 0 0,1 1-91,0 7 1,0 3 0,1-3-1,1-5-1054,3-6 0,2-4 0,-1-4 1302,1 4 0,0-3 0,3 10 0,0-5 0,3 0 0</inkml:trace>
  <inkml:trace contextRef="#ctx0" brushRef="#br0" timeOffset="1154">14615 2992 16071,'-27'-32'330,"0"0"0,2-14 0,9 0-37,19-1-338,11 13 0,11 4 452,16 16 1,12 9 0,6 2-408,-9 0 0,6 2 0,2 1 0,-1 0 0,-3-1 30,12-2 0,-3 1 0,3 4 172,1 5 0,6 3 1,-6 4-1,-22 4-112,-16 22-45,-12-3 0,-8 2 45,-32 22-90,11-27 0,0 1 45,3 0 0,1 1 0,2 0 0,2-1 1116,6 29-1071,11-29 0,4-5 0,14 2 2294,22-2-2339,-23-42 0,-1-10-135,15-18 838,-17 1 0,-4-5-748,-9 2 0,-5-3-90,-2-2 0,-2-1-135,-4 1 0,-2 0-201,-4 4 1,-2 2-205,-2 6 0,-5 1 630,-10-2 0,-4 6 0,-16-3 0,13 17 0,-1 0 0</inkml:trace>
  <inkml:trace contextRef="#ctx0" brushRef="#br0" timeOffset="1724">15918 2809 24713,'5'-20'1979,"-2"2"-1799,-3 3-90,0 5-90,4 5 0,2 16 0,8 13 90,5 24-180,3 13-1032,-9-24 1,-1 2 1121,-1 2 0,0 0 0,0 1 0,-2 0 0,-1-2 0,-1-1 0,-1 7 0,-2-2 90,0 14-90,-2-13 0,-2-44 0,2-36 0,3-16 0,4-11 30,2 7 0,1-4 0,1-4-490,1 6 0,0-4 0,2 1 0,-1 1 460,-2 8 0,1 2 0,0 0 0,1 3 0,3-8 0,0 2 0,0 8 425,-1 8 1,1 8-426,14-3 90,2 29-90,-1 33 0,-2 25 0,-17-18 0,-4 3-254,-2 6 1,-3 0 253,0 2 0,-3 0 45,-4-1 0,-1-2-45,0-4 0,-1-2 1188,-1-1 1,0-3-1010,-2 1 1079,7-14-1258,12-48 90,14-24-60,-2 13 0,6-5 0,1 1-670,7-8 1,4 0 639,-3 5 0,3-2 0,0 6 0,5 2 0,1 7 0,-1 8 0,1 8 0,-2 8 0,-2 7 137,0 12 1,-3 7-138,-2 7 0,-4 6-318,-2 7 0,-3 6 318,-4 1 0,-4 6 0,-6-3 0,-3 5 0,-1-3 0,-1 6 0,-3 1-60,-1-10 0,-2 2 0,-2-5-525,-5-3 1,-1-4-271,0-4 1,-1-2-1755,-10 18 2609,-6-18 0,-5-15 0,-6-11 0</inkml:trace>
  <inkml:trace contextRef="#ctx0" brushRef="#br0" timeOffset="2418">11200 4614 20017,'-39'-4'689,"0"0"1,2 0 0,1 0-420,1 1 0,1-1 269,-25-2-89,12-1 1023,11 4-1023,13 1 459,13 2 81,57-2-1321,-9-1 0,13-2 1,11 0-1,7-2 0,4 1 1,0-1-1,-3 1 0,-7 1 331,0 0 0,-7 1 0,-1 0 0,4 1 0,10-2 0,17 0-20,-50 2 1,4 1 0,4-1 0,2 0 0,3 0 0,4 0 0,2-1 0,2 1 0,4-1 0,1 0 0,2 0-1,3 0 1,1 0 0,2-1 0,2 1 0,1-1 0,1 1 0,1-1 0,2 1 0,0-1 0,1 0 0,0 0 0,1 1-1,0-1 1,0 0 0,0 0 0,0 1 0,-1-1 0,0 0 0,-1 1 0,0-1 0,-2 1 0,0-1 0,-2 1 0,-1 0-1,-2 0 1,-1 0 0,-2 0 0,-3 0 0,-1 1 0,-2-1 0,-3 1 0,-3 0 0,-2 0 0,-3 0 0,-3 1 0,33-2-1,-7 0 1,-6 1 0,-5 0 0,-4 0 0,-2 1 0,0 0 0,-1-1 0,3 1 0,3-1 0,3 0 0,7 0 0,7-1-1,-12 1 1,-1 0 0,1 0 0,0-1 0,-1 1 0,1 0 0,0 0 0,-1-1 0,1 1 0,0 0 0,-1-1 0,1 1-1,0 0 1,-1 0 0,1-1 0,0 1 0,0 0 0,-1 0 0,1-1 0,0 1 0,-1 0 0,1-1 0,0 1 0,-1 0-1,1 0 1,0-1 0,-1 1 0,1 0 0,0 0 0,-1-1 0,1 1 0,0 0 0,-1 0 0,1-1 0,0 1 0,0 0-1,-1-1 1,1 1 0</inkml:trace>
  <inkml:trace contextRef="#ctx0" brushRef="#br0" timeOffset="3047">21299 2591 24803,'-11'-28'1889,"5"5"-1529,-1 5-91,6 8-89,-6 5-90,6 14-90,-8 18 90,2 29-90,0-16 0,-2 5 0,0 5 0,0 7 0,-4 8-1405,2-14 1,-2 7 0,-2 5-1,-1 1 1,1 0 0,0-4-1,2-5 1371,-1 7 1,2-6 0,-1 0 0,-1 5 0,-1-2 0,-1 8 0,-2 2 0,1-3 0,2-10 0,3-14 0,-6 10 0</inkml:trace>
  <inkml:trace contextRef="#ctx0" brushRef="#br0" timeOffset="3382">21161 2662 25073,'0'-65'809,"0"0"1,0 4-1,0 2-948,-1 7 1,2 2 318,-1-1 0,1 5 175,5-1-265,30 56-90,-16 17 0,-1 9-1018,2 2 1,3 5-1,-2 1 1018,0-1 0,-1 1 0,0 0 0,1 4 0,0 1 0,1 0-664,-1 1 1,1 0 0,-1 1 663,0-2 0,0 1 0,-1-1-9,-1-3 1,0 0-1,1 2 9,0-1 0,2 3 0,0 0 0,-1-5 0,11 16 0,-1-4 0,1 10 0,0-18 0,-4-40 0,-19-49 0,-8-21 0,3 11 0,-1-4 0,0-4 327,-1 9 0,0-4 1,1-1-1,-1 0 1,0 2-576,0-2 1,0 1 0,1 2-1,-1 0-1221,1-14 0,0 1 0,-1 10 1469,4-10 0,-3 45 0,-2 23 0</inkml:trace>
  <inkml:trace contextRef="#ctx0" brushRef="#br0" timeOffset="3720">22281 2667 25702,'-4'18'630,"-3"2"-540,6 5 0,-3 8-90,8 15 0,2 6 0,8 10 0,0-22 0,3 0 0,-2-11 0,1 0 0,5 6 0,4-4-45,6-13 0,2-6 45,17-1 0,-15-13 0,-1-5 90,11-21-423,-19-8 1,-3-5 647,-6 10 0,-2-3-91,2-11 1,-3 0 45,-6-13-180,-5 10-90,-3 11 0,4 30 0,0 19-180,5 33-449,-3 14 89,-3-28 0,0 3-2074,-2 15 1,0 1 2613,0-13 0,0-1 0,-1 9 0,0-2 0,0 11 0</inkml:trace>
  <inkml:trace contextRef="#ctx0" brushRef="#br0" timeOffset="4247">23215 2611 16022,'11'-36'1709,"-1"8"933,-4 13-2553,2 19 1288,0 22-1287,2 24-90,-3-15 0,0 2 0,-1 5 0,1 5 0,0 8 0,0 6 0,0-5 308,-2-6 0,0 0-278,0 3 0,0 3 0,-2-12-30,-1-12 3118,0-14-3118,0-41 90,4-23-90,-1 11 0,0-3-313,2-7 1,0-3 537,3-5 0,1-1-90,0 1 0,0 1-46,0 3 1,1 1-45,1-2 0,0 3-45,4-9 0,4 8 90,-4 51-90,1 22 0,2 24 0,-9-17 0,-1 2-94,-1 5 1,-2 1 93,0 2 0,-1 0 0,-3 1 0,0-1 0,-2-3 0,-1-2 90,0 29-90,0-17 89,0-14-89,0-19 876,2-16-876,6-23 0,8-23 45,-2 12 0,2-5-392,4-5 0,4-5 0,-1 2 437,5-7 0,1 0-90,-4 8 0,1-2 0,0 6 45,-2 7 0,0 6 396,21-9-351,10 53-90,-15 22-353,-14 2 1,-3 5 352,-7 0 0,-4 2-135,1 4 1,-3 1-91,-1 2 0,-2-1-135,-2 1 0,-2-1-135,0-4 1,-2-2-136,-1-5 1,0-3-1260,0 23-720,0-22 2609,0-27 0,0-13 0</inkml:trace>
  <inkml:trace contextRef="#ctx0" brushRef="#br0" timeOffset="4660">24442 1879 24623,'7'-35'719,"0"0"1,7-23-360,0 23 0,2 17-1,5 29-89,1 23-180,-8-3 0,-2 4-569,3 9 1,-1 2 523,0 6 0,1 3-45,-1 3 0,0 1 44,-1 1 1,-2 0-45,0-2 0,-1-1 0,-1-5 0,0-2 0,-2-6 0,0-2 0,0-6 0,-2-3 0,4 15 90,-4-15-90,-1-18 0,8-19 0,15-24 0,6-3 0,15-9 0,-3 15-90,2 11 90,0 10 0,-6 19 0,-7 11 0,-12 14 0,-9 9 0,-17 4 0,-13 3 0,-13-4 1048,-9-4-1228,10-23 0,-3-5-629,-32-10 269,0-14 35,33-16 1,3-8 234,6-1 0,1-3-180,-1-5 1,0 0-181,-1-3 0,1 1-584,0 0 0,1 1 1214,1 1 0,1 0 0,3 6 0,2 1 0,-12-28 0</inkml:trace>
  <inkml:trace contextRef="#ctx0" brushRef="#br0" timeOffset="5000">25217 2586 24713,'0'5'1079,"2"4"-899,2-7-180,6 2 90,8 1-180,9-4 90,9 3 0,9-4-90,2-9 90,2-7 90,-4-14 0,-8-11 90,-7-5 0,-17-2 0,-6-2-90,-5-8-45,-4 11 0,-6 6 45,-18 10 0,-9 15-90,-2 23 0,-5 22 45,21-3 0,1 6-669,-8 25 0,3 6 624,8-14 0,3 2-30,2-5 0,1 2 0,4-2-195,4 2 0,6-2-225,1-2 0,4-1-225,2-5 1,2-2-1293,21 22 1967,6-20 0,5-22 0,3-12 0</inkml:trace>
  <inkml:trace contextRef="#ctx0" brushRef="#br0" timeOffset="5347">25790 2393 23544,'7'-60'2428,"0"10"-2248,-7 14 0,2 13-90,-2 18 0,2 19 0,2 25-90,2 14 0,0 7-659,-2-11 0,1 1 659,0-4 0,0 3 0,-1-1 0,-1 15 0,0-5 166,-1-17 1,0-3-122,-1 10 0,0-7 45,-1-15-90,0-13 90,0-33 0,0-18 0,0-23-327,1 23 1,1-3 281,3-6 0,0 0 0,3-3 0,1 0 0,3 1 0,2 3-45,1 5 0,3 3 89,-1 7 1,3 6 1089,20-3-820,1 25-179,-2 24-135,-14 7 0,-3 3-45,8 16 0,-14-16 0,-1-1 0,-4 3-270,-4-10-989,-3-4-990,-2-10 2431,-2-2 1,-13-7-1,-3 0 1</inkml:trace>
  <inkml:trace contextRef="#ctx0" brushRef="#br0" timeOffset="5877">27881 1951 22824,'-4'-33'2159,"-4"-1"-1710,7-1-89,-6-1 0,6 1 90,-8 1-180,4 4-1,-6 5 91,-2 4-90,-5 8-180,-6 10 90,-10 20-90,-7 26-514,16-9 1,1 4 468,-1 10 0,3 3-645,0 8 0,3 2 645,3 4 0,5 1-45,6-22 0,2 2 0,3-2 0,4 22 0,6-2 0,4-2 0,7-2 0,4-4 0,6-4 0,5-5 0,4-3 0,3-5 0,4-5 0,0-3 0,2-3 0,-2-4 0,-1-3-167,-4-2 1,-2-2 166,-6-3 0,-3 0-90,14 8 90,-21-4 0,-22 0 782,-22-1-782,-21 1 0,-18 3-180,25-10 0,-2 0 327,0 1 0,-1-1-732,1 1 1,-1 0 10,-13-1 1,4-2-1,1-5 1,-11-6-1</inkml:trace>
  <inkml:trace contextRef="#ctx0" brushRef="#br0" timeOffset="6230">28584 2560 24803,'35'-31'1439,"0"6"-1439,-15 19 90,-1 19-90,-9 25 0,1 19 0,3 7-1041,-7-31 1,0 0 1040,9 23 350,2-10-350,4-15 0,5-16 0,6-20 135,-7-16 0,0-8 134,-4 2 1,-1-3 122,8-14 1,-3-2-78,-8 9 0,-3 0-270,-1 4 0,-2 0-45,5-21 1427,-9 19-1427,-10 24 0,-12 28 0,-16 34 0,8-11 0,-1 4-773,-7 11 1,-1 3 772,7-15 0,0 3 0,0 0-469,-1 2 1,-1 2 0,0 0 468,0 0 0,0 0 0,0 0-150,2-1 0,0 0 0,1-2-487,2-2 0,0-2 0,2-1-38,-6 15 1,3-2 622,3-1 0,6-5 0,9 2 0,12-8 1</inkml:trace>
  <inkml:trace contextRef="#ctx0" brushRef="#br0" timeOffset="6499">29583 2276 24443,'0'-35'1259,"0"0"1,-8-26-811,-1 13-269,-5 15 0,5 13-90,4 15 0,12 19-90,11 20 90,15 22-779,-10-21 0,1 4 734,3 5 0,-1 3-90,2 3 0,-1 2 45,0 4 0,-3 2 45,0 2 0,-3 0-90,-4 0 0,-3 0 45,-3 0 0,-4-1-67,-5-4 0,-7 0-23,-7-10 0,-4 0 0,-4-2-690,-6-5 1,-3-2 0,-2-1-278,2-1 1,-2 0 0,-2-5 1056,-18 0 0,0-10 0,17-13 0,1-5 0,-32-9 0</inkml:trace>
  <inkml:trace contextRef="#ctx0" brushRef="#br0" timeOffset="6767">30289 1869 25163,'23'-42'1109,"-1"0"0,-2 2 1,-1 1-1065,-3 6 0,-2 2-45,7-20 0,-7 16 0,-4 10 0,-4 14 0,0 23 0,-4 28 0,-1-2 0,0 6-728,-3 14 1,-2 6 727,2-15 0,-1 2 0,0 2-589,-2 5 1,0 1-1,0 0 589,0 3 0,-1 0 0,1 0-150,0-1 0,0-1 1,1 0-301,-1-3 0,0-1 0,1 2-839,1 7 0,1 1 0,0-4 1289,-1 1 0,0-4 0,1 6 0,-1-8 0,-4-7 0</inkml:trace>
  <inkml:trace contextRef="#ctx0" brushRef="#br0" timeOffset="7131">30297 2388 23723,'-6'-50'1350,"0"8"-1170,6 13 89,20 25-269,8 16 0,29 22 0,-26-16 0,1 0-293,4 0 0,1-1 293,0-2 0,0-1-45,0-3 0,-1-2 45,-1-3 0,-1-2 17,31-6-17,-4-11 0,-4-13-1303,-4-9 1303,-8-13 0,-26 20 0,-2-3-65,-2-3 0,-3-1 110,-5 0 0,-2 1 135,2-32 313,-17 12-403,-9 13 109,-16 20-109,-8 21 0,-6 26-45,24-3 0,1 5 393,0 6 0,3 6-408,5 4 0,3 5 0,2-1-708,1 10 0,4 1 588,2-8 0,2 3 0,5-4-315,7 3 0,4-4-549,4-3 1,3-3-261,4-4 0,3-4 1167,2-7 1,3-5 0,2-7 0,1-4 0,2-6 0,0-1 0</inkml:trace>
  <inkml:trace contextRef="#ctx0" brushRef="#br0" timeOffset="7638">31625 2098 22914,'12'-64'2608,"-3"8"-2338,-3 15-90,-4 13-180,-1 15 180,2 20-180,2 24 135,-3 16 0,-1 7-135,1-8 0,0 1-364,-2 20 0,0-1 364,0-19 0,0-2 0,0-5 0,0-1 0,0 27 0,-4-18 90,3-13-90,-2-19 0,3-11 0,0-22 0,7-19 0,7-27-988,-1 22 1,3-3 1032,2-5 0,3-2 0,1 0 0,2 0-286,1 4 0,0 2 241,-3 7 0,1 2 0,15-17 90,-8 27-90,-5 26 0,-5 30 90,-6 25-90,-9-18 0,-1 2 1031,-2 3 0,-1 1-1031,0 0 0,-2 1 0,-1-5 0,-1-2 0,1 27 1103,-3-19-744,5-16-179,4-22 0,7-22-90,16-23 0,-8 9 0,3-1-301,4-4 1,3-1 210,0-3 0,1 2 0,0 1 0,-1 3 0,-1 4 0,-1 2 525,18-7-525,-5 21 0,-9 24 0,-7 19 0,-8 22 0,-7 12-710,-10-28 0,-4 2-235,-2 1 1,-4-1-630,-6 0 0,-5-1 1574,-3-2 0,-5-3 0,-6-4 0,-3-3 0,-3-2 0,0 0 0</inkml:trace>
  <inkml:trace contextRef="#ctx0" brushRef="#br0" timeOffset="8448">29696 1839 18237,'0'-8'4047,"2"1"-3597,-1 1 0,2 1 0,-2 3 179,0-3-179,-1 2 90,0-4-1,0 1-179,0-3 270,0-4-271,0-5-269,-3 2 0,-4-1 0,-1 9-90,-4 1 0,2 4 0,-6 0 0,-2 12-180,-7 7-269,-3 15-361,-5 7-449,0 8-791,-1 7-469,3 3 2519,7 3 0,9-1 0,8-2 0</inkml:trace>
  <inkml:trace contextRef="#ctx0" brushRef="#br0" timeOffset="11973">17981 4258 22194,'-9'5'1440,"-2"0"-1081,10-5 3959,-2 0-4048,3-2-270,0-1 0,3-2 0,2 0 0,5 2 0,2 1 0,13 2 0,1 0 0,16 0 0,4 0 0,13 0 0,-23 0 0,1 0-243,5 0 1,4 0 242,1 0 0,5 0 0,-1 0-598,10 0 1,1 0 597,-9-1 0,4 1 0,-5 1 0,-2 1 0,10 0-219,-20-1 1,10 0 0,9 0 0,7 1 0,4-1 0,5 0 0,1 0 0,1 0 0,-2 0 0,-3 0-1,-5 0 1,-6-1 0,-7 1 218,13-1 0,-10-1 0,-4 1 0,3-1 0,12 1 0,-18 0 0,5 0 0,6 0 0,4 1 0,3-1 0,1 1 0,2-1 0,-1 1 0,-1-2 0,-2 1 0,-4-1 0,-4 0 0,-5-1 0,-7-1-474,27-3 0,-10-3 0,-7 0 0,-2 1 474,-2 0 0,-3 0 0,4 0-108,8 1 0,7 0 0,-2 0 1,-11 2 107,-10 2 0,-2 1-203,4 0 1,7 1 0,1 0 0,-9 0 202,-4 1 0,0 0 0,9 0 0,5 0 0,-3 0 641,-3 0 1,1 0-642,2 0 0,9 0 0,1 0 0,-3 0 0,4 0 0,-3 0 0,3 0 308,-2 0 1,3 0 0,-2 0 0,-7 0-309,8 0 0,-7 0 0,-12 0 0,-3 0 0,4 0 0,0 0 283,1 0 1,1-2-284,2 0 0,0-1 0,0-1 0,5 0 0,-6 0 0,6-1 0,1 0 0,-5 0 0,-5 1 0,-3 0 0,3-1 73,5 1 1,4-1 0,0 0 0,-7 0-74,4 1 0,-5 0 0,-1-1 0,0 1-96,-5 1 1,3 0 95,16-2 0,2 1 0,-14 0 0,1 0-112,-6 0 0,3 1 0,-3-1 112,9-1 0,-2 0 0,4 1 0,0 0-86,1 1 0,1-1 86,2 1 0,0 1 0,0 0 0,0 1 0,1 0 0,0 0 0,-3 1 0,2 0 0,-7 0 0,4 0 0,-3 0 0,5 0 0,1 0 0,4 0 0,4 0 0,-5 0 0,-8 0 0,-2 0 0,-7 1 0,2 1 0,-3-1 0,5 0 0,-2 0 0,2 1 0,1 0 0,2-2 0,1 0 0,4-1 0,0 0 0,4-2 0,0 1 0,2-1 0,0 0 0,1-2 0,0 0 0,-2 3 0,2-1 0,-10 0 0,3-1 0,-1 1 0,-2 2 0,0 0 0,2 0 0,8-1 0,3 0 0,-4 1 0,-14 1 0,-3 0 0,-1 0 0,17 0 0,-5 0 0,-17 0 0,-1 0 867,14 0 0,0 0-867,-12 2 0,1 1 0,11-1 0,-1 1 0,-13 2 0,-1 1 0,3-1 0,-1 0 0,4-2 0,0-1 0,2 3 0,1-1 0,3-3 0,1 0 0,3 1 0,0 0-193,2-2 1,4 0 192,-3 0 0,4 0 0,-3 0 0,-13 0 0,-1 0 0,1 0 0,13 0 0,3 0 0,-4 0 221,1 0 1,-4 0-222,-2 0 0,-1 0 0,-3-1 0,-2 0 0,-5 0 0,-1-1 0,-4 0 0,-1-1 0,26 0 644,-8 1-644,-5 0 0,-2-3 0,3-3 0,9-3 33,-25 6 1,2 0-34,3 0 0,3 0 0,4 1 0,1 0 0,2-1 0,0 1 0,2 1 0,0 0 0,-1-1 0,-1 1 0,-2 1 0,-2 1 0,-1-2 0,-1 1 0,-2 2 0,-1 0 0,0-1 0,-1-1 0,0 2 0,-1 0 0,1 0 0,-1 0 0,1 0 0,-1 0 361,-1 0 1,2 0-362,18 0 0,1 0 184,-14 0 1,2 0-185,14 0 0,-1 0 0,-14 0 0,-2 0 0,1 0 0,1 0-1446,-1 0 1,1 0 1445,1 0 0,0 0 0,-1 3 0,1-1-869,-3-1 1,3-1 868,11 2 0,6-1 0,-6 1-114,-8-2 0,-2 0 114,4 0 0,4 0 0,-7 0 291,18-5-291,-23 4 2130,7-4-2130,-23 5 3185,-5 0-3185,-5-2 545,-4-1-545,-2-2 81,-2 2-81,-2 1 0,0 2 0,-2 0 0,0 0 0,1 0 0,0 0 0,2-2 0,-1-1 0,0 0 0,-2-3 0,0 4 0,2-2-2699,-11 4 1,4 0 2698,-15 0 0,0 7 0,-5 1 0</inkml:trace>
  <inkml:trace contextRef="#ctx0" brushRef="#br0" timeOffset="22283">14485 6702 24713,'0'-5'1619,"0"-2"-1259,0 6 809,0-1-809,-6 2-90,0 11-180,-10 12-90,-8 25 0,8-15 0,-1 1-490,-6 8 0,-1 2 490,-2 5 0,-1 0 0,-2 2 0,-1 0 0,0-1 0,-1-1 0,2-1 0,-1-2 0,2-4 0,-1-2 0,4-4 0,-1-1 0,3-5 0,0-2 0,-3 1 0,2-3 0,-7 7 0,0-6 0,28-25 0,10-8 0,37-15-1206,-11 7 0,2-1 1206,2 1 0,2 0 0,3 1 0,2 2-284,3 8 0,-2 3 284,-9 3 0,-1 2 0,11 4 0,-1 3 0,14 18 0,-31-13 0,-1 4-184,6 14 1,-4 3 183,-9-7 0,-2 0 0,3 14 0,-5 1 0,-9-9 0,-4 0 0,-4 4 0,-2 0 0,-2 0 0,-3-1 0,-3 3 0,-4-2 0,-2-1 0,-2-1 0,-3 0 0,-1-2 0,-3 0 0,-1-3 0,-1-1 0,-1-2 0,-1-2 0,-1-2 0,1-4 0,-1-2 0,1-3 0,-1-4 0,-9-4 0,-1-6 0,-15-5 0,21-6 0,3-6 0,-2-18 0,10-10 0,11-4 0,6-2 0,12 14 0,6 0 0,11-12 851,-1 15 1,4 4-852,32-5 0,-22 17 0,3 3 0,5 1 0,2 2 0,3 2 0,1 1 0,3 2 0,0 2 0,-1 5 0,0 3 0,-1 0 0,-2 3 0,-4 5 0,-1 2 0,-3 2 0,-3 1 0,-3 2 0,-3 2 0,-2-1 0,-3 4 343,0 10 1,-2 3-344,-5-5 0,-2 0 0,-2-2 0,-2-1 516,-1 11-516,-9-59 0,-2-16 0,-2-6 0,1-8 0,0-5-593,0 5 1,0-6 0,0-1-1,0 4 593,0 1 0,0 3 0,0-2 0,0-15 0,0-3 0,0 5 4,0-2 0,0 5-4,0 2 0,0 3-191,0 4 0,0 2 191,0 5 0,0 1 0,1 4 0,-2 1 0,-4-29 0,0 8 0,-5 6 0,0 4 0,0 5 0,-4 6 2233,-1 2-2233,-19-7 0,1 10 0,-7 5 0,-3 2 466,12 9 0,-2 2-466,-12-6 0,-2 2 290,11 6 0,1 2-290,0 0 0,-2 1 0,-10-1 0,0 1-3253,-17 1 3253,26 2 0,3 1-675,0 3 675,13 0 251,18 0-251,21 0 0,26 0 0,22 0-286,-24 0 1,1 0 285,8 0 0,2 0 0,5 0 0,2 0-90,3 0 0,1 0 93,1 0 0,1 0-48,-2 0 0,-1 0 0,-2 0 0,-2 0 116,-6 0 1,-2 0-27,-6 0 0,-1 0 90,-8 0 0,-3 0 45,19 0-363,-15-4 183,-12-2 586,-8-2-586,-8 1 2818,-4 2-2818,-4 31 0,0 9 0,0 3 0,0 5-1244,0 7 1,0 2 1243,1-9 0,0 2 0,1 2 0,-1 4 0,0 2 0,1 4-373,1 4 1,1 5 0,0 1 0,0-4 372,0 4 0,0-3 0,0 2 0,1-4 0,0 2 0,0 0 0,0-5 0,-1-5 0,1-4 0,0-2 0,0-2 0,1-1 0,-1-1-853,3 16 1,1-3 852,-2-6 0,2-3 0,-1-7 0,0-3-1658,6 25-411,-1-17-630,-3-15 2699,-1-23 0,5-21 0,3-16 0</inkml:trace>
  <inkml:trace contextRef="#ctx0" brushRef="#br0" timeOffset="23061">16365 7576 23634,'11'7'2608,"-4"11"-1978,-10 13-1,-6 12-89,-9 8-270,-4 0-90,-5 0-180,-3-7 90,1-9-90,0-9 0,5-13 0,4-18 0,3-18 0,11-12 0,4-5 0,0 5 0,2-1-1003,3-17 0,2 0 1003,2 11 0,2 2 0,8-12 0,2 2 0,-4 17 0,1 3 0,5-5 0,3 8 0,15 17 0,2 20 0,-7 13 0,0 7 0,-8-5 0,0 2 0,9 10 0,1 3 0,-5-2 0,-1 0 0,-3-7 0,0-2 0,-2 1 0,-1-4 0,7 1 0,-15-23 0,-6-13-90,-2-10-90,-4-13 0,-2-14 0,-2-15 135,0 23 0,0-2 578,0-6 1,0-1-489,-2-2 0,-1-4 105,0 4 0,0-4 0,0 3-163,-2-4 1,-1-3 12,0 3 0,-2-9 0,-1 3 0,3 12 0,-3-9 0,-3-1 0,2 22 0,13 92 0,0-17 0,1 3-460,1 8 1,0 2 459,2 6 0,0 2 0,1 3 0,0 1-155,-2-20 1,1 0 0,-1 0 154,0 2 0,0-1 0,0 1 0,0 2 0,0-1 0,-1 1 0,0 0 0,-1 0 0,1 1 0,-2-1 0,0 1 0,-1-1 0,1 0 0,-1-1 0,-1 0 0,0-1 0,0-1 0,-1-1 0,-2 20 0,-2-1 0,0-4 0,-2-1 0,-1-4 0,-3-1 0,0-3 0,-2-1 0,1-3 0,0-1 0,-1-2 0,-1 0-157,-4 10 1,-1-2 156,4-16 0,-1-1 0,-6 10 0,-4-7 0,-11-18 832,2-14-832,9-62 0,16-3-64,7 14 1,3 0 63,2 10 0,4 0 0,9-7 0,6 2 273,19-10-273,-10 24 0,5 6 0,27 9 0,-29 13 0,1 4 0,1 1 0,0 2 0,-2 2 0,1 3 0,14 10 0,-1 2-495,-16-7 0,-2 0-180,5 1 1,-4 0-1125,-13-4-539,-16-19 2338,-9-11 0,-2-13 0,-7-11 0</inkml:trace>
  <inkml:trace contextRef="#ctx0" brushRef="#br0" timeOffset="23763">17384 6845 22734,'0'-49'3508,"-11"-8"-2788,5 20-181,-6-1-179,5 23-180,6 2 0,-1 8-180,10 0 180,5 5 0,10 9-180,10 5 0,2 8 0,2 6 0,-8-4 0,0 2-1079,11 12 0,-2 4 1079,-13-5 0,-5 2 0,-2 1 0,-5 4-212,-7 0 0,-4 5 0,-1-3 212,-2 7 0,-5 2 0,-6 6 0,-4 5 0,-1-7-362,-2-8 0,-1-2 362,-8 11 0,1-4 0,9-23 0,1-5 0,-12 15 0,9-12 0,10-20 1795,12-13-1795,12-13 727,13 2-727,13 3 0,9 10 0,12 14-522,-28-1 0,1 2 522,2 6 0,-1 2 0,2 3 0,-1 2 0,1 0 0,-2 2 0,-1 1 0,-1-1-28,-3-1 1,1 1 27,4 4 0,-1-1 0,11 12 0,3 1 0,-26-26 0,-5-9 0,-2-5 0,-4-10 2025,-1-6-2025,-4-11 0,-2-11 0,0-12 0,-2 0 0,-2-4-391,2 8 1,-2-2 390,0-18 0,0-3-624,0 11 0,0 0 624,0-6 0,0-1 0,0-3 0,0-1 0,0 19 0,0-1 0,0 0 0,0-1 0,0 0 0,0 0 0,0-2 0,0 1 0,0-1 0,0 3 0,0 0 0,0 0 0,1-19 0,-2 1 0,0 8 0,-1 3 0,2 7 0,-1 1 0,-3 0 0,1 4 0,2-10 0,-3-1 0,4 33-90,0 4-989,4 44 1079,-4 12 0,-1 4 0,-2-9 0,0 1 0,-4 15 0,1 0 0</inkml:trace>
  <inkml:trace contextRef="#ctx0" brushRef="#br0" timeOffset="24076">17721 7271 21924,'-31'13'2879,"5"-5"-2160,8-3 91,9-5 539,4-11-809,8 1-180,6-12-360,28-7 0,4 5 0,6 7 0,3 3 0,-17 7 0,0 3-102,13-3 0,-2 4 102,15 13 0,-6 3 0,-4 10 0,-7 3 0,-7-3 0,-7-1 0,-6-6 0,-5-6 0,-5-5 0,-4-5-540,-4 0-179,-6 0-247,-4 0-563,-6 0-630,-3 0 2159,-5-7 0,-2-4 0,-5-7 0</inkml:trace>
  <inkml:trace contextRef="#ctx0" brushRef="#br0" timeOffset="24949">15670 6906 20665,'-16'-16'3778,"-2"1"-2878,1 2-1,-1-2 0,4 2-179,5 0-180,4 1-360,5 2-180,5 0 0,11-3 0,20 0 0,-5 4 0,5-2 0,12-1 0,11-1 0,-14 4 0,6-2 0,5 1 0,2-1 0,1 1-566,0 0 1,0 1 0,2 0-1,3 0 1,4 0 0,5-2 565,-19 3 0,4 0 0,3-1 0,3-1 0,2 1 0,1-1 0,1 0 0,0 0 0,0 0 0,-2 0 0,-2 1 0,-3 0 0,-4 0 0,12 0 0,-5 0 0,-3 1 0,-1 0 0,0 0 0,2-1 0,3-1 0,5-2-152,-15 2 1,4-1 0,3-1 0,3 0-1,2-2 1,1 0 0,1 0 0,-1 0 0,-1 0-1,-2 0 1,-3 0 0,-3 1 0,-4 0 0,-6 2-1,-5 0 152,23-6 0,-13 2 0,-4-1 0,8-1-253,2-2 0,9-4 0,2 0 1,-3 0-1,-9 3 0,-15 4 253,15-9 0,-17 7 0,-6 8 1517,-17 5-1517,-1 7 2269,-14 4-2269,-10 6 513,-12 8-2761,-4-3 2248,-13 5 0,-2-2 0,-6 1 0</inkml:trace>
  <inkml:trace contextRef="#ctx0" brushRef="#br0" timeOffset="27019">13360 7104 18776,'-5'-8'4318,"-2"0"-3778,3 1-91,-1-1-89,-2-2 0,6 2-90,-3-1 0,4 3-91,0-1 1,0 4 450,0 1-360,0-1-180,0 3 0,2-3 0,2 1 0,3 2-90,2-3 0,4 3 0,3 0 0,6 0 0,5 0 90,5 0-90,5 0 0,3 0 0,3 0 0,2 0 0,1 0 0,1 0 0,2-4 0,-15 0 0,2-2 224,11-8 1,0-2-135,-11 7 0,-1-1-90,6-3 0,-6 2 0,-18 7 0,-2 4 0,-5-2 0,1-3 90,3-1-180,-2-1 180,-2 1-90,0 1 0,-4 3 90,0-1-90,-3 3 0,0 0 90,-1 0-180,2 0 180,4 0-90,-1 0 0,3 0 0,-2 0 90,-2 0 0,-2 0 90,-2 0-180,-2-2 0,0 1-90,0-3-720,0 1-359,0 0-720,0 1-899,2 2 2788,0 7 0,4 6 0,0 8 0</inkml:trace>
  <inkml:trace contextRef="#ctx0" brushRef="#br0" timeOffset="35261">17506 9513 23993,'-10'-13'3598,"-2"0"-2968,3 5-270,3 1-360,-1 4 0,22 26 0,4 8-365,3-2 1,5 2 364,3 4 0,3 1-1576,9 4 1,3-1 1575,-10-10 0,1 1 0,1-2 0,3 2 0,2 0 0,4-1-176,3-1 0,4 0 1,2-1-1,0-1 176,0-1 0,2-1 0,-1-1 0,1-1 0,-1 1 0,1-1 0,-2-1 0,0-2-250,10 2 0,-1-3 1,-6-4 249,-3-4 0,-5-4 0,-4-1 0,-2-1 144,-6-4 1,-1 0-145,22 0 0,7-5 2575,-25 4-2575,-2-3 965,-24 4-1954,-9 0-1544,-3 0 2533,0-2 0,-3-1 0,0-2 0</inkml:trace>
  <inkml:trace contextRef="#ctx0" brushRef="#br0" timeOffset="36170">20369 10006 25792,'-19'-8'1619,"3"3"-1169,4 9 270,5 16-720,4 21 0,10 22 0,-2-21 0,1 3-1331,3 6 0,2 2 1331,1 4 0,1 1 0,0 3 0,0 0 45,1-4 0,1 2-45,-3-12 0,1 1 0,-1-3 0,1 2 0,-1-3 0,3 8 0,-3-5 0,-2-6 0,-6-23 0,-11-25 0,-6-36 0,1 3 0,0-6-589,3 5 0,0-4 0,2-6 589,1-3 0,1-8 0,0-5 0,2 1 0,-1 3-191,2 8 0,0 2 0,0 1 0,2-2 0,-1-3 191,1-3 0,1-4 0,-1-2 0,2 0 0,0 2 0,2 5-258,1-10 0,2 5 1,0 1-1,3 2 258,0 3 0,1 1 0,1 2 0,1 1-433,4-11 1,2 2 0,2 3 432,0 7 0,1 3 0,4 3 0,10-1 0,5 3 0,-1 6 208,6-1 0,3 7-208,-6 10 0,2 3 0,-1 7 0,3 11 0,0 9-90,-1 0 0,1 7-510,-7 6 0,2 6 1,-4 0-166,5 5 1,-2 2-76,-7-3 1,1 4-1,-5 0 796,-2 4 1,-5 1 0,-3 3 0,-1 1-1,-4 1 1,1-1 0</inkml:trace>
  <inkml:trace contextRef="#ctx0" brushRef="#br0" timeOffset="37357">21270 10153 24443,'-35'38'1349,"-1"7"-1169,2 6-538,15-21 1,1 1 402,0 0 0,1 0 0,1 0 0,0-1-45,-11 21 90,5-6 919,6-7-829,7-22 327,4-38-327,10-21-90,0 6 0,1-3-90,2 4 0,2 0 45,7-11 0,3 2-180,-4 13 0,2 2 135,3-4 0,3 5 535,15 11-445,-1 23-90,-9 15 0,-1 8 0,-7-2 0,-1 2-808,6 12 1,-3 0 807,3 21 90,-6-7-652,-5-11 562,-3-8 221,-6-12-41,0-10-180,0-6 0,0-16 0,15-36 0,-1-6 0,-4 11 0,2-1 0,3-1 0,1 2 0,10-9 1548,16 13-1548,-25 47 0,4 30 0,-13 18 0,-7-24 0,-2 2-323,0 0 1,0 0 322,-1-1 0,0-1 0,4 26 0,1-1 0,-3-24 0,5-18 0,-2-35 0,7-31 0,-8-12 0,-2-7-700,-1 9 0,-1-2 700,0 4 0,-1-5 0,-2 3 0,-3 11 0,-1 3 0,-1 0 0,-2-21 0,-1 2-867,-5 4 1,-3 1 866,-1 6 0,-4 3 0,-1 4 0,-5 3 0,-1 6 0,-8 3 0,-12 7 0,-9 2 0,2 3 0,-9 0 0,-2 4-167,12 4 1,-2 0-1,5 4 167,4 4 0,9 3 983,6 2-983,21 0 0,51 0 0,14 0 948,-7-2 0,5-1-1218,-1 0 0,2-1 45,5-5 0,2-2 105,-18 4 0,1-1 1,1-1-457,16-6 0,3-4 0,-4 2 546,-14 5 0,-2 1 0,0-1 60,10-4 0,1-1 0,-6 1-30,-6 3 0,-5 1 270,25-9 751,-19 4-751,-12 6-1,-11 4-179,-11 5 935,-4 2-1025,-6 0 1862,0 0-1862,0 22 0,0 2 0,0 21 0,3-2 0,3-2 0,7-2 0,3-7 0,6-9-270,26-14 180,-4-17 0,-4-13 0,-1-7 90,7-20-866,-19 12 1,-4-2 1044,-3-21 1,-10 3-322,-11 3 232,-10 11 0,-9 7-90,-7 12 90,-5 10-90,-5 7 0,-21 21 0,12 5 410,15-2 1,2 2-411,-8 18 0,4 1 355,9 1-355,6 7 0,9-4 0,4-4 0,6-20 0,4-7-180,1-11-1169,-2 3 158,4-4-428,-2 7 1619,11 8 0,-3 7 0,6 5 0</inkml:trace>
  <inkml:trace contextRef="#ctx0" brushRef="#br0" timeOffset="37562">22383 9919 24803,'-5'15'2069,"2"-6"-1170,3 7-269,5-3-450,9 15-180,15 10 0,12 10-1369,-17-18 1,1 1 1368,1 2 0,1 1 0,-2 0 0,1 1-257,-3-2 0,1 0 32,-3-3 1,-2-1-496,12 24-1169,-5 1-3868,-21-20 5757,-4-14 0,-16-31 0,-1-18 0</inkml:trace>
  <inkml:trace contextRef="#ctx0" brushRef="#br0" timeOffset="38075">23276 8994 14369,'5'-8'6116,"-2"-1"-5216,-3 5-361,0-2-359,0 5-90,-3-3-809,2 3-451,-3-1 1170,1 2 0,2 0 0,-3 0 0</inkml:trace>
  <inkml:trace contextRef="#ctx0" brushRef="#br0" timeOffset="39157">22407 9248 17247,'-18'-18'4048,"1"3"-3598,1 3-181,2 4-89,7 0 90,2 6 0,5-1 989,0 3-629,0 9-180,0 5-91,4 14-89,2 5 0,4 5-180,4-2 0,3-3 0,5-7-90,4-6 0,36-12-90,-8-13-223,-12-4 0,-1-5 313,-6-4 0,-2-5 0,1-3 0,-1-3 0,-1-3 0,-1-1 90,-2-3 0,-3-1 45,-3 3 0,-3-2 269,-5-17 1,-7 0-225,-8-7-135,-5 19 0,-10 7 135,-41 23-90,10 17-45,13 5 0,2 5-45,-12 28 45,15 2 0,4 5-558,7-9 0,2 1 513,-2 16 0,5 1 0,9-16 0,4-2 0,4-2 0,4-1 0,5-3 0,3-3 0,3-4 0,3-4-45,5-5 0,3-5 28,1-7 1,3-5-74,2-5 0,1-4 45,2-8 0,0-3 45,-1-2 0,-1-5 0,10-18 0,-3-4 0,-13 11 0,-3-2-481,5-12 0,-6 0 526,-14 16 0,-4 2 45,4-22-14,-8 10-76,-2 12 906,-2 9-906,3 18 323,2 12-323,3 18 1323,-4 14-1323,-1 9 0,-4 9-266,-2-24 1,-1 1 310,-2 2 0,0 2-487,-4 3 1,-1 0 486,-3 4 0,-2 0 0,-2 1 0,-3 0-45,-2 1 0,-4-2 45,-2 0 0,-3-3-45,-2 0 0,-3-2 0,-1-4 0,-2-2 0,1-2 0,-1-3-45,2-5 0,1-4 0,1-4 0,1-3-135,-26 0-180,6-18-90,10-10-90,9-13-1438,11-20 449,18 7-720,14-11 2249,18 15 0,10 5 0,4 1 0</inkml:trace>
  <inkml:trace contextRef="#ctx0" brushRef="#br0" timeOffset="39475">23394 9269 24173,'0'-26'2879,"-7"3"-2250,-8 12 1,-11 9-360,-11 17-270,-4 18 0,19-9 0,1 3 0,0 6 0,3 5 0,1 24 0,4 3-458,4-15 0,5 1 458,3 16 0,6-2 0,6-22 0,5-3 0,14 11 0,4-3-1545,-8-12 1,2-2 1544,6 7 0,0-4 0,5 6-639,-13-7 639,-10-4 0,-8 1 0,-33 23-743,3-25 0,-3 0 473,-2 0 0,-3-1-225,-1-5 1,0-4 795,-8-6-1831,5-10 410,7-17-1219,12-16 2339,6-23 0,11 16 0,2-4 0,-1-4 0,0-1 0</inkml:trace>
  <inkml:trace contextRef="#ctx0" brushRef="#br0" timeOffset="39927">23305 9670 17374,'11'-35'1439,"0"1"0,11-27-1259,-3 15 1342,-3 11-1432,-2 10 0,-2 4 0,6-3 411,-3 9-501,5-4 350,-2 9-350,1-3 90,1 1 1098,0-4-19,8-17-449,-8 6 90,3-14-91,-10 12-179,-3 4-270,-4 5-270,-2 4 0,0 9 0,0 11 0,4 21 0,4 30 0,-4-8 0,1 8 0,-1 0-664,-1-7 1,0 0 0,0 2 663,0 3 0,1 3 0,-1 1 0,0-3-782,0 4 0,-1-3 1,0 0 781,0 0 0,1 0 0,0-1 0,-1-5 0,0 0 0,0 0-288,2 7 1,1 0 0,0-4 287,0 0 0,0-3 0,1 7 0,1-8 0,-1-20 0,-3-25 0,-4-41 0,-2 3 0,-2-6 151,-1-16 0,-1-5-151,0 11 0,1-1 0,-2-1 183,0-6 0,0-1 1,0 0-184,-1 0 0,1 0 0,1-2 0,0 5 0,2-2 0,-1 0 0,1 5 74,0 1 0,0 4 0,3-2-74,3-1 0,2-2 0,3 1 0,2 8 0,7 0 0,6 6 0,14-10 0,8 8 0,0 20 0,4 7 0,7 1 0,4 3 0,2 3 0,2 2 0,-21 2 0,-1 0 0,2 1-630,9 1 0,1 0 1,-3 1-496,4-2 1,-3 1-3792,7 0 1,-6 0 3740,-11 1 0,-22-3 1,-13 3-1</inkml:trace>
  <inkml:trace contextRef="#ctx0" brushRef="#br0" timeOffset="42677">17019 9807 22824,'2'-8'3238,"0"3"-2968,-6 3 0,-2 2 180,-5 9-1,-1 7 181,5 21-180,2 26-450,8-18 0,3 4-597,-1-7 0,2 3 1,1 0 596,4 9 0,3 1 0,1 2-563,-2-10 0,3 0 1,0 2-1,2-1 563,1 4 0,3 0 0,0 1 0,2-1 0,3 2 0,1 0 0,2-1 0,1 0-440,2 1 0,2-1 1,1 0-1,2-2 440,-6-9 0,1-1 0,1 0 0,1-1 0,0 0 0,2-1 0,1 0 0,1-1 0,0 0 0,1-1 0,1-1 0,0 0 0,0-1 0,1-1 0,0 0 0,10 7 0,1-1 0,-1-1 0,1-1-368,-3-3 0,1-2 1,-1 0-1,0-2 368,-3-2 0,-1-1 0,-1-1 0,1-2 0,9 5 0,-1-3 0,2 0 26,-10-7 0,1 0 1,0-1-1,-3-1-26,17 6 0,-3-4 0,-14-6 0,1-1 0,-6-4 0,19 0 1116,-14-9-1116,-11 0 0,-10 0 1660,-6 0-2919,-4 0 2807,-5 0-3077,-3 0 862,-3 0 667,1-2 0,3 2 0,1-3 0</inkml:trace>
  <inkml:trace contextRef="#ctx0" brushRef="#br0" timeOffset="44897">21270 12008 16887,'4'-5'5937,"0"-3"-5127,-1 3-271,-2-5 1,-1 7 0,0-2-1,-14 14-449,-6 9 0,-22 23-45,16-13 0,-1 2-516,-5 8 1,-5 3 560,-2 4 0,-5 5 0,2-3-60,10-10 0,0-2 0,-2 3-8,-5 4 1,-4 4-1,2-1 1,4-5 22,-3 3 0,4-4-45,-9 8 0,6-4 0,8-3 0,15-10 0,18-2 0,16-3 90,17 1-90,12-1-90,10 5 90,-13-6 0,2 1-184,-11-4 0,0 0 184,22 15 0,-2-1 0,-26-16 0,-2-1 45,7 5 0,-2-3 945,13 1-990,-17-11 0,4-7 0,-17-16-90,-3-44 90,-6-5-1539,-3 10 0,-2-3 1539,-3 3 0,-1 0 0,0-5 0,-1-4-290,-1 4 0,-1-4 0,1 3 290,1-7 0,0 1 0,0 11 0,-1-1 0,2 5 0,2 5 0,1 4 90,-4-23-96,10 3 6,4 29 0,25 14-90,-5 31 90,-3 11 0,-2 6 90,2 18 1285,-10 2 1,-5 1-1376,-9 4 0,-4 3 1690,-11-38-1690,0-32 12,5-10-12,2-20 0,8-1 0,6-6 0,5-3 0,2 0-157,0-2 1,4 0 156,11 0 0,3 8 90,8 10 0,12 9 90,-17 41-90,-1 23-1,-17-10 1,-1 3-45,1 8 0,-2 3-590,1 7 0,-1 2 590,-1 4 0,-1 2-45,-2 3 0,0 0 0,-2 0 0,-2-1 45,0-2 0,-2-1-45,0-5 0,-1-1 0,-2-5 0,0-3 0,-2-2 0,0-11 89,0-24-89,-2-28 0,0-17 0,0-7 0,0-1 0,0-1-297,0-2 0,0 0 297,0 1 0,0-2 0,0-13 0,0 0 0,0 18 0,0 1 0,0-1 0,1-3 0,-1 6 0,1 7 0,1 2 0,-1-8 0,2 1 0,1-4 254,0 6-254,0 2 1122,-2 14-1032,0 2 9,-2 15-99,5-3 703,8 2-703,13-5 0,18 3-30,5 1 0,14 0 0,0-1-1161,1 1 1,1-1-1,2 1 1168,-7 0 1,2 0-1,0-1 1,-2 2-1,-8 0 1,0 1 0,-2 1-1,-5-1-275,18-2 0,-6 1 253,-5 1 0,-2 1 45,-9 0 0,-3 0 90,23-2 0,-17 3-1,-13 0 1,-9 4 0,-8-1-90,-4 2 3187,-6 0-3097,2 9 90,-2 12-90,0 19-90,2 21-442,-3-22 0,0 1 442,-1 8 0,0 1 0,2 4 0,0 1 0,-2 3 0,1 1 0,0-3 0,1 2 0,-1-8 0,0 3 0,-1-3 0,3 1 0,-1 0-245,-1 1 1,1 3-1,-1-9 245,1 8 0,0-4-90,-11-65 90,-4-27 0,-9-19-83,9 27 0,-1-1 128,-8-14 0,-2 1-45,5 15 0,-1 2 429,-6-8 0,-3 7-429,-11 12 800,-3 15-800,0 20 0,3 12 0,14 3 0,2 3-90,-7 17 90,12-16 0,3-2-90,5 5 0,0-11-66,9-7 66,-4-10-90,-2-15 180,-2-12 904,-10-19-769,0 8 0,-1-2-45,-11-14 0,3 17 0,-2 5 0,-4 13 90,-9 16-90,12 21-90,3 15 0,12-4 0,1 2 0,-6 23 0,11-6 0,2-1-257,2 5 77,4-21 0,2-3-630,-1 3-269,3-9-450,3-7-630,8-12-7672,9-14 9296,7-17 1,14-21 0,-19 15 0,0 0-1</inkml:trace>
  <inkml:trace contextRef="#ctx0" brushRef="#br0" timeOffset="45126">23650 11678 24182,'39'-37'2519,"-6"7"-2339,-11 7-50,-8 8 140,-4 7 13,-4 15-13,2 18-90,-4 28-135,-1-14 0,0 4-612,-2 8 0,0 3 567,0 6 0,0 2 0,-1 3 0,0 0-45,0-1 0,0 2-405,0-12 0,1 2 1,0-3-136,0 4 1,0-1-646,1-8 1,1 2 0,2-8-8602,5 6 9257,10-10 0,3-51 1,3-11-1</inkml:trace>
  <inkml:trace contextRef="#ctx0" brushRef="#br0" timeOffset="45392">24267 11576 23723,'5'-55'3239,"-9"15"-2700,-9 20-89,-9 31-90,-7 21-270,15-4 0,1 5-466,1 4 0,2 2 376,1 4 0,6 1-135,8 18 1,8-1-1,-3-18 0,7-4-225,21 13 0,7-13 180,21-29 135,-20-13 0,-1-11 45,-12-13 0,-5-7 0,-1-5 0,-3-4 45,-4-6 0,-3-4-520,-5-3 0,-4-2 565,-4-3 0,-4-1-46,-4 2 1,-2 0 0,-4 4 0,-3 2-90,-3 8 0,-2 3-45,-1 9 1,-3 4-271,-29-5-450,-4 30 604,25 33 1,-1 19-1,1 8 1,4-6 0,-2 8-1,3 5 1,6-11-1,1 1 1,0-1 0,-1 1-1,1-1 1</inkml:trace>
  <inkml:trace contextRef="#ctx0" brushRef="#br0" timeOffset="45521">24596 12867 22824,'14'38'899,"1"1"1,-2-4-1,0-2-719,6 18-90,-4-13-90,-4-12-629,-5-13-631,-2-13-988,-4-18 2248,-6-20 0,-2-23 0,0 24 0,1-1 0</inkml:trace>
  <inkml:trace contextRef="#ctx0" brushRef="#br0" timeOffset="45660">24616 11444 23364,'15'-39'1799,"1"4"-1709,3 9-90,12 4-180,11 4-810,12 7-899,1 4 1889,-6 7 0,-14 9 0,-10 3 0</inkml:trace>
  <inkml:trace contextRef="#ctx0" brushRef="#br0" timeOffset="46341">17002 11281 22644,'-19'-28'854,"0"0"1,-18-23-585,2 10-90,5 13 180,7 10 179,5 18 91,10 24 0,2 32-316,8-9 1,2 7-1523,0-6 1,1 4 0,2 2 1297,-1-4 0,1 1 0,1 3 0,1 0-90,0-3 0,1 1 0,1 2 0,0 0 0,1 0-282,1 5 0,1 1 1,0 1-1,1 0 0,2 0 282,-2-8 0,0 1 0,2 0 0,0 0 0,1 1 0,1-2-253,1 1 0,1 0 0,0 0 1,2 0-1,0-1 0,2-1 253,2 1 0,0 0 0,2-1 0,1 0 0,1-2 0,1 0-53,2 0 0,2-1 0,0-1 0,2 0 0,1-1 1,2-1 52,0 0 0,-1-2 0,1 0 0,4 0 0,5 0 0,7 3 0,-16-17 0,4 2 0,5 1 0,2 0 0,4 1 0,1 1 0,2-1 0,0 1 0,1-1 0,-1 0 0,0-2 0,-2 0 0,-3-1 0,-2-2 0,-3-1 0,13 7 0,-5-2 0,-2-2 0,-2-2 0,0 0 0,2 1 0,3 0 0,5 3 0,-11-6 0,4 1 0,2 2 0,4 1 0,1 0 0,0 1 0,2 0 0,-1-1 0,-2-1 0,-1-1 0,-2-3 0,-4-1 0,-3-3 0,-5-3 0,22 6 0,-8-5 0,-4-4 0,-2-1 0,1 0 127,10 3 1,-1-2-1,-2-1 1,0-1-128,-8-2 0,0-1 0,-2 0 0,-1-2 0,7 1 0,-1 0 0,-3-2 0,13 1 0,-4-1 188,-14-3 0,-3-2-188,-7-3 0,-4-2 0,3-9 0,-11-7 0,-32-2 1799,-5 2-1799,-3 0 2690,4 5-3229,4 3 1579,4 5-2480,0 3 1012,0 2 1,5 0 0,2 0 0</inkml:trace>
  <inkml:trace contextRef="#ctx0" brushRef="#br0" timeOffset="47304">22675 14463 23544,'-12'0'1169,"-4"0"-989,0-3 629,-14-9-449,8-2-180,-6-13-90,14-1 0,6-12 0,8-6 0,11-10-293,10-3 248,-5 29 0,2 1 0,1 0 0,7 2 45,26 4 0,14 4 0,-6 6-281,-19 7 0,1 3 370,16 0 1,6 2 0,-15 15 90,-26 38 0,-15 12-270,-1-11 0,-4 2-1017,-2-3 1,-3 4 0,-2-1 1016,-2-9 0,-1-2 0,-2 1 0,-1 1 0,0 1 0,-1 0-517,0-1 1,0 0-1,0 0 517,0-2 0,0-1 0,1 0-123,-5 15 1,1 0 122,-1 8 0,2-3 0,5-20 0,2-2-1304,0 12 0,5-5-863,11-9 2167,9-1 0,5-23 0,3-2 0</inkml:trace>
  <inkml:trace contextRef="#ctx0" brushRef="#br0" timeOffset="47469">23167 15911 18230,'-18'43'2159,"-1"-2"-608,-1-5-1551,1-8 1501,3-6-2041,4-11 252,5 0-1421,4-9 2198,-1 0-489,-2-14 0,-8-13 0,-3-12 0</inkml:trace>
  <inkml:trace contextRef="#ctx0" brushRef="#br0" timeOffset="48183">17002 11657 20575,'-22'-30'1619,"0"-3"-1259,-4 2 90,1 0 90,-1 6-1,5 5-179,3 4 180,4 15-91,2 19-89,-1 32-90,7-5 0,0 6-652,2-7 0,1 5 0,0 7 561,1-5 1,1 7 0,0 5 0,0 1 0,0 0 0,1-4-651,-1 6 0,0-3 0,0 1 1,0 2-1,1 3 482,0-12 0,0 2 0,0 3 1,1 1-1,-1 1 0,1-1 1,0-2-1,0-2-324,0 9 1,0-1-1,1-2 1,0-1-1,0 1 1,1 1 312,0-9 0,0 1 0,1 0 0,-1 0 0,1 0 0,1 0 0,-1 0-180,1 0 1,1 1 0,-1-1 0,1 0 0,1 0 0,0 0 0,0 0 179,2 7 0,0 0 0,0-1 0,2 1 0,1 0 0,3 3-43,-2-8 1,1 1 0,1 2 0,1 1 0,3-1 0,1 1-1,4-1 1,3-1 42,2-7 0,2 0 0,4 0 0,3 0 0,1-1 0,1 0 0,0 0 0,1-1 0,-2-1 0,-2-1 0,0 0 0,-2-1 0,-1 0 0,1 0 0,0-2 0,0 0 0,3-1 0,1-1 0,4-1 0,0-2 0,4 0 0,2 0 0,1 0 0,2-2 0,0-1 0,0-2 0,-1-3 0,-1-2 0,-2-3 0,11 3 0,-2-5 0,0-3 0,-1-3 0,1 0 0,0 1 0,2 0 0,-2 0 0,2 0 0,0-2 0,2 1 0,3 0 0,-11-5 0,2 1 0,3-1 0,1 1 0,0-1 0,0 0 0,-1-1 0,-2 0 0,-2-1 0,12 3 0,-4-1 0,-1-1 0,-1 0 0,2 0 0,2 0-19,-7-3 1,1 2 0,3-1 0,-1 0 0,1 0 0,-3-1 0,-2-1 0,-3-1 18,6 0 0,-4 0 0,-1-2 0,-2-1 0,0 1 73,8 1 1,0-1-1,-2-1 1,0 0-74,-6 0 0,-2-2 0,0 0 0,-1 0 0,7-1 0,-2-1 0,-2 0 0,14 0 0,-4-1 464,-12-3 0,-3 0-464,-11 0 0,-2 0 0,17 0 1620,-15 0-1620,-12 0 0,-5 0 2423,-7 0-3413,-4 0 2342,-2 0-2342,-4-5-3461,0-25 4451,-2 0 0,0-25 0,0 12 0</inkml:trace>
  <inkml:trace contextRef="#ctx0" brushRef="#br0" timeOffset="48662">22399 16460 21835,'-16'-5'1888,"1"0"-1798,1 2 90,4 1 90,-2 2-180,2 0 90,-4 0 0,0 0 180,-3 0-90,-3 0-1,-2 0-179,-5-7 0,1-6 0,1-13 0,9-9-90,7-9 0,17-4 0,16-1 90,18 3-266,-15 27 1,4 2 309,2 4 1,2 3 0,2 5 0,1 5 0,0 5 0,0 5-90,-1 7 0,-1 4 45,-2 5 0,-3 5-460,0 6 0,-3 4 460,-4 4 0,-3 2 0,-2 4 0,-4 3-471,-4 2 1,-3 2 470,-4-1 0,-2 1 45,-6 1 0,-2-1-1,-2-5 1,-3 1-135,-3-12 0,-2 2 0,1-4 0,-1 2 0,-1-2 0,-5 7 0,1-5 0,-1-4 0,8-8 0,6-12 272,4-3-1081,8-5 416,4-4-1046,6 5 624,6-9-1524,3 11 2339,1-6 0,-1 10 0,-1-2 0</inkml:trace>
  <inkml:trace contextRef="#ctx0" brushRef="#br0" timeOffset="48813">22809 17608 21745,'0'23'4047,"0"0"-3507,0-3-90,-5-2-180,3-7-181,-7 0-89,9-9-179,-4 2-271,4-4-1079,0-4 359,0-7-179,0-9-989,0-10 2338,0-9 0,0-7 0,0-2 0</inkml:trace>
  <inkml:trace contextRef="#ctx0" brushRef="#br0" timeOffset="50350">6051 8318 24083,'-31'27'509,"1"1"1,0-4 0,1 0 30,-25 11 180,10-7-271,9-8-89,13-9 0,10-4-90,6-10 0,12-6-270,6-16 0,16-25 0,-7 10 0,2-4-758,-2 4 1,2-3-1,0-3 758,-1 4 0,1-2 0,0-3 0,2 0-660,5-8 0,0-3 1,2-1-1,2-1 660,-4 6 0,1-2 0,2 0 0,0-1 0,2 0-295,-3 5 1,1 0 0,1-1 0,1-1 0,1 1 0,1-1 294,-3 5 0,2-1 0,0 0 0,1 1 0,1-1 0,0 0 0,2 0-137,-4 4 1,0 1-1,0 0 1,2 0-1,0 0 1,2-1-1,1-1 1,3-1 136,-6 7 0,3-2 0,1-1 0,2 0 0,1-1 0,1 0 0,0 0 0,-1 0 0,1 1 0,-2 1 0,0 1 0,-2 2-39,4-5 0,-1 2 1,-1 1-1,-1 1 1,0 1-1,1-1 1,0 0-1,1 0 0,2-2 39,-3 3 0,3-1 0,0-2 0,2 0 0,0 0 0,-1 0 0,1 0 0,-2 2 0,-1 2 0,-1 1 0,-3 2 0,12-9 0,-3 3 0,-1 3 0,-2 1 0,0 1 0,-1 0 0,6-4 0,-2 2 0,0 1 0,-1 1 0,-1 1 0,5-3 0,-2 2 0,-1 1 0,-1 1 0,-6 6 0,-2 0 0,0 2 0,-2 1 247,5-2 1,-3 1-1,1 1-247,-1 0 0,-1 1 0,-3 2 0,-1 1 0,-2 2 691,5-4 0,-5 3-691,-11 9 2104,-1-1-2104,-19 10 3147,0-2-3147,-2 2 653,2 1-653,6 2 89,1 0-89,1 0 0,-2 0 0,-4 0 0,0 0 0,-2 0 0,-5-5-1440,-2-7 181,-2-7-1889,-2-22 629,6 5 2519,-6-12 0,1 13 0,-5 2 0</inkml:trace>
  <inkml:trace contextRef="#ctx0" brushRef="#br0" timeOffset="51297">9409 3790 23454,'-45'-4'2248,"2"-2"-1798,10-6 0,7-1-180,13-3-180,6-1 0,18-1-1,15-5-89,25 0-337,-14 10 0,3 1 337,8 0 0,2 1-599,7 0 0,2 1 599,4 1 0,1 1 0,-1 2 0,2 1 0,-9 2 0,1 1 0,-2 0 0,1 0 0,-1 1 0,13 1 0,-6 0 0,-5 0 0,-13 0 270,-8 0-90,-20 0-90,-2 0 0,-21 5 590,-5 3-680,-11 5 1372,-24 22-1327,13 8 0,-1 9-15,10-7 0,0 3 0,1 2-1161,0 3 0,1 2 1,2 0 1130,4 2 0,3 1 0,2-2 0,3-11 0,1-1 0,1 0-209,-3 19 1,1 1 208,5-13 0,1 2 0,0-4 0,0 3 0,0-2 45,3 17 0,0-5-45,0-11 180,0 8 0,0-44-180,0 1 0,-3-16 0,-7-2 0,-3-5 3186,-5-6-3186,0-8 623,-1-6-623,-5-9 0,-4-14-532,9 18 1,-1-2 531,-3-7 0,0-2 0,-4-5 0,-2-4 0,3 3 0,-3-5 0,2 3 0,6 10 0,1 3 0,0-3-1014,-6-8 1,0-2 0,2 5 1013,1 2 0,3 3 0,1 5 0,1 2-24,-10-22 24,6 10 0,6 8 0,2 8 0,7 7 0,-4 3 0,10 7 708,-12-6-708,8 9 3379,-4-4-3379,2 11 40,6-1-40,-6 3 0,6-3 0,-2 1 0,3-2 0,-4 0 0,-1 0 0,-3 0 0,0-3 0,4 3 0,-3-3-1799,6 5-1709,-3 10 3508,4 7 0,2 13 0,0 4 0</inkml:trace>
  <inkml:trace contextRef="#ctx0" brushRef="#br0" timeOffset="91022">5994 11505 25702,'-13'39'2249,"1"14"-1934,8-15 0,2 3-2336,0 11 1,2 5 2020,2-13 0,1 2 0,2 2-638,0 4 0,2 2 0,1 1 638,1 3 0,1 2 0,2-1 0,0 1 0,2 0 0,0-1-32,1 1 1,0-2 0,0 0-329,1-4 1,1-1-1,-1-2-120,-1-4 0,0-1 1,0-2-466,6 14 1,1-4-684,-4-9 0,0-3 1628,13 16 0,-9-27 0,-4-18 0</inkml:trace>
  <inkml:trace contextRef="#ctx0" brushRef="#br0" timeOffset="91535">5925 11901 18410,'-19'-37'629,"1"0"1,1 0 0,3-1-585,4 0 0,3-1-45,6-1 0,4-1 533,7-1 1,6 0-534,7-2 0,5 1 0,7 2 0,4 1 265,3 0 1,4 3-266,1 4 0,1 3 0,-1 2 0,0 5 0,-2 5 0,0 5 0,-5 5 0,-1 6 0,-4 7 0,-3 7 827,-4 6 1,-5 8-828,-4 33 0,-11 9 0,-5-10 0,-6 2 435,-2-2 0,-3 4 0,-4-2-435,-2-12 0,-2-3 0,-1 0 0,-1 1 0,-1-1 0,-1-1 0,1-4 0,-1 0 0,-3 0-43,-7 8 1,-3 0 0,3-4 42,4-6 0,0-3 487,-10 10 1,6-14-488,21-28 212,16-23-212,17-16 0,8-1 0,5 0 0,-7 9 0,3 3 536,13-8 1,2 5-537,-11 16 0,-1 7 0,2 9 0,-1 8-30,3 6 1,-2 8 29,0 12 0,-3 8 0,0 8 0,-3 4 0,-11-14 0,-2 2 0,-2 1-459,-1 3 1,-3 0 0,-1 1 458,-1 2 0,-2 1 0,-3-1 0,-1 1 0,-2 0 0,-2-1-577,-3-2 0,-1 0 1,-2 0 576,-2-3 0,-2 0 0,-2-2 0,-8 17 0,-3-3-480,-3-7 1,-3-5 479,1-8 0,-3-6 197,-1-8 1,-1-6-198,-29-5 0,0-28-60,32-16 0,1-12 0,5-2-1070,3-13 0,4-3 560,0 9 1,0-1-1,7 3-644,12-7 0,6 7 1214,10-5 0,5 13 0,3 5 0</inkml:trace>
  <inkml:trace contextRef="#ctx0" brushRef="#br0" timeOffset="92210">7521 11728 23993,'-22'-39'4048,"-3"7"-3508,-9 14-540,-29 28 0,11 20-695,16-2 0,3 10 695,11 6 0,4 8 0,3-1-725,-3 12 1,4 1 724,3-4 0,1 3 0,4-3 0,6 4 0,4-4 0,4-4 0,3-2 0,1-8 0,4-3-134,2-8 1,3-6 133,22 4 0,5-26 0,-10-32 0,-1-11-45,-9 3 0,-1-5-653,-4-1 1,1-4 0,-5 0 697,0-16 0,-5-2 45,-3-2 0,-2-1-66,-3 1 1,-2 0 20,-4 4 0,-2 2 178,-1 7 1,-3 2-179,0 8 0,-2 2 0,-10-18 0,0 23 0,-3 25 0,5 62 0,11-22 0,3 4 1144,1 20 0,6 6-1144,6-13 0,4 2 0,1-3 525,4 7 0,4-2-525,-3-9 0,3 0 0,2-5 0,4-7 0,3-6 0,-1-4 0,3-8 149,12-10 0,1-11-149,-6-16 0,-2-7 0,0-2 0,-5-8-439,-17-6 1,-5-9 0,-6 2 438,-5-3 0,-6-4 0,-3 10 0,-2-6 0,-3-1 0,1 6 0,-1 6 0,-1 4 0,-1-2 0,-4-12 0,-2-1 0,2 4 0,-1 3 0,2 4 0,2 2 0,3 2-274,3 4 1,3 1 273,8-28 0,20 10 0,23 14 0,-13 26 0,3 7 72,6 3 0,4 8-72,2 9 0,4 8 0,-2 2 0,7 7 0,-2 5-286,-6-2 0,1 4 0,-5 0 286,-4 9 0,-5 3 0,-10-8 0,-1 4 0,-4-1 259,2 18 1,-6-1-260,1-2 0,-7-1 0,-16-3 0,-9-6 0,-13-7-1799,-21-3-360,4-37 2159,11-23 0,1-9 0,10 2 0,1-4 0,-6-18 0,-1-1 0</inkml:trace>
  <inkml:trace contextRef="#ctx0" brushRef="#br0" timeOffset="92590">8580 11169 22284,'43'20'2429,"0"1"-2069,1 2-91,-11-9 1,2-5-180,13-13 0,0-6-90,-7 1 0,-1-6-444,8-14 0,-5-8 579,-19 1 0,-6-4 0,2-3 0,-1-3 0,-2-5 0,-2-2-478,-1-4 1,-1-3 477,-2-4 0,-2-2-16,-4 20 1,-1-2 0,-1 0 60,0-1 0,-1 0 0,-1-1-754,-1 0 0,-1 1 0,-1 0 574,-1 4 0,1 0 0,-2 2 0,-3-16 0,-2 4-717,-1 10 1,-2 6 716,-19-15 368,-9 38-368,-11 44 0,20 7 0,3 8-398,6-4 0,2 4 0,0 3 398,-1 8 0,2 4 0,0 1 0,5-11 0,1 1 0,1 1 0,0 0-92,1 1 1,1 1-1,1 0 1,1 0 91,-1 14 0,2 0 0,2-2-150,1-3 1,2-2 0,2-1 149,3-7 0,2-1 0,3-3-77,4 15 1,10-7 76,23-8 0,9-13 0,-10-16 0,3-10 0,-1-7 0,4-6 0,-4-6 0,11-20 0,-3-7 0,-15 9 0,-1-2 0,0-2 150,-1-2 1,-1-2 0,-1-1-151,0 1 0,-2 0 0,-1-1 144,-2 2 0,-1-1 0,-1 1-774,9-15 1,-3 2-181,-3 5 1,-3 2-136,-5 6 1,-3 3-1551,7-18 2495,-19 25 0,-20 24 0,-12 16 0</inkml:trace>
  <inkml:trace contextRef="#ctx0" brushRef="#br0" timeOffset="97815">4597 10041 22079,'-14'-5'2699,"-10"-7"-1120,8 1-1579,-6-11 682,18-1-682,13-12 0,20-13 0,-4 17 0,4-2-1320,8-7 1,4-1 1319,7-4 0,2 0 0,-14 13 0,1 1 0,0 0-51,1 0 1,1 0 0,0 1 50,0 1 0,-1 0 0,1 1-644,-2 1 0,1 0 0,-1 2 644,16-11 0,-1 3 0,-4 2 0,-2 1-100,-4 6 0,-3 2 10,-4 1 0,-3 2-630,21-9 1331,-14 5-2140,-11 8 1743,-17 2 0,-17 8 0,-12 0 1</inkml:trace>
  <inkml:trace contextRef="#ctx0" brushRef="#br0" timeOffset="98119">5096 9386 26242,'-4'0'1619,"-3"0"-899,6 20-720,4 17 0,3-2 0,1 5-740,4 12 1,2 3 739,-3-12 0,1 2 0,1 5-532,2 7 0,2 6 0,1 1 0,0-4 532,1 5 0,-1-3 0,2 3 0,0-3 0,0 4 0,1-1 0,-1-6-335,0-5 1,-1-4 0,0-1 334,0-3 0,-1-1 0,1-1 0,6 12 0,-1-3 0,-3-8 0,-1-4 0,-3-6 0,0-4-797,6 12-372,-6-19 576,-7-18-756,-6-20 2165,-10-17-816,-1-10 0,0-5 0,-2 8 0,0-2 0,-3-18 0,0 1 0</inkml:trace>
  <inkml:trace contextRef="#ctx0" brushRef="#br0" timeOffset="98573">5653 10077 23274,'-17'-31'2338,"3"1"-2068,0-1-90,7 1 0,2 2 0,12 4-90,56 18-90,-10 17 0,-2 7 0,9 7 0,-6-1-363,-11-3 1,-1 2 362,0 2 0,3 2 0,-1-11 23,9-14 1,-7-17 201,-23-12 0,-4-8-90,11-6 0,-8-6-393,-24-11 0,-11-3 438,1 10 0,-2 0-31,0 8 1,-1-2 0,0 2-105,0-4 0,0 1-45,-4-7 0,2 4 0,0 6 0,9 15 0,4 22 0,12 24 0,6 30 0,-2-11 0,1 5-298,1 11 1,1 3 297,-5-13 0,1 1 0,0 4 0,0 4 0,0 5 0,0 1 0,-1-4 0,2 4 0,-2-3 0,2 6 0,-2-4 0,2 8 0,0 2 0,-1-3 0,-1-7 0,1 0 0,-1-6 0,0 1-150,2 11 0,0 1 1,-1-10-1291,3 11-156,-8-55-833,-5-25 2429,-6-35 0,3 9 0,-1-5 0,-2-8 0,0-1 0</inkml:trace>
  <inkml:trace contextRef="#ctx0" brushRef="#br0" timeOffset="99504">6469 9228 19316,'-8'-15'3148,"0"2"-2968,3 3-90,1 2 0,4 5 2878,0 1-2698,-3 2-180,2 0 1079,-3 0-719,4-4-360,0 0-90,0-5 90,0-1-90,0-1 0,0 3 0,0 3 270,0 5-90,0-2 0,0-1-180,0-2 0,-3 0 0,2 0 0,-6-2 0,6 1 0,-3-4 0,11 32 0,11 33 0,5 16 0,1 1 0,-6-15 0,1 0 0,1 4 0,-3-12 0,4 12 0,3 8 0,0 1 0,0-2 0,-3-9 0,-3-11-1696,2 4 0,-2-6 1696,3 5 0,2 2 0,-5-16 0,-6-22-311,-13-39 311,-12-23 0,0 4 0,-4-5 0,-3-5 0,-1-3-558,5 14 0,-2-1 0,1 0 558,-1-2 0,-1 0 0,1 0 0,0-1 0,-1 1 0,1 1-190,0 1 0,0 0 1,1 2 189,-6-16 0,1 1 0,3 6 0,2 1 0,2 8 0,3 1 1054,5 5 0,2 2-1054,3-25 0,14 7 0,14 5 0,6 20 0,4 5 0,20-3 152,-14 9 1,0 7-153,-4 21 0,-4 8 0,12 17 0,-19-3 0,-5 5 0,-13-1 0,-5 1 565,-2 4 1,-4 1-566,-4 3 0,-3 1 0,-2-1 0,-4 1 19,-7 11 0,-2-1-19,7-20 0,0-2-34,-3 7 1,1-6-237,1-9-89,10-17-1,2-19-90,6-19-90,0-15-269,0-10-181,0-3-404,-2 18 0,0 1-945,2-14 2635,-4-7 1,4 29 0,0 4 0</inkml:trace>
  <inkml:trace contextRef="#ctx0" brushRef="#br0" timeOffset="99913">6895 9060 21565,'16'0'1979,"-1"0"-1710,1-2 91,0-3 90,17-10-360,16-12-90,1-6-327,-21 13 1,-1-2 416,13-19-90,-3-4 12,-3-6 348,-6-5 0,-11-5-136,-12 29 1,-2-2 135,-6-12 0,-3 0-225,-1 12 0,-2 1 0,-4-7 0,-4 4 45,-14-2 449,-27 15-359,12 26-270,-18 19 0,40 2 0,3 6-182,-1 2 1,1 4 181,0 26 0,4 3-191,4-15 0,4 1 191,1 15 0,9 0 0,11-9 0,6-5-116,0-16 1,3-1 115,8 6 0,5-5 0,-4-17 0,3-7 0,4-5 0,1-4-348,6-5 1,1-6 347,4-6 0,0-5-505,5-5 1,-2-4 504,1-3 0,-2-4 0,-1-2 0,-4-2 0,-3-2 0,-4-2 0,-5-2 0,-3-2-225,-6 1 1,-4-2-181,-4 3 0,-3-2-774,-3-6 1,-6 2-1611,-11-10 2789,-15 7 0,-20 63 0,-8 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25:00.38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16454 7648 18956,'0'22'3328,"0"-6"-3148,0 1-180,0-11 90,0-1-360,0-5-539,-3 0-1170,2 0 1979,-8 0 0,2 0 0,-5 0 0</inkml:trace>
  <inkml:trace contextRef="#ctx0" brushRef="#br0" timeOffset="3161">11220 2906 25073,'-11'0'2248,"5"0"-1888,-5 0-270,6 5 0,-9 5 90,2 8 0,-2 7-90,-4 6 180,-3 4-270,-4 11 0,-6 11 0,2-4 0,5-9 0,0 0-848,1-2 0,-3 7 0,-1-1 0,5-6 848,0 2 0,1-5 0,-2 3 0,0 1-328,-1 0 1,1 0 327,-1-1 0,-1 2-97,2-3 1,-3 3 0,1 1 96,-2 2 0,0 2 0,-1-1-290,-1 1 1,1 0-1,-1-1 290,1-1 0,0-1 0,-1 0 0,-2 2 0,-2 0 0,2-2 0,-7 9 0,1 0 0,4-8 0,-2 2 0,3-2 0,-2 1 0,1 0 562,3-5 0,-2 1 1,2-1-563,-4 6 0,0 0 0,7-8 0,-2 1 0,1 0 0,2-3 0,1 1 0,0-1 168,1 0 1,0 1 0,-1 0-169,-3 6 0,-2 1 0,3-2 0,-3 7 0,2-3 0,3-7 0,3-3-786,-4 12 786,0-3 0,3-5 1019,-1 2-1019,3-1 0,6-14 0,-1 1 0,-6 17 0,-6 10 0,10-21 897,2-2-897,-4 4 235,5-11-235,2 6 1521,3-16-1521,5-2 126,-5-4-126,7-6 0,3-2 0,9-4 0,5 0 0,4 0 0,10 0 0,7 0 0,31 0 0,-8 0 0,-18 0 0,-1 0 0,24 0-301,0-2 301,2-3 0,-2 1 0,0 0 0,-4 2 0,-2 1 0,-4-1-36,-17 2 1,2 0 35,1 0 0,2 0 0,-1 0 0,2 0 0,12 0 0,3 0-361,-6 0 0,1 0 361,0 0 0,0 0 0,0 0 0,-3 0 0,-14 0 0,-2 0 0,0 0 0,0 0 0,29 0 0,-4 0 0,-3 0 0,-2 4 0,-2-3-160,-14 5 1,2 0 159,17-5 0,-16 3 0,-2-1 0,16-3 0,-2 0 0,-1 0 0,-4 0 0,17 0 0,-14 0 0,-8-2 0,0 0 0,8-4 0,-16 2 0,0 0 0,11-5 0,4 3 0,-4-1 210,1 1-210,1 1 0,-2 0 65,19 2-65,-4-3 0,-24 5 0,-1 1 0,13-5 0,-9 5 0,-15 0 718,1 0-718,-3 0 355,0 0-355,-3 0 65,-1 0-65,-2 0 0,0 0 0,-1 0 0,-1 0 0,-2 0 0,-5-2 0,-9-21 0,-9 1 0,-8-20 0,3 15 0,-2-6 0,-7-21 0,-1-10 0,0 4 0,1 5 0,1 0-712,5 9 0,-1-5 1,1 1-1,4 9 712,3 7 0,2 2 0,-5-16 0,0 0-220,4 12 1,0-1 219,-4-11 0,0 1 0,5 12 0,0 1 0,0-1 0,0-1 0,0-2 0,-1 0 0,0 0 0,0-1 0,1 0 0,0 0 0,-2 1 0,0 2 0,0-1 0,1 0 0,-1 2 0,0-1 0,0 0 0,-1 1 0,2 0 0,0 1 0,0 0 0,0 0 0,1 2 0,-1 0 0,-9-29 0,2 3 0,1 4 0,3 3 0,8 6 0,-5 2 0,4 2 0,-9-13 0,5 12 0,1-9 0,3 15 0,6 3 0,-6 0 2677,6 2-2677,-12-10 609,6 7-609,-9-7 0,2 8 0,-1 2 0,-5-11 0,5 14 0,3-6 0,7 14 0,1-5 0,-2 8 0,1-5 0,-6 9 0,6-2 0,-7 0 0,4 0 0,-2-3 0,0 0 0,-1-2 0,-1-1 0,0 3 0,2-1 0,0 0 0,-6-10 0,5 7 0,-7-10 0,8 9 0,-2-3 0,1 1 0,-1 2 0,0 0 0,-2-6 0,3 6 0,0-4 0,2 10 0,1-1 0,4 2 0,-3-6 0,0 8 0,2-3 0,-4 7 0,8-2 0,-6 3 0,6-3 0,-2 7 0,-6-9 0,6 7 0,-9-5 0,11 7 0,-3-3 0,1 5 0,-2-1 0,1 1-540,0 1-180,4-1-1348,-7 14 538,1-1-718,-7 14 2248,1-6 0,-5 10 0,-1 0 0</inkml:trace>
  <inkml:trace contextRef="#ctx0" brushRef="#br0" timeOffset="7516">17177 2855 23454,'0'-15'2518,"0"0"-2068,0 2 0,0 3-1,0 4-179,0 4 90,0 2-180,0 5 180,0 7-270,0 11-90,0 17 0,0 14 0,-2-20 0,0 1-455,0 6 1,0 1 454,-3 5 0,0 1 0,0 3 0,0 2 0,-2 1 0,0 4 0,0-3 0,1 4 0,-1 0 0,-2 3 0,0 1 0,0 5 0,2-9 0,0 4 0,0 3 0,0-1 0,0-5-509,1-5 1,-1-4 0,0 1-1,1 3 509,1 3 0,0 5 0,0 1 0,1-4 0,0-7 0,2-4 0,0-6 0,0 1 0,-1 15 0,1 1 0,0-3 0,-1 3 0,1-3 0,0-1 0,0 3-300,-1-9 1,-1 4-1,2-4 300,-1 7 0,1-1 0,-1-9 0,-1 1 0,1-4 0,-1 0 0,0-4 0,0-1 0,-1-1 0,1-4 0,0 0 0,0 27 0,0-8 0,1-5-256,-2-7 256,1-3 0,-4-5 0,4-2 598,-1-4-598,-2-3 1879,6-2-1879,-2-4 1211,-5 9-1211,1 2-1420,-5 16 1420,6-14 0,2 0 0,6-23 0,2-6 0,2-5 0,6-2 0,2 0 1830,10 0-1830,5 0 0,10 2 0,3 1 0,7 2 0,2 0-903,4 0 903,0 0 0,2 4 0,2 2 0,5 1 0,-6-1 0,3 0 0,1-1 0,5 1 0,-3 0 0,-18-3 0,-2 1 0,2-1 0,17 0 0,4 0 0,-5 1-1547,-2 1 1,0 0 1546,-8-3 0,4 0 0,-4 0 0,6 2 0,-4 1-801,1-5 0,0 1 801,-3 3 0,1 1-207,-7-4 0,2-1 0,-2 0 207,5 2 0,-1 1 0,13-3 0,-3 0 0,-21 0 0,-3 0 0,-1 0 0,-1 0 27,-1 0 1,1 0-28,31-3 0,-2 0 0,0-2 0,-3-2 0,0-1 0,-2-2 0,-1-2 0,-2 1 0,-4-2 2019,8 3-2019,-6 0 0,-5 2 0,3 3 2104,-20 3-2104,13 2 0,-8 0 0,28 0 0,-10 0-224,-16 0 1,-1 0 223,20 0 327,0 0-327,0 0 0,0 0 0,-2 0 0,-4 0 0,-5-2 0,-3-1 0,21-5 0,-21 3 0,16-3 0,-26 3 0,12 2 1784,-13 1-1784,7 2 0,-19 0 377,-4 0-377,-2 0 0,-2 0 0,-3 0 0,-3-2 0,-4-8 0,-8-3 0,1-8 0,-1-3 0,-1-25 0,6-1-253,-1 13 1,0-2 252,0 1 0,1-1 0,0-4 0,1-3-486,-2-4 0,0-2 486,0-1 0,0-5 0,1 1 0,-1-4 0,1-2 0,0 11 0,0-1 0,-1-1 0,1 1 0,0-2 0,0 1 0,0 0 0,1-1-486,-1 0 0,1 0 0,0 1 0,1 3 486,0-2 0,0 2 0,0 2 0,1-2 0,-1 1 0,1 0 0,1 2 0,0 1 0,1 0 0,0-20 0,0 2 0,2 2 0,-2 2-674,0 3 0,-1 1 674,0 3 0,0 1-63,-2 5 1,0 0 62,0 3 0,0 1 0,-1 3 0,0 1 0,0 0 0,0 1 0,-2 2 0,0 0 0,0 1 0,-1 1 0,-5-29 0,0 6 518,4 7-518,-5 6 0,7 2 0,-8-14 0,5 13 0,-2-13 0,4 19 0,3-2 1672,0 1-1672,0 1 0,-4 0 0,2 5 0,0-1 0,-7-7 0,5 1 0,0 2 0,0 4 0,0-8 0,1 17 1857,2 2-1857,-3 3 717,4 2-717,0 0 130,0 3-130,0 2 0,0 1 0,0 1 0,0 1 0,0 2 0,0-1 0,0 3 0,0-4 0,0 3 0,0-4 0,0 3 0,-4-1 0,4 3 0,-8-1 0,7 2 0,-2 0 0,-1 2 0,-4 1 0,-3 2 0,-3 0 0,0 0 0,-2 0 0,-19 0 0,4 0 0,-18 0 0,6 0 0,-8 0-340,-4 0 340,-8 0 0,30 0 0,-1 0 0,-2 0 0,-1 0 0,0 0 0,-1 0 0,-2 0 0,1 0-438,-1 0 1,0 0 437,0 0 0,-1 0 0,0-2 0,1-1 0,-1 1 0,1-2 0,0 0 0,-2-2 0,-15-1 0,-1 0 0,15 0 0,0 0 0,-11 0 0,-1-1 0,5-1 0,3 1 0,13 2 0,-1 1 0,-21-5 0,1 0-104,-8 1 104,8 2 0,-1 0 0,21 4 0,0 1-729,-13-3 0,0 0 729,12 2 0,0 0 0,0 0 0,-1-1-306,1 2 0,-1 1 306,2-1 0,-1 0 319,2 0 1,-1 1-320,-9-3 0,0 1 0,-20-3 0,18 1 0,0 0 0,-1 2 0,-7-2 0,20 5 87,3 0-87,-14 0 1480,13 0-1480,-27 0 1148,25 0-1148,-26 0 35,28 0-35,-17 0 0,24 0 0,-6 0 0,12 0 0,1-2 0,2 2 0,-13-7 0,4 6 0,-11-4 0,8 5 0,0 0 0,-12 0 0,11 0 0,-8 0 0,14 0 0,1-2 0,6 1 0,0-3 0,5 1 0,2 0 0,-1 1 0,-3 2 0,3 0 0,-2 0 0,4 0 0,0 0 0,-2 0 0,-1 0 0,-6 0 0,1 0 0,-3 0 0,4 0 0,1 0 0,4 0 0,0 0 0,2 0 0,-2 0 0,1 0 0,-3 4 0,4-2 0,-2 2 0,2 1 0,3 2 0,2 15 0,3 1 0,-4 25 0,3-12 0,-2 16 0,-1-9 0,3 3-3392,-3 5 3392,1 2 0,2 3-113,-6 0 113,6 0 0,-3-2 0,4-1 0,0-5 0,1-7 0,-2 2 0,-1-8 0,1-1 0,0 6 0,1 0 0,-2-3 0,0-4 0,2 4 0,0 12 0,0-23 0,0-1 0,0-7 0,0-3 0,0 0 3067,0-5-8374,0-9 5349,-5-9 0,3-17 0,-3-7 0</inkml:trace>
  <inkml:trace contextRef="#ctx0" brushRef="#br0" timeOffset="10595">30971 15525 23454,'-22'-10'2248,"1"-1"-1438,5 3-91,8 1 361,2 4-810,6 1-270,0 2 0,13 5 0,-3 2 0,16 11 0,0 5 0,8 10 0,13 8-337,-19-18 0,1 2 337,3 3 0,3 2 0,0 0 0,2 2 0,-1-1 0,5 5 0,2 0 0,0 2 0,4 3 0,-5-5 0,-6-6 0,-3-3 0,7 7 0,-3-2 0,1 1 0,-9-8 0,-5-5 0,-6-2 0,0-3 0,-1 0 0,-3-6 674,0 4-674,-4-11 0,0 5 0,-3-7-630,-1 0-1529,-4-5-719,-6-5 2878,-1-10 0,-5-6 0,2-5 0</inkml:trace>
  <inkml:trace contextRef="#ctx0" brushRef="#br0" timeOffset="11544">31991 15931 23454,'-4'-15'2428,"-2"0"-1708,-3 0-1,3-1-179,2 6-270,1 2 0,2 6-90,-3 2-180,4 7 0,4 3 0,2 11 0,19 20 0,-2-4 0,14 15 0,-4-12 0,1-1-424,1-4 424,-2-2 0,-5-7 0,-3-3 0,-7-13 0,-4 6 0,-31 7 0,-3 4 0,-32 13 0,3-7-39,21-15 0,-1 0 39,0 0 0,1-1 0,-29 17-3,4-2 3,3-1 0,1-1 0,0 1 0,2-1 0,1-1 0,5-4 0,4-5 0,7-4 0,7-8 0,5 1 0,6-8 501,9-6-501,10-15 0,11-19 0,12-14 0,-12 21 0,1 0-169,3-2 0,-1-1 169,2 1 0,-1-1 0,0 2 0,1 0 0,-1 3 0,0 1 0,-1 2 0,-1 1 0,17-19 0,0-5 0,-14 19 0,0-2 0,-13 20 0,-6 2-378,0 4-4479,-11 4 4857,-4 1 0,-11 9 0,-3 1 0</inkml:trace>
  <inkml:trace contextRef="#ctx0" brushRef="#br0" timeOffset="13975">29424 14046 26422,'-36'-26'2159,"-3"3"-2159,2 3 0,-3 9 0,0 16 0,-9 25 0,22-4 0,1 6-1002,-6 13 1,1 4 1001,9-11 0,0 3 0,1 0 0,-2 6 0,1 1 0,0 0-346,-1 3 0,1 0 1,0 0 345,1 0 0,1-1 0,0 2 0,0-5 0,0 3 0,0-2 0,1-2 0,0-2 0,2-3 0,-1 1 0,-3 7 0,-1 1 0,3-7 0,2-8 0,1-6 0,-10 22-657,6-16 477,3-9-1619,5-13-450,6-16-539,2-17 2788,4-21 0,8-15 0,-4 22 0,1 1 0</inkml:trace>
  <inkml:trace contextRef="#ctx0" brushRef="#br0" timeOffset="14860">29177 13939 20867,'0'-38'3058,"0"2"-794,0 6-1364,0 4-429,0 1-471,0 11 245,0 0-245,1 11 776,3 1-776,8 13 0,7 8 0,13 19 0,9 13 0,-16-20 0,1 1-299,3 6 1,0 1 298,2 2 0,0 2-532,2 2 0,0 1 532,1 1 0,0 1 0,0-1 0,1 2 0,-5-8 0,1 2 0,-2-3 0,3 4 0,0-1 0,-2-4 0,2 1 0,-4-6 0,12 16 0,5-1 0,-23-27 0,-2-2 0,-7-7 530,-3 2-530,-6-5 1131,-10-4-1131,0-2 0,-12-4 0,-6 7 0,-40 11 0,5 1-502,13-4 1,-1 0 501,9-5 0,-3 1 0,-2 0 0,-5 2 0,3-1 0,-10 1 0,0 0 0,7-2 0,-3 1 0,3-1 0,-4 1 0,3-1 0,1-1 0,2 0 0,3-1 0,1 0 0,4 0 0,3 0 0,-24 4 0,10-5 0,15 1 0,6-8 0,7 3 0,3 1 0,2 1 0,0-1 1003,1 4-1003,-1-3 0,2 6 0,-4 1 0,1 0 0,-1 2 0,4-4 0,2-3 0,2-4 0,5 1 0,-2-4 0,-1 15 0,4-14 0,-1 10-1529,11-12-990,-1 0 2519,1 0 0,-4 0 0,0 0 0</inkml:trace>
  <inkml:trace contextRef="#ctx0" brushRef="#br0" timeOffset="20383">31252 16653 23274,'-21'-13'3148,"1"-2"-2159,0 4-89,1-1-630,1 2-270,4 0 0,-2 4 0,0 2 0,-6 13 0,-7 9 0,-7 17 0,-9 14-253,21-19 0,-1 3 253,-11 20 0,3 2 0,9-12 0,3 2 0,2 2 0,1 6 0,8-4 0,9 5 0,11-3 0,13 5 0,10-6 0,2-16 0,5-10 0,13-12 0,4-13 0,-11-13 0,2-9 0,-3-2-640,7-7 0,-1-5 640,-7 3 0,1-5 0,-6 0 0,-2-8 0,-6-2 0,-5 1 0,-4-1 0,-6 2 0,-5-1 0,-4 4 0,-8 0-35,-14-12 0,-12 1 35,-9 7 0,-7 3-297,0 0 1,-5 6 296,-2 11 0,-4 10 0,-1 14 0,2 10 0,13 1 0,1 7-750,-2 6 0,-1 6 1,6 1-106,5 4 1,5 3-361,-7 13 1,6 2 1214,13-10 0,6-1 0,2 1 0,2 1 0,2 0 0,0 1 0</inkml:trace>
  <inkml:trace contextRef="#ctx0" brushRef="#br0" timeOffset="20681">31053 17314 23184,'0'-18'5397,"0"7"-5397,0 24 0,0 15 0,1 35 0,0-27 0,-1 4-616,-1 8 1,0 6 0,-1-1 615,1-9 0,-2-2 0,-1 8 0,-3-1 0,-2 9 0,-2 5 0,0 3 0,-1-1 0,1-6 0,1-7-441,-1 9 0,1-8 1,-3 6 440,0 3 0,-3 9 0,-1 1 0,1-6 0,4-17 0,-7 15-459,5-19-80,8-14-1530,2-23-270,4-21 2339,7-27 0,6-22 0,-3 25 0,1 0 0</inkml:trace>
  <inkml:trace contextRef="#ctx0" brushRef="#br0" timeOffset="20989">31040 17547 24263,'-10'-61'2968,"5"3"-1888,-4 9-810,9 6-270,-4 10 0,4 5 0,7 12 0,6 25 0,13 22 0,-8 0 0,1 5-1107,2 8 0,1 3 1107,3 9 0,0 3 0,-8-17 0,0 2 0,-1 0-100,-1 0 1,0 2 0,1 4 99,1 2 0,1 7 0,0 2 0,0-2 0,-3-8 0,0-1 0,-2-6 0,1 4 0,3 9 0,2 8 0,0-3 0,-5-16 0,2 0 0,-5-18-1799,-5-16-270,-12-21-539,-6-19 2608,-11-23 0,9 17 0,0-1 0,-2-5 0,1 0 0</inkml:trace>
  <inkml:trace contextRef="#ctx0" brushRef="#br0" timeOffset="21297">31113 17679 22014,'-9'-50'1094,"-1"-1"1,1 0-1,-1 0 1,-1-11-1,1 1 1,0 21-1095,3 27 0,-5 6 0,-18 19 0,-15 13 0,13-1 0,-5 6 0,1 1-1767,-9 9 0,-1 2 1767,4-4 0,-3 3 0,2 1 0,1 3 0,0 0 0,4-2 374,-3 4 1,0 3-375,7-9 0,-3 6 0,2-1 0,7-7-90,7-7 0,3-2-495,-16 18 1,9-8-766,25-29 1,0-10-450,5 4-540,5-5 2339,11 0 0,5-3 0,5 1 0</inkml:trace>
  <inkml:trace contextRef="#ctx0" brushRef="#br0" timeOffset="24661">28608 13466 24263,'-5'-10'2609,"3"5"-1800,-3 0 91,5 16-900,0 17 0,0 28-684,0-14 0,0 5 684,0 12 0,0 4-405,-1-14 1,-1 2 0,-1 2 404,0 5 0,-1 1 0,-1 2-556,-1 4 0,-2 2 0,0-1 556,1-15 0,-1 0 0,0 0 0,0 1 0,-1-1 0,0 1 0,0 0 0,-1-1 0,-2 14 0,-1 0 0,0-2 0,-1-2 0,1-2 0,-1-1 0,1-4 0,0-1 0,0-2-205,1-4 1,0-1 0,0-2 204,-5 15 0,1-3 0,2-7 0,0-2 0,1-9 0,1-2 0,-8 22 610,4-15-610,7-13 1202,0-9-1202,12-14 2001,3-7-2001,15-12 1049,13-4-1049,15-5 0,6 3 0,11 0-839,-7 6 1,6 0-1,1 1 839,-14 1 0,1 0 0,1 1 0,1 1 0,6 1 0,2 1 0,1 1 0,2 1 0,-6 2 0,2 1 0,1 1 0,-2 0 0,-2 1 0,2 0 0,-4 1 0,1 0 0,3 1-418,-1-1 1,3 0-1,1 1 1,-2-1 0,-4 2 417,10 0 0,-4 2 0,-1-1 0,-4-1 0,-1 1 0,2-1-360,7 0 0,1 0 0,-4 0 360,2 2 0,-3-2-126,-16-1 1,1-2 0,-7 1 125,18 3 1362,-16-5-1362,-10 0 2052,-15 0-2052,-9-21 0,-15-4-1312,-10-28 1312,-8-8 0,9 22 0,1-2-652,-3-9 1,1-2 651,0-9 0,1-3-286,5 17 1,1-2 0,0 0 285,1-4 0,0 0 0,2-1 0,0-2 0,2 0 0,1-1-279,0 1 0,0-1 0,2 0 279,1 1 0,1 1 0,1 0 0,0 2 0,0-1 0,1 2 381,0 2 1,2 2-1,1-2-381,2-12 0,1-3 0,1 5 0,-2 14 0,0 4 0,1-2 0,1-10 0,1 0 0,-1 3 0,1 3 0,-1 2 0,-2 1 0,0 2 0,-1 2 0,-2 0 0,-1 3 0,-1 0 0,-1 2 0,-1 1 1577,-6-31-1577,-4 5 0,-7 5 0,-4 23 0,-4 2 0,-19-14 324,7 19 1,-4 3-325,2 10 0,-2 3 0,-5 0 0,-6 3 0,-2 3 0,-5 2 0,2 0 0,10 0 0,1 0 0,-2 1 99,-15 1 1,-4 0-1,3 0-99,16 0 0,1 0 0,-3 0 0,-1 1 0,-5 0 0,1 1 0,2-1 0,-2-1 0,3 0 0,-3 1 0,3 1 0,-2 0 0,1 1 0,3-1-536,-18-2 1,4 1 535,2 4 0,0 1 0,5-3 0,0 1-170,5 2 0,1 0 170,5-1 0,2 0 0,5 0 0,1 0 0,-22 6 0,11-6 461,10 0-461,7-1 0,5-3 1207,6 4-1207,3-1 2242,11-3-2242,2 9-179,10 0-1620,4 12 1799,9 9 0,4 3 0,-3-2 0,1 1 0,13 16 0,0-1 0</inkml:trace>
  <inkml:trace contextRef="#ctx0" brushRef="#br0" timeOffset="26328">29152 14396 22104,'11'-22'3868,"-5"-1"-3148,-3 0 179,-3 2-179,-5 4-450,0 1-270,-1 1 0,2 2 0,4 3 0,4 5 0,6 3 0,12-1 0,11-2 0,8-5 0,3-3 0,-4-4 0,-6-1 0,-15-5 0,-13 0 0,-17-2 0,-15-1 0,-14 5 0,-14 8-995,-11 6 995,32 11 0,-1 2 0,-1-1 0,1 3 0,-28 15 0,11 3 0,9 13 0,26-8 0,15 10 0,32-10 0,19-3 91,-16-14 0,2-2-91,3-5 0,2-1 0,-1 0 0,1-3 0,7-4 0,-4-5 0,11-18 0,-40-15 0,-45 0 0,-7 21 0,-6 5-1278,2 6 0,-2 4 1278,-4 4 0,-2 2 0,1 3 0,0 1 2,2 3 1,1 1-3,5 3 0,2 2 0,6 0 0,3 2 0,-10 25 0,27 5 0,24 8 0,7-27 0,5-2 0,8 2 0,5-2-458,7 0 0,4-3 458,5-2 0,2-3 0,1-1 0,0-3 927,-4-3 0,-1-4-927,3-3 0,-3-4 0,4-7 666,-16-12-666,-59-5 0,-29 2 0,-12 14 0,-8 6-573,14 2 1,-2 4 572,3 0 0,-4 3 0,4 2 0,-5 5 0,4 3 0,2 0 0,4 2 257,7 1 1,4 1-258,8 0 0,6 2 197,-1 27-197,31 3 0,33-3 0,-5-25 0,7-4-561,8-2 0,6-4 561,8-1 0,2-5 0,-19-4 0,1-3 0,-1-1 0,0-2 0,0-2 0,-1-1 0,18-6 0,-4-3 0,-6-1 0,-4-5 376,-10-2 1,-5-3-377,-7 0 0,-7-2 500,-4-29-500,-30 0 0,-22 22 0,-10 5 0,5 7 0,-3 5-219,1 3 0,-4 0 0,2 6 219,-10 5 0,0 6 0,0 2 0,0 2 0,4 3 0,2 2 363,6 0 1,2 2-364,8 0 0,4 1 0,-10 19 0,25 2 268,26 3-268,30-1 0,-9-20 0,5-3-354,10 0 0,2-2 354,8-3 0,3-3-174,2-2 0,0-1 174,0-3 0,-1-2 0,-6 0 0,-2-2 0,-7-1 0,-3 0 0,-9-1 0,-3-2 315,13-13-315,-23-5 77,-26-5-77,-22 0 0,-23 7 0,16 13 0,-2 3 202,-3 6 1,-1 3-203,-1 2 0,0 4 0,2 1 0,2 4 668,4-1 1,4 4-669,3 9 0,7 2 0,8 15 0,26 14 0,36-27-452,5-18 1,5-7 451,-13-5 0,1-2 0,-5-3 0,2-2 0,-3-3 0,0-5 0,-3-5-261,-4-3 1,-3-4 260,-4-2 0,-3-3 0,-5-2 0,-3-2 0,-6-3 0,-4-1 0,-5 2 0,-4 0 0,-3 0 0,-8 0 0,-19-4 0,-9 5 0,6 11 0,-4 4-223,-19-2 1,-3 6 222,9 14 0,1 6 0,1 1 0,0 3-228,5 0 0,3 2 228,6 0 0,3 1 0,-12 11 889,21 4-889,26 3 520,22 1-520,23-8 0,1-16 0,4-5 208,-14-2 1,1-4-209,14-4 0,-3-6 0,-20-1 0,-5-3 0,-2-3 0,-5-5 285,-2-16 0,-13-5-285,-18 9 0,-11-1 0,0 2-277,-2-10 1,-5 5 276,-6 12 0,-7 4 0,2 8 0,-1 10 0,2 8 0,2 3 0,1 3 0,-27 6 0,18 11 0,18 4 0,37 19 0,18-24 0,8-3 0,0 1 0,4-3 0,13-7 0,1-7-109,-13-4 0,0-7 109,6-11 0,-3-6 0,-13 7 0,-4-3 0,4-8 0,-10-5 0,-27-8 0,-12 1 0,-19-5 103,1 11 1,-4 8-104,7 19 0,-1 7 0,-1 4 0,1 3-180,0 1 0,0 3-495,3 3 1,1 4-1125,-7 7 0,3 2-810,-13 15 2609,22-12 0,3 1 0,2 15 0,6 0 0</inkml:trace>
  <inkml:trace contextRef="#ctx0" brushRef="#br0" timeOffset="31323">29286 16378 22104,'-45'-43'1530,"3"2"-271,17 11 0,-3 11-652,-4 38 0,-5 23 0,-2 7 1,6-10-823,-5-12 0,5 5 215,7 15 0,0 17 0,3 7 0,5-3 0,9-14 53,7 3 0,19-11-53,22-15 0,20-4 0,3-7 0,-11-11 0,-11-15 0,0-11-236,7 0 0,11-6 0,-5-5 0,-19-2 236,-24-16 0,-14-3 0,-1 1 0,-4 0 0,-4 2 0,-3 3 0,-5 1 0,-3 2 0,-1 4 0,-3 3 0,-2 5 0,-1 3-55,1 3 1,-1 4 54,-28-5-90,8 10-4048,-3 33 4138,26 9 0,2 31 0,23-1 0</inkml:trace>
  <inkml:trace contextRef="#ctx0" brushRef="#br0" timeOffset="31655">29132 17141 25882,'-12'-28'2699,"1"2"-2699,-4 1 0,4 13 0,-18 28 0,8 23 0,0 10-1083,-4 3 1,0 5 1082,4-5 0,0 5 0,0 3 0,1-5 0,-1 2 0,0 4 0,-3 7 0,6-17 0,-2 6 0,-1 3 0,-1 3 0,-1 2 0,1-1 0,0-1 0,2-4 0,1-3 0,-2 4 0,2-4 0,1-2 0,0-1 0,-1 2 0,-1 3-293,0-1 0,-1 5 0,-2 3 0,0 1 0,1-3 0,2-5 0,2-7 0,4-11 293,0 0 0</inkml:trace>
  <inkml:trace contextRef="#ctx0" brushRef="#br0" timeOffset="31655">28326 19049 18225,'7'-28'0,"5"-19"0,3 0 0,1-1 0,3-3 0,-1 0 0</inkml:trace>
  <inkml:trace contextRef="#ctx0" brushRef="#br0" timeOffset="32094">28953 17563 22644,'0'-41'2609,"2"0"-1710,4 1 180,1 3-179,3 5-450,-2 6-450,34 44 0,-11 13 0,0 4 0,2 8-415,-9-5 1,-1 3 0,-1-2 414,5 7 0,0-1 0,-3-6 0,0 1 0,-1-4-126,-1-3 1,-1-2 125,15 22-7016,3-53 4677,-28-18 2339,-5-14 0,-5-7 0,-10 1 0,-4-1 0,-1-3 0,1 0 0</inkml:trace>
  <inkml:trace contextRef="#ctx0" brushRef="#br0" timeOffset="32289">29087 17166 23004,'-36'-21'2698,"1"2"-1888,1 6 224,0 9 1,-3 4-1035,-2 8 0,-2 3 0,-6 2 0,0 3-299,2 5 0,2 5 299,-2 5 0,3 2-450,10-9 1,1 0-1126,-15 15 1,3-1-764,3 2 2374,-3 8 1,25-17-1,4-1 1</inkml:trace>
  <inkml:trace contextRef="#ctx0" brushRef="#br0" timeOffset="32571">28657 18381 23634,'0'20'2968,"0"5"-2069,2 11 1,5 12-720,8 10-667,-4-24 0,2 1 487,3 2 0,0 0 0,3 0 0,-1 0 0,2-2 0,-1-1 0,0-3 0,1-1-990,14 19-539,-1-12-46,-5-11-943,-3-13 2558,-5-11 0,-9-12 0,-4-6 1</inkml:trace>
  <inkml:trace contextRef="#ctx0" brushRef="#br0" timeOffset="32838">28446 18564 23094,'2'-13'3238,"0"0"-2518,-24-1-541,-1 2-89,-25 2-180,-1 6-269,-4 4-541,-4 0-4701,0 4 3623,2 4 1978,2 5 0,4 2 0,3 1 0</inkml:trace>
  <inkml:trace contextRef="#ctx0" brushRef="#br0" timeOffset="35053">30277 13695 21445,'-49'-9'899,"1"0"1,-2 2-1,0 1-674,-2 2 0,0 1-135,2 1 0,0 1 45,5 4 0,1 1-45,5 0 0,3 1 90,-19 10 1296,20 2-1387,28 4-59,36-12 0,24-7 0,0-1-30,5-2 0,4-3-649,-6-1 1,6-2 0,1-2 0,-4-3 648,2-7 0,-3-3 0,-1-3 0,2-4 0,-1-3 0,-2-4-489,-3-3 0,-2-3 0,-4-4 489,-4-3 0,-3-3 0,-5-2 0,-5-3 0,-4-3 0,-6-2-306,-6-2 0,-6-1 0,-6-2 306,-4 17 0,-4-1 0,-3 0 0,-4 2 0,-4-1 0,-3 2 0,-4 0 0,-2 2-310,-5 0 1,-3 3-1,-3 1 1,-2 2 309,-4 3 0,-4 2 0,-2 3 0,-1 4 0,-4 2 0,-3 4 0,-1 3 0,-1 3 0,-2 3 0,-2 2 0,-1 5 0,-3 6 4,8 6 0,-3 3 1,-1 4-1,-1 4 0,1 3 1,4 2-5,3 2 0,-1 1 0,2 4 0,3 3 0,4 7 0,6 5 0,10 4 0,4 9 0,3 4 0,4 5 0,3 1 0,2-1 0,2-3 0,2-4 0,-4 7 0,2-3 0,5-3 0,8 2 0,10 3 0,8-13 0,7 5 0,7 2 0,5 1 0,3-1 0,2-2 0,1-5 0,-2-6 0,-1-7-50,7-2 1,0-9 0,1-5 0,2-2 0,2 1 49,1 3 0,2 1 0,2 0 0,1-3 0,0-4 0,-2-5 74,6-7 1,0-6-1,-1-4 1,-2-3 0,-3-1-75,12-5 0,-4-4 0,-2-8 0,-8-1 0,2-6 0,-6-5 0,-11-3 0,-11-9 0,-11-5 0,-10-4 0,-8 6 0,-7-4 0,-5-2 0,-5 1 0,-5 2 0,-3 9 0,-5 0 0,-4 2 0,-3 2 0,-4 0 0,-1 2 0,-5 1 0,-4 1 0,-3 1 0,-3 2 0,-1 2 0,1 3 0,0 3-39,5 5 0,-1 1 0,0 3 1,0 3-1,-1 1 0,0 4 1,0 2 38,-2 4 0,-2 2 0,0 3 0,0 3 0,1 2 0,4 2 0,2 2 0,-2 5 0,3 3 0,3 2 0,1 3 0,2 1 0,-9 5 0,3 4 0,3 1 0,3 3 0,5 1 0,4 1 0,2 3 0,6 1 124,-2 14 1,7 3 0,7 1-125,8 2 0,8 1 0,7-1 0,5-15 0,6-1 0,3 0 0,3-1 0,6 1 0,4 0 0,4-1 0,3-2-97,5 0 0,4-1 1,3-2-1,2-2 97,-7-8 0,2-1 0,1-2 0,2 0 0,0-2 0,3-1 0,1 0 0,2-2 0,0-2 0,0-1 0,1-2 0,1-2 0,-1-1 0,2-2 0,-2-1 20,-1 0 0,-1-1 0,1-2 0,0-3 0,3-6-20,2-5 0,3-6 0,2-4 0,-1-3 0,-4 0 0,-7 0 0,-3 1 0,-7-2 0,-2-1 0,0-6 0,15-12 0,4-6 0,-10-3 0,-24 0 101,-38-17 0,-25 0-101,4 19 0,-8 3 0,-4 1 0,3 11 0,-2 1 0,-4 2 0,-1 2 61,-8 1 1,-2 2-1,-2 2 1,-2 3-62,9 3 0,-2 3 0,-1 1 0,0 2 0,-1 2 0,-3 2 0,-1 1 0,0 2 0,0 2 0,0 1 0,1 1 0,-1 2 0,1 2 0,0 0 0,1 3 44,2 0 1,1 2 0,0 2-1,1 0 1,2 2-45,-7 4 0,2 1 0,1 2 0,4 3 65,5-1 1,2 1-1,4 3 1,5 6-66,6 12 0,7 8 0,5 2 0,6-3 50,4 5 0,8-1 0,8 2-50,4-1 0,7 4 0,4-1 0,6-7 73,3-10 0,5-5 0,3-2 0,2-2-73,3 2 0,3-1 0,1-2 0,3-1 0,2-1 0,3-2 0,1-2 0,1-1-74,-11-7 0,1-1 0,1-1 0,0-1 1,0-2 73,1-1 0,0-1 0,0-2 0,1-1 0,-1-1 0,11 0 0,0-2 0,0-3 0,-1-2 0,-4-4 0,-1-2 0,-1-2 0,-1-5-179,10-5 0,-1-5 0,-6-6 179,-7-6 0,-3-5 0,-7-4 139,-5-2 1,-5-4-1,-10-5-139,-12-2 0,-8-6 0,-6 0 0,-4 4 0,-4-3 0,-7 4 0,-7 0 22,-3 3 0,-6-2 1,-5 4-1,-3 9-22,0 11 0,-3 7 0,-4 4 0,-4 5 0,-1 5 0,-6 5 0,-3 3 0,-2 2 0,2 2 0,3 2-10,1 1 0,2 1 1,1 4-1,0 1 1,-3 3 9,6-1 0,-3 1 0,-2 3 0,1 0 0,2 3 0,2 1 0,6 2 0,-3 6 0,4 3 0,4 1 0,2 3 0,1 0-87,3 1 0,2 1 0,1 2 0,3 0 0,2 2 87,-3 10 0,3 2 0,5 1 0,3 0-79,6-1 0,4 1 0,5 0 1,4 0 78,4-1 0,4 0 0,5 0 0,4-3 0,5 0 0,4-2 0,3-1 0,4-2 0,4 0 0,4-3 0,4-1 0,1-3-11,5-2 0,2-3 0,3-2 0,2-3 11,2-1 0,2-2 0,2-3 0,1-4 0,1-2 0,1-3 0,1-2 0,-1-4 0,0-2 0,0-3 0,0-2 0,-1-4 0,-2-2 0,0-3 0,-1-3 0,-2-3 0,-2-3 0,-2-2 0,-1-4 0,-2-2 0,-3-4 0,-2-2 0,-2-3 0,-3-2 0,-3-3 0,-3-2 0,-3-3 0,-2-1 78,-4-3 0,-3-1 0,-3-2 0,-4-1-78,-4-1 0,-3-2 0,-4-1 0,-4 1 0,-5-1 0,-3 0 0,-4 0 0,-3 2 0,-4-1 0,-2 1 0,-5 0 0,-7 2-42,-1 9 1,-6-1 0,-4 1 0,-3 2 0,1 1 0,1 3 41,-10-6 0,1 4 0,-1 2 0,-5 1 0,10 7 0,-4 0 0,-2 0 0,0 2 0,1 3 0,3 4 0,-7 2 0,1 4 0,2 4 0,-1 1-270,3 1 0,0 1 0,-1 2 1,-1 4 286,3 4 1,-3 3-1,0 2 1,2 1 0,2 0-1,-13 5 1,3 2 0,0 3-1,4 2 1,1 0-1,0 0 1,0 0 0</inkml:trace>
  <inkml:trace contextRef="#ctx0" brushRef="#br0" timeOffset="36663">30646 16384 22374,'-12'-38'1349,"-2"4"-989,2 1 0,-2 8-90,7 4 0,-2 6-180,8 7 90,-3 4 89,4 4 2340,0 0-2159,0-5-450,0 2 0,0-2 0,-3 11 0,-16 55 0,2-7-318,2-12 0,-2 6 0,1-2 318,0-4 0,0-1 0,-7 17 0,-1 1 0,5-15 0,0-2 0,-1 4 0,1 0 0,-1 1 0,-1 2 0,3-3 0,-1 4 0,1-3 0,-2 8 0,-1 0 0,5-9 0,-1 1 0,2-3 0,0 2 0,1-3 0,1-2 0,0 1 0,-4 18 0,1 0 0,3-14 0,1 1 0,-4 16 0,1-1 0,4-18 0,0 1 0,1-3 0,-1 2 0,-2 2-13,-6 15 1,-4 3-1,2-3 13,7-15 0,0-2 0,0 1-1021,-5 5 0,-1 1 0,2-2 1021,1 10 0,4-5 0,6-20 0,1-1-25,-4 19 0,1-3 25,5-13 0,3-13 0,-8 2 630,4 3-630,-7 5 28,7 0-28,0 1 0,5-2 0,0-24 928</inkml:trace>
  <inkml:trace contextRef="#ctx0" brushRef="#br0" timeOffset="36663">29785 19049 27231,'10'-18'0,"14"-28"0,-1 1 0</inkml:trace>
  <inkml:trace contextRef="#ctx0" brushRef="#br0" timeOffset="42257">30699 16145 21115,'-62'-13'2159,"-3"3"-2024,31 3 0,0 1 179,1 2 1,-1 0 405,-29-3 89,4 4-269,10 1 539,-4 2-539,23 0 90,3 0-540,22 0-90,5 0 0,11 0 0,19 6 0,8 1 0,4-2 0,6 0-579,1 2 0,7 1 0,4 0 579,-5-3 0,6 1 0,2-1 0,1 0 0,-4 0-705,6 1 1,-2-1 0,0 1 0,4 0 704,-10-1 0,3 0 0,2 1 0,0 0 0,1 0 0,-1 0 0,2 1 0,1-1 0,1 1 0,-1 0 0,-2-1 0,-2 1-199,-2-1 1,-3-1 0,-2 1 0,3 0 0,4-1 198,-1 1 0,5 0 0,3 0 0,0 0 0,-1 0 0,-4-1 0,-6-1-266,6 0 1,-6-1 0,-1-1 0,1 1 265,-2-1 0,3 1 0,-1-1 0,-2 1 0,-5-2 0,4-1 0,-6 0 0,0 0 0,16 0 0,-1 0-236,-18 0 0,0 0 1,-3 0 235,1-1 0,-1 0 0,12 1 0,-3-1 1450,-4-1-4239,-5 2 1,-15 0 2794,-29 0 0,-2-1 0,-1 1 1,-2-1-1,-1 1 0,-2-1 1,-2 0-1,-1 0 0,-2 0 1,-2 0-1,-1 0 0,-1 0 0,-2 0 1,-2-1-1,-1 1 0,-1-1 1,-2 1-1,-1-1 0,-2 0 1,-1 0-1,-2 1 0,0-1 0,-3 0 1,0 0-1,-2-1 0,-1 1 1,-2 0-1,0 0 0,-2-1 1,-2 1-1,0-1 0,-2 1 1,-1-1-1,-1 0 0,-1 1 0,-1-1 1,-1 0-1,-2 0 0,-1 0 1,0 0-1,-2 0 0,-1 0 1,-1 0-1,-1-1 0,0 1 0,-2 0 1,-1-1-1,-1 1 0,0-1 1,-2 1-1,0-1 0,-2 0 1,0 1-1,-1-1 0,-1 0 0,-1 0 1,0 1-1,-2-1 0,0 0 1,-1 0-1,0 0 0,-2 0 1,0 0-1,0 0 0,-2-1 1,0 1-1,-1 0 0,0 0 0,-1 0 1,0-1-1,-1 1 0,-1 0 1,0-1-1,-1 1 0,0-1 1,-1 1-1,0-1 0,-1 1 0,0-1 1,-1 1-1,0-1 0,0 0 1,-1 1-1,0-1 0,-1 1 1,0-1-1,0 0 0,0 0 1,-1 1-1,0-1 0,-1 0 0,1 0 1,-1 1-1,0-1 0,0 0 1,-1 0-1,1 0 0,-1 1 1,0-1-1,0 0 0,0 0 0,0 0 1,0 0-1,0 1 0,0-1 1,-1 0-1,1 0 0,0 0 1,0 0-1,-1 0 0,1 1 0,0-1 1,0 0-1,0 0 0,1 0 1,-1 0-1,1 1 0,0-1 1,-1 0-1,2 0 0,-1 0 1,1 1-1,-1-1 0,2 0 0,-1 0 1,1 1-1,0-1 0,0 0 1,1 1-1,0-1 0,1 1 1,-1-1-1,2 0 0,-1 1 0,2-1 1,-1 1-1,1-1 0,1 1 1,0-1-1,1 1 0,0 0 1,1-1-1,0 1 0,1 0 1,1-1-1,0 1 0,1 0 0,0 0 1,1 0-1,1 0 0,1 0 1,0 0-1,1 0 0,0 0 1,2 0-1,0 0 0,1 0 0,1 0 1,1 1-1,1-1 0,0 0 1,1 1-1,2-1 0,0 1 1,1-1-1,1 1 0,1-1 0,1 1 1,1 0-1,0-1 0,2 1 1,1 0-1,2 0 0,0 0 1,1 0-1,1 0 0,2 0 1,0 1-1,2-1 0,1 0 0,1 1 1,1-1 26,-42-2 1,2 0 0,4 1 0,1-1 0,3 1 0,3-1 0,2 1 0,1 0 0,3 0 0,2 0 0,1 0 0,1 0 0,2 1 0,2-1 0,0 1 0,1-1 0,1 1 0,1-1 0,1 1 0,0-1 0,0 1 0,1 0 0,0-1 0,-1 1 0,0 0 0,0-1 0,0 1 0,-1-1 0,-1 1 0,-1-1 0,0 1 0,-2-1 0,-1 0 0,-1 1 0,-2-1 0,-2 0 0,-1 0 0,-2 0 0,-3-1 0,-1 1 0,-3 0 0,-2-1 0,-3 0 0,-3 0 0,-2 0-31,42 3 1,-1-1 0,-1 1 0,-1-1-1,-2 0 1,0 1 0,-2-1 0,0 0-1,-2 0 1,-1 0 0,0 0 0,-2 0 0,-1 0-1,-1 1 1,0-2 0,-2 1 0,-1 0-1,0 0 1,-2 0 0,0 0 0,-1 0 0,-1 0-1,-1-1 1,-1 1 0,-1 0 0,0-1-1,-1 1 1,-1 0 0,-1-1 0,0 1 0,-1-1-1,-1 1 1,0-1 0,-2 1 0,1-1-1,-2 1 1,0-1 0,-1 0 0,0 1 0,-1-1-1,0 0 1,-1 1 0,-1-1 0,0 0-1,-1 0 1,0 1 0,0-1 0,-1 0 0,-1 0-1,1 0 1,-2 0 0,1 1 0,-1-1-1,-1 0 1,0 0 0,0 0 0,0 0 0,-1 0-1,0 0 1,0 0 0,-1 0 0,1 0-1,-1 0 1,0 0 0,-1 0 0,1 0 0,-1 0-1,0-1 1,0 1 0,0 0 0,0 0-1,-1 0 1,1 0 0,0 0 0,-1-1 0,1 1-1,-1 0 1,1 0 0,-1 0 0,1 0-1,-1-1 1,1 1 0,0 0 0,0 0 0,0-1-1,0 1 1,0 0 0,1 0 0,-1 0-1,1-1 1,0 1 0,0 0 0,1 0 0,-1-1-1,2 1 1,-1 0 0,0 0 0,1-1-1,1 1 1,-1 0 0,1 0 0,1 0 0,-1-1-1,1 1 1,1 0 0,0 0 0,1-1-1,0 1 1,0 0 0,1 0 0,0 0 0,1 0-1,1-1 1,0 1 0,1 0 0,0 0-1,1 0 1,1 0 0,0 0 0,1-1-1,0 1 1,1 0 0,1 0 0,1 0 0,0 0-1,1 0 1,1 0 0,1 0 0,0 0-1,2 0 1,0 0 0,1 0 0,0 0 0,2 0-1,1 0 1,0 0 0,2 0 0,0 1-1,1-1 1,2 0 0,0 0 0,1 0 0,1 0-1,2 1 1,0-1 0,1 0 0,2 1-1,1-1 1,0 0 0,2 1 0,1-1 0,1 0-1,1 1 1,2-1 0,1 1 0,0-1-1,3 1 1,0-1 0,2 1 0,0-1 0,3 1-1,0 0 1,2-1 0,1 1 0,2 0-1,1 0 1,1-1 0,2 1 0,1 0 0,1 0-1,2 0 1,2 0 0,1 0 0,1 0-1,2 0 1,2 0 0,1 0 0,1 0 0,2 0-1,2 0 1,1 0 0,2 1 895,0-19 618,-3 6-1517,2 5 0,1 14 0,0 14 0,4 29 0,1-12 0,2 2 581,-1 12 1,2 4-582,1 7 0,0 2 0,0-17 0,0 0 0,-1 1 0,1 0 0,-1 1 0,0 0 0,1-2 0,-1 0 0,1 0 1153,1 16 1,0-2-1154,0-6 0,0-2-180,-1-9 0,1-3-1439,5 22-180,-2-22-270,1-26-269,-2-29 179,-3-32-1889,-3 11 1,-1-5 4860,-2-8 0,-3-7 2125,-2-2 0,0-6 1,-2 3-2664,2 13 0,-1 1 0,0-1 295,-4-14 0,-1-3 0,-1 5 59,0 1 1,-2 2-299,0 10 0,-2-2 0,2 3-61,-2-2 0,1 2-135,-4-10 0,3 5 135,5-4-331,10 8 150,16 5 91,16 0-60,5 23 0,10 1 0,-2 4-120,-1 1 0,2 2 69,3-1 0,4 1 0,-5 5-69,-9 10 0,-5 3 0,23 10 0,-16 17 1745,-19 12-1745,-23 19 0,-7-26 0,-5 0 88,-6 7 0,-3 0-88,-5 0 0,-1-1 100,-1 0 1,-2-1-101,1-6 0,-3 0 0,3-3 0,4-4 0,1-2 265,-11 11 0,4-8-265,18-20 208,12-5-208,12-6 687,13-4-687,29-9 0,-8 2 0,15-6 0,-19 9 0,-2 3 0,-3 2 0,-1 3 0,-5 7 0,-3 2 0,-3 6 0,-3 2 0,-4 2 0,-2 1 0,-2 5 0,-3 3 0,-3 5 0,-13 28 0,-5-13 0,2-13 0,-2-1 0,-15 15-1857,-5-1 1857,-3-3 0,-7-1 0,-1-1 0,11-16 0,-1 0 0,-13 13 0,18-18 0,2 0 0,-1 0 0,9-11 0,10 0 0,1-10 1047,8 2-5994,-3-4 2249,4 6 2698,4 3 0,2 9 0,4 2 0</inkml:trace>
  <inkml:trace contextRef="#ctx0" brushRef="#br0" timeOffset="43255">7630 14208 22104,'0'-15'4318,"0"0"-3778,-5 2-181,0 3-89,-5 5 180,2 2 90,0 15-540,3 18 0,-4 33-954,8-15 0,1 6 954,-3-11 0,-2 4 0,2 0-579,2 8 1,1 1 0,0 2 578,-2 3 0,0 3 0,0-1 0,2 3 0,0 1 0,0-1 0,0 0 0,0 1 0,0-1 0,0-1 0,0-1 0,0 0 0,0-5 0,1 0 0,0 1-284,0-6 0,1 1 0,-1 0 1,1-4 283,-1-2 0,1-4 0,0 3-604,0 13 1,1 3 0,-1-10 603,0-17 0,0-4 0,0 4 0,1-4 836,1-8-836,0-12 1181,-2-11-1181,0-12-90,-2-12 99,0-12-1538,0-12-180,2-7 3122,2-6-1413,1 15 0,1 0 0,7-19 0,-4 22 0,0-1 0</inkml:trace>
  <inkml:trace contextRef="#ctx0" brushRef="#br0" timeOffset="43735">7951 15326 21565,'-4'-18'3148,"0"-1"-2429,-1 3 1,-4-2 629,1-4-989,1 12-90,-4-3 0,10 13-90,-8 6-180,4 7 0,-5 15 0,2 10 0,3-1 0,2 2 0,-2 24 0,5-9 0,2 0 0,8 6-123,-2-22 0,3-3 123,13 6 0,5-8 0,1-8 0,3-12 0,-1-6 0,3-11 0,6-18 0,-11-3 0,-13-7 0,-5-4 246,-8-15-246,-5 15 0,-4 0 0,-14-14-208,-7 6 208,-7 6 0,-1 10 0,-5 5 0,2 8 0,-1 5 0,7 5-179,3 3-541,9 2-1349,14 6 927,12 3-657,17 6-629,13-2 2428,12-5 0,10-3 0,6-5 0</inkml:trace>
  <inkml:trace contextRef="#ctx0" brushRef="#br0" timeOffset="44082">8625 15215 21366,'2'-23'3238,"-4"2"-2563,-4 6-495,-2 3 139,1 4-139,4 3-20,3 2-160,0 3 304,0 9-304,1 0 0,4 9 90,1-10-90,4-1 0,0-7 0,1 0 0,-2-9 90,-4-7 0,-1-12 180,-12-5-1,-4-3 1,-16 5 0,-7 6 90,-12 12-90,-2 19-90,-2 20-1190,25-1 1,3 4 1009,1 4 0,3 3-1362,2 6 1,3 2 1361,4 3 0,4 1 0,6 0 0,6 1-73,3-2 1,8 0 72,8-9 0,8 0 0,0-5 0,8 2 0,3-4-579,-4-6 0,5-1 0,-2-6-51,6-9 0,0-8-135,-1 0 1,1-7-1198,12-20 0,-3-7 1962,-16 6 0,-3-5 0,-8 1 0,-1-4 0,-4 0 0,-4-7 0,0 0 0</inkml:trace>
  <inkml:trace contextRef="#ctx0" brushRef="#br0" timeOffset="44323">9100 14554 23004,'-16'-41'2878,"1"5"-2338,1 11 629,8 7-359,0 22-720,5 47 0,6 22-90,-4-19 0,1 3-848,-1-7 0,1 6 0,-1 1 0,0-4 848,0 1 0,0-2 0,0 0 0,-1 1 0,1 1 0,0-1-522,-1-1 0,0-1 0,0-1 522,0-1 0,0-2 0,0 0-101,-1 15 0,2 0 101,-1 5 0,1-4-585,-1-22 1,3-4-1081,2 4 1,6-12-314,7-30 1978,10-32 0,0-16 0,-7 1 0,0-5 0,0-1 0,0 1 0,0-1 0</inkml:trace>
  <inkml:trace contextRef="#ctx0" brushRef="#br0" timeOffset="44630">9441 14935 19838,'17'-50'1619,"-1"0"0,-1 5 0,-1 3-810,4-21-179,-8 25 90,-6 22 186,-15 31-276,-8 29-1064,2-8 0,-3 4 434,-3 8 0,-2 4-1436,-3 5 1,-2 1 1435,10-18 0,-2 0 0,1 0 0,-9 16 0,-1 0-171,6-13 0,-1 0 1,2-3 170,0 1 0,0-2 0,-3 4 0,0-7 0,-1-20 435,14-22-435,7-29 0,16-22 0,-2 24 0,2-1 1130,1-1 1,0 1-1131,15-27 0,3 15 282,1 27 0,3 5-282,27 6 0,-13 9 0,2 6-1320,-4 6 1,0 2 1319,6 4 0,0 1 0,2 3 0,0 2-214,-1-1 1,2 3-87,-7-2 0,2 2 0,1 0-870,-3-1 1,0 0 0,0-1 203,-1-1 1,1 0 0,-3-1 965,11 7 0,-5-5 0,6 1 0,-9-4 0</inkml:trace>
  <inkml:trace contextRef="#ctx0" brushRef="#br0" timeOffset="47010">27260 15901 20305,'-15'-15'2249,"1"-3"-1799,0 0 449,-5-11-449,3 6-90,-4-6 0,8 6-1,2 0 181,3 0 0,0 0 0,3 3-181,-4-3 181,-2 0 90,-2-2-630,-3-1 0,1 3 0,0 3 0,7 5 0,-2 4 0,8 4-679,9 32 1,11 39-1,3 19 1,-3 0 0,-8-20 678,-12-10 0,-4 1-46,10-1 1,5 14 0,1 6 0,-2 0 0,-5-8 0,-10-14 45,-28 5 0,-8-12 0,9 0 0,3-2 0,7-5 0,5-6 0,7-7 0,11-41 0,3-19 0,1-17 0,0-2 0,-1 7 0,0-2 0,0-2 0,0 0-285,0-3 0,0 0 0,1 0 0,-1 1 285,0-12 0,1 1 0,-2 10 0,-2 14 0,0 6 0,-6-29 0,5 16 1506,-8-1-1506,8 20 286,-2 1-286,3 15-630,0 5-2158,-4 3 2055,-2 12 733,-5 4 0,-1 16 0,0 2 0</inkml:trace>
  <inkml:trace contextRef="#ctx0" brushRef="#br0" timeOffset="49125">13701 11225 25792,'7'-64'1979,"-2"8"-1889,-5 8 90,-5 12-90,0 11 90,-7 12 90,2 11-270,-4 23 0,-4 25-785,6-7 0,-1 6 785,-3 15 0,-2 6-876,4-11 1,0 3 0,-1 2 875,2-9 0,0 3 0,0 0 0,-1 1 0,0 6 0,-1 0 0,0 2 0,0 0-349,3-11 0,-1 0 0,1 1 0,-1 0 0,0-1 349,0 1 0,0 0 0,-1-1 0,1 1 0,-1-1-356,-2 11 0,0 0 0,-1-1 0,1-1 356,0-3 0,0-1 0,0 0 0,1-2 0,0-4 0,0-1 0,0-1 0,1-1-233,-3 10 1,0-2 0,0-2 232,3-9 0,-1 0 0,1 0 337,-2 8 1,-1 2 0,3-7-338,3-12 0,2-2 0,-4 14 0,10-11 1295,17-33-1295,16-4 0,17 0 0,18-4 804,-24 3 1,7 1-805,8-2 0,8 1 0,0-1 420,-8 2 0,-1 0 1,8 0-421,-6 1 0,7 0 0,4 0 0,2 0 0,-2 0 0,-4 1-455,-6 0 1,-3-1 0,-1 2-1,2-1 1,7 1 454,-9-1 0,5 1 0,4 1 0,2-1 0,1 1 0,0 0 0,-2-1 0,-3 1 0,-3 0-281,5 1 0,-4 0 1,-2 0-1,0 0 0,1 0 1,3 1 280,-6-1 0,3 0 0,0 1 0,2-1 0,0 1 0,0 0 0,0 1 0,-2 0 0,8 1 0,0 1 0,-1 1 0,0 0 0,1 0 0,-1 0 0,-1 1 0,1 0 0,-1 0 0,0 1 0,0 0 0,0 0 0,0 0 0,-1 0 0,0 0 0,0 0 0,0 1 0,0-1 0,-2 1 0,0-1 0,-1 1 0,1 0 0,1 1 0,-2 0 0,-2-1 0,-2 1 0,-3-1-111,3 2 1,-5 0-1,-1-1 1,0 0 110,14 4 0,-1 0 0,-2 0 0,-4-1 0,-1 1 0,2 0 4,-8-3 0,3 1 0,-1 0 0,-4-1-4,0 1 0,-4-2 0,2 1 0,6 1 0,0 0 0,-5-2 0,-9-1 0,-4-3 0,21 0 1418,-14-3-1418,-6-18 2175,-11-12-2175,-6-17 0,-2-9 0,-4 5 0,0-7-162,1-3 0,2-10 1,0-4-1,0 5 162,-4 12 0,0 2 0,0-1 0,1-3-209,0-5 1,2-5 0,-1-1 0,1 0 0,-2 2 208,-1 6 0,0 2 0,0 0 0,-1 1 0,0-2-324,1-4 1,-1 1 0,0-2 0,0 1 0,0-1 323,0-2 0,0 1 0,0-1 0,-1 0 0,1 0-217,-1 1 1,0 0 0,-1 0 0,0 0 0,1 0 216,-1 2 0,-1 0 0,1 0 0,0 1 0,-1 0 0,0 4 0,-1 0 0,1 1 0,-1-1 0,0-3-23,0 2 1,0-3 0,0-1-1,0 1 1,-1 1 0,0 3 22,1-8 0,0 4 0,-1 0 0,0-4 0,0 5 0,0-4 0,0-2 0,0 1 0,-1 3 0,-1 6 0,0-10 0,-1 6 0,1-1 130,-1 6 0,1-3 0,0 1 0,-2 6-130,-3-15 0,-2 4 278,-1 12 0,-1-1 0,-2 3-278,-3-4 0,-2 2 0,-7-11 0,-4 4 0,0 23 0,-4 4 0,-7 0 0,-3 3 333,-10 1 1,-3 3-334,-10 1 0,-4 2 0,15 6 0,0 1 0,-3 1 0,-3 0 0,-2 0 0,-7 1 0,7 3 0,-7-1 0,-2 2 0,0-1 0,2 1-165,9 0 0,2 0 0,1 1 0,-2 0 1,-4 0 164,-3 0 0,-4 1 0,-2-1 0,0 1 0,1 0 0,3 0-159,-2-1 0,3 1 0,1 0 0,0 0 0,-1 1 159,-3 0 0,0 0 0,-1 1 0,0-1 0,0 1 0,11-1 0,1 0 0,0 0 0,-1 0 0,-2 0 0,-3 1 0,2 0 0,-4 1 0,-1 0 0,-2 0 0,1 1 0,-1-1 0,3 1 0,2-1-67,-5 1 0,2 0 0,1 0 0,1 0 0,-1 1 0,-4 0 67,8-1 0,-4 1 0,-1 0 0,0 0 0,0 0 0,1 0 0,3 1 0,3 0 0,-12 2 0,5 0 0,2 1 0,1 0 0,-1 0 0,4-1 0,-1 1 0,1 0 0,1-1 0,1 2 60,-10 1 0,1 0 0,2 1 0,1 0-60,6-2 0,1 0 0,1 1 0,1-1 0,-9 2 0,2 0 0,2 0 0,8-1 0,2 0 0,2-1 492,-11 2 0,4 0-492,11-2 0,4 2 1621,-22 14-1621,35 5 0,11 0 2423,28 0-2423,12-4 2476,-2-12-2476,8 0 448,1-13-448,-8 0 0,4 0 0,-12 0 0,-3 0 0,-6 0 0,0 0 0,-4 0 0,0 0 0,-2 7 0,2 4 0,0 9 0,2 10 0,2 13 0,-5 7 0,-1 8 0,-1-8 0,-1 3 0,-1 3-652,-1 0 0,-2 3 0,0 1 1,0-2 651,1-6 0,-1-2 0,0 0 0,0 0 0,-3 17 0,-1 0 0,0-5 0,-1 5 0,0-4 0,3-2 0,0-2-286,1-4 0,2-1-164,0-5 0,2-2-450,1-3 1,2-1-315,0-4 0,2-2 1214,10 25 0,8-12 0,7-10 0</inkml:trace>
  <inkml:trace contextRef="#ctx0" brushRef="#br0" timeOffset="49732">16487 9853 21745,'4'-33'3148,"-2"0"-2698,3-5-1,0 2 541,5-11-810,-5 16 359,2 9 181,-7 43-540,0 9 0,-3 11-180,-3 8 0,-1 12 0,-3 4 0,1-2-848,-1-5 0,0-1 0,0 1 0,-2 5 848,1-5 0,-1 4 0,0 3 0,-1 0 0,0 0 0,0-2-379,0-6 1,0-1 0,-1 0 0,1 0 0,-1 0 0,0 1 378,-1 5 0,0 0 0,-1 2 0,1-1 0,-1 1 0,1 0-217,1-7 0,-1 1 1,1-1-1,0 1 1,-1 0-1,1 0 0,0 0 217,0 0 0,0 1 0,0 0 0,0 0 0,0 0 0,0 0 0,0 0-145,0-2 0,1 0 0,-1 0 0,0 0 1,1 0-1,-1-1 0,1 0 145,-2 7 0,0 0 0,0 0 0,0-1 0,0 0 0,0-1 0,1-3 0,0-1 0,0 0 0,1 0 0,-1-1 0,0 0 0,-2 6 0,1 1 0,-1-2 0,1 0 0,0-1 0,1-4 0,0-1 0,0-1 0,0 0 0,1-1 0,-3 8 0,1-1 0,0-2 0,0 0 119,2-7 1,0-1 0,0-1 0,1-1-120,-3 7 0,1-1 0,0-3 0,-1 12 0,0-4 0,2-13 0,2-4 0,-5 19 0,7-28 0,4-25-2025,5-67 856,1 25 0,1-4 1331,1-22 1,1-4 0,1 6-1,2 1 1,0-3 0,0 0 0</inkml:trace>
  <inkml:trace contextRef="#ctx0" brushRef="#br0" timeOffset="50642">16864 11530 18926,'-18'-26'1529,"-36"10"-895,12 23-544,5 3 0,2 7 492,8 7 1,5 7-538,-8 26 0,6 5-45,8-10 0,3 2-452,3-6 1,2 3-1,5-2 452,8 4 0,5-4 45,4-2 0,3-3 351,4-5 0,5-4-396,2-4 0,3-6 0,2-7 0,1-7 0,1-3 0,0-9 135,11-23 0,-2-11 0,-11 5 0,-4-6-269,-5 0 1,-1-4 0,-4-1 268,-3-11 0,-6-1-90,-2-2 0,-4 1-325,-3 1 1,-4 1 279,-2 4 0,-4 2 900,-3 4 1,-5 3-1306,-10-4 0,-4 6-674,-19-6 314,16 20 1,-1 9-1271,-12 25 2035,4 16 0,7 23 0,20-20 0,0 0 0</inkml:trace>
  <inkml:trace contextRef="#ctx0" brushRef="#br0" timeOffset="50857">16872 12094 25702,'-15'0'990,"-6"14"-361,-11 14-359,11 1 0,-1 5-1474,-5 11 1,-1 6 1263,7-8 0,-1 2 0,0 2-903,-1 7 0,-1 3 0,0 1 843,5-12 0,1 2 0,0 0 0,0 1 22,-1 1 1,2-1-1,-1 2 1,0 3-164,1 0 1,-1 4 0,1 1 0,0-2 0,1-2 95,2-4 0,1-3 0,0 1 0,1 3-542,-2 5 0,0 7 1,1-1-1,0-3 0,4-10-1347,0 3 0,4-6 1779,-2 12 1,5-24-1,11-60 1,3-27 0</inkml:trace>
  <inkml:trace contextRef="#ctx0" brushRef="#br0" timeOffset="51164">16572 12455 19496,'10'6'4677,"0"-2"-3867,-2-4-1,-3 0-89,0 0-180,-2 0-91,-1 0 181,10 18-360,24 37-225,-15-23 0,2 2-338,9 14 0,4 4 173,-7-10 0,2 3 0,-1-3-150,4 6 0,0 0-480,0 0 1,2 3 0,-4-6 29,-8-12 0,0-3 720,7 5 0,-1-8 0,-13-21 0,3-13 0</inkml:trace>
  <inkml:trace contextRef="#ctx0" brushRef="#br0" timeOffset="51323">16889 12481 14902,'-29'-42'749,"1"1"1,7 14 0,-1 3 605,-5-3 1,-1 9-1266,-10 20 0,-4 21-90,18-2 0,1 6 355,-3 6 1,-2 5-1,0 3-925,-2 4 1,-1 3-1,1-1-106,-1 2 1,0 0 0,0 0 675,1-2 0,1-1 0,2-3 0,-1 2 0,1-3 0,0-1 0,0 1 0</inkml:trace>
  <inkml:trace contextRef="#ctx0" brushRef="#br0" timeOffset="51955">18005 11713 21638,'-14'-56'1619,"0"5"-1529,-2 3 270,-2 7 89,-3 6-89,-1 4 520,-3 6-700,-1 11 245,1 12-245,-3 22 0,4 20-135,11-9 0,3 2-482,1 8 0,2 2 437,2 6 0,2 2 0,2 1 0,4 1 45,0-1 0,4 0-45,2-4 0,2-2 0,2-5 0,3-2 28,8-2 1,3-4-29,15 0 0,14-17 65,-20-39-65,-3-20 0,-9-16 0,-14 25 0,-3-3 0,-5-17 0,-4-1-242,-1 15 0,-3 0 152,-3-9 0,-2 3 419,-14-2-1408,-3 15-3239,-26 19 4318,10 20 0,13 7 0,1 5 0,-12 23 0</inkml:trace>
  <inkml:trace contextRef="#ctx0" brushRef="#br0" timeOffset="52230">17908 12359 24983,'0'-41'2158,"-7"0"-1798,-1 5-90,-7 6 270,-5 25-360,-1 28-135,5 7 0,2 6-697,-3 14 0,1 5 652,4-10 0,-1 3 0,0 1-765,-2 7 1,0 1 0,0 1 764,-1 5 0,1 1 0,-1 1 0,4-15 0,0 0 0,1 0 0,-1 1 0,0-1 0,1-1 0,-1 1 0,1-1 0,-4 15 0,1-1 0,0-1 0,1-5 0,1-1 0,0-1-450,1-5 0,1-2 0,0-1 90,-1 11 0,2-2-2925,5-1 1,5-7 3284,6-16 0,16-22 0,3-60 0</inkml:trace>
  <inkml:trace contextRef="#ctx0" brushRef="#br0" timeOffset="52431">17806 12689 23993,'-10'-11'1799,"4"4"-1619,2 5-90,24 26 0,5 5-90,-1-2 0,2 2-520,-1-1 0,1 2 520,4 0 0,-1 1-45,-2 3 0,0 1 0,-1-2 0,-2 0-135,-3 0 0,-1 0-180,-3-3 1,-2-1-631,10 20 1,-9-9-720,-8-12-8122,-4-12 9478,-10-12 0,-2-16 0,-7-7 0</inkml:trace>
  <inkml:trace contextRef="#ctx0" brushRef="#br0" timeOffset="52571">17961 12491 23004,'-15'-36'569,"1"-1"1,1 5 0,0 1-390,-17-15 0,-3 18-180,-5 20 90,-9 21-803,-4 25 533,23-11 0,1 3-270,-2 6 1,1 4-993,-1 4 1,0 1 1441,0 3 0,0 1 0,1 1 0,-1 0 0,2-1 0,0 0 0</inkml:trace>
  <inkml:trace contextRef="#ctx0" brushRef="#br0" timeOffset="53379">15017 10880 24083,'-9'-34'764,"0"1"1,-12-26-765,-3 14 90,-4 16 0,-7 15 0,-2 23 0,-2 17 0,13 13 0,1 6-2171,8-7 1,2 2 2124,-4 16 1,3 1-45,8-14 0,6 1 107,11-1 0,6 3 0,1-4-63,-1-3 1,4-3-45,17 16 0,5-9 0,16-26-29,4-19 209,-21-15 0,-3-11 0,-14-11 0,-6-8 0,-1 0-135,6-8 0,-5-2-618,-11 5 1,-5-4 0,-5 7 527,-8 8 0,-5 6-135,1 4 0,-2 3 1175,-21-10-1805,-4 18 339,1 29-1373,12 19 0,2 9 1844,8-5 0,3 3 0,-5 18 0,4 3 0,10-14 0,0 0 0</inkml:trace>
  <inkml:trace contextRef="#ctx0" brushRef="#br0" timeOffset="53599">15017 11408 23813,'6'-27'2429,"0"-2"-2159,-12 1-180,-2 0 0,-10 8 0,-5 7 0,-5 17 0,-6 24 0,14-1-1,1 6-658,-5 13 0,1 5 599,6-8 0,1 3 0,0 2-1035,-2 7 0,-1 2 0,1 2 1005,4-11 0,1 1 0,-1 1 0,0 0 0,1 0 0,-1 1 0,0 1 0,0-1-504,1 0 0,0 0 0,-1 0 0,2-1 414,-4 13 0,1-2 0,0-1-212,2-4 1,0-2-1,1-1 2,2-7 0,1-2 1,0-2-376,-2 12 0,1-4-314,5-11 0,0-4 1095,0 11 0,8-33 0,2-18 0</inkml:trace>
  <inkml:trace contextRef="#ctx0" brushRef="#br0" timeOffset="53813">14826 11393 16894,'-5'-19'989,"2"7"1657,21 48-2646,1 3 0,4 5 144,3 6 1,3 3-145,-6-9 0,1 1 0,0-3 0,7 10 0,1-1-30,-4-7 0,1 2 0,-1-3-150,2 3 0,0-1-135,6 8 0,-3-5-674,-2-2-540,-9-13 1756,-12-17 0,-10-7 0,-7-9 1</inkml:trace>
  <inkml:trace contextRef="#ctx0" brushRef="#br0" timeOffset="53995">14907 11444 18955,'-23'-10'1889,"3"2"324,4 0-2123,-2 6 888,0-1-978,-8 15 0,-9 8-360,-9 23-293,16-13 1,-1 4-23,-4 6 1,-1 4-585,-5 6 0,0 2 1259,12-15 0,0 1 0,0-1 0,-1 2 0,-1-1 0,1 0 0,-1 0 0,1 0 0,-1 0 0</inkml:trace>
  <inkml:trace contextRef="#ctx0" brushRef="#br0" timeOffset="55858">17920 8201 21115,'-8'-13'3778,"0"3"-3149,3 3 1,-4 2 0,8 2-91,-8 1-179,8 2-90,-3 0-180,1 0 180,-2 7 0,-12 30-270,0 11-1012,3-9 1,0 2 1011,-1 0 0,1 2 0,0 2 0,-1 2 0,0 0 0,0 1 0,2-1 0,-1-1 0,2-4 0,0-2-141,1-1 1,0-2 140,-6 27 0,3-11 0,8-8 0,-1-11 0,6-9 0,-3-7 0,20-10 0,30 1 0,11-2 0,-17-2 0,6 1 0,10 3 0,7 1 0,-4-1-509,2 1 1,0-1 508,-13-2 0,5 1 0,0-1 0,-5 0 0,10 4 0,-4-2 0,-1-1 0,0 0 0,-4 1 0,-1 0 0,-5-3 0,-2 1 0,-5 0 0,-1 0 871,20-1-871,-11 6 276,-12-7-276,-6 1 0,0-1 0,-12-1 1187,-1-7-1187,-11-1 987,-2-11-987,2-10 0,2-10 0,4-16-711,4-13 711,-4 27 0,0-2 0,7-24 0,0-1 0,-4 13 0,1-1-534,-2 8 1,1-3-1,-1 4 534,0-3 0,-2 2 0,2 3 0,-2 1-77,0 3 0,-1 1 77,7-28 0,-8 27 0,-2 2 0,3-12 0,-4-4 0,-3 25 0,0 6 580,0 5-580,0 2 1686,-3 5-1686,-2 1 200,-5 2-200,-2 2 0,-12-4 0,1 4 0,-38-2 0,11 3-1023,9 1 1,-1-1 1022,5 1 0,0 0 0,-5-3 0,-1 0 0,-2 1 0,-1 1 0,-2-2 0,0 0 0,-2 2 0,1-1-278,2 2 0,-1-1 278,-14 1 0,1 0 0,18 1 0,2 0 0,-9 0 0,3 0 0,-2 0-450,11 5-629,8 3-361,7 5 1277,3 2-9668,4 2 7994,-2 4 0,-4 4 0,-3 3 1</inkml:trace>
  <inkml:trace contextRef="#ctx0" brushRef="#br0" timeOffset="56442">15638 8242 22824,'0'-39'3598,"-11"-1"-3418,-4 12-90,-12 22 179,-10 41 1,-5 21-210,14-18 0,-1 2 0,-2 4-502,-1 0 0,-2 4 0,0 1 0,0-2 472,-6 9 0,2-1 0,1-4-30,9-11 0,1-2 0,1-2 0,-4 4 0,4-5 430,2 0-340,6-12-90,9-6-360,4-9-359,5-5-361,4-13 1159,6-10-4995,4-12 1,3-4 4314,-1 5 1,1-1 0,7-15 0,2 0 0,-5 10 0,1 1 0</inkml:trace>
  <inkml:trace contextRef="#ctx0" brushRef="#br0" timeOffset="57114">15402 8334 20755,'0'-13'3238,"0"-2"-2698,0-3 90,0-2 89,0 1-89,0 2-270,0 4-91,0 3-179,0 2 0,0 6 90,4-1 0,4 8-90,7 7 90,23 27-135,-12-7 0,0 3-45,2-1 0,0 0-327,2 7 1,-1-1 326,-8-10 0,-1-1 0,0 0 0,0 0 0,0 0 0,1-2 0,18 22 0,-5-6 0,-4-10 0,-2-3 89,-10-16-89,-1-3 0,-12-11 90,-2 0 564,-3 0-654,0 5 0,0-4 0,0 4 0,0-1 0,0-3 0,0 4 0,0-5 0,-5 0 0,-2 4 90,-5 2-90,-16 9 0,0-9 90,-4 2 0,-3-2 0,-17-5-90,17 1 0,-3 1 0,-7-3 0,-1 0 0,11 0 0,-1 0 0,-26 0 0,-1 0 0,28 0 0,2 0 0,-17 0 0,4 0 0,3 0-3392,1 4 3392,26-3-270,4 4-720,7-1-269,2-3-270,3 11-540,0-11 2069,1 13 0,2-12 0,1 4 0</inkml:trace>
  <inkml:trace contextRef="#ctx0" brushRef="#br0" timeOffset="59394">29538 8024 24173,'-8'-13'2339,"3"0"-1889,-2 8-1,6 0 1,-2 5-90,3 0 0,0 14-360,-6 14 0,-3 19 0,-1 7-1168,-1-6 0,-1 3 1168,0-1 0,0 4 0,-1-2 0,1-8 0,1-1 0,-1 1-556,-1 1 1,-1 1 0,0 0 555,0-1 0,-1 0 0,0 0-314,-1-1 1,1 0-1,-1 0 314,-8 18 0,1-2 0,0-2 0,1-2 0,2-4 0,0-2 0,1-4 0,1-3-60,2-5 0,1-2 60,-9 25 0,8-18 0,8-8 1530,4-12-1530,4-5 1791,4-10-1791,2-4 1509,8-4-1509,26 0 0,4-4 0,-8 1 0,2 0-108,0-2 1,3 0 107,6 2 0,5 2 0,-1-1-845,12 0 1,3 0 844,-7 1 0,3 1 0,-2 1 0,-14 1 0,-1 0 0,0 1-290,0-1 1,1 1-1,-1 0 290,21 4 0,-2-1 0,-2-2 0,-2 0 0,-5 1 0,-2-1 0,-6-3 0,-2-1 0,-8 2 0,-1 1 0,0-3 0,-3 0 0,7 0 331,-2 0-331,-24 0 1577,-4 0-1577,-5-5 0,0-7 0,-1-18 0,3-19 0,-3 16 0,2-3 103,-1-8 1,2-3-104,0-5 0,0-3-714,2-7 1,0-3 713,-3 19 0,0-1 0,1 0 0,-1-2 0,1 0 0,0-3 0,-1 0 0,1-3 0,-1-1 0,1 0 0,-1 2 0,1 1 0,0-1 0,0 1 0,-1 1 0,0 0 0,-1 1 0,1 2 0,2-7 0,-1 1 0,-1 7 0,0 5 0,-1 4 0,-1 4 0,0 1 0,-2 0 0,0 2 0,0-10 0,-8 1 0,0 21 754,-7 9-754,-1 4 1564,-5 5-1564,-10 2 0,-13 0 0,-17 6-331,22-2 0,-5 1 331,-6 3 0,-5 1 0,0 0-424,9-1 0,2-1 0,-3 1 424,-15 2 0,-3 0 0,3 0 0,14-2 0,2-1 0,-2 1 0,-17 0 0,-4 0 0,3 0 0,14-1 0,2-1 0,-1 1 0,-12 0 0,-2 1 0,5-1 0,2-1 0,2 1-246,-5-1 1,3 0 245,19-3 0,3 0 0,-4-1 0,3 0 0,1 3-540,23 3-1349,11 9 1615,24 2 1,11-1 0,-5-1 0,1 0 0,17 6 0,0 1 0</inkml:trace>
  <inkml:trace contextRef="#ctx0" brushRef="#br0" timeOffset="59919">31394 8786 23364,'-13'-10'2608,"1"0"-1978,0-1 89,2 4-269,3 1-180,4 4 90,3 2-270,12 0-90,8 0 0,20 7 0,13-5-239,-20 3 1,1 1 238,4-3 0,3 0-120,7-1 0,4-1 0,-4 1-150,-4 1 0,0-1-225,21-2 1,-5 0-856,-19 0-656,-9-3-333,-12-4 2339,-7-8 0,-13-6 0,-7-4 0</inkml:trace>
  <inkml:trace contextRef="#ctx0" brushRef="#br0" timeOffset="60272">31666 8481 19406,'-7'-15'3868,"2"-1"-3149,5 3 91,0 3 89,0 1 451,0 3-541,0-1-629,0 4 0,0 1 90,0 11-180,-6 9-90,0 13 0,0 5 0,-1-4 0,0 1-316,-3 18 0,-1 2 316,3-8 0,0 0 0,-2 2 0,-1 0 0,1 0 0,0 0 0,1-1 0,-1 2 0,-2 16 0,1 0 0,4-17 0,0-1 0,0 13 0,0-3 0,0 10 0,6-12 0,-2-11 0,3-13 0,0-10-450,-4-9-2788,3-27 809,-2-10 2429,3-26 0,5-2 0,2-7 0</inkml:trace>
  <inkml:trace contextRef="#ctx0" brushRef="#br0" timeOffset="60782">32892 8161 20395,'0'-10'4678,"0"-1"-4229,0 6-89,0 0-90,-5 5 540,-11 21-451,-3 7 1,-2 5-180,-1 4 0,-1 4-460,2-4 1,-2 3 0,1-1 414,-9 15 0,-1 0-1116,9-16 0,-1 1 0,0 1 981,-1-1 0,1 2 0,-1-2 0,0 1 0,0-1 0,0 0-291,1-1 1,1 0-1,-1 0 291,-10 16 0,1-1 0,1-4 0,1-1 0,4-4 0,1-2 0,2-5 0,1-3-541,-11 22-718,9-15-630,13-14-720,7-18 2770,10-17 0,9-20 1,7-11-1</inkml:trace>
  <inkml:trace contextRef="#ctx0" brushRef="#br0" timeOffset="61660">32705 8146 20575,'5'-29'3059,"-2"6"-2700,-3 3 181,0 7 359,0 3-719,0 5 90,0 3 1349,0 2-1079,0 4-90,0 7-360,0 9-90,0 10 0,4 13 0,2 9 0,8 11-1696,-4-30 0,1 1 1696,3 3 0,2 1 0,2 1 0,3-1-552,1 4 1,3 0 551,1-1 0,0 0-175,1-1 1,0 1 174,-1-3 0,0 0 0,-2-2 0,-1-1 0,-3-2 0,-1 0 0,11 26 0,-9-6 0,-7-9 0,-6-9 0,-4 2 0,-1-15 2673,2 3-2673,-3-13 1548,-13-2-1548,-8 0 623,-23 3-623,-3-1 0,-3 0 0,6-1 0,-2 1-406,1-2 0,-2 1 1,1 0 405,-10 2 0,-1-1 0,5-1 0,-4 0 0,3 0 0,-4 0 0,1 0 0,-13 3 0,5-1 0,-2-5 0,4 3 0,25-5 0,0 0 0,23-2 0,6 1 1217,4-4-1667,3 8-1169,0-8-270,-1 10 1889,2 5 0,-1 3 0,0 6 0</inkml:trace>
  <inkml:trace contextRef="#ctx0" brushRef="#br0" timeOffset="65379">32665 8212 20215,'2'-13'3059,"0"0"-2789,-2 5-1,0 1 271,0 2-90,0 2-90,0 1 629,2 2-539,0 0 0,0 0 89,0 0-89,0 0 90,-2 0-540,-5 13 0,-19 38 0,1-3 0,-2 4 0,-1 2 0,-1 1-388,6-12 0,-1 2 1,0-2 387,-3 7 0,-1-1 0,0 0 0,-1-1 0,2-1 0,-1 0 0,-6 7 0,-1-1 0,11-16 0,-1-2 0,-3 5 0,2-5 0,-1 0-221,7-9 221,6-6 0,11-16 0,10-15 0,15-22 0,11-15-594,-1 1 0,2-4 594,-8 11 0,1-2 0,-3 4 0,1-2 0,-1 2 0,1-6 0,-1 2 0,-2 0 0,0 0 114,-2 2 1,-1 1-115,-1 3 0,-2 0 0,-2 5 0,-1 2 0,11-22 196,-4 10-196,-1-3 0,-6 18 0,-2-5 0,-7 16 1254,-1 2-1254,-9 18 893,-8 17-893,-13 31 0,7-16 0,-2 2-353,-4 7 0,-3 5 353,-4 4 0,-5 4 0,2-2-445,7-11 1,1-1 0,-2 1 444,2-2 0,-2 1 0,0 1 0,2-4 0,-8 16 0,3-4 0,4-5 0,2-2 0,3-6 0,1-3 0,4-5 0,2-3 0,-10 18 0,9-12 0,8-24 0,13-18 0,10-30 0,11-12 0,4-5-255,-5 7 1,0-2 254,0 1 0,2-3 0,-2 1 0,5-9 0,0-1 0,-5 5 0,2-2 0,-3 3 0,2-5 0,-1 2 0,-6 12 0,2-2 0,-3 5 604,-1 0 0,-3 5-604,4-6 0,-13 33 0,-21 45 0,-3 6 0,-7 10 0,1-1-496,3-9 1,2-1 0,-3 2 495,-1 2 0,-1 4 0,-1-1 0,2-2 0,-1 1 0,2-1 0,-1-1 0,2-2 0,0 1 0,2-1 0,-7 15 0,1 0 0,7-15 0,1-1 0,1-2 382,1-1 1,1-2-383,-2 3 0,3-6 39,6-12-39,10-25 0,12-18 0,13-32 0,-8 18 0,2-2 0,3-7 0,1-4-457,1 0 0,2-3 0,-1 1 457,2-8 0,-1 1 0,-4 9 0,1-1 0,-4 4 0,-2 5 0,-3 4 0,10-22 1373,-8 15-1373,-4 13 312,-11 20-312,-9 19 0,-13 29 0,-11 16-121,12-19 0,-1 1 121,-2 2 0,-1 1 513,0 0 1,1 1-514,1-2 0,1 0 0,2-3 0,0-1 0,-10 27 0,5-8 0,8-9 0,6-9 0,4-9 0,4-9 0,7-22 271,10-15-271,8-20 0,4-8 0,-4 6 0,2-2-137,-2 3 0,1-4 1,0-2 136,3-8 0,-1-1 0,-2 2 0,-7 12 0,-1 3 0,0-3 0,5-9 0,0-1 0,-3 4 0,-5 5 0,-2 5-223,7-26 223,-4 12 0,-9 31 0,-12 20 0,-14 39 0,0-5 0,-2 2-404,-5 8 0,-2 4 404,-2 5 0,-4 5 0,2-2-178,7-13 0,1-2 0,0 2 178,-7 11 0,-1 3 0,3-4 0,-3 8 0,4-6-90,10-16 1,1-3 89,-1 3 0,3-4 0,7-8 0,24-48 0,9-13 0,-1-4 0,1-5-45,0 1 1,1-1 44,2-6 0,0-1 0,1-3 0,0 0 0,-1-2 0,1 1 0,-4 3 0,1-1 0,-4 3 0,1-2 0,-2 5 0,-2 5 0,0 1 0,6-15 0,-2 6 0,-7 17 1425,-4 10-1425,2-1 435,-9 12-435,4-2 0,-7 11 0,8 16 1035,-1 3-1035,7 18 0,0 2 0,6 9-339,6 9 339,-10-24 0,1 1 0,2 2 0,1 0 0,1 2 0,1-1 0,-1 0 0,1 1 0,-3-1 0,0 0 0,-1-3 0,-1 0 0,13 27 0,-5-7 0,-5-8-6,-6-5 6,-4-7 0,0 1 0,-5-12 0,-1 1 0,-4-18 0,-2-8 0,0-17 0,-6-17 0,-1-14 57,1 19 1,-2-1-58,1-3 0,0 0 0,-2-3 0,0-3 0,-4-15 0,-2 0 0,4 16 0,0 1 0,-3-9 0,0 0 0,3 12 0,1 4 6,0-13-6,-1-3 0,11 29 0,0 6 0,5 35 0,9 45 0,-5-25 0,0 2-411,3 16 1,2 0 410,-3-12 0,0 0 0,1 1 0,-1-1 0,-1-2 0,0-2 0,-1-3 0,-2-2 0,6 28 105,-5-16-105,-4-10 0,-3-13 0,-17-32 0,0-14 0,-4-16 0,-5-14 0,3 3 0,2 0 0,0-2-344,1 0 1,-2-9 0,1 0 0,3 7 343,0-5 0,3 2 0,2 6 0,1-2 0,1 5-65,1 4 1,2 5 64,3 1 0,1 3 83,-2-18-83,5 14 0,0 16 0,0 16 1366,3 24-1366,7 25 0,0-11 0,1 3 34,2 6 1,3 3-35,1 3 0,2 3 0,-2-4 0,2 2 0,-2-2 0,3 6 0,-1-1 0,5 10 0,-1-2 0,-8-17 0,-2-5 0,2 10 0,-1 0 0,-18-39 0,-5-15 0,-18-47 0,2-3-238,9 15 1,-3-6-1,3 2 238,-1-2 0,1 0 0,-7-16 0,1 1 0,9 19 0,2 4 0,-1 5 0,1 2 0,-5-21 853,8 15-853,2 12 0,8 25 0,4 17 0,6 32 0,-4-16 0,1 3-368,2 6 1,0 2 367,1 4 0,0 0-96,1 3 1,-1 0 95,1-1 0,0 1 0,2 11 0,-2-1 0,-3-18 0,-2-2 0,1 6 0,-2-5 0,-4-3 0,-3-15 0,-3-10 0,-6-13-2345,-16-38 2345,0-5 0,-1-13 0,-1-6-134,9 19 1,1 0 133,-7-18 0,1 2-237,9 19 0,1 3 237,2 2 0,0 2 0,-5-21 0,4 13 0,6 14 2697,2 23-2697,8 17 0,2 30 0,6 19 193,-5-25 0,1 2-193,1 4 0,1 3 0,1-3 0,1 2 0,1-2 0,1 3 0,1 0 0,0-2 0,1 2 0,-2-7 741,8 12-741,-2 2 0,-15-44 0,-10-15 0,-15-51 0,-1-3-377,6 12 0,1-3 377,3 7 0,2 1-264,-1-2 0,1 0 264,1 3 0,0 0 0,2 6 0,0 1-6,0-1 0,2 2 6,-1-5 0,4 17 0,9 58 0,4 23 0,-4-19 0,1 2 29,2 8 1,2 7 0,-1-4-30,0 1 0,0-3 0,2 2 0,0 1 0,-2-10 0,1 2 0,0-1-856,5 17 0,0-3 856,-1-3 0,0-3 0,-4-12 0,-1-7 9,-2-6-9,-2-13 0,-4-40 0,-2-1 0,-2-28 0,0 16 488,0 2-488,0 8 3392,0-4-3392,0 12 0,0-2 0,0 10-900,0 4-719,0 3-270,0 1-629,-5 3 2518,-2-1 0,-5 2 0,-1 0 0</inkml:trace>
  <inkml:trace contextRef="#ctx0" brushRef="#br0" timeOffset="66097">33083 9396 18506,'8'-10'4318,"0"-3"-3778,-3 2 89,0-1 541,-4 2-541,0 4 271,-6-3-451,-4 4-89,-9-3 90,-10 3-90,-12 2-90,-17 3-1932,21 2 1,-1 1 1661,-6 0 0,-2 2 0,-5 1 0,-1 1-360,-3 0 1,-1 1 359,-1 0 0,-1-1 0,1 0 0,0-1 0,2-2 0,0 0 0,4 1 0,2-1 0,5-3 0,3-1-11,5 2 0,3 1 11,-19 1 0,15-3 0,11 8 2968,17-1-2968,16 5 1060,20 0-1060,23-5 0,-17-2 0,3 0-309,9-5 1,2-1 308,5 6 0,2-1-1181,4-3 1,0-2 1180,0 2 0,-1 0 0,-5-2 0,0 0-115,-8 0 0,-3 0 115,-6 0 0,-3 0 0,14 0 0,-17 0 0,-16-4 476,-47-11-476,-9 0 0,1 4 0,-5 0 0,1 3 0,-2 1 283,-3-1 1,-2 1-284,-2-1 0,0 0 0,3 2 0,2 0-72,3 0 0,2 1 72,8 2 0,1 1 0,-28 0 0,27 2 0,13 0 0,33 7 1841,19 1-1841,22 5-225,-5-4 0,4-1-1031,-12-4 1,0-1 1255,12 1 0,-2 1 0,-3 4 0,-8 2 0</inkml:trace>
  <inkml:trace contextRef="#ctx0" brushRef="#br0" timeOffset="73009">31585 6458 23544,'-19'-30'659,"1"-1"1,0 2-1,-2 0-434,-2 0 0,-1 2-176,-2 2 0,-1 1 266,0 2 0,-3 1-90,-1 3 0,-1 1-45,-1 1 0,-1 1 44,0 2 1,-1 1-225,-2 0 0,0 1 0,-3 3 0,0 0 0,-2 0 0,-1 2 0,-4 2 0,-1 2 0,-2-1 0,0 2-799,-3 0 1,-1 2 798,-2 2 0,0 3 0,-2-2 0,0 3 0,0 3 0,0 2-1160,-2 1 1,1 0 1159,1 1 0,0 0 0,-2 2 0,0 1-367,0 1 0,1 2 367,-3 2 0,2 1 0,-2 3 0,2 2 0,18-7 0,2 1 0,-1 1 0,0 0 0,0 2 0,0 1-514,1 2 1,-1 2 0,1 0 513,0 2 0,0 0 0,-1 4 0,2 0 0,-1 3 0,0 2 0,2-3 9,-1 4 0,3-2 1,-1 2-10,4-3 0,-2 2 0,1-1 0,4-1 0,-8 18 0,5-2 378,2 1 0,1 0-378,4-1 0,2 2 0,2-1 0,3 2 0,2-1 0,2 0 0,2 3 0,3-1 0,3 0 0,2 0 0,3 1 0,2 1 0,2-1 0,3 0 0,2 1 0,2 0 0,1 1 0,2 0 0,2 1 0,2-1 0,-4-20 0,1 1 0,0-1 0,1 1 0,2-1 0,0 0 0,1 1 0,1-1 0,1 0 0,1 1 0,0-1 0,2 0 0,0 0 0,0 0 0,2-1 0,1 0 0,0 0 0,1-1 16,-1-1 0,2 1 0,1 0-16,2-1 0,3 1 0,0 0 0,-2-1 0,2 1 0,-2-2 0,2 2 0,9 7 0,2 1 0,0-2 0,-1-3 0,1-1 0,-1-4 0,-9-8 0,-1-3 0,2 1 320,11 8 0,3 2 0,-2-5-320,9 1 0,0-4 0,-17-10 0,2 0 0,0-2 0,1 1 0,0-1 0,1-1-2,1-2 1,-1-1 0,1 0 1,-1-1 0,0 0 0,0-1 0,19 2 0,3 0 0,-10-2 0,3-1 0,-2 0 0,7 0 0,0 1 0,-11-3 0,3 2 0,-5-2 0,4 0 0,-2 0 0,0 0 0,1-1 0,1-3 0,0-1 0,2 2 0,1-1 0,2-4 0,0-1 278,1 3 1,0-1-279,1-2 0,-2 0 0,-1 0 0,-2 0 0,-2 0 0,-2 0 0,-2 0 0,-1 0 0,-4-2 0,0-1 0,-2 0 0,-1-2 0,-1-1 0,1-3 0,-1-1 0,1-2 0,-1-1 0,3-3 0,-1 0 0,4-1 0,-3-1 0,7-3 0,0 0 0,-5 1 0,1 0 0,-2 1 0,3-2 0,-2 1 0,-1-3 0,-1 1 0,-1-1 0,-1 0 0,-1-3 0,-2-1 0,-2-2 0,-1-1 0,0-3 0,-1-2 0,-3-2 0,-1 0-697,1-3 1,-1-2 696,-2 1 0,-1-2 0,-1 0 0,1 0 177,-2-1 0,0-1-177,0 1 0,-1-1 0,1 5 0,-3-14-72,-17 19 0,-1-10 0,-1-9 1,-1-7-1,-1-6 0,-2-4 1,1-4-1,-2-1 0,0-1 1,0 0-1,0 4 0,-1 2 1,1 5-1,0 7 0,0 7 72,1-13 0,-1 10 0,0 5 0,-1-1 0,0-4 0,-2-11 0,1 14 0,0-7 0,-1-7 0,1-4 0,-1-3 0,0-4 0,0-1 0,-1 0 0,-1 0 0,0 2 0,-1 3 0,-1 4 0,0 6 0,-1 5 0,-2 8 0,0 8-158,-17-26 1,-4 20-1,-3-3 158,2-1 0,-3-3 0,-1 1 0,0 5 0,-4 2 0,0 4 0,-2 1 0,0-1 0,-1 1 0,-4-2 0,9 10 0,-4-2 0,-1-1 0,0 1 0,2 2 0,-1 0 0,2 1 0,0 1 0,-3-1 0,1 0 0,-3-1 0,-1-1 0,1 3 0,2 2-157,-13-6 0,3 3 0,-2 2 157,-3 1 0,0 2 0,-2 2 0,13 8 0,0 1 0,-2 1 0,1 1 0,-3 2 0,-1 2 0,0 1 0,0 1-540,-3 1 0,1 1 1,-2 2-1,1 2-1918,-2 2 0,0 2 1,0 1-1,0 1 1961,-1 1 1,0 1 0,0 1 0,1 2 0,-1 2 0,1 1 0,0 2 0,1-1 0,-1 2 0,0-1 0,0 1-1,1-1 1</inkml:trace>
  <inkml:trace contextRef="#ctx0" brushRef="#br0" timeOffset="82642">7305 7973 20395,'-20'-8'3958,"-2"3"-3328,-1-5-1,1 5 181,0-3 89,1 3-89,3 0-360,2 2-450,3-1 0,7 1 0,-1-2 0,10 2 0,-1 1 0,9 2 0,3 0 0,2 0 0,6 0 0,5 0 0,5 0 0,3 4 0,1-3 0,1 8 0,25-3 0,-14 4 0,10-4 0,-3 3 0,-20-8 0,2-1-450,5 2 0,2 1 450,13-4 0,1-1-521,-3 0 1,0-1 520,5 1 0,3 1 0,-4-1 0,5 0 0,-3 1 0,-15 1 0,-2 0 0,4 0 0,5 0 0,4 0 0,0 0 0,-3 0 0,-1 0 0,-3 0 0,0 0 0,1 0 0,-1-1 0,-1 0 0,14-1 0,-5-1 0,-18 0 0,-1-2 0,0-2 0,0-1 0,2 1 0,0-1 0,0-3 0,1-1 0,1 1 0,-1-1 0,0-1 0,0 0 0,0 2 0,-1-1 0,-3 1 0,3 0 0,3-1 0,4 1 0,-3 0 0,-2 0 0,0 0 0,22-3 0,-3 0 0,0-1 0,-1 2 0,0 0 0,2 0 0,2 3 0,-31 5 0,1 0 0,1 0 0,1 0 0,0 1 0,1 0 0,1 0 0,-1 1 0,2 0 0,-1 1 0,0 0 0,2 1-211,15-1 1,1 2 210,-13-1 0,0 2 0,12-1 0,-1 0 0,-15 0 0,-2 0 0,0 0 0,1 0 0,-1 0 0,-1 0 0,1 0 0,-1 0 0,-1 0 0,-1 0 0,1 0 0,-1 0 0,-2 0 0,1 0 0,15 0 0,0 0 0,-12-2 0,0 1 0,12 1 0,2 0 0,3-3 0,1-1 0,9 1 0,2 0-229,-23 1 1,1-1 0,2 0 228,15 1 0,2-1 0,-4 1-960,-3 0 1,-1 1 959,-6 0 0,2 0 0,-3 1 0,5 0 0,-2 0-388,1 0 1,-1 0 387,1 0 0,0 0-43,0 0 0,1 0 43,-4 0 0,3 0 0,-2 0 0,9 0 0,-1 0-292,-7 0 1,1 0 0,-2 0 291,4 0 0,-3 0 0,1 0 0,0 0 541,0 0 1,0 0-542,-2 0 0,-1 0 0,0 0 0,0 0 0,-2 0 0,-1 0 0,-1 0 0,-1 0 0,0 0 0,0 0 0,-2 0 0,1 0 0,0 0 0,1 0 0,0 0 0,1 0 0,3 0 0,1 0 523,2 0 1,0 0-524,3 0 0,0 0 0,0 0 0,2 0 0,-5 0 0,3 0 0,-3 0 0,8 0 0,0 0 0,-10 2 0,3 0 0,-5 1 0,2 0 0,-2 2 0,14 6 0,0 0 0,-15-3 0,-1-1 0,12 3 0,-1-1 0,-17-3 0,-2-2 0,1 1 0,0 0 0,0 1 0,0-1 0,0-3 0,1 1 0,1 3 0,1 0 0,0-6 0,1 1 0,1 5 0,2 0 0,20-2 0,1-1 0,-17 3 0,-1-1-413,17 2 0,-3-1 413,-22-3 0,0-1 0,13 3 0,-1-1 717,-13-3 1,-1-1-718,11 3 0,-1-1 0,-13-2 0,-3 0 0,34 0 0,-32 0 0,0 0 0,0 0 0,-1 0 361,0 0 0,2 0-361,12 0 0,1 0 0,-12 2 0,0 0-60,13-1 1,-2 0 59,-13 3 0,-1 1 0,2-2 0,-1-1 0,2 1 0,-1 0 0,2 2 0,-1-1 0,3-3 0,-1-1 0,2 2 0,2 1 0,18-1 0,1 0 0,-13-1 0,1-1 0,14 2 0,-1 1 0,-18-1 0,0 0 0,18 1 0,1 0 0,-16 2 0,0 0 0,15-2 0,-1 0 0,-17 1 0,-2 1 0,0-4 0,1-1 0,1 2 0,1 0 0,0-1 0,1-2 0,1 1 0,2 0 0,-5 3 0,4 0 0,-1 0 0,2 0 0,0-1 0,1 0 0,-2 2 0,1-1 0,-1 0 0,19 0 0,-1-1 0,0-2 0,-2 0 0,-13 0 0,0 0 0,-7 0 0,2 0 0,1 0 0,2 0 0,0 0 0,-1 0 0,12 0 0,-1 0-366,-7 0 1,2-1 0,-3 2 365,7 1 0,0 0 0,-3-1 0,3-1 0,-3 1-258,10 3 1,-1 1 257,-9-5 0,3 0 0,-5 1 0,4 1 0,-4 0 0,-1 0 0,2 1 0,-6 0 0,3 0 0,-2 1 0,8 2 0,1 1 0,-9-1 0,3-1 0,-3 0 0,6 1 0,-2 0 0,2-1 0,0 0 0,1 1 0,1-2 0,0-1 0,0 0 0,3 2 0,0-1 0,0-1 0,0 0 0,0-1 0,0 1 0,-2 3 0,0 0 0,-2-5 0,-1-1 0,-3 6 0,0 0 71,-4-3 0,1-1-71,13 3 0,-2 1 0,-16-4 0,0 1-215,8 2 1,-1-1 214,12-3 0,-23 6 0,0 0 0,19 0 0,-22-3 0,0 2 2437,8 5-2437,-3-9 0,-5 11 1161,-5-11-1161,-3 9 0,-5-10 0,-4 4 0,-3-5 1615,-5 0-1615,-2 5 44,-4-4-44,-2 8 0,-2-13 0,-2-8 0,0-12 0,0-19 0,0-12-379,0 19 1,0-2 378,0-10 0,0-3-654,0-8 0,0-4 654,0 15 0,0-1 0,0-1-903,0-5 0,0 0 1,0-1 902,1-3 0,0-1 0,1 0 0,-1-1 0,0 0 0,1 0-401,1 1 1,-1 0 0,1 0 400,0 1 0,0 0 0,-1 1-395,1 2 0,0 0 0,-1 0 395,1 3 0,0-1 0,0 2 0,-1 0 0,1 2 0,0-1-48,-1 2 1,1 0 0,0 0 47,0 1 0,0 1 0,1-1 0,-1 2 0,1-1 0,1 1 0,0-1 0,0 1 0,1-1 0,0 1 0,0-1 0,1 0 0,-1-1 0,1 0 0,0 0 0,0 0 0,1-1 0,-1 1 0,1-1 0,-1 0 0,1-1 0,0 1 0,0-1 0,0 0 0,0 0 0,-1 1 0,1 0 0,-1 0 0,1-1 0,-1 1 0,-1 3 0,0-1 0,0-2 0,2-14 0,-1-4 0,0 3 0,-2 16 0,0 2 0,0-1 0,1-13 0,-1-1 0,0 4-210,0-2 0,0 4 210,-2 1 0,0-2 221,0 6 0,1-3 0,-1 2-221,0-9 0,0 0 0,1 7 0,-1-1 0,0 2 0,2-8 0,0 2 0,0-4 0,-1 0 0,1 0 0,0-1 0,-1 0 0,0-1 0,0 1 0,0 1 0,0 1 0,0 0 0,0 2 0,0 1 0,0 2 0,0 1 174,0 0 1,1 1-175,-1 2 0,0 1 0,0 3 0,0 0 0,-1 4 0,0 1 866,0 5 0,0 0-866,-1-7 0,0 2 0,0-17 0,-1 25 0,0 2 2607,-1-4-2607,0 3 0,0-30 0,2 21 0,-1 9 0,0 0 0,3-6 0,-2-1 0,0 0 1445,-2 3-1445,0 0 0,-3 3 0,-4-1 890,-5 0-890,-2 1 35,-10-10-35,6 14 0,-5-3 0,6 17 0,-2 2 0,-8 2 0,-7 0 0,-11 5 0,-10-1 0,-10 1 0,28 2 0,-3-1-541,-5 1 0,-3-1 541,-4-1 0,-3-1 0,-6 0 0,-6 0 0,15 0 0,-5-1 0,-2 0 0,3 0-821,-7 0 0,3 0 0,-5-1 821,2-1 0,-4 0 0,0-1 0,3 1 0,13 2 0,1 0 0,1 1 0,0-1-390,-1 0 1,1 0 0,-1 0 0,-4-1 389,-4 1 0,-5-2 0,-1 0 0,1 1 0,2 0 0,0 0 0,1 1 0,1-1 0,-4 1-341,0-1 1,-3 0 0,-2 0 0,1 0-1,4 1 341,0 0 0,3 1 0,1-1 0,-1 1-146,-1 0 1,-1-1-1,-1 0 1,1 1 145,-1-1 0,0 1 0,0-1 0,0 0 0,1 1 0,0-1 0,0 1 0,0 0 0,1 0 0,-1 0 0,1 0 0,0 0-34,1 0 0,1 0 1,-1 0-1,1 0 34,1 1 0,-1-1 0,1 0 0,0 0 0,0 0 0,1 1 0,0 0 0,0 0-88,0 0 1,0 0 0,0 0-1,0 1 88,0 0 0,0 0 0,1 0 0,-1 0 0,1 1 0,0 1 0,0-1 0,-4 0 0,0 0 0,-4 0 0,-1 0 0,1 0 0,3 1 0,0 0 0,4 0 0,-1 0 0,-2 0 0,2 0 1,12 1-1</inkml:trace>
  <inkml:trace contextRef="#ctx0" brushRef="#br0" timeOffset="82642">15551 0 21670,'-53'4'0,"0"0"0,-1 1 0,1-1 0,0 1 0,-1-1 0,1 1 0,0-1 0,-1 1 0,1-1 0,0 1 0,-1-1 0,1 1 0,0-1 0,1 1 0,-1-1 0,0 0-84,1 1 0,-1-1 0,1 1 0,0-1 84,1 0 0,1-1 0,-2 1 0,-2 1 0,-3 0 0,-4 1 0,-1 1 0,1 0 0,3-1 0,-1 0 0,2-1 0,1 1 0,-4 0-58,1 0 0,-4 1 0,-1 0 1,2 1-1,3-2 58,1 1 0,3-1 0,1 1 0,-1-1 42,-1 0 0,0-1 0,0 1 0,0 0-42,1 0 0,-1 0 0,0 1 0,0-1 0,1 0 0,1-1 0,0 1 0,0 0 0,1 0 0,0-1 0,1 1 0,0 0 46,3 0 0,0 0 0,0 0 1,-3 1-47,2-1 0,-3 1 0,-1 1 0,-1-1 0,1 2 0,-2-1 0,0 2 0,0-1 0,-1 1 0,1-1 0,0 1 0,0-1 0,1 1 0,-1 0 0,1-1 76,1 1 0,0 0 0,1 0 0,1 0 0,3 0-76,-15 1 0,5 0 0,-1 0 0,-1 0 0,0 0 0,0 0-72,2-2 1,0 1 0,0-1 71,2 0 0,0 1 0,1-2 0,1 0 0,1 0 0,0 0 147,2-1 1,1 1 0,0-1-148,2 0 0,0 0 0,1 0 0,1-1 0,1 1 0,1 0 0,-20 3 0,-2 0 0,9-1 0,-4-1 0,4 0 0,12-2 0,2 0 0,-1-1 0,-13 2 0,-2-1 0,4 0 0,-4 1 0,2-1-350,-2 0 0,0 1 350,1 0 0,0 1 0,1-1 0,-1 1 295,2 0 0,-2-1-295,5 0 0,-2 1 0,2-1 0,-8 2 0,1-1 0,9 0 0,-2-1 0,4 0 445,-1 0 1,2-1-446,1 1 0,1-1 0,4-1 0,-1 0 152,-11 2 1,1 1-153,17-5 0,0 0 0,-7 4 0,3 0 0,-6-1 2354,7-1-2354,5 4 0,5-8 0,5 8 774,7-7-774,2 2 1543,6-4-1543,3 9 817,4 0-817,3 11 0,-4 2 0,0 13 0,-6 14 0,4-16 0,1 2-514,-1 6 0,0 2 514,-1 8 0,0 5 0,0 5 0,0 6 0,-1-1 0,2-10 0,-1-2 0,1 4 0,-1-3 0,1 4 0,-1 2 0,1 0 0,0-9 0,1 3 0,-1-1 0,0 0 0,1-3-512,0 3 1,1-3-1,-1 0 1,1 3 511,-1-1 0,0 4 0,0 0 0,1 0 0,0-5-792,0 15 1,0-5 0,1 0 791,1 2 0,0-1 0,0 0 0,1-3 0,0 0 0,0 6-265,0-10 1,0 5-1,1 4 1,-1 1-1,1-2 1,-1-5 264,0 4 0,0-5 0,0 0 0,-1 6-138,2-4 1,-1 5 0,0 3 0,1-1 0,-1-3 0,0-6 137,-1-1 0,0-5 0,0-3 0,1 2-69,0-1 1,1 1 0,0-1 0,0 0 68,-1 13 0,-1 1 0,1 2 0,0-4 0,0 4 0,0-1 0,1-3 0,-1 2 0,1-3 0,0 3 0,-2-7 0,0 3 0,0 0 0,0-5 184,2-3 1,0-3 0,0-1-185,-3-1 0,-1-1 0,2-1 0,1 22 0,0-2 0,-3-6 0,-1-1 0,3-3 0,0-1 0,0-5 0,-1-1 0,-1-5 0,1 0 0,2-3 0,1-1 627,-2-3 0,0-1-627,2 31 0,0-5 0,0-3 0,-3-4 0,2-18 0,1 1 0,-4 14 0,4 15 0,0-23 0,0 5 0,0 3 0,0 7 0,0 3 0,0 3 0,0-18 0,0 1 0,0-2 0,0 1 0,-1 8 0,-1-1 0,-1-14 0,-1-3 0,-1 23 1769,-5-21-1769,8-5 2817,-9 11-2817,5-11 1569,-5 9-1569,1-11 0,6-3 168,-3-1-168,-2 24 0,4-26 0,-2 1 0,9-32 0,0-16 0,4 7 0,-2-3 0,2 3 0,-4 2 0,0 0 0,0 6 0,-2-1 0,8-1 0,-5 2 0,4-2 0,-1 1 0,2 1 0,3-6 0,1 0 0,4-2 0,4-3 0,10-2 0,11-5 0,14-6 0,-22 15 0,3 1-373,3 0 0,3 2 373,4 1 0,2 1-180,1 3 0,1 1-405,1 2 1,0 2-271,1 0 1,0 2-361,-3 2 1,0 2 1214,-1 0 0,1 2 0,-2 3 0,1 2 0,0 0 0,-1 0 0</inkml:trace>
  <inkml:trace contextRef="#ctx0" brushRef="#br0" timeOffset="87752">2757 11296 23364,'7'-13'2788,"-3"6"-2518,-3 2 90,-1 5 359,0 7-359,0 6 0,0 30-90,-3-3-225,-2-3 0,-2-1-45,-3 4 0,-7 6 0,8-26 0,0-9 0,4-6 0,1-13 0,4-9 0,8-11 0,4-13 0,14-5 0,7-3 0,8 3 0,-13 23 0,3 3 0,29-5 0,-6 20 0,-10 25 0,-21 20 0,-3 11 0,-5 10 0,-11-8 0,-4 4 0,-1-13 0,-4 3-572,-5 7 1,-4 7-1,-2-6 572,-3-3 0,-3-3 0,1-6 0,-2 2 0,-1-4-242,-3-2 1,-3-4 241,1-5 0,-3-4 0,2-3 0,-2-8 0,-15-13 0,0-9 0,10-4 0,1-6 0,-13-16 0,4-7-672,12-4 1,5-4 671,0-5 0,1-6 0,6 1 0,1-4 0,2 3 0,4 12 0,1 2 0,2-2 0,-2-12 0,1-2 0,2 4-217,4 2 0,2 3 217,2 5 0,1 0-237,2 0 1,1 2-1293,4-8 85,8 8-1164,9 36 3001,5 22 1,9 11 0,2 15 0</inkml:trace>
  <inkml:trace contextRef="#ctx0" brushRef="#br0" timeOffset="88168">2830 11484 21385,'22'6'1349,"5"-1"-899,9-5 89,9 4 1,6 2-90,7 4-91,-13-2 1,1 1-180,-10-2 0,0 0 0,11 3 0,-2 2 90,14 8-90,-4 4 90,-8 1-1,-7-2 1,-9-3 180,-7-4 0,-10-8-3572,-2-4 3122,-6-4 0,-7-25 0,-6-13 0,-1 1 0,-3-9 0,-1-3-194,0-7 1,0-2 0,-2-4 193,1 5 0,0-3 0,-1-1 0,1 4-314,-1-8 1,1 3 0,0 2 313,1 7 0,1 3 0,1 5 0,1 6 0,2 4 2639,-6-21-2639,3 16-900,6 5-179,-3 16 556,6 4-1096,-6 11 997,6 4 622,-8 0 0,0 0 0,-5 0 0</inkml:trace>
  <inkml:trace contextRef="#ctx0" brushRef="#br0" timeOffset="88882">2595 10692 22719,'-39'9'929,"0"0"1,3 0-1,3-1-659,-20 1-180,18-3 141,23-6-141,24-6-905,22-9 0,22-8 1,11-5-1,0 1 0,-11 3 815,-4 1 0,-5 2 0,7-2 0,-2 0 0,8-3 0,4-2 0,0 0 0,-4 1 0,-10 4-462,3-2 1,-8 2-1,0 0 462,-2 0 0,0 0 0,-1 0-166,16-9 1,-2 0 344,-8 5 1,-3 0-88,-7 5 0,-3 1 268,20-11-90,-17 6 1956,-12 8-2136,-7 6 2836,-9 7-2926,-4 9 1061,-1 9-1061,2 13 437,5 5-437,6 7 0,21 7 0,-3-12 0,17-6-90,-7-20-90,4-17 90,2-10 0,-16-7 0,-3-4 90,-9 5 0,-3-2-914,5-12 1,-6-2 1092,-14-19-179,-16 2 90,-17 10 0,-15 16 0,-1 30 0,-2 9-310,9 3 0,0 5 265,-15 13 0,3 7-45,15-1 0,6 5 0,-3 21 0,6 3 0,11-16 0,5 1 0,0 13 0,10-2 0,9-22 0,8-3 0,16 3 0,6-5 0,-8-13 0,4-4 0,27 3 0,2-7 0,-28-11 0,-1-3 0,9 0 0,-3 0 0,4-2 0,-12 2 0,-6 13 1693,-15 7-1693,-3 14 0,-17 9 0,-14 7 0,-6 3 0,6-18 0,-2-1-831,-16 21 0,-4-4 831,10-22 0,0-4 0,-2-1 0,-1-1-178,-1-3 1,-1-2 177,0-1 0,-1-1 0,1-2 0,0-2-45,2-2 0,1-1-225,-25 1-270,9-6-89,11 0-361,9-2-2428,9-10 3994,15-2 1,10-11 0,11 2 0</inkml:trace>
  <inkml:trace contextRef="#ctx0" brushRef="#br0" timeOffset="89535">4690 10107 23184,'17'-23'2968,"-7"7"-2608,-10 14 0,-10 19-91,-10 16-89,-7 25-1462,11-20 1,-1 1 1281,1 7 0,0 3 45,0 1 0,1 2-73,1-1 0,2 0 28,4-2 0,3-2 45,-1-3 0,3-1-45,5-4 0,3-2-91,0-3 1,2-2 90,20 24 0,7-10 0,9-8 0,2-8 0,0-2 0,-4-5 0,-5-3 0,-5-2 1854,-5-10-1764,-6 4 880,-3-11-701,-5 3 248,-4-4-337,-4 0-180,-2-18 0,-6-7 0,-4-29 0,1 19 0,0-2-466,-4-8 0,-1-4 466,0-7 0,0-3 0,-2-2 0,1-3 0,2 7 0,-1-4 0,2 4 0,-1-4 0,1 2 0,3 11 0,0-1 0,1 6 0,1-21 0,5 5 0,5 32 0,9 2 0,13 41 0,12 15 0,4 8 0,-11-6 0,-1 2-159,11 10 1,-2-2 158,-4 5 900,-24-25-900,-17-12 0,-8-9 0,-14-12 0,-1-8 0,1-5 349,5-3-349,3-1 0,11-15 0,8 10 0,8-11 0,9 17 0,7-6-270,-4 10-360,1-3-179,-9 15-271,-4 2-179,0 6-360,-3 2-540,-1 0 2159,-2 0 0,-2 0 0,0 0 0</inkml:trace>
  <inkml:trace contextRef="#ctx0" brushRef="#br0" timeOffset="90695">5218 9436 20845,'0'-10'3148,"0"2"-2698,0 6-90,0 2 0,-4 0-91,-2 0 1,-4 0-180,-2 0 90,-2 0 90,1 0 90,-1 0-90,4-2-90,0-6-1,5-5 91,2-27-180,8-18-90,4-4 0,3 23 0,3 3 0,9-3 0,1 14 0,2 4 90,9 7-90,14 0 0,-14 21 90,-1 4 0,-3 11-90,-3 6 90,-5 6 0,-4 1-90,-1-1 90,-5-2-90,0-1 270,-2 8-90,-3-6-180,-3 11 0,-5-5 0,-8 9 0,-4 5-227,-7 10 227,8-29 0,0-1 0,0 1 0,1 1 0,1-1 0,2 0 0,1 0 0,1 1 0,2 0 0,1 1 0,1 1 0,0 0-128,0 1 0,0 0 128,0 0 0,0 0 0,0 0 0,2 0 0,-1-1 0,2-2 0,3 31 0,2-12 0,0-9 0,0-9 0,-1-6 221,-1-7-221,-1-3 0,0-12 0,1 4 262,-2-11-802,0 3-809,0-4-450,2 0-720,-2 0 2519,2 5 0,0 3 0,0 5 0</inkml:trace>
  <inkml:trace contextRef="#ctx0" brushRef="#br0" timeOffset="91107">5726 11042 22734,'4'10'2788,"0"7"-2158,-4 4-540,2 3 0,2-1 0,9 3-90,1-11 0,15 2 0,-9-12 90,18-25 270,-20-4-91,3-9 1,-18 5 0,-8 11-180,-2 6 0,-5 4-90,1 5 0,5 2 90,3 0-90,3 0 0,0 6 0,3 1 0,5 0 0,1-2-180,1-5-899,-4 0-91,-4-5-2517,-5-5 3687,-8 4 0,-11-4 0,-5 10 0</inkml:trace>
  <inkml:trace contextRef="#ctx0" brushRef="#br0" timeOffset="92336">1799 11159 20126,'-23'-5'3148,"-1"-2"-2699,4 3 91,-1-2-90,5 5-180,8-3 0,2 3-1,10-1-89,7 2 0,16-3-90,21-4-45,-13 0 0,3-1-886,10-4 0,4-2 841,8-3 0,2-1-150,-17 5 0,1-1 0,0 0-150,1-1 0,0 0 0,0-1-180,-2 1 1,0 0-1,1-3 480,8-6 0,1-3 0,-4 0 0,3-3 0,-2 0 0,-12 2 0,1 0 0,-1 1 0</inkml:trace>
  <inkml:trace contextRef="#ctx0" brushRef="#br0" timeOffset="135305">22598 10580 20845,'0'-20'3328,"0"-3"-2878,-4 2-90,0-2 89,-1 5-179,-2 1-90,6 2 0,-2-3-90,3 7 0,0-1 180,0 9 539,0-1-359,0 3-90,0-3 0,0 1-270,0 0-90,0 1 0,0 8 0,0 10 0,0 12 0,-4 13 0,-2 13 0,-1 8 0,-2-1 0,0 3-286,2-15 0,-1 2 0,0 2 286,1 5 0,-1 1 0,0-1-492,1-9 1,0-1 0,0 0 491,2 0 0,1 1 0,0 0 0,-2 6 0,1 2 0,1-6 0,3-6 0,1-3-1310,-2 13 1,1-2 1309,1 13 0,0-8 0,0-9 0,0-9 0,0-9 0,0-6 483,0-5-483,0-5 1076,2-7-1076,3-3 3392,20-5-3392,4 7 0,21-1 0,1 9 0,13-2-270,-28-7 1,2 1 269,3 0 0,5 0-360,-1-1 0,5-1 1,-3-1 359,10 1 0,0 0 0,-7-2 0,2 0 0,-3 0 0,3-1 0,-3 0 0,-1-1 0,-2-1 0,-3 3 0,-1-1 0,-5-2 0,0 0-105,4 2 0,-2 0 105,13-1 0,4 4 0,-30-5 0,-5 0 0,-2 0 467,-7 0-467,-1 0 1111,-9-14-1111,0-5 0,-2-21 0,0-11 0,0-13-102,0 27 0,0-2 102,0-4 0,0 0-438,-2-3 1,0 0 437,2-4 0,0 1 0,-2 0 0,0 1 0,2-2 0,0 1 0,0 3 0,0 0-104,0-13 0,0 0 104,0 7 0,0 2 0,0 1 0,0 2-258,0 10 1,0 4 257,-4-5 0,3 2 0,-6 6 379,3 4-379,-8-7 841,3 9-841,-5-10 0,4 14 226,0-3-226,-7-4 606,3 7-606,-6-4 0,2 9 0,-2-1 0,-5 1 0,-3 0 0,-6 0 0,-7 2 0,-8 0-469,-9 5 469,25 5 0,-5 1 0,-18 5 0,-8 3 0,3 1 0,-1 0 0,0 2-337,14-2 1,-5 2 0,1 0 0,5 0 336,-8 4 0,4 0 0,4 0 0,1 0 0,5-2 0,0 0 0,1-1 0,3-2 0,-15 8 0,16-4 0,29-6 0,20-2 0,7-4 404,17 0-1123,-5 0-1200,27 0-690,-21 5 2609,15-4 0,-14 10 0,2-2 0</inkml:trace>
  <inkml:trace contextRef="#ctx0" brushRef="#br0" timeOffset="136380">24405 10737 15808,'16'-10'6656,"1"0"-5936,-3 0-270,0 0 539,2-5-359,-3 4 89,1-4 91,-4 3-181,-2 1 1,-2-1-90,-2 4-540,-2 0 0,-24 60 0,6-12 0,-4 8 0,-1 6 0,-3 7 0,0-1-460,4-8 0,-1 0 1,0 2 459,0 1 0,-1 4 0,-1 0 0,2-3-506,-2 7 0,2-2 0,-1-1 506,1 1 0,0-1 0,0-2 0,4-8 0,1-2 0,1-5 0,3-4 0,2-5 0,-8 22 0,9-15 0,4-16 0,19-46 0,3-15 0,2-7 0,2-6 0,0-4-121,-1 6 1,0-3-1,0 1 121,-4 7 0,-1 1 0,1-1-224,-1-3 1,1 0-1,-1 0 224,0 1 0,-1-1 0,0-1 0,3-12 0,0-2 0,-2 3 0,1-5 0,-2 0 0,-1 3 0,-1-3 0,-2 8-26,-4 13 1,-2 2 25,1-15 0,-2 3 0,-1 9 0,-2-6 1349,0 31-1349,9 15 2549,-1 15-2549,11 20 0,-1 13 0,7 12-1197,-10-23 1,2 2 1196,1 2 0,1 1 0,3 1 0,1 2-365,0-1 0,2 2 365,0-4 0,2 3 0,-1-3 0,4 4 0,0 0 0,-4-6 0,2 1 0,-2-4 0,-1-2 0,-1-2 0,-1-3 0,-1 0 0,16 20 0,-7-10 0,-7-7 0,-6-9 0,-4-6 0,-4-9 0,-2 2 2244,-2-7-2244,-2 2 962,-14 1-962,-2-4-3392,-18 10 3392,-2-2-703,-9 6 703,-8 2-228,-8 1 228,25-7 0,-1 1 0,-1-1 0,-3 1 0,-19 8 0,-1 1 0,15-4 0,-3 0 0,-10 5 0,-7 2 0,8-3 0,14-3 0,2-2 0,-21 8 0,4-3 0,14-3 0,9-10 0,8 4 0,7-11 2751,9 12-4190,5-10 562,3 12-1912,1-6 2884,5 6 0,5 3 0,3 0 0</inkml:trace>
  <inkml:trace contextRef="#ctx0" brushRef="#br0" timeOffset="137978">25912 10931 22464,'0'-41'2519,"0"2"-2339,0 2 179,0 3 91,0 4-90,-4 2-90,3 5-180,-2 0 90,3 3 89,0 2 181,0 1 0,0-1-90,0 0-180,1-5-180,0-4 0,1-7 0,-2-9 0,-6-7 0,-2-11-216,1 27 0,-1-1 216,-1-3 0,0 0 0,-1-3 0,0 0 0,-2-1 0,-2-2 0,-2 0 0,-1-2 0,-1 1-651,-4-7 1,-3-1 650,3 8 0,-2-3 0,-1 4 0,-4-3 0,-5 3 0,0 5 0,-4-1 0,1 3 0,-6-5 0,-4 2 0,8 10 0,-6-2 0,0 1 0,3 4 0,-10-3 0,-3 3 0,10 7 0,-6-2 0,-1 1 0,5 3 0,-13-3 0,0 3 0,8 3 0,-3 0 0,4 1 0,-7 0 0,2 3 0,-1 0 0,0 1 0,-1 1 0,1 1 0,1 1 0,-3 1 0,8 1 0,-4-1 0,-1 2 0,-1 1 0,-1 2 0,1-1 0,-1-1 0,1 1 0,1 0 0,2 1 0,1 1 0,4 1 0,-4 0 0,-2 3 0,2 2 0,-7 2 0,-2 2 0,7-2 0,10 0 0,4-1 0,-6 2 0,-8 3 0,-8 2 0,-3 3 0,0 1 0,6 3-705,-3 6 1,4 3 0,1 1-1,2-1 705,4-5 0,1-1 0,1 1 0,0 2 0,-3 4 0,-2 3 0,4 1 0,8-4-155,4 3 0,5 0 155,3 1 0,-2 3 0,3-1 0,-5 6 0,0 4 0,4 3 0,-3 9 0,0 1 0,4-6-314,8-11 1,3-4-1,-2 4 314,-2 6 0,-2 5 0,1-1 0,3-4 0,-3 9 0,3-4 0,0 3 0,1 0 0,0-1 0,2 0 0,1-1 0,1-1 0,2 1 0,0-1 0,0-1 0,2-1 0,0 0 0,1 0 0,0-1 0,0-1 0,1 0 0,0 2 0,2-5 0,0 3 0,1-2 169,1 8 1,1 0-170,0-8 0,1 1 0,2-2 856,2 5 1,2-2-857,0 2 0,3 2 0,2-4 0,2 4 0,1-3 0,3 10 0,3-1 0,-3-8 0,2 1 0,0-3 0,5 3 0,1-3 0,1 1 0,1 0-910,0-1 0,2-1 910,2 0 0,1-1 0,0-1 0,5 0-240,1-5 1,4 1 0,0-3 239,9 6 0,1-1 0,-4-7 0,3 1 0,0-4-368,9 0 0,1-4 368,-16-10 0,0-1 0,3 0-49,3-1 0,4 0 0,0 0 0,-2-2 49,3 1 0,-1-2 0,2 1 0,-3-2 0,2 0 0,1 0 0,-4-2 0,-1-2 0,-3-1 0,0-1 0,-1 1 0,0-1 0,0 0 0,20 3 0,-1-1 0,-2 0 0,-2-2 0,0 1 0,-2-2 0,-2-3 0,0-2 0,-2 1 0,-1-1 0,1-2 0,-1-2 0,2 1 0,0 0 0,1-2 0,2 0 0,1-2 0,1 0 0,3-3 0,0-1 0,3-2 0,0-1 0,-20 3 0,-1 0 0,1-1 0,1 0 0,0 0 0,2-1 0,0-1 0,3 1 0,1-2 0,-1 1-13,0-2 0,0 0 0,0 0 0,0 0 13,0 0 0,-1 0 0,0-1 0,-2 0 0,10-3 0,-3-1 0,-4-1 602,-2-2 1,-5-1-603,-2 1 0,-1-1 0,-4-1 0,-1-2 0,-3 0 0,-1-1 0,-2 0 0,-1-2 0,-2 0 0,-1-2 0,-2 0 0,-1-1 0,-1 0 0,0-4 0,5-14 0,-1-2 0,-6 11 0,0 1 0,4-12 0,-1 1 0,-7 15 0,-2 2 0,0 1 0,-1 0 0,-1-1 0,0 0 0,0 2 0,-2-1 0,1-2 0,-1-1 0,-1 1 0,0-1 0,0-2 0,0-1 0,0 0 0,-2-1 0,2-2 0,-1-2 167,-1 0 0,0 0-167,0-1 0,0-1 0,-1-2 0,0 0 352,0 1 1,1-2-353,-2 3 0,1-2 0,0 2 716,1-7 1,0 1-717,1-12 0,-1-1 0,-2 7 0,-1 2 109,-2 15 1,0 0-110,-4-11 0,-2 2 0,-7-12 0,-11 3 0,-3 5-90,4 20 0,-2 1-1619,-13-12 629,10 18 1,-1 3-1799,-16 0 3253,-4 5 0,-3 10 1,-1 4-1</inkml:trace>
  <inkml:trace contextRef="#ctx0" brushRef="#br0" timeOffset="147286">1827 3902 24893,'-61'-15'2069,"6"0"-1710,4-1 1,11 3 0,9 1-90,9 4-90,12-2-90,4 5-90,6-5 0,7 2 0,8-4 0,17 1 0,17-1 0,-17 8 0,3 2 0,7 3 0,1 3-458,6 3 1,0 4 457,3 4 0,0 5 0,1 5 0,-2 3 0,-2 5 0,-2 3-1294,-4 5 1,-5 5 1293,-3 1 0,-6 7 0,-15-1 0,-5 6 0,-4-2-744,-5-12 0,-2-1 0,-3 1 744,-5 13 0,-4 3 0,-4-6 0,-12 2 0,-6-5-203,0-3 1,-3-3 202,2-7 0,-2-4 0,2-7 0,-1-6 0,6-7 0,1-4 402,-24-4-402,16-27 0,19-20 0,16 5 0,6-4-155,8-11 1,5-4 154,0 11 0,2 0 0,2-2 0,5-3 0,3-2 0,2 1 0,3-3 0,1 0 0,2 0 0,1 1 0,2 0 0,0 0 0,1 2 0,-1 1 0,1 0-112,-1 3 1,-1 1 0,0 1 111,-2 4 0,0 0 0,-1 2 0,-2 3 0,-1 1 0,-1 1 0,10-9 0,-2 1-109,-6 7 1,-1 2 108,-7 5 0,-2 2 0,9-9 0,-9 10 1771,-14 20-1771,-28 59 0,7-10 0,-4-1 0,1 0 1905,8 6-1905,6-3 1417,12-9-1417,8-11 0,12-13 0,7-8 0,8-16 0,-2-5 0,-2-13 0,-10-9 522,-15-7-522,-19 7 0,-8 0 0,-18-16-183,3 20 1,-5 3 182,2 13 0,-3 5 0,-2 3 0,-1 3-225,-1 0 0,-1 3-540,0 4 1,0 3-271,2-1 1,1 3-868,-21 11 1902,16 0 0,26-1 0,15-2 0</inkml:trace>
  <inkml:trace contextRef="#ctx0" brushRef="#br0" timeOffset="147755">4239 2733 24623,'26'-41'2429,"-5"5"-2250,-10 11-89,-5 12 0,-5 11 0,-4 14-90,-4 14 0,-5 10 0,-6 9 90,-4 2 90,-5-4 90,0-7 270,-4-9-540,11-27-1696,13-30 0,9-13 1696,7-2 0,6-4 0,-1 4 0,2-2 0,1 4-60,5-1 0,2 8 60,17-7 0,-14 45 0,-5 21 0,-3 21 0,-9 14 0,-8-24 0,-2 1-1026,-5 2 1,-2 0 1025,-3 1 0,-2-2 0,-6-1 0,-3-3 940,-2-2 1,-7-4-941,-21-3 0,-6-6 0,12-6 0,-2-5 0,-17-5 0,0-8 0,18-5 0,3-9 0,6-7 0,-1-7 0,4-3 0,4-5 0,2-4 0,3-1 0,-1 0 0,3-2 0,5-1-652,6 1 1,5 0-1,6 2 652,9-3 0,8 4 0,5 2 0,5 3-807,5 3 1,5 4-184,3 3 1,6 6 989,-3 9 0,6 4 0,-3 4 0,7 4 0,1 6 0,-8 2 0,1 1 0,-1-1 0</inkml:trace>
  <inkml:trace contextRef="#ctx0" brushRef="#br0" timeOffset="148623">4459 2657 25343,'-5'-8'1619,"2"3"-1529,3 3 89,0 2-179,5 9 45,25 24 0,6 6-4146,4 8 4146,3 0 0,-2-1 45,-9-5 1017,-5-10-837,-7-6 0,-6-15-90,-2-3-90,-7-7-90,-2-34 0,-3-6 0,1 1 0,0-4-64,1-2 0,0-2 64,1-5 0,0-1 0,2-4 0,0 0-287,0 0 1,1 1 286,-1 2 0,2 1 0,0 5 0,0 2 0,0 6 0,0 1 0,10-24 0,1 17 0,0 16 0,4 14 0,1 28 0,3 17 0,-1 27 0,-12-22 0,0 3 0,5 22 0,-1 2 1221,-4-14 1,-1-2-1222,4 14 0,-1-3 0,2 5 0,-5-15 0,-2-16 795,-6-26-795,0-22 0,-4-35 0,1 16 0,0-3-101,0-9 1,2-6 100,1-4 0,1-6 0,1 3-554,-1 13 1,0 1-1,1-2 554,2-14 0,1-3 0,0 5 0,2 2 0,0 5 240,0 7 0,3 2-240,4-1 0,2 5 0,12-4 0,13 7 0,-10 50 0,3 20 0,-19-6 0,-1 7 0,2 17 0,0 12 0,-3 0-253,-7-10 1,-2 0-1,0 2 253,3 11 0,0 2 0,-5-4-219,-7 4 0,-5-8 219,-11 3 0,1-18 89,0-15-89,1-20 0,1-19 0,8-19 0,4-25 0,4-6 0,2 22 0,2-1 156,-1-3 1,0-5 0,3 7-157,19-18 0,3 11 0,7 19 2202,3 13-2202,5 22 0,4 13 0,2 14-400,0 8 400,-2-2 0,-7-4 0,9-16 0,-15-26 0,7-29-92,-29 4 1,-3-5 91,1-7 0,-2-4 0,-3-6 0,-1-1-1098,-1-5 0,-3 0 1098,-4-1 0,-3-1 0,-2 3 0,-5 1-47,-2 5 1,-6 4 46,-3 6 0,-8 9 0,-27 17 0,-6 15-135,9 12 0,0 11-1170,1 6 0,-2 9 0,5 5 255,7 5 1,5 5 0,1 3 946,7-9 1,1 2 0,0 2 0,2 1 0,0 3 0,1 2 0,1 0 0,0 1 0,0 2 0,1 0 0,-1 0 0,1 0 0</inkml:trace>
  <inkml:trace contextRef="#ctx0" brushRef="#br0" timeOffset="149556">2473 5833 19033,'19'-40'2608,"10"-8"-3542,12-4 1069,-16 25 0,1 1-45,1 1 0,1 4 1185,27-10-1095,-2 18 341,-21 27 1,-3 14-522,-5 18 0,-5 10 0,1 2 0,-5 5 210,-10-14 1,-4 2-1,-3-3-210,-5 9 0,-3-2 1473,-2-4 0,-5 0-1473,-4-3 0,-4 3 0,2-6 0,4-9 0,0-1 67,-11 16 0,0-10-67,12-31 0,6-5 0,16-21 802,14-4-802,24-22 0,-16 19 0,5-5 0,9-8 0,8-8 0,2-3 0,-3 2-1085,0-2 0,-4 1 0,4-3 1085,-9 11 0,3-2 0,0-1 0,-2 2 0,-4 2 0,0-5 0,-4 3 0,-4 3-629,-3 0 0,-4 3 629,-2 2 0,-3 1 0,5-18 0,-10 12 0,-15 25 0,-8 19 0,-10 23 0,0 15 2039,7 8-2039,6 2 0,13-2 2123,12-11-2123,31-12 0,-2-25 0,15-20 0,-16-24 0,-9-16-122,-18 22 1,-3-2 121,-3-1 0,-2-1 0,-1-2 0,-4-1 0,-8-7 0,-4 0 0,-8-18-720,-9 29 1,-4 7-1440,-9 12-719,-18 19 2878,20 20 0,8 13 0,6 5 0</inkml:trace>
  <inkml:trace contextRef="#ctx0" brushRef="#br0" timeOffset="150790">4836 4436 16701,'7'-45'2429,"-1"16"642,-6 6-2711,0 34-91,0 20-179,0 25 439,-1-18 0,2 1-529,0 2 0,1 2 0,3 20 0,0 0 0,0-17 0,0-1 0,2 9 0,-1-1 373,-3-14 0,-1-4-373,-6 15 0,-9-18 0,-6-4 0,-18-3 0,-23-3 0,9-29 0,0-14 0,5-15 0,7-10 0,24 7 0,7-2 0,7-22 0,20 5 0,11 1 1096,-3 22 1,6 4-1097,14-10 0,3 4 0,-4 14 0,0 7 0,2 4 0,2 4 0,1 5 0,-1 6 0,-1 6 0,-1 5 0,-3 3 0,-1 7 0,-10 4 0,0 5 0,-3 1 0,2 5 0,-3 2 0,6 13 0,-5 0 0,-16-16 0,-3-2-899,6 25-720,-10-8-270,-4-12 217,-12-20-487,-1-12 227,-9-26-6793,2-16 8725,-3-27 1385,12 18 1,2-3 772,0-8 1,2-6-653,1 12 1,1-4 0,0-3 0,1 1-990,1-1 0,1-1 1,0-1-1,0-1-90,1-9 0,-1-2 1,1 1-1,0 4-188,1-2 1,0 5 0,1 3 165,1-9 0,2 11 225,4 12-361,4 30-269,6 26 0,7 28 0,-14-10 0,0 4-655,2 9 0,-1 3 655,-1 7 0,1 5 0,-2 1 0,0 6 0,-1-4 0,-4-14 0,-1-2 0,0 4 0,1 4 0,0 5 0,0-2 0,-1-6 0,-1 4 0,-1-5 0,0 10 0,-1-6 1057,1-9-1057,-3-35 0,-2-34 0,-2-6 0,-1-6-335,1-13 0,1-4 335,-4-10 0,1-4-892,2 18 0,1-1 0,0-2 892,-2 1 0,0-2 0,2-6 0,3 6 0,0-7 0,3-3 0,-1-1 0,2 3 0,0 7-132,3-9 1,2 6 0,1-4 131,-5 5 0,1-7 0,0-1 0,3 9 0,3 14 0,34-1 0,-8 49 0,4 17 224,0 21-224,-22-15 0,-1 1 968,-1 4 1,-2 2-969,-1 1 0,-3 3 0,1 13 0,-2 0 0,-6-14 0,-3-1 0,-2 16 0,-6-3 0,-7-5 1882,-11-3-1882,2-32 0,-1-14 0,0-16 0,1-15 0,8-18 0,4-10 0,7 27 0,4-1 0,11-21 0,9 2 0,3 19 0,4 3 165,3-10 1,6 9-166,13 26 0,0 12 0,-20 2 0,0 4 241,10 4 1,0 2-242,12 12 0,-6 1 0,-9-7 0,-7 0 0,-9-8 0,-6-7 0,-6-4 0,-5-10 0,-4-7 0,-8-15 0,-2-6 0,0-4 0,-2 3 0,0-1-677,-3-15 0,0-2 677,1 9 0,0 1 0,0 1 0,0 0-217,-2 1 0,-1 1 217,1 2 0,0 2 0,-1 2 0,-1 2 0,-13-24 0,-9 1 0,11 22 0,-3-3-90,17 27-990,6 0-269,2 14-360,4 3-720,0 7 2839,0 3 0,0 7 0,0 1 0</inkml:trace>
  <inkml:trace contextRef="#ctx0" brushRef="#br0" timeOffset="151143">4784 4034 21082,'-49'21'779,"1"-1"1,5-2 0,3-2 789,-21 9-489,42-21-810,44-15-136,12-7 1,9-4-728,-3 2 0,5-1 0,1-2 705,-3 2 1,0-2-1,4-1 1,5-2-374,-6 3 0,4-2 1,4-1-1,1-1 0,1 0 1,-2 0-1,-2 1 261,-1 1 0,-1 0 0,-1 0 0,0 1 0,1-2 0,3 0-186,-4 2 1,3-2 0,1 0 0,1 0 0,0-1 0,-2 1 0,-2 1-1,-2 1 186,9-4 0,-2 0 0,-3 2 0,-1 0 0,0-1 0,-3 3 0,-1-1 0,0 0 0,-1 1 0,-1 0 0,5-2 0,-1-1 0,-1 1 0,-2 1-401,8-5 0,-2 1 0,-3 2 401,-8 3 0,-2 1 0,-2 1 210,8-4 0,-4 1-210,-9 6 0,-3 1 1411,24-12-1861,-22 15 941,-10 4-2650,-15 11 2526,-18 7-367,-4 4 0,-11 14 0,-3 3 0</inkml:trace>
  <inkml:trace contextRef="#ctx0" brushRef="#br0" timeOffset="169114">2684 6626 25972,'2'6'180,"0"-2"540,-2-4-451,-3 0 1,2 0 0,-7 0-90,8 0 360,-4 0-360,0 0-180,0 0 0,-4 0 0,0-2 0,-1 1 0,5-3 0,-9-3 0,6 0 0,-7-2 0,2-1 0,3 6 0,3-5 0,-3 4 0,8-1 0,-10-3 0,6 1 0,-1-5 0,-2 3 0,7-3 0,-2 3 0,3 2 0,0 1 0,0 0 0,0 1 0,0-4 0,0 2 0,0-2 0,0 0 0,0 2 0,0 1 0,0 2 0,0 0 0,0 0 0,0-7 0,2 3 0,0-6 0,0 5 0,2 0 0,-2-3 0,4 0 0,-2 0 0,2 1 0,0 2 0,-1 0 0,1-1 0,-4 1 0,1 2 0,0 3 0,1 3 0,0 0 0,0 1 0,0-3 0,2 1 0,0-2 0,2 0 0,0 0 0,2-3 0,1 3 0,3-3 0,-4 5 0,2 1 0,-6 2 0,2-2 0,-2-1 0,1-2 0,4 0 0,2 2 0,0 1 0,0 2 0,-5 0 0,4 0 0,-3 0 0,8 4 0,-5-3 0,2 8 0,-3-7 0,0 2 0,-1 1 0,0-4 0,0 3 0,0 1 0,1-4 0,-1 3 0,-4 1 0,0-4 0,-4 8 0,2-3 0,-2-1 0,2 0 0,-11-7 0,1-3 0,-9-3 0,1-5 0,-1 0 0,-1 0 0,-2 1 0,-1-1 0,-12-4 0,8 3 0,-8-3 0,11 7 0,1 0 0,-1 2 0,4 0 0,-2 3 0,1 2 0,1 1 0,0 2 0,0 0 0,-11 0 0,-1 9 0,2-7 0,5 12 0,17-8 0,-4-1 0,8 7 0,-8-11 0,7 11 0,-2-7 0,-1 1 0,3 3 0,-6-8 0,3 8 0,-1-3 0,-2-1 0,6 4 0,-3-3 0,-1 4 0,-2 7 0,-3-3 0,3 6 0,0-5 0,6 3 0,-2 0 0,3 2 0,0 1 0,0-3 0,0-1 0,0-2 0,-4-2 0,3 0 0,-2-1 0,3-1 0,0 1 0,0 1 0,0 7 0,0-4 0,0 6 0,0-6 0,1-1 0,3 0 0,1 0 0,3-2 0,-2 2 0,2-2 0,2 0 0,2 0 0,6 1 0,3-2 0,-2 2 0,-1-8 0,-6-2 0,0 1 0,0-4 0,0 4 0,6-5 0,-3 0 0,3 0 0,-4 0 0,4 0 0,-5 0 0,7-3 0,-6-2 0,6-7 0,-5 3 0,3-5 0,-6 8 0,0-1 0,10-3 0,-8 2 0,7-7 0,-5 0 0,-5-1 0,3-2 0,-6 3 0,-2-2 0,4-11 0,-5 6 0,2-8 0,-3 8 0,0-1 0,1-3 0,-1 1 0,0 2 0,0 0 0,2 1 0,-2 1 0,2-2 0,-4 1 0,0-2 0,0-1 0,0 2 0,2 0 0,-2 5 0,0 1 0,2-1 0,-1 7 0,2-8 0,-2 12 0,-2-13 0,-1 10 0,0-7-90,0 7-180,0 0-90,0 0-180,0-1-179,-3 1-91,2 0-179,-8 2-1440,4 1 181,-1 4 2248,-2 1 0,8 2 0,-4 0 0</inkml:trace>
  <inkml:trace contextRef="#ctx0" brushRef="#br0" timeOffset="199463">8950 10204 26332,'-51'30'2249,"-1"-1"-2249,-2 1 0,3-2 0,7-7 0,4 3 0,19-8 0,18 4 0,27-3 0,23 4 0,-16-11 0,5-2-753,7-4 1,6-4 0,-1-2 752,14-6 0,2-5 0,-3-2 0,4-3 0,-2-5 0,-8-2 0,-1-5 0,-1-1 0,-9 5 0,-1-1 0,2-2 0,2-4 0,-2 2 0,2-4 0,2-2 0,0-1 0,-1 0 0,-2 3-529,-1-1 0,-1 2 0,-2-1 0,2 0 0,1-2 529,1-1 0,2-1 0,1-2 0,0 0 0,-1-1 0,-1 0 0,-2 1 0,0-1 0,-1 0 0,-1 0 0,0 0 0,0-1-295,0 2 0,-1-1 1,-1 0-1,1 0 1,1-1-1,0 0 295,-3 2 0,2-1 0,1-1 0,0 0 0,-1 1 0,-2 2 0,-2 1-98,4-3 1,-3 1 0,-1 2-1,0 1 1,-1 2 97,6-5 0,1 1 0,-2 3 0,-6 6 0,-2 2 0,-1 3 0,11-6 0,-5 5 0,-10 11 872,3 0-872,-24 16 1959,-8-4-1959,-6-2 2929,-10-4-3469,-7 0 408,-5-2-1667,-3-1-360,-3-3 2159,-19-6 0,8 5 0,-14-5 0</inkml:trace>
  <inkml:trace contextRef="#ctx0" brushRef="#br0" timeOffset="200007">10814 8176 23364,'-59'18'3777,"4"-3"-2877,8-7-360,10-3-540,18-5 0,34 0 0,23 0 0,-1 0 0,3 0-514,6-2 0,2-1 514,6 1 0,2-1 0,3-2 0,0-1 0,3 1 0,0-2 0,-3 0 0,2-1 0,-8 1 0,2-1 0,-3 0 0,2 0 0,-1-1 0,10-1 0,-4 1 0,-22 4 0,-5 0 0,8-1 0,-2 2 0,-27 8 0,-6 4 0,-10 10 1028,0 7-1028,-7 8 0,4 2 0,0 3 0,1-5 0,-1 1-428,-2 15 0,0 1 428,2-4 0,0-1 0,0 3 0,0 1 0,0 2 0,1 3 0,1-5 0,-1 2 0,1-2 0,1 6 0,2-1 0,-3 12 0,1-3 0,4-27 0,2-4 0,-1 22-13,0-14 13,0-12 0,-4-12 0,-4-19 0,-11-28 0,-3-12 0,5 11 0,-1-2-302,-1-4 1,-2-5 0,-1 0 301,-3-5 0,-1-1 0,-1 2-175,-6-10 1,-1 0 174,3 6 0,-1-2 0,0 5 0,-4-3 0,-1 2 0,5 9 0,-2-2 0,2 3 0,-5-1 0,1 1 0,-7-9 0,1 4 0,16 20 0,3 3 0,-18-18-605,9 6 605,6 8 0,4 0-3148,7 13 982,5 1 2166,6 16 0,4 5 0,0 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13:37.09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10676 1620 21745,'8'-51'3148,"0"1"-2339,0 1 1,0 1-91,-1 7-179,-2 3-270,-2 10 180,-2 12-360,1 18-90,-1 30 0,1 34-819,-2-14 0,0 5 819,0-10 0,0 2 0,0 1 0,0 8 0,0 2 0,0 1 0,-2 3 0,-1 2 0,0 0 0,1-15 0,0 0 0,0 0 0,-1 0-950,-2 16 0,0-1 1,-1 0 949,1-4 0,-1 1 0,1-3 0,0-3 0,0-2 0,0-1-438,1-6 1,0-1 0,0-2-193,1 14 1,0-4-258,-2-9 1,1-3-1363,-3 18 2249,-7-27 0,-2-34 0,-3-20 0</inkml:trace>
  <inkml:trace contextRef="#ctx0" brushRef="#br0" timeOffset="251">10119 1585 24263,'-30'-31'479,"-1"0"1,2 5 0,1 1-300,-17-18-90,11 15 0,17 8 0,26 5-90,30 7 0,-2 3 0,5 1 0,10 0 0,5 0-681,8-1 1,2 0 680,-20 1 0,1 1 0,0-1 0,-2 2 0,1-1 0,-1 0 0,20 0 0,0-1-45,-7 2 1,-2 1-46,-7 0 0,-1 0-187,-7 1 0,-3 0-83,24 0-360,-16 0-2428,-6 0 3148,-18 0 0,-4 0 0,-16 0 0</inkml:trace>
  <inkml:trace contextRef="#ctx0" brushRef="#br0" timeOffset="655">11195 2118 25163,'0'-10'1079,"0"4"-809,0 2-90,2 13-180,2 11 90,6 19-90,1 2 0,2 3 0,-2-7 0,0 0 45,5 12 0,2 1-45,0-6 0,5-4 0,2-12 0,3-5 0,26 12 0,5-47 0,-18-32-816,-20 16 0,-2-2 861,-1-4 0,-3-1 134,0-1 1,-2 0 0,-3 1 0,-1 1 180,3-25-180,-6 16 0,-4 20-90,-6 30-90,-4 32 0,-1 14 0,-1-2 0,0 4-941,-1 1 1,0 5-1,1-1 941,0-7 0,1-1 0,-1 1 0,1 1 0,-1 1 0,1-1 102,0-2 0,0 0 1,0 2-373,0 10 0,-1 2 0,1-4-315,-1 5 1,1-4 44,3-14 0,2 1 1,0-6-1440,-2 22-539,6-20 2518,0-23 0,8-21 0,1-13 0</inkml:trace>
  <inkml:trace contextRef="#ctx0" brushRef="#br0" timeOffset="1056">11894 2657 23184,'9'-45'652,"1"0"0,-1 1 0,4-17 0,-3 9-22,-6 10-270,-2 27-1,0 30-179,2 36-135,-1-10 0,0 4-664,0 10 0,0 3 619,-1-14 0,0 1 0,0 1-340,0 0 0,0 0 1,0 0 339,0 0 0,-1-1 0,1-1 0,0 17 0,1-2 45,0-8 0,-2-3-45,1-7 0,-1-3-789,1 20 699,-2-22 1,0-36 89,-6-33 0,3-4 0,-1-6 0,-2-13 0,0-8-347,4 7 1,0-7-1,1-3 1,-1 3 346,1 9 0,-1 3 0,1-1 0,0-3 18,0-1 0,1-3 0,0-2 0,1 2 0,-1 4 12,0-11 0,1 4 0,0 2-30,1 4 0,0 2 0,1 2 45,3-14 0,3 4 260,3 11 0,4 5-305,2 12 0,4 6 0,34-3 0,-24 26 0,3 7 0,0 5 0,0 8 0,10 20 0,-3 7 45,-13-8 0,-5 6-45,-6 8 0,-4 8 0,-6-3 44,-8-2 1,-7 0-45,-1-7 0,-2 2 0,-3-3-90,-8-1 0,-3-3-135,0-3 1,-1-2-181,-1-5 0,-1-2-764,-24 12-270,6-18-540,7-15-7852,11-22 9410,16-16 0,19-19 1,14-9-1</inkml:trace>
  <inkml:trace contextRef="#ctx0" brushRef="#br0" timeOffset="1371">12580 2073 22194,'44'4'1979,"-4"8"-1529,-6 9-90,-3 8-180,-1 1-90,-2 1-90,3-3 90,1-5-90,5-10 0,3-11 0,3-14 0,0-16-137,-1-18 272,-23 16 0,-2-3-831,-2-5 0,-2-1 830,-4-3 1,-4 0 90,-3-1 0,-4 2 0,-2 2 0,-6 3 90,-13-2 0,-6 6-46,-21 5-179,13 19 0,-1 15 0,0 35 0,4 24 0,3-3-552,10-20 0,3-2 0,0 5 462,-2 10 0,-2 7 0,3 1 0,5-7 0,7-7 0,6-3 0,1-1 0,1 0 0,3 0 0,1-1 0,7 18 0,3-3-135,3-4 0,3-3-360,1-7 1,4-3-1117,13 0 0,3-6 576,-10-13 1,3-8 1034,24-13 0,1-13 0,-22-7 0,-1-7 0,11-15 0,1 0 0</inkml:trace>
  <inkml:trace contextRef="#ctx0" brushRef="#br0" timeOffset="1519">13551 2398 22104,'14'-36'4138,"-3"5"-3598,-6 9 89,1 6-89,2 4 0,35-3-540,-4 7 0,4 0-654,0 1 0,2 1-21,9-1 1,-2 2-406,-15 2 1,-2 1 1079,28-3 0,-12 2 0,-7 1 0</inkml:trace>
  <inkml:trace contextRef="#ctx0" brushRef="#br0" timeOffset="2011">16324 1585 22914,'4'-51'2878,"-1"2"-1169,0-12-1079,-2 21-180,0-11-450,-1 37 0,2 11 0,2 29 0,4 27-542,-3-14 0,-1 3 542,0 11 0,-2 4 0,1 7 0,-2 2-449,-2-18 1,0 1-1,-1-1 449,0 1 0,0 0 0,0-1 0,-1-1 0,0 0 0,0 1-330,1 11 0,0 1 1,0-4-661,0 6 1,0-2 89,2-13 1,0 2-1,0-7 900,0 22 0,-5-18 0,-2-17 0</inkml:trace>
  <inkml:trace contextRef="#ctx0" brushRef="#br0" timeOffset="2262">16202 1402 23723,'0'-41'599,"0"0"1,4 2 0,3 2-330,2 3 0,5 4-1612,8 1 1,6 5 1521,8 1 0,5 5-45,8 1 0,3 4-149,5 2 1,2 3 58,0 2 0,0 3 0,-4 4 0,-1 2 0,-6 3 0,-3 4 45,-7 1 0,-3 4 801,18 20-891,-22 8 90,-27 3-90,-28 8-275,-2-26 1,-5-1 274,-7 2 0,-5-1 89,-5 0 0,-3-2-494,-3-1 1,0-2-271,-1-3 0,0-2-314,0-1 0,0-1 989,4-3 0,0-1 0,4 0 0,1-1 0,3-1 0,-1 0 0</inkml:trace>
  <inkml:trace contextRef="#ctx0" brushRef="#br0" timeOffset="4124">10919 5203 24263,'5'-41'1709,"-2"5"-1439,-3 13 90,-5 11 0,-4 23-181,-7 25-119,5 2 0,0 10 0,0 0-966,2-5 1,0 0-1,0 3 906,-1 2 0,1 5 0,-1 0 0,1-2-60,0 5 0,1-3 0,-1 6-354,2-5 0,0 6 1,-1 1-1,1-2 0,1-5 24,-1 5 1,0-5-1,1 3-38,0 3 1,0 5 0,1-4 0,0-10-787,0-9 0,1-7 1214,-1 15 0,-2-24 0,4-15 0</inkml:trace>
  <inkml:trace contextRef="#ctx0" brushRef="#br0" timeOffset="4552">10692 5488 23723,'6'-63'659,"0"0"1,1 5 0,0 2-525,0 4 0,2 3-1724,2 4 1,2 3 1678,2 5 0,3 2-45,2 5 0,4 5 779,33-6-734,5 28-90,-28 13 0,-3 10 30,-5 15 0,-3 10 0,-4 0-365,2 13 0,-5 5 335,-4-2 0,-4 5 0,-4-3-612,-6-11 1,-4-1-1,-3-1 642,-1 1 0,-2-1 0,-2 0 0,-1-3 0,-1-1 0,-2 1 123,-7 5 1,-2 0 0,0-5-109,-2 3 0,-1-4-45,-12 9 0,1-10 0,7-19 103,3-18-193,44-58 90,15 0 45,-3 11 0,3-1 300,1 10 0,1 4-345,0 0 0,1 3-45,-1 5 0,0 3 45,22-3 2259,-9 30-2169,-10 19-90,-17 30-973,-15 1 1,-7 5 972,-3-13 0,-4 1 0,2-5 0,-3 3 0,-3-1-289,-7-2 1,-4-1 0,0-3 288,-4 7 0,-2-4-30,5-9 0,-2 1 0,0-7-15,1-7 0,0-6-45,-27 5 85,4-20-264,8-20-91,8-15-270,13-14-269,12-13-361,13-6 45,5 28 0,3 0 1215,3 0 0,3 2 0,1-1 0,2 2 0,2 0 0,-1 1 0</inkml:trace>
  <inkml:trace contextRef="#ctx0" brushRef="#br0" timeOffset="5103">11768 5940 22914,'11'-23'3418,"-9"2"-2878,-16 6-181,-11 7 91,-24 38-890,10 8 440,14-1 0,3 5-266,7-3 0,4 2 266,3 4 0,3 1-45,0-2 0,3 2-135,6 14 1,5-2 89,-2-18 0,1-3 0,5 9 0,3-7-90,14-8 90,-1-19 0,1-22 90,-3-18 0,-5-23-1072,-12 18 1,-2-3 1206,-2-4 0,-3-1 0,1-3 0,-3 1-66,-3 0 1,-1 1 20,0 4 0,-1 0 491,-6-23-581,3 6 0,4 30 0,3 13 90,18 57-90,1 5 0,7 1 0,2 2 1039,-10-21 1,1-1-1040,5 8 0,1-3 439,5 0-439,-3-11-90,-1-12 90,-2-10-90,4-20 90,1-14 0,5-20-275,-16 20 0,-1-2 320,1-2 0,1 0-45,-1 1 0,0 0 0,0 2 0,1 3 0,17-22 89,1 12-89,1 19 354,3 20-354,2 27 0,-20-3 0,-2 4 45,1 7 0,-1 6-579,-3 2 0,0 6 0,-2-2 534,1 10 0,-1 0 0,-3-7 0,0 2 0,-2-4-105,-3 1 1,-2-1-256,-1 7 0,-2-1-90,0-18 1,-2-2 6,-2 5 0,-3-6-1536,-3-12-517,-7-18 2496,7-28 0,-1-22 0,8-15 0</inkml:trace>
  <inkml:trace contextRef="#ctx0" brushRef="#br0" timeOffset="5397">12950 6067 22194,'22'-21'1799,"0"4"-1529,-1 9-90,3 3-90,4 5-90,7 0 0,7 0-90,5 0 0,4-4 0,0-6 0,-4-11 180,-5-12 0,-9-10 180,-6-13 0,-19 24 0,-4-2 494,-4-12 1,-5 0-451,-2 11 1,-2 2-90,-5-5 0,-4 6 45,-17 8 90,-4 24-180,-3 33-180,20-6 0,3 7-609,1 11 0,2 9 0,2-2 609,1 12 0,2 1 0,2-5 0,2 4 0,3-4 0,8 6 0,4-4 0,2 0 0,3-2-992,2-4 1,4-3 451,1-2 1,5-3-1111,0-11 1,3 0 0,1-4 1649,4 3 0,4-4 0,11 3 0,2-5 0,-12-18 0,-1 0 0</inkml:trace>
  <inkml:trace contextRef="#ctx0" brushRef="#br0" timeOffset="5878">14781 5686 22554,'-32'0'3868,"-12"0"-3238,15 0-91,-6 0 1,19 0-360,7 0-90,11 0 90,43 0-180,11-2-675,-8 0 1,4-1 674,-3-2 0,2-1 0,2 1 0,2 0 0,-8 1 0,2 0 0,-3 1 0,4 1 0,-2-1 0,8 2 0,-4 0 319,-2 1-319,-13 0 0,-9 0 0,-10 0-180,-4 0-1888,-7 0 448,-4 0 221,-3 0 1399,0-4 0,2 0 0,0-3 0</inkml:trace>
  <inkml:trace contextRef="#ctx0" brushRef="#br0" timeOffset="6853">16702 4715 21745,'10'-10'3328,"-3"2"-2789,-4 3-89,-3 3 0,0 2-90,0 4-91,-5 6-89,-4 9-90,-7 8 0,-15 20 0,6-10 90,-7 7 0,12-21 0,6-12-90,5-5 0,-2-26 0,10-10-90,-3-26 0,7 23 0,2-2-291,2-3 1,2-1 290,4-2 0,3 0 0,3 1 0,2 1 0,3 2 0,3 3 45,3 4 0,1 4-45,2 2 0,1 5 0,1 6 0,2 5 0,-1 4 0,1 6 0,-1 6 0,-1 6 0,-1 6 0,-3 4 0,-1 6 0,-4 3 45,-4 6 0,-4 2-45,-5 3 0,-5 3-1109,-3 1 0,-5 1 1109,-5 2 0,-4 0 0,-2-1 0,-4-1 0,-4-2 0,-1-2 0,-1-2 0,-1-2 0,-1-7 0,1-2 0,-17 21 0,-1-10 0,18-23 0,10-9 0,43-33 0,11 2 0,-8 3 0,2 1-612,-2 5 1,-1 2 611,3 2 0,0 3 0,-1 4 0,-1 3 0,0 4 0,-1 4 0,-2 4 0,-1 5 0,-2 4 0,-3 5 0,3 24 0,-6 6 0,-7-10 0,-5 1 0,-5-4 0,-2 1 0,-4-1 8,-7 6 1,-7-3-9,-5 0 0,-4-3 0,-5-2 0,-3-2 0,-4-3 0,-2-4 0,-3-3 0,-1-3-518,-1-4 1,-2-4 517,-17-4 0,-1-6-169,17-4 0,0-4 169,-10-3 0,1-5 0,-5-11 0,11-7 0,12 0 0,11 0 1306,10 0-1306,8 5 1816,4 3-1816,8 5 1590,0 5-1590,6 2 666,1 3-666,1 0 0,-2 0 0,0 7 0,-2-5 0,-3 11 0,-2-4 0,-14 4 0,-6-7 0,-12-5 0</inkml:trace>
  <inkml:trace contextRef="#ctx0" brushRef="#br0" timeOffset="8285">7382 8064 24443,'-35'10'764,"1"1"1,-27 7-765,16-1 90,17-4 90,21-5 90,27 3 0,45-4-180,-5-3 0,9-1-893,-21-1 0,3-1 0,4 0 0,1 0 820,1-1 1,1 0 0,3 0 0,2 0 0,1 0-396,-1 0 0,2 0 0,1 0 0,2 0 0,0 0 0,2 0 389,-12 0 0,2 0 0,0 0 1,1-1-1,1 1 0,0 0 1,1 0-1,1 1-180,-2 0 1,0 0-1,1 0 1,1 0-1,0 0 1,1 1-1,0-1 1,1 1-1,0-1 178,-3 1 0,1-1 0,1 1 0,0-1 0,0 1 0,1 0 0,-1 0 0,2 0 0,-1 0 0,0 1-41,-2 0 0,-1-1 1,1 2-1,0-1 1,0 0-1,1 1 1,-1-1-1,1 1 1,0 0-1,0 0 1,1 0 53,-5-1 1,-1 1-1,0 0 1,-1-1-1,1 1 1,0 0-1,1 0 1,1 0-1,2 1 1,2 0-1,3 0 1,2 1-3,-14-2 0,2 1 1,2 1-1,3-1 1,1 1-1,1 0 1,2 1-1,1-1 1,0 1-1,2-1 0,-1 1 1,1 0-1,0 0 1,-1 0-1,0 0 1,-1 0-1,0-1 1,-2 1-1,-2 0 0,-1-1 1,-2 0-1,-2 0-8,8 1 0,-3-1 0,-1 0 0,-3 1 0,0-1 0,-2 0 0,0 0 0,0 0 0,0 0 0,0 0 0,2 0 0,0 0 0,2 1 0,2 0 0,3 0-12,-9-1 0,2 0 0,2 1 0,1 0 0,2 0 0,1 0 0,1 0 0,0 1 0,1-1 0,1 0 0,-1 1 0,0-1 0,0 1 0,-1-1 0,-1 0 0,-1 1 0,-2-1 0,-1 0 0,-2 0 0,-1-1 0,-3 1 0,-3-1 0,18 2 0,-3 0 0,-3 0 0,-2 0 0,-3-1 0,0 1 0,-2-1 0,1 0 0,-1 1 0,1-1 0,1 0 0,5 1 0,0 0 0,0 0 0,-1 0 0,1 0 0,-1 0 0,0 0 0,-1 0 0,1 0 0,-1 0 0,-2-1 0,-1 1 0,1-1 0,-1 1 0,0 0 0,0-1 0,-1 1 0,0 0 0,0-1 0,0 1-45,3 0 1,0 0 0,-1 0 0,1 1 0,-1-1 0,-1 0 0,0 0 0,0 0 0,0 0 44,2 1 0,1-1 0,-1 0 0,-1 0 0,0 1 0,0-1 0,-1 0 0,-1 1 0,4 0 0,0 0 0,-1 1 0,0-1 0,-2 1 0,0-1 0,0 0 0,3 1 0,-1 0 0,0-1 0,-2 0 0,0 1 0,-2-1 0,6 1 0,-2 0 0,-2-1 0,0 1 0,-2-1 139,5 2 0,-3-1 1,-1 0-1,0-1-139,0-1 0,0-1 0,-1-1 0,-6-1 0,-5 1 0,-5-1 0,2 0 0,6-1 0,1 0 0,-9-1 1290,4-2-1290,-3 4 1930,-32-5-1930,-6-5 2885,-5-1-2885,-1-6 1530,0-3-1530,0-10 0,4-15 0,4-26-698,0 20 0,2-4 698,-1 6 0,0-2 0,2-3-781,1-10 1,2-3 0,0-2 780,-1 4 0,0-1 0,0-3 0,1-2-431,-1 6 0,-1-2 0,2-1 0,-1-1 1,0-2 430,-1 5 0,1-2 0,-1 0 0,1-1 0,0-2 0,-1 1-206,0 3 0,0-1 0,1 0 0,-1-1 1,0 0-1,0-2 0,1 1 206,-2 4 0,1-1 0,-1-1 0,0 1 0,1-2 0,-1 1 0,1-1 0,-1 0-73,0 4 0,-1 0 0,1 0 0,-1-1 0,1 1 0,-1-1 0,0-1 1,1 1-1,-1 0 73,1-2 0,-1-1 0,1 1 0,-1-1 0,1 0 0,-1 0 0,0 0 0,0 0 0,0 1-23,0-1 0,0-1 1,0 1-1,0 0 0,-1 0 1,1 0-1,-1-1 1,0 1-1,0 1 23,0-1 0,0 2 0,0-1 0,-1 0 0,1 0 0,-1 0 0,0 1 0,0-1 0,0 1 0,-1 0 0,0 1 0,0 0 0,0 0 0,-1-1 0,1 1 0,-1 1 0,0-1 0,0 1 0,0-5 0,0 0 0,0 0 0,-1 0 0,0 1 0,0 0 0,0 0 0,-1 1 0,0 3 0,-1 0 0,0 0 0,0 1 0,-1 0 0,0 1 0,0 0 0,0 1 0,-1-3 0,1 0 0,-1 1 0,-1 0 0,0 1 0,0 1 0,-1 1 0,0-4 0,-1 1 0,0 1 0,0 1 0,-1 1 0,-1 1 0,0-4 0,-1 2 0,-1 1 0,1 2 0,-2 0 107,0-4 0,-1 1 1,-1 2-1,0 2-107,-2-7 0,0 3 0,-1 2 0,-5-12 0,1 5 0,3 12 0,0 4 613,2 10 1,1 3-614,-5-15 0,8 18 846,1 12-2645,-1 11 1754,-7 16 45,-18 5 0,-23 11 0,22-12 0,0 0 0</inkml:trace>
  <inkml:trace contextRef="#ctx0" brushRef="#br0" timeOffset="8986">7512 350 22734,'0'-63'659,"0"0"1,0 8 0,0 0-525,0 1 0,0 6 225,0 36-160</inkml:trace>
  <inkml:trace contextRef="#ctx0" brushRef="#br0" timeOffset="8986">7513-1 27213,'-1'41'288,"1"6"72,-1 5 0,-1 4-1333,-1 2 0,0 5 0,0 2 0,-2 4 973,1-14 0,0 1 0,-1 2 0,0 3 0,-1 3 0,-2 5-118,2-16 1,-1 4-1,-1 3 1,0 2 0,-1 2-1,0 1 1,-1 1 0,1 1-1,-1-1 1,1-1 0,-1-2-1,1-1 118,0 4 0,-1-1 0,1-1 0,-1-1 0,1 0 0,-1 1 0,0 0 0,0 1 0,0 3 0,-1 1-109,1-9 1,0 2 0,-1 2-1,1 2 1,-1 0 0,-1 1-1,1 0 1,0 0 0,-1 0 0,1-1-1,0 0 1,0-3 0,0 0-1,1-3 109,-3 9 0,1-2 0,0-2 0,1 0 0,-1-1 0,0-2 0,0 1 0,1-1 0,-1 1 0,0-1-102,1-1 1,0-1-1,-1 0 1,1 0 0,0 0-1,-1-1 1,1 0 0,0 0-1,0-1 1,0 0 101,-2 9 0,1-1 0,-1 1 0,1-2 0,0 0 0,0-1 0,0 0 0,0-1 0,0 2 0,0 0 0,1-1 0,-1-1 0,1 0 0,1-2 0,-1 0 0,0 1 0,1 0 0,0-1 0,0-1 0,1-1 0,0 0 33,1 3 1,-1-1-1,1 0 1,1-2-1,1-1-33,-1 5 0,1-2 0,1 0 0,2 2 94,3-6 1,0 1 0,2 1 0,1-2 0,0-3-95,1 14 0,2-5 0,2 3 0,0-8 0,0 2 0,2-1 0,0-5 0,1-6 0,1-4 0,0-1 0,6 19 0,0-2 0,1-6 0,-1-2-90,-1-5 0,1-2-23,3 2 0,-1-2-426,6 11-91,2-4-89,-18-39 1888,0-6-1619,-2-11 2271,1-2-2091,-5 0 1919,1 2-1919,-2 4 529,-1 0-2957,3-5 2698,-4-3 0,3-7 0,-4-3 0</inkml:trace>
  <inkml:trace contextRef="#ctx0" brushRef="#br0" timeOffset="9499">6972 7109 25343,'-14'-16'1349,"0"6"-1259,-2 21 0,-1 25-45,9-3 0,0 5-1871,0 11 1,2 4 1870,1 8 0,3 3-45,2-17 0,2 1 0,2 0-41,2 0 0,3 0 0,2-1 71,2 1 0,3-1 0,2-2-60,2-2 0,4-2 0,1-2-60,2-3 0,2-1 1,2-2-271,20 9 0,4-5 0,-16-15 0,1-2 1,1-2-827,1-3 0,1-2 0,1-3 1186,0-1 0,1-3 0,0-2 0,20-4 0,0-3 0,0-5 0,0-1 0</inkml:trace>
  <inkml:trace contextRef="#ctx0" brushRef="#br0" timeOffset="27946">6635 12379 20665,'0'-13'2969,"0"0"-2250,0 3 91,0 0 179,0 0-89,0 2 629,0-2-1529,-3 7 0,-5-1 0,-5 4 0,-23 29 0,4 9 0,-1 8 0,-2 3 0,0 5-615,5-5 0,-2 3 0,3 0 615,5-5 0,1-1 0,1 1 0,-1 4 0,0 0 0,1 1 0,1 0 0,1 2 0,1 0 0,1 0 0,1 0 0,2 0 0,2 0 0,0-1 0,3 1 0,2-2 0,2 0 0,1-1 0,2-1 0,2-1 0,2 0-390,2-2 0,2-1 0,3 0 390,4 18 0,8 0 0,5-12 0,6 1 0,2-5 0,7 3 0,4-5 0,-4-10 0,5-1 0,0-7 0,9-10 0,2-9 0,3-5 0,2-5 0,0-6 0,0-5 0,0-4 0,-2-5-311,-2-3 0,0-6 311,-11-2 0,1-4 0,-4-1 0,6-8 0,-4-3-286,-8 7 0,-1-3 1,-4 1 285,-2-9 0,-5 0 0,-3-1 0,-1-1 0,-3-3 0,-2 0 0,-4 1 0,-3 0 361,-2-1 0,-3-1-361,-3 3 0,-3-1 29,-4-1 1,-2 0-30,-4-2 0,-3 1 0,-5-4 0,-2-1 0,4 20 0,0-1 0,-2-1 0,-1 0 0,-2 0 0,-3-2 0,-4 0 0,-4-1 0,-2 0 0,2 3-264,-3 0 1,1 3 0,-3 0 263,1 4 0,-2-1 0,-1 2 0,1 6 0,-17-2 0,0 8-270,1 4 1,0 7-856,5 6 1,0 10 1103,-9 21 0,5 13 1,19-3-1,4 5 1,6 2-1,1 0 1,0 1-1</inkml:trace>
  <inkml:trace contextRef="#ctx0" brushRef="#br0" timeOffset="28624">12982 11916 27141,'13'-41'1440,"-3"6"-1440,-6 9 0,-2 9 0,-2 29 0,0 29-818,-3 2 0,0 6 818,3-7 0,0 4 0,-1 1-780,-2 7 0,0 3 1,0 1 779,2 6 0,1 1 0,0 2 0,-2-16 0,0 0 0,0 1 0,1 0 0,0 0 0,1 1 0,0-1 0,0 0 0,-1-1 0,0 0 0,0 0 0,0-1-692,0 14 0,-1-1 1,0-1 691,0-5 0,1-1 0,-1 4 0,-1 1 0,-2 4 0,1 0 0,1-7-330,0-7 0,2-5 0,-1 3-180,-2 18 0,1 3 1,1-10-931,2-22 1,1-5 1439,7 18 0,10-23 0,7-14 0</inkml:trace>
  <inkml:trace contextRef="#ctx0" brushRef="#br0" timeOffset="29204">15037 12282 26782,'35'-39'599,"0"-1"1,-4 4 0,-1 3-600,-6 6 0,-2 3 0,11-11 0,-11 15 0,-8 7 0,-6 8 0,-9 3 0,-4 2 0,-2-2 0,-2-6 0,8-7 0,-3-8 0,8-10 0,6-5 0,10-6 0,11 3 0,11 5 0,9 16 0,10 17-345,-26 13 1,1 7 344,4 9 0,-1 7-726,5 11 0,-2 6 726,-13-11 0,-1 3 0,-1 2-789,0 3 1,-2 3 0,-2 1 788,-1 1 0,-2 1 0,-4 5 0,-5 1 0,-3 5 0,-2 1 0,-4-4-383,-1 4 0,-4-4 0,-6 6 383,-3-16 0,-3 4 0,-4 3 0,-1-1 0,-2-3 0,0-5 0,-5 0 0,-1-5 0,-2-1 0,-2 1 0,-1 0 0,-3 3 0,-1-1 0,-1-1 0,2-5 0,-12 5 0,0-4 0,1-3 0,3-2 0,0-1 0,-1-2-105,-4 1 0,-2-1 0,5-3 105,-2 1 0,5-3 383,7-3 0,17-7-383,53-19 0,19-8 0,11-5-36,-5 2 1,5-1 0,4 0 35,-18 4 0,3-1 0,2 1 0,1 0 0,2 0-135,-3 0 1,1 1-1,2 1 1,1-1 0,1 0-1,0 1 135,-3 1 0,1 0 0,1 0 0,0 0 0,1 0 0,1 1 0,0 0-119,-4 0 0,1 1 1,0 0-1,0 0 1,1 0-1,0 0 1,0 1-1,0 0 119,2 0 0,0 1 0,-1-1 0,1 1 0,1 1 0,1-1 0,1 1 0,3-1-88,-10 2 0,2-1 1,2 0-1,1 1 1,1 0-1,1 0 1,0 0-1,-1 0 0,0 1 1,-2-1-1,-1 1 1,-2-1 87,7 1 0,-3 0 0,-1 1 0,-2-1 0,1 1 0,-1-1 0,1 1 0,2 0 0,1 0-7,-2 0 0,1-1 0,3 1 0,0 0 1,1 0-1,-1 0 0,0 0 0,-1 1 0,-2-1 1,-3 1-1,-2-1 7,8 1 0,-2 1 0,-3-1 0,-2 1 0,0 0 0,-1 0 0,1-1 0,6 2 0,-1-1 0,0 0 0,-1 0 0,-1 1 0,-1-1 0,6 0 0,-1 1 0,-2 0 0,0-1 0,-2 1 77,7 1 1,-2-1 0,-1 1-1,-3 0-77,-8-2 0,-2 1 0,-1-1 0,-3 1 0,6 0 0,-4 0 0,-2 0 0,9-1 0,-7 0 0,12 0-810,-40-4-2338,-43 0 3148,-38 0 0,14 3 0,-4 1 0,-7 0 0,-1 1 0</inkml:trace>
  <inkml:trace contextRef="#ctx0" brushRef="#br0" timeOffset="34482">4853 11180 12923,'-11'-35'659,"-1"1"1,2 1 0,0 2 2304,-11-27-2424,5 7-91,4 7-89,6 7 1332,-2 8-1602,8 7 873,-4 11-783,4 9 3711,0 23-3171,0 29-360,0-5 0,0 6-894,0-1 1,0 4 0,0 3 578,0-2 0,0 2 0,0 3 0,0 2-556,-1-2 0,0 1 1,0 3-1,-1 1 0,2 1 511,-1-5 0,1 2 0,0 1 0,0 1 0,0 1 0,-1 0 0,0-5 0,0 2 0,-1-1 0,1 2 0,-1 0 0,1 0 0,0 1-214,1-6 1,-1-1-1,1 1 1,0 0-1,1 1 1,-1 1 0,0 3-1,-1 1 214,1-9 0,-1 3 0,1 1 0,-1 2 0,0 1 0,1 1 0,-1 0 0,0-1 0,1 0 0,-1-1 0,0-2 0,1-2-127,0 6 0,-1-1 0,1-2 0,0-1 0,0 0 0,0 0 1,0 1-1,0 1 0,0 2 127,0-3 0,0 2 0,0 2 0,0 0 0,-1 2 0,1-1 0,0-1 0,0-1 0,0-1 0,1-3 0,-1-4-37,1 10 0,0-3 0,0-3 0,0-2 1,0 0-1,1-1 0,-1 0 37,1 7 0,0-1 0,0-1 0,0-1 0,0 0 0,1-1 40,0 7 0,0-3 0,1 0 0,0 1 0,0 1-40,0-5 0,0 2 0,0 0 0,0 0 0,0-3 0,0-3 0,1 6 0,0-4 0,0-2 0,0 2 0,0 7 0,1 2 0,-1-3 0,0-8 465,3 4 0,-2-9-465,0-9 0,-1-4 0,5 19 0,-2-20 1574,2-14-1574,4-13 2353,6-4-2353,8-7 2576,9 0-2576,1-2 0,3-3 0,-3-2 0,2-3-275,1-1 1,4 0 0,0-3 274,3-3 0,0-2 0,2-1-464,-5 2 1,2-1-1,3-1 1,5-1 463,-5 2 0,5-2 0,3 0 0,2-1 0,1 0 0,-1 0 0,-3 2-387,3-1 0,-2 1 1,-1 1-1,1 0 0,1 0 1,4-1 386,-9 3 0,1 0 0,3-1 0,1 0 0,0 0 0,1 1 0,-2 0 0,0 1 0,-3 2-222,6-1 0,-2 2 1,0 0-1,-1 2 0,-1 0 1,1 0-1,1 1 222,1 0 0,-2 0 0,1 1 0,0 0 0,2 1 0,1 0 0,3 1-72,-8 1 1,3 2 0,2-1 0,1 1 0,1 0 0,0 1 0,-1 0 0,0 0 0,-2 0 0,-2 0 71,2 0 0,-2 0 0,-1 1 0,-1-1 0,-1 1 0,2 0 0,1 1 0,2 0-38,-3 0 1,2 0 0,2 1-1,0 0 1,1 0 0,0 1 0,-1-1-1,-1 1 1,-2 0 0,-3 0 37,6 0 0,-3 0 0,-2 1 0,-2 0 0,2-1 0,2 1 0,2 0 0,1 0 0,2 0 0,2 0 0,2 0 0,0 0 0,0 0 0,-1 0 0,-1 0 0,-3 0 0,5 0 0,-2 0 0,-2 0 0,0-1 0,0 1 0,2-1 0,3 0 0,-12-1 0,3 1 0,1-1 0,2 0 0,0 0 0,-1 0 0,0-1 0,-1 1 0,-2-1 0,-2 0 0,9-1 0,-3 0 0,-1 0 0,-1-1 0,-1 0 0,0 0 0,1 0 0,1-1 0,0-1 0,0 1 0,0-1 0,0 0 0,-1 0 0,1-1 0,-1 1 0,0-1 0,0 0 0,-1 0 0,1-1 0,-1 1 0,1-1 0,-2 0 0,1-1 0,0 1 0,-1-1 0,0 0 0,1 1 0,-1-1 0,-1 0 0,-1 0 0,1 0 0,-1 0 0,1 0 0,-1 0 0,0-1 0,8 0 0,-2-1 0,0 1 0,1-1 0,1 0 0,3 0 0,-7 0 0,2 0 0,2 0 0,0 0 0,1 0 0,0 0 0,0 0 0,0 1 0,-2 0 0,1 0 0,0 1 0,0-1 0,0 1 0,-1-1 0,1 1 0,0 0 0,-1 0 0,0 0 0,0 0 0,0 0 0,0 1 0,-1-1 0,0 2 0,-1-1 0,3 1 0,1 0 0,-1 1 0,0 0 0,-2 1 0,-2 0 0,-3 1 0,5 0 0,-3 1 0,-3 1 0,0 0 0,1 1 0,-1 1 0,0 0 0,0 0 0,0 1 0,-1 0 0,-1 0 0,-1 0 0,0 0 0,0 0 0,-1 1 100,12 1 0,-1 1 1,0 0-1,-1 1-100,-3 0 0,-1 0 0,1 0 0,3 2 0,-3-1 0,4 2 0,1-1 0,-1 1 0,-3-1 16,-2 0 1,-2 0 0,-1 0-1,3 0-16,-3 0 0,2 0 0,0 1 0,-1-1 0,-5 0 0,10 1 0,-4-1 0,-1 1 0,-4-2 0,0 1 0,3 0 236,-5-1 1,2 1-1,1-1 1,0 0-237,-2-1 0,1 0 0,0-1 0,0 0 0,-1 0 0,0 0 0,-1-1 0,-1 0 357,11 1 0,-1 0 0,-5-1-357,1-3 0,-2-1 0,12 2 0,-2 0 275,-21-1 0,0-2-275,7 1 0,-4 0 0,-1 0 2317,-4 0-2317,-14 0 642,-6 0-642,-13-9 0,-6-11 0,-2-23 0,0 11 0,0-6-331,0-17 1,0-9 0,0 0 330,-1 4 0,0 1 0,-1-5-359,1 11 1,0-5-1,0-1 1,-1-1-1,1 3 359,-1-9 0,-1 2 0,0-1 0,0-1 0,1 10 0,0-2 0,0 0 0,0 0 0,0-1-349,0-2 1,1 0 0,0-1 0,0 0 0,0 0 348,0-3 0,0 0 0,1 0 0,0-1 0,0 0-195,0 9 1,1 0 0,0 0 0,0-1 0,1 1 0,-1-1 194,0 0 0,1 1 0,0-1 0,-1-1 0,1-1 0,0-2-38,0 5 0,0-4 0,0-1 0,0-1 0,1 0 1,-1 1-1,0 2 0,-1 3 38,1-4 0,0 3 0,0 2 0,-1 0 0,1-1 0,-1-2 0,0 1 0,0-3 0,1-1 0,-1 0 0,-1 2 0,1 3 0,-2 5 0,0-9 0,0 6 0,-2 2 0,0 0 176,-1-12 1,-1 2-1,-2 2-176,0 6 0,-1 3 0,-1 1 0,0 5 0,-1 1 0,0 2 0,-6-15 0,-1 4 605,2 7 0,-2 2-605,-3-2 0,0 3 0,-7-14 0,-2 0 0,15 25 1876,4 1-1876,-6-32 0,7 12 1315,1 16 0,1 1-1315,-4-8 0,-3 3 0,0 6 0,-1 6 0,1 3 0,2 7 1561,2 3-1561,3 3 174,-2 1-174,8 1 0,-10 0 0,5 2 212,-8-1-212,-5 1 0,-5-3 0,-8-1 0,-7-1 0,3 2 0,-2 0 0,-25-6-255,19 6-1,-4-2 256,-12-4 0,-1 0-607,11 2 1,-1-1 606,4 2 0,-2-2 0,1 1 0,-9-4 0,0 0 0,-2-1 0,-2 0 0,21 5 0,-1 0 0,-3-1-423,-3 0 1,-4-1-1,-1 0 1,3 0 422,-6-1 0,2 1 0,-3-1-566,1 2 1,-3-1 0,-2 1 0,4 2 565,-8-2 0,2 2 0,-1 1 0,12 2 0,0 1 0,-2 0 0,0 0-200,-3 0 1,-1-1 0,-1 1 0,0 0 199,-2 0 0,-1 1 0,0-1 0,-1 1-173,-1-1 0,-1 1 0,1-1 0,-1 1 173,-1 0 0,-1-1 0,1 1 0,-1-1 0,14 3 0,0 0 0,1 0 0,-3 0 0,-3-1 0,4 1 0,-4 0 0,-1-1 0,-2 0 0,1 1 0,1-1 0,3 2-102,-10-2 0,4 1 0,0 1 0,-1-1 0,-3 0 102,8 1 0,-3 0 0,-1 0 0,0 0 0,0 0 0,2 0 0,3 1 0,-5 0 0,3 1 0,1 0 0,1 0 0,-1 1 0,0 0 0,0 1 0,0 0 0,1 0 0,-1 0-65,1 0 0,0 0 1,0 0-1,0 1 1,0 1 64,1 1 0,0 1 0,0 1 0,1 0 0,-1 0 0,0-1 0,1 1 0,-1 0 0,1 1 0,0 0 0,0 1 0,0 1 0,0 0 0,0 1 0,0-1 0,-12 2 0,-1 1 0,1-1 0,1 1-36,0-1 0,0 0 0,0 1 0,1-1 36,2 0 0,0 1 0,0-1 0,1 0 0,2-1 0,0 0 0,1 0 0,0 0 83,3 0 0,-1-1 0,2 0 1,0 0-84,2 0 0,1-1 0,0 0 0,0 0 0,-14-1 0,0-1 0,0 0 0,2 1 0,1 0 0,-1 0 0,1-2 0,-1 1 0,1 0 0,-1 1 0,0 0 0,0 1 0,0-1 0,0 2 0,0-1 196,2 0 1,-1 1 0,-4 0-197,2 0 0,-4 1 0,0-1 0,4 0 0,-3 2 0,3-1 0,-2 0 110,5 0 0,-3-1 0,0 0 0,5 0-110,3 0 0,4-1 0,0-1 0,2 0 0,0-2 0,-2 0 0,1 1 0,-3-1 0,-1 1 0,4-2 0,-3 0 0,2-1 0,-2 0 0,4 1 0,-3 0 0,0 0 0,4 1 0,-1 0 0,3 0 0,0 1 0,-2-1 0,0 1 0,1 0 0,-2 2 0,1 0 0,-1 0 0,-1 1 0,1 0 0,-1 0 76,1 0 0,0 0 1,-1 0-77,1 1 0,-1 1 0,0 0 0,2 0 0,0 0 0,1 1 0,-1 0 0,1 0 0,1 1 0,1 0 0,0 0 0,1 1 342,2-1 1,-1 0 0,1 0-343,-19 6 0,1-1-508,2-1 1,0 0 507,2-1 0,0-1 0,1 0 0,-1-1 290,1 0 0,0 1-290,-1 0 0,-1 1 0,0 1 0,-2 2 0,2 4 0,-5 2 0,3-1 0,11-4 0,2 0 0,-2 1-32,2 0 1,-3 2 0,0 0-1,3-2 32,0 2 0,2-2 0,0 0 0,1 0 0,-1-1 0,0 0 209,-16 7 1,-2 0-210,12-6 0,-1 1 0,2-2 0,-3 1 0,2-2 0,-11 5 0,4-3 0,-3-3 2267,10-7-2267,11 1 880,4-8-880,3 3 0,1-4 1912,-3 0-1912,-1 0 604,-1 0-604,-2 0 0,5 0 0,3 0 0,5 0 0,7 0 0,4 0 0,4 0 0,1 0 0,0 0 0,2 0 0,-2 0 0,2 5 0,0-4 0,-2 4 0,-1-5 0,-1 0 0,-4-5 0,0-1 0,-5-1 0,-1-3 0,1 4 0,1-3 0,4 3 0,2-1 0,4 4 0,3-2-1260,0 5 1260,13 11 0,5 4 0,12 12 0</inkml:trace>
  <inkml:trace contextRef="#ctx0" brushRef="#br0" timeOffset="37522">20584 10585 22374,'-12'0'2519,"0"0"-2069,1 0 179,5 0 181,-1 0-91,6 0-89,-6 0-270,6 0-270,-3 0-90,4-5 0,7-2 0,11-16 0,28-14 0,-8 5 0,5-4-894,-5 4 1,4-2 0,2-2 893,-4 2 0,1-1 0,2-2 0,1-1-501,-3 3 0,0 0 0,2-1 0,0-1 0,1 1 501,3-4 0,2-1 0,0 0 0,1 0 0,1-1-279,-6 6 0,0 0 0,1 0 0,0 0 0,0 0 0,1 0 279,0 0 0,1 0 0,0 0 0,0 0 0,0 1 0,0 0-187,-1 1 0,1 0 1,-1 0-1,1 1 0,-1-1 1,0 1 186,6-4 0,1-1 0,-1 1 0,-1 0 0,0 1 0,-4 3 0,-1 1 0,0 1 0,-1 0 0,0 0-54,5-4 1,-1 1 0,-2 1 0,0 1 53,7-5 0,-1 1 0,-3 2 207,-8 5 1,-2 1 0,-1 1-208,7-5 0,-1 1 648,-4 2 1,-3 1-649,7-5 1965,3-5-1965,-33 26 2939,0 0-2939,-11 8 849,-2 1-3098,-2 0 969,-1 1-609,0 2-7942,0 4 9253,-7-2 0,-7 7 0,-9-4 0</inkml:trace>
  <inkml:trace contextRef="#ctx0" brushRef="#br0" timeOffset="38638">25599 6514 19600,'-5'-30'3508,"0"-26"-1856,-2 29-1022,4-20 81,3 39-441,0 1 139,0 4-319,0 3 811,0 7-271,0 13-450,0 25-180,0-6 0,0 7-668,-1 2 1,-1 7-1,-1 3 1,1-3 667,0 9 0,0 0 0,-1 3 0,1-12 0,-1 4 0,-1 1 0,1-1 0,-1-4-627,1 0 0,-1-3 0,1 0 0,-1-1 627,0 0 0,0 0 0,0 0 0,0-1 0,-2 12 0,1 0 0,0-2-559,0-5 0,0-1 0,0-1 559,1-5 0,0-1 0,0-2-152,1 15 0,0-3 152,-1-9 0,0-2 0,4-7 0,-1-2 0,-2 19 1086,3-16-1445,0-12 1523,0-11-2153,0-9 2637,0-3-5786,9-39 4138,2-11 0,1 1 0,2-4 0,-1-1 0,1-1 0</inkml:trace>
  <inkml:trace contextRef="#ctx0" brushRef="#br0" timeOffset="39177">26488 6590 23454,'23'-41'2248,"-3"6"-1888,-8 9 0,-4 9-90,-3 7-90,-4 5-90,-6 2 179,-4 12-89,-11 9 0,-8 18-254,8-11 0,-2 3 163,-5 7 1,-1 1-615,-7 7 0,-1 1 570,-4 6 0,-2 2-436,12-17 0,-1 0 0,0 0 391,0 1 0,-1-1 0,0 1 0,0-3 0,0 0 0,0 0 0,-15 14 0,1-3-413,2-4 1,0-3 412,3-3 0,1-2 45,4-7 0,1-2-45,4-4 0,1-2 222,-19 5-222,11-11 0,9-7 898,7-8-808,11-4 1222,4-8-1222,7 3 1035,0-4-1035,0 8-90,0 2 0,0 5 0,0 0 0,0-1 0,0-2 0,0 0 0,4 2 0,8 1 0,15 11 0,22 9 0,-8 0 0,7 5 0,-1 1-1131,-5-4 0,-1 0 1,2 2 1130,3 1 0,3 3 0,1-1 0,-3 0 0,4 3 0,-2-1 0,0 0-322,0 0 0,-1 0 0,-1 1 322,-2-2 0,-2 0 0,0 0 0,15 9 0,-2-1-90,-9-5 0,-1 1-990,1 3 1,-3-2-1125,-12-12 1,-3-1 2203,19 16 0,-30-34 0,-16-11 0</inkml:trace>
  <inkml:trace contextRef="#ctx0" brushRef="#br0" timeOffset="39560">28872 6550 18148,'-14'-28'2249,"1"2"543,7 6-2343,-1 2 951,6 10-1310,3 60-45,1-17 0,2 5-38,0 5 0,0 6 1,0 4-53,0 6 0,0 5 0,0 1 0,0-2-278,-2-12 1,1-2-1,-1 0 1,0 3 142,0 1 0,-1 3 0,1 1 0,-1-2 0,0-4-270,0 10 0,-1-5 1,-1 0-544,1-5 0,-1-1 0,-1-2-446,1 15 0,0-3 1361,0-14 1,0-4 0,2 16-1,0-21 1</inkml:trace>
  <inkml:trace contextRef="#ctx0" brushRef="#br0" timeOffset="39962">28904 6900 25432,'-12'-48'689,"0"-1"1,1 5 0,0 1-600,1 9 0,1 2 90,-1-18-90,4 17-90,6 10 0,11 18 0,15 19 45,-1 5 0,3 5-728,10 11 1,3 4 682,-8-6 0,0 2 0,2 2-558,2 2 1,2 3 0,-1 0 557,0 2 0,1 2 0,-2-1 0,0-2 0,-1-1 0,-1 1 0,-3-4 0,-2 1 0,0-2 0,7 11 0,-1-2-185,-7-8 0,-2-2 320,-6-7 0,-1-1-45,16 18-90,-20-31 1024,-2-25-1024,-19-51 0,4 12 0,0-6 28,0 9 1,-1-2-1,0-2-28,2-5 0,0-2 0,0 0 0,0-2 0,0 0 0,0 0-438,0 2 0,1-1 0,0 2 438,0 4 0,0 1 0,1 1 0,0-16 0,0 3-323,1 9 0,0 4 323,-1 9 0,0 2-91,0-1 1,0 4 90,1-8 1229,0 0-1679,-2 30 1357,2 6-2346,0 5 365,2 9 1074,5 3 0,5 13 0,3 3 0</inkml:trace>
  <inkml:trace contextRef="#ctx0" brushRef="#br0" timeOffset="40477">30996 6118 24623,'4'-51'1799,"-7"0"-1439,-8 5-90,-11 3-91,-7 7-89,-5 8 0,-9 12 0,-6 14-90,-9 20 60,20 6 0,-3 8 0,4-1-60,2-1 0,2 2-327,-2 3 1,-1 4 0,9-2 326,8 22 0,12-1 433,21-7-433,13-19 0,8-5 0,-2-7 0,2-3-308,20 5 0,2-5 308,-9-11 0,0-2 0,0 3 0,0-2-56,-5-5 0,-1 1 11,6 7 0,-3 2 45,13 4 0,-26 1 0,-6 5 90,-5 23-90,-12 18 0,-10-22 0,-7 5-352,-6 5 0,-6 4 1,-1-3 351,1-9 0,0-1 0,-4 0 60,-8 13 0,-3 2 0,-1-6 29,-7-2 1,-2-5-352,0-6 0,-1-3 307,2-8 0,0-5-45,2-5 0,-1-7 0,3-6 0,1-6 0,2-5 0,1-8 91,-9-20 1,5-8-92,11 6 0,3-2-307,-5-15 1,4-2 306,15 15 0,4 2 0,2 3 0,2 2-359,1-25 949,6 15-1760,5 16 444,9 15-1702,3 19 2428,5 15 0,-3 25 0,0 9 0</inkml:trace>
  <inkml:trace contextRef="#ctx0" brushRef="#br0" timeOffset="42201">24929 9025 23274,'-53'31'1439,"4"-6"-1259,10-5 90,9-7 89,10-5-89,9-4 0,6-4 0,10 0 90,7 0-90,22 0 89,28 0-224,-13-1 0,5-2-1176,-6 0 1,3 0-1,2-1 1086,-3-1 0,1 0 0,2 0 0,2-1-9,-3 1 0,1-1 0,1 0 0,2-1 0,1 1-207,-4 0 1,1 0 0,2-1-1,0 1 1,1-1 0,0 0 200,7 0 0,0-1 0,1 0 0,1 0 0,1 0 0,0-1-298,-6 2 1,0 0 0,0-1 0,1 1 0,2-1 0,2 0-1,3 0 268,-14 1 0,3 1 0,2-1 0,1 0 0,2-1 0,1 1 0,0 0 0,-1 0 0,1 0 0,-2 0 0,-1 0 0,-2 0-139,8 0 0,-1 0 0,-2 0 0,-1 0 0,0 0 0,0 0 1,2 1-1,1-1 0,3 0 139,-7 0 0,2 1 0,2-1 0,2 0 0,0 0 0,1 0 0,-1 0 0,0 1 0,-1-1 0,-1 1 0,-3 0 0,-1 1 0,2-1 0,-1 1 0,-3 0 0,-1 0 0,-1 1 0,1-1 0,0 1 0,2-1 0,3 0 0,-2 1 0,2-1 0,2 0 0,1 0 0,0 0 0,1 0 0,-1 1 0,-1-1 0,-1 0 0,-1 1 0,-4 0-60,8-1 0,-4 1 1,-1 0-1,-2-1 1,0 1-1,1 0 1,0 0-1,2 0 60,0 0 0,3-1 0,1 1 0,1-1 0,-1 1 0,-2-1 0,-1 1 0,-4 0 0,-4 0 36,10-1 1,-5 0 0,-3 1 0,-2 0 0,0-1-37,5 1 0,-1-1 0,-2 1 0,-2-1 0,7 0 0,-2-1 0,-4 0 0,-10 1 0,-3 1 0,-2 0 475,9-3 1,-3 1-476,-12 2 0,-4 0 0,18-3 0,-15 2 1576,-12-2-1576,-6 1 2358,-5-1-2358,-3 4 2648,-6-2-2648,0-2 0,-1-38 0,4-14-529,-1 4 1,2-7 528,-2 13 0,1-1 0,0-3-721,-1 5 0,1-2 0,0-1 0,0-2 721,0-6 0,1-3 0,0-1 0,-1 0 0,0 9 0,-1-2 0,0 1 0,0-1 0,0-1 0,0-2 0,0-1 0,0 0 0,-1 0 0,0-1-386,0 0 0,0-1 0,-1 0 0,0-1 0,-1 1 386,0-2 0,0 0 0,-1 0 0,0 0 0,0 0-258,0-1 0,0 0 0,-1 0 0,-1-1 0,1 1 258,-2 0 0,0 0 0,-1 0 0,0-1 0,0 1-112,1 1 1,-1 0 0,0-1 0,0 1 0,-1 1 111,-1 1 0,0 1 0,-1 0 0,0 1 0,0 0 0,1 4 0,-1 0 0,-1 0 0,1 1 0,-1 1 76,-1-9 1,-1 1 0,0 1 0,0 1-77,0 6 0,0 0 0,0 2 0,0 1 0,-3-12 0,0 2 0,0 2 0,1 8 0,0 2 0,0 2 0,-5-16 0,1 4 558,2 11 1,0 2-559,1 10 0,0 1 0,-4 0 0,-1 4 0,-15-6 0,-16 1 1372,-9 28-1372,15 8 0,-5 3 504,-15 2 1,-7 3-505,9-1 0,-5 2 0,-3 0-191,7-1 0,-3 1 0,-2 1 0,-1-1 191,4-1 0,0 0 0,-3 0 0,-1 1 0,0-1-273,4-1 0,-2 1 0,0 0 1,-1 0-1,-1-1 0,-1 1 273,6-2 0,-2 1 0,-1 0 0,0-1 0,0 1 0,-1-1 0,-1 0-123,5 0 1,0 0 0,-1-1 0,-1 1 0,0-1 0,0 0-1,-1 1 1,1-1 122,3 0 0,0 0 0,-1-1 0,0 1 0,0 0 0,0 0 0,0-1 0,-1 1 0,0 0-48,-1-1 1,-1 1 0,1 0-1,-1-1 1,0 1 0,-1-1 0,1 0-1,0 1 1,0-1 47,-1 1 0,0-1 0,-1 1 0,1 0 0,0-1 0,0 1 0,-1-1 0,1 1 0,0-1 0,0 0 0,1 1 0,-1-1 0,1 0 0,-1 0 0,1 1 0,0-1 0,0 0 0,0 0 0,1 1 0,1-1 0,0 0 0,0 0 0,1 1 0,-1-1 0,1 0 0,0 0 0,0 0 0,-5 1 0,1-1 0,0 1 0,0-1 0,0 1 0,0-1 0,1 1 0,1-1 0,2 0 0,0 0 0,1 0 0,0 0 0,1 0 0,-1-1 0,2 1 0,-1 0 0,-3 0 0,0 0 0,0 0 0,1 0 0,1 0 0,0 0 0,1 0 0,-5-1 0,1 1 0,1-1 0,0 1 0,2-1 0,1 0 0,-5 0 0,1 1 0,1-1 0,1 0 0,2-1 0,-6 1 0,3-1 0,1-1 0,2 1 155,-8 0 0,4 0 1,2-1-156,12-1 0,1 0 0,4 0 0,-10 0 0,5 0 0,12-1 0,3 2 1245,-14 5-1245,14 1 1862,18 7-1862,6-3 2784,10 4-2784,0 9 0,0 23 0,0-6 0,0 6-82,0-3 1,0 3 0,0 2 81,0 12 0,0 4 0,0 3-646,0-10 0,0 2 0,0 1 0,0 2 646,0-10 0,0 0 0,0 2 0,0 1 0,0 5 0,-1-1 0,1 5 0,-1 3 0,1 2 0,-1-1 0,0-1 0,1-3-308,0-1 0,0-2 0,0-2 0,0 1 0,-1 1 1,1 3 307,0-5 0,-1 2 0,1 1 0,-1 1 0,1 0 0,-1 1 0,1 0 0,0-2-155,-1 1 1,1 0-1,0 0 1,0 0-1,0-1 1,0 0 0,1-3-1,-1-1 155,0 5 0,0-3 0,0-2 0,0 1 0,0 0 0,0 2-58,0 0 1,0 4 0,0 0 0,0 1-1,0-2 1,0-3 0,0-4 57,-1 13 0,1-6 0,0-2 0,1 0 123,-1-5 0,0-1 0,1-1 0,-1-1-123,1 12 0,-1-2 0,2-2 0,-1-6 0,1-2 0,0-2 0,0-5 0,0-1 0,1-2 0,1 13 0,0-2 495,0 6 0,0-3-495,-2-21 0,1-2 885,-1 3 1,-1-2-886,-1 5 2649,0-16-2649,0 5 1475,0-16-1475,0 3 770,0-5-770,2-5 0,0 3 0,4-9 0,-3 9 0,0-5 0,-3 4 0,0 0 0,0 0 0,0 0 0,2-4 0,0-1 0,4-5 0,1 4 0,1 2 0,3 6 0,6 1 0,25 11 0,4-6-303,-10-8 1,4-3 302,2-2 0,2-3-394,10-1 1,8-4 393,-9-1 0,6-2 0,5-2 0,0-2-849,-12 1 1,1-2 0,2-1-1,1-1 1,-1-1 0,1 1 428,1 0 0,0-1 0,0 1 1,1-2-1,0 0 0,0-1 304,3-2 1,2-2 0,-1 0 0,0-1-1,-1 1 1,-4 0 0,-2 1 0,-2 1-1,-2-1 1,0 1 0,1-1 0,0 1-1,1-1 1,-1 1 0,1-1 0,0 0-1</inkml:trace>
  <inkml:trace contextRef="#ctx0" brushRef="#br0" timeOffset="48045">24815 11535 17337,'-8'0'6926,"0"-2"-6296,0-1 629,-2-2-629,5 0-91,0 2-89,5 1-90,0 2-270,3-5 0,5 0-90,16-8 0,20-4-383,-10 5 0,5 1 338,12-4 0,4-1-992,-11 4 1,2 1 0,2-1 1036,5-2 0,1 1 0,2-1 0,4 0 0,0-1 0,5 1-416,-13 2 0,3 0 1,1 0-1,0 0 1,-4 0 347,-1 1 1,-3 1-1,0-1 1,2 1-186,9-3 1,3 1 0,-2-1 0,-6 2-18,9-1 0,-6 1-180,-10 1 1,-3 0-631,21-3-304,-23 3-684,-22 5 2558,-23 3 1,-20 2 0,-15 0-1</inkml:trace>
  <inkml:trace contextRef="#ctx0" brushRef="#br0" timeOffset="48297">25916 11134 23184,'-33'0'3328,"3"-2"-2788,7 1-91,5-1 1,4 2-270,7 0-90,-2 0 270,3 58-360,3-26 0,1 3-602,-2 8 0,0 6 0,1 1 602,1 0 0,1 0 0,-1 3-808,0 7 1,0 2-1,0 2 808,0-14 0,-1 1 0,1 0 0,0 1 0,1 1 0,1 1 0,0 0 0,-1-1 0,0 0 0,0-1 0,-1 0 0,1 0-90,1 13 0,0 0 1,0 1-316,0-8 0,0 3 0,0-1 1,0-5-318,0-1 1,0-5 0,0 2 271,1 7 0,0 1 0,1-7-360,-2-13 1,2-5-1529,6 15 2338,0-28 0,4-29 0,3-19 0</inkml:trace>
  <inkml:trace contextRef="#ctx0" brushRef="#br0" timeOffset="48671">26082 12308 23993,'11'-60'1394,"0"0"1,1 3-1260,-3 15 0,-1 16-46,-2 48 1,2 21 0,-1 10-2216,-1-6 1,0 3 2125,0 0 0,0 3 0,0-2 45,-1 11 0,0-1-45,-1-2 0,0 1 131,-1-14 1,-2 1 0,1-3-42,-1 2 0,0-2 454,0 4 0,0-5-274,-1-10-180,0-15-90,0-27 90,0-27-90,0 4 0,0-5 726,2-12 0,2-3-681,0-6 0,4-5-282,2 3 1,3-4 0,1 3 236,-3 16 0,0 2 0,1 0 0,3-10 0,2 0 0,0 6 0,1 8 0,1 7 0,17-14 11,-1 23-11,12 39 0,-17 11 0,5 23 0,-21-4 0,-4-5 0,-4-3-360,-2-10-359,-2-6-361,-2-11 355,0-4-1254,0-9 1120,4-10 859,4-18 0,10-21 0,-7 17 0,1 0 0</inkml:trace>
  <inkml:trace contextRef="#ctx0" brushRef="#br0" timeOffset="48857">26943 11815 20384,'25'-18'3508,"-3"7"-1887,-8 13-901,-5 23-271,-6 21-269,-2-12 0,-2 4-285,-1 6 1,-1 3 149,0 5 0,1 3-587,-1 0 0,-1 5 0,1-3 542,1-12 0,1-2 0,-1 2-90,1 12 0,0 1 0,0-4-216,1-1 0,0-4-9,0-3 0,0-3-90,0-7 0,0-1-1843,0 30 269,0-33 2097,0-23 0,0-50 0,0-22 1</inkml:trace>
  <inkml:trace contextRef="#ctx0" brushRef="#br0" timeOffset="48992">27097 11464 22468,'2'-50'689,"-1"0"1,-2 3 0,0 3-645,-3 8 0,0 3 482,-7-23-707,-3 18-479,2 10-9172,-8 11 8777,5 9 0,-9 17 1,6 8-1</inkml:trace>
  <inkml:trace contextRef="#ctx0" brushRef="#br0" timeOffset="49533">27646 11317 17517,'0'-35'-1484,"0"1"0,0-30 1933,0 8 2790,0 13-91,-4 10-1619,-1 13-180,-3 5-1079,0 9 90,4 2 179,-3 4 1,6 9 90,-7 4-270,7 13 89,-2 11-179,3 14-1157,-2-17 0,0 3 1022,2 8 0,-1 4 44,0 6 1,-1 7-180,1-11 0,0 6 0,0 2 0,0-3 0,0 6 0,-1-2 0,1 4-498,0-1 0,0 4 1,0 0-1,-1-4 498,0 1 0,-1-4 0,1 0 0,1-1 0,1 0 0,0-2 0,-1-3 0,-1-1 0,1-1-201,1-6 0,0-1 0,0-2 201,0 14 0,0-5 0,0-8 0,0-4 0,0 21-392,0-23 392,0-27 1299,0-33-1299,0-7 0,0-10 0,4-10 0,2-15 0,1-6 0,1 0 0,0 7-190,-1 7 0,1 3 0,-1 0 1,2-5 189,0-2 0,1-5 0,0-4 0,1 0 0,0 3 0,2 4 0,5-7 0,1 3 0,1 4 0,0 4-88,-1 0 1,0 4 0,1-1 87,4-5 0,1-1 0,0 11 0,-1 17 0,1 10 0,27 5 0,4 41-52,-26 4 0,-1 5 52,0 10 0,-1 5 0,0 7 0,-3 3-420,-3 3 0,-1 2 420,-3 0 0,-2 1-135,-2-3 0,-2 0-450,-1-6 1,0-1-181,-2-6 1,1-3-226,-1-7 1,2-3-8842,11 15 9568,6-26 0,10-30 1,6-18-1</inkml:trace>
  <inkml:trace contextRef="#ctx0" brushRef="#br0" timeOffset="49862">29128 11362 24623,'-46'16'2069,"-9"15"-1800,21-3 1,-1 5-1177,-4 8 0,2 2 1042,-2 7 0,3 3-90,0 3 0,4 2-452,4 3 0,3 0 362,4 0 0,4 1-45,5-3 0,5-1-62,3-5 1,5-1-74,3-7 0,4-4-404,16 21-91,11-29 90,8-33-503,-6-39 0,-2-16 1133,-7 4 0,-3-4 90,-1-2 0,-1-6 0,-3 1-36,-7 7 1,-2 1 0,-1 0 124,-1-1 1,-1 1 0,-1 1-90,-1 2 0,0 1 0,-2 1 0,1-15 0,-1 3-45,-3 0 0,1 7 407,2 4-452,4 24 0,8 67 0,-3-8 0,0 3-180,4 8 0,1 1 680,3 7 0,1 1-1355,0 3 1,1 0-451,-1 0 1,1-2 1304,-3-3 0,0-2 0,-2-10 0,-1-1 0,-1-6 0,0 0 0</inkml:trace>
  <inkml:trace contextRef="#ctx0" brushRef="#br0" timeOffset="50185">29570 11307 23813,'3'-55'2429,"-2"16"-1889,-1 26 89,0 34-89,0 32-360,0-13 0,0 2-2216,0 9 0,0 3 2081,0 4 0,0 1-45,0 1 0,0-2 227,0-3 0,0-3-227,0-6 0,0-3 0,0 23-90,0-31 0,6-29 0,6-43 90,-1 4 0,1-6 0,4-14 0,2-5 686,-4 13 1,0-2-1,3-2-641,-1 0 0,3-3 0,-1 0 0,0 3-45,0 0 0,-1 3 0,1-1 0,2-6 0,2 0 0,-3 10 530,12-8-530,-7 38 0,-4 36 0,-2 31 0,-10-15 0,-1 3-363,-1 6 1,-2 2 47,0 3 1,-2 1-586,-1 0 1,0 1-4017,-1 11 1,0-2 3705,0-24 0,2-2 0,0-1 0,5-8 0,6-21 0</inkml:trace>
  <inkml:trace contextRef="#ctx0" brushRef="#br0" timeOffset="50474">30614 10803 21156,'24'-27'629,"-1"-1"1,18-3 980,-9 42-1520,-8 31-90,-2 19 53,-11-27 0,1 1-53,-1-2 0,2-2 0,17 28 0,7-20 0,7-17 89,9-26 271,5-22 0,-28 5 0,-1-2-45,-2-3 0,-1 0 44,19-20 383,-18 37-742,-30 41 0,-10 12 0,-8 9-764,0-5 1,-4 5-1,-2 3 764,4-7 0,-1 1 0,-2 5 0,-3 7 0,8-16 0,-2 7 0,-2 3 0,-1 4 0,0 1 0,-1 2 0,0-1 0,1-2 0,1-2 0,2-4-257,-1 3 1,2-4 0,0-1 0,1-2 0,0 3 0,-1 2 0,-3 5 121,4-7 0,-2 5 0,-2 3 0,0 3 0,-1 2 0,0 0 0,0 0 1,1-1-1,1-2 0,1-4 0,2-3 0,3-6-577,-7 19 1,4-7-1,2-5 1,0 0-1,-1 4 232,0-2 0,0 2 1,0 1-1,0 0 0,1-4 1,2-6 479,-4 16 0,2-8 0,0-2 0,2-8 0,-1-1 0,1-3 0,-8 15 0,1 0 0</inkml:trace>
  <inkml:trace contextRef="#ctx0" brushRef="#br0" timeOffset="51797">24580 14219 21174,'-55'-8'659,"0"0"1,2 2 0,2-1-615,3 2 0,2 0-45,7 2 0,1 1 0,-25 0 180,22 2 910,23 0-730,76 0-315,-15 0 0,7 0-1230,6-1 1,8 0 0,2-2 1206,-12 1 1,2-1 0,2 0-1,1-1-22,-3 0 0,1-1 0,2 0 0,2 0 0,0-1-192,-3-1 0,-1 1 1,2-1-1,2-1 1,3 0-1,4-2 257,-14 2 0,3-1 1,3 0-1,2-1 1,2-1-1,1 0 1,-1 0-1,1 0 1,-1 0-1,-2 0 1,-2 0-129,6-1 0,-1 0 0,-2 0 0,-1 0 0,1 0 0,0-1 1,1 0-1,2 0 0,3-1 132,-11 3 0,3-1 0,0-1 0,3 0 1,0 0-1,0 0 0,1 0 0,0-1 0,-1 1 1,0-1-1,-2 1 0,-1 0 0,-2 0-171,7-2 1,-2 0-1,-2 0 1,0 1 0,-1-1-1,0 0 1,-1 1 0,1-1-1,0 0 1,1 0 101,1 0 0,0 0 0,0 0 0,0 0 0,0 0 0,0 0 0,0 0 0,0 0 0,0-1 0,0 1 0,0 1 0,-1-1 0,1 0 0,-1 0 0,1 0 0,-1 0 0,0 0 0,0 0 0,0 1 0,0 0 0,-2 0 0,1 0 0,-1 0 0,1 1 0,-1-1 0,0 1 0,0 0 0,-1 0 0,1 0 0,-1 1 0,4-1 0,0-1 0,-1 2 0,1-1 0,-1 0 0,0 1 0,0 0 0,-1 0 0,0 1 0,3-1 0,1 1 0,-1 0 0,-1 0 0,0 1 0,0 0 0,-1 0 0,0 1 0,4-1 0,-1 1 0,0 0 0,-1 0 0,0 1 0,-2 0 0,0 0 0,4 1 0,0 0 0,-2 1 0,0 0 0,-1 0 0,-2 1 10,6-1 0,-2 1 0,0 1 0,-2 0 0,-2 0-10,6 1 0,-2 0 0,-2 1 0,-2 0 0,7 0 0,-2 1 0,-4-1 0,-11 2 0,-3-1 0,-3 0 442,8 0 1,-3-1-443,-12 0 0,-4-1 0,17-2 1478,-15 0-1478,-10-5 0,-13 2 2210,-4-20-2210,-9-2 0,0-23 1210,-2 21 0,1-3-1210,0-9 0,1-2-418,-2-9 1,0-4 417,2 14 0,0-1 0,0-1-482,0-3 1,1-1 0,0-1 481,0-2 0,1-2 0,1-4 0,0-2 0,0-5 0,1-1 0,0 3 0,-1 12 0,0 2 0,-1 0 0,1-2-411,1 0 0,-1-3 1,0-1-1,0 2 1,0 3 410,-1-12 0,-1 3 0,0 1 0,1-1 0,-1 1 0,0 0 0,-1 3 0,0 0 0,0 1-159,-1 1 1,-1 1 0,-1 0 158,1 3 0,0 0 0,-2 1 0,-1 3 0,0 1 0,-1 1 0,-4-19 0,-1 2 182,1 7 1,-2 0-183,0 10 0,-1-2 0,-3 2 0,-2 3 0,-2 1 0,-1 1 0,0-1 0,-1 1 0,-3 4-324,-18-11 1,-5 9 323,2 12 0,-3 6 0,-10 3 0,-4 3 190,14 5 1,-2 2 0,-3 1-191,-6 1 0,-2 2 0,-2 1 0,9 0 0,-1 0 0,0 1 0,-3 1-230,-5 1 0,-1 1 0,-2 1 0,0 0 230,8 0 0,-1-1 0,0 1 0,-1 1 0,0 0-175,5 0 1,1 1-1,-2 1 1,1 0 0,-2 0-1,1 0 175,-5 0 0,1 1 0,-2-1 0,0 1 0,0 0 0,-1 1-22,7-1 0,-1 0 1,-1 1-1,1 0 0,-1-1 1,-1 1-1,1 0 22,-3 0 0,2 0 0,-1-1 0,-1 1 0,-1 0 0,-2 1 0,-4-1-37,12 0 1,-2 0 0,-3 0 0,-1 1-1,-2 0 1,0-1 0,0 1 0,1 0 0,1 0-1,1-1 1,2 0 36,-2 0 0,2 0 0,2 0 0,0 0 0,0-1 0,1 1 0,-2 0 0,-1 0 0,-3 0-1,3 0 0,-3 1 0,-2-1 1,0 1-1,-2 0 0,1 0 1,0-1-1,1 1 0,2-1 1,2 1-1,2-2 1,-5 2 0,3-1 0,2 0 0,1 0 0,1-1 0,0 1 0,0 0 0,0 0 0,-7 0 0,0 1 0,0 0 0,0-1 0,1 1 0,0 0 0,0 0 0,3-1 0,1 0 0,-1 1 0,1-1 0,1 0 0,0 1 0,0-1 0,-7 2 0,1 0 0,1 0 0,0-1 0,0 1 0,1-1 0,4 0 0,-1 0 0,2-1 0,-1 1 0,1-1 0,1 1 0,-7 1 0,0-1 0,1 1 0,0 0 0,1-1 0,4-1 0,1 0 0,0-1 0,1 1 0,1-1 60,-8 2 1,1-1 0,1 0 0,2 0-61,4-1 0,1-1 0,1 0 0,2 0 312,-10 2 0,2-2 1,-1 1-343,-2-2 0,-1 0 0,5 0-15,-1 2 0,2-2-45,-11-1 0,8-2 0,15 3 1599,4-5-1509,29 0 2391,6 0-2481,5 0 2611,0 0-2521,-4 0 591,3 0-591,-2 0 0,3 6 90,-4 14 0,3 23 45,-3-7 0,-1 4-1786,3 14 0,-1 6 1651,0-11 0,-1 3 0,0 2 0,1-7 0,0 0 0,0 4 0,-1 5-325,1-6 1,0 5 0,0 3 0,-1 2 0,0 0 0,1 0 0,0-4 324,0 1 0,0-2 0,0-2 0,1 2 0,-1 3 0,0 4-152,1-5 0,-1 4 1,1 4-1,-1 3 0,1 0 1,0 1-1,0-1 1,0-2-1,0-3 0,1-5 152,0 12 0,1-6 0,0-2 0,1-1 0,-1 1 0,1 4-127,0-7 0,-1 2 0,1 2 1,-1 1-1,1-1 0,1-2 1,0-2-1,0-3 127,2 7 0,0-3 0,1-3 0,1-1 0,-1 0 107,2 10 1,0-2-1,1 0 1,1 1-108,0-7 0,0 2 0,1-1 0,0-1 0,-1-4 0,3 12 0,0-5 0,1 1 0,-3-10 0,0 2 0,1-3 0,-1-5 0,1 2 0,0-5 0,-3-6 0,0-3 0,4 14 1207,-4-13-1207,-2-12 1826,-2-12-1826,0-11 2730,2-16-2730,9-28 0,1 4 0,12-16 0,-8 26 0,3 3 0,17-11 0,-11 13 0,3 2 1945,25-2-2755,-4 8 1,8 0-661,-14 4 1,2-1 0,1 2 1098,2-1 0,0 1 0,0-1 0,1 0 0,-1 0 1,-2 0-1,5-1 0,-1 0 0</inkml:trace>
  <inkml:trace contextRef="#ctx0" brushRef="#br0" timeOffset="52883">24178 13380 23364,'-14'-20'2248,"-3"-3"-1978,-1 0 180,-2-2 90,1 1-91,-1 2 1,-20-8-270,6 18 0,-4 2-45,-3-1 0,-3 2-563,-11 2 0,-3 5 428,5 3 0,-1 2 0,-6 1 0,-2 0 0,18-1 0,0 1 0,-3 0-428,-1-1 1,-5 0 0,1 0-1,2 0 428,-2-1 0,3 0 0,-3 0 0,-12 0 0,-3-1 0,5 0 0,2-1 0,4 0 0,4 0 0,3 0 0,5-1 0,2 0 0,6-1 0,2-1 0,-23-3 0,10-1 0,9 2 0,-14 2 0,16 1 843,-14 2-843,18 0 0,-3 0 1903,-3-2-1903,-19-6 0,14 2 0,-12-4 0,22 3 0,7 1 0,4-1 0,7 4 0,4 1 0,1 2 0,-3 0 0,-1 0 0,-6 0 0,-2 0 0,-5 0 0,-10 0 0,11 0 0,-3 0 0,15 0 0,2 0 0,0 0 0,-2 0 0,-2 0 0,-3 0 0,-3 0 0,-4-2 0,-3-3 0,-7-3 0,-1-2 0,-4-3 0,1 0 0,-1 0 0,-1-2 0,-19-2 0,28 8 0,0-1 0,1 1 0,0 0 0,-27-5 0,0 3 0,16 6 0,-12-2 0,23 4 0,5-2 0,7 0-90,6 2-540,8 1-269,2 2-361,4 0-359,0-5-809,0-5 2428,0-10 0,0-11 0,0-5 0</inkml:trace>
  <inkml:trace contextRef="#ctx0" brushRef="#br0" timeOffset="53478">21262 12084 23094,'5'-13'1889,"-2"1"-1709,-3 4 89,0 3 91,0 2 180,0 3-360,-5 10 0,-4 10-45,-18 27 0,-7 7-135,9-14 0,-2 1-1101,-3 4 0,-4 4 1,1-4 1189,-7 3 1,0-4-45,-4 0 0,-1-1-987,-2 0 1,0-1 941,-2-2 0,-1-3-269,1 0 0,0-3 314,0-2 0,0-3-45,3-1 0,1-3 0,2-2 0,0-2 0,5-3 0,1-1 0,4-2 0,1-2 0,-19 7 0,13-2 0,12-3 0,13 3 2238,11 4-2238,18 9 0,16 9 981,-7-14 0,3-1-981,7 5 0,3-1 13,7 3 0,2 0-13,6 1 0,2 0-472,-16-11 1,2-1-1,1 0 472,1 0 0,1 0 0,1 0-30,0-1 0,0 0 0,0-1 30,-1-1 0,0 0 0,0-1-45,16 8 0,-2-2 45,-6-3 0,-2-1 0,-8-3 0,-1-2 0,-8-2 0,-1-1 0,18 6 90,-13-8 90,-13-2 553,-8-7-553,-10 0 829,-8-10-829,-6-10-90,-8-20-1,-5-21 380,9 23 1,0-6-470,-2-10 0,-2-9 0,1 2-332,3 8 0,0 2 0,0-4 332,-1-2 0,1-4 0,-1 0 0,1 2-855,1-6 0,0 3 0,1-1 855,0-2 0,1 0 0,0 1 0,0 1 0,1 0 0,0 0-30,2 4 0,-1 0 1,2 2-31,0 4 0,0 2 0,1 2-655,0-17 0,1 5 490,1 9 0,1 5-85,1 10 1,0 3-951,0-17-539,0 21-302,-6 15 2101,-2 17 0,-7 20 0,-1 13 0</inkml:trace>
  <inkml:trace contextRef="#ctx0" brushRef="#br0" timeOffset="102375">11910 9360 18956,'-8'-15'3598,"-2"2"-3148,0 1 90,-1-1-91,5 2 91,-1-1 90,6 2-1,-6 2 1,6 1 449,-6-1-539,6 0-360,-3 0 0,4 3-90,0 3 0,0 2-90,11 9 0,10 9 0,21 20-230,-13-12 0,5 4 230,8 9 0,5 6 0,0-1-650,-9-6 1,-1 0-1,3 2 650,-1 1 0,4 3 0,-1 1 0,-3-2-563,0 5 1,-2-1 0,-2 0 562,1 2 0,0-1 0,-2 1 0,-2 0 0,0 0 0,-2 1 0,-2-4 0,-1 1 0,-1 0-679,-3-4 1,0 1 0,-2-2 678,6 18 0,-1-3 0,-4-7 0,-2-3 57,-4-5 0,-1-3-57,9 22 0,-8-15 0,-4-13 0,-4-11 0,-2-11 1051,-4 0-3479,0-10 2257,-2-12-2258,4-9 3261,4-24 1,8-8-1,5-9 1</inkml:trace>
  <inkml:trace contextRef="#ctx0" brushRef="#br0" timeOffset="102802">13900 9452 22914,'0'-35'1484,"0"1"0,-7-30-584,0 6-1,-7 9-89,1 6-720,3 10-90,4 5 0,-2 3 0,8 11 0,3 3 0,48 44 0,-22-10 0,3 4-492,1 2 1,2 5-1,1 6 492,-1 7 0,0 6 0,0 3 0,-3-2-624,-5-8 0,-2-2 0,-1 2 0,1 2 624,0 2 0,0 4 0,0 2 0,-2-2 0,-2-2 0,-4-2 0,-2-1 0,-1-2 0,-2 1 0,4 13 0,-2 1 0,-1-2-315,-2-3 0,-2-1 0,-1-1 315,-2-6 0,-1 0 0,-1-2 0,0 17 0,-1-4 0,-3-9 0,0-2 0,0-8 0,0-2 0,-4 20 0,3-14 0,-6-5 895,6-24-895,-2-1 1847,4-36-3377,2 5 1366,1-13-2355,0 6 2519,0-5 0,2-3 0,0-4 0</inkml:trace>
  <inkml:trace contextRef="#ctx0" brushRef="#br0" timeOffset="105812">12337 11037 22914,'0'-10'3868,"0"0"-3149,-6 2-89,5 3-180,-5 0-450,6 5 0,9-2 0,14 8 0,23 5-1696,8 4 0,7 2 1696,-10-4 0,2 0 0,-3-2 0,2 1 0,-2-1-331,7 1 0,-2-1 331,0-1 0,0 0 0,-5-1 0,-2 0 0,-5-1 0,-1-1 0,-7-2 0,-1-2 0,1 0 0,-3-1 0,8-2 0,4 0 3065,-28 0-3065,-5-9 989,-7-27-989,-4-9 0,0 11 0,0-2-1239,0-30 1239,0 32 0,0-1 0,0 0 0,0 1-216,0-32 216,2 5 0,-2 5 0,4 8 0,-4 5 0,2 9 0,-2 9 0,0 7 0,0 6 0,-4 6 0,-2 2 1209,-8 4-1209,-10 7 0,-10 4 0,-4 2 0,2 1 0,-1 0-272,-20 7 0,-3 1 272,7-4 0,0-1-512,-4 1 1,-1 0 511,-2-2 0,-3 1 0,8-4 0,-2 1 0,2-1 0,-5 0 0,2-1 0,11-4 0,-1-1 0,5 0-270,7-1 0,5-1-360,-22-4-1515,13 8 976,20-1-630,6 8 1799,14 2 0,0 2 0,0 0 0</inkml:trace>
  <inkml:trace contextRef="#ctx0" brushRef="#br0" timeOffset="106678">6477 15926 24353,'-27'-23'2159,"3"5"-1709,5 6 359,4 6 1,2 25-810,-1 24 0,6-4 0,0 8-848,0 3 0,-1 8 0,0 4 0,0-3 848,2-7 0,0-1 0,-1 2 0,1 2 0,-2 5 0,0 5 0,0 1 0,1 0 0,-1-4-495,1 3 0,0-2 0,1-1 1,0 1 494,-1-1 0,1 1 0,0 0 0,0-2 0,1-2 0,0 0 0,0-2 0,0 0-244,1-3 1,-1-2-1,1 0 1,1-1 243,-2 8 0,0 0 0,1 1-1642,2-6 0,0 4 1,1-4-1,2-10 1642,3 14 0,16-8 0,-4-103 0,-1-1 0</inkml:trace>
  <inkml:trace contextRef="#ctx0" brushRef="#br0" timeOffset="107022">7045 16414 24803,'23'-46'2608,"-3"7"-2068,-9 12-90,-5 9-270,-5 10-180,-4 11 0,-4 14 0,-5 19 0,-4 19 0,8-21 0,1 2-199,1 4 1,2 1 198,2 1 0,4 0 0,1 0 0,6 1 0,13 7 0,7-3 0,-4-16 0,3-5-974,13 5 1,5-10 973,-8-18 0,1-8 0,3-5 0,-2-5-256,0-7 0,-2-5 256,-3-6 0,-3-5 0,-5-5 0,-5-3 0,-6-3 0,-5-2 0,-6-4 0,-7 1-219,-6 2 1,-6 1 218,-5 2 0,-7 4 0,-4 5 0,-5 6 0,-4 5 0,-4 7 0,-2 6 0,-1 6-559,0 5 0,-2 6-925,-12 11 0,3 7 44,18-4 1,3 4 1439,-6 9 0,9 4 0,18 19 0,15 5 0</inkml:trace>
  <inkml:trace contextRef="#ctx0" brushRef="#br0" timeOffset="107567">11346 15860 20751,'8'-18'1079,"-2"7"617,-4 38-1696,-9 23 0,2-3 0,-1 6 0,-4 8 0,0 3-461,2-15 1,0 3 0,-1 0 460,0 5 0,1 1 0,-1 0 0,-1 2 0,1 0 0,-1 4-5,1-1 0,0 4 0,0 0 1,1-4 4,-1 1 0,1-3 0,0 2 0,0-6 0,1 3 0,-1-1 0,2-6 0,-2 14 0,1-5-585,0-6 0,0-2-225,4-8 1,0-3-181,-3 23 990,24-55 0,5-41 0,-3-8 0,0-1 0</inkml:trace>
  <inkml:trace contextRef="#ctx0" brushRef="#br0" timeOffset="107759">11878 16185 25432,'16'-38'1049,"1"-1"1,-2 4 0,-2 2-1050,3-18 0,-8 18 0,-4 31 0,-11 31 0,-3 28 0,0 11-860,0-8 1,1 3 859,1-4 0,-1 5 0,3-2-852,2-10 1,1-2-1,1 1 852,0-1 0,1 0 0,1 3-630,2-2 1,1 4-1,1 1 1,-1-5-717,1 2 1,0-3 0,1 1 1345,1 11 0,2 3 0,2-7 0,1-5 0,1-4 0,1-4 0,-1 0 0</inkml:trace>
  <inkml:trace contextRef="#ctx0" brushRef="#br0" timeOffset="108048">14944 15825 25073,'28'-29'929,"0"0"1,-4 3-1,-2 2-209,8-7-720,-12 18 0,-10 26 0,-9 30 0,-4-8 0,-1 6-847,-2 12 1,-2 6 846,2-14 0,-1 3 0,1 1-555,0 5 1,1 2 0,-1 0 554,0 5 0,1 0 0,0 0 0,3 3 0,0-1 0,1 1 0,0 1 0,1-1 0,0 1 0,2-2 0,1 0 0,0 0 0,1-4 0,0 0 0,2-2-1060,-1-3 0,1-1 0,1-2 280,1-6 1,2 0 0,0-3-751,6 13 1,3-5 1433,-1-13 0,5-8 1,27-8-1,3-26 1</inkml:trace>
  <inkml:trace contextRef="#ctx0" brushRef="#br0" timeOffset="108501">16117 15855 28581,'5'-56'0,"-5"19"0,0 2 0,-1-4 0,-3-5 0,4 31 0,0 5 0,0 1 0,0-2 0,2 0 0,4-6 0,10-2 0,39-13 0,2 14-392,-12 8 1,3 7 391,-6 10 0,-2 9 0,2 9 0,-2 7 0,0 8 0,-5 8-445,-14-11 1,-2 3 0,-3 1 444,-3 5 0,-2 2 0,-3 0 0,-3 4 0,-4 1 0,-3 0-545,-3 2 0,-2 1 0,-4-1 545,-2 1 0,-3 0 0,-1 0 0,-3-1 0,-2 0 0,-2-1 0,-1-2 0,-1-1 0,0-2 0,-1-2 0,0-1 0,1-2-195,1-6 0,1-1 0,-1-1 195,-15 20 0,7-6 488,12-9-488,30-28-284,22-21 1,22-19 0,12-10 0,3-2 0,-9 7 283,-5 6 0,-4 1 0,3 1 0,11-1-74,-15 6 0,7-1 1,6-1-1,4-1 1,3 0-1,1 1 1,0-1-1,-1 2 1,-3 1-1,-4 1 1,-6 3 73,10-1 0,-7 2 0,-3 2 0,0 0 0,2 1 0,5-1-123,-4 1 0,4-1 0,2 0 1,3 1-1,0-1 0,-2 1 1,-2 1-1,-3 1 0,-7 2 123,6 0 0,-4 2 0,-5 1 0,0 0 0,0 1-157,8 1 1,0 0-1,-2 1 1,-1 1-234,10 0 0,-2 1 1,-3 2 265,-9 1 1,-1 0 0,-2 3-687,-1 1 1,-1 2 0,-5 0 89,-1 1 1,-6 2 1142,9 24 0,-64-20 0,-30 1 0</inkml:trace>
  <inkml:trace contextRef="#ctx0" brushRef="#br0" timeOffset="109570">24019 16485 25792,'-20'0'1619,"2"0"-1349,5 0 0,3 0 360,2 0-630,0 0 0,0 0 0,0 0 0,3-4 0,-2-4 0,6-7 0,-2-4 0,15-12 0,4 10 0,20-1 0,14 32 0,4 12-290,-19-6 1,-1 6 289,7 13 0,3 9 0,-9 0-601,-14 3 0,-8 2 601,-4-4 0,-3 4 0,-5-2 0,-9 10 0,-6-2 0,-4 3 0,-4-1 0,-1-3 0,-3-1 0,2-5 0,-1-2 0,3-6 0,1-4 0,3-5 0,2-3 0,-7 15 0,11-11 0,37-15 0,19-13-171,-3-8 0,8-5-392,5-3 1,8-4 0,3-1 0,-6 1-790,-5 1 0,-4 1 0,4-2 1352,-4 1 0,5-1 0,1 0 0,-3-1 0,-6 1 0,17-8 0,-7 0 0,1-2 0,0 1 0</inkml:trace>
  <inkml:trace contextRef="#ctx0" brushRef="#br0" timeOffset="109839">25571 16612 20094,'-14'-33'1079,"0"0"0,-10-7 1,-1 3-720,-13-11 1996,-10 7-2356,22 38 765,7 28-765,9 24 0,8-15 0,4 3-215,3 6 1,4 1 214,3 5 0,4-1 0,3-1 0,3-1 0,4-4 0,3-3 0,0-5 0,3-7 614,0-6 1,3-11-615,10-18 0,-3-13 0,-11-1 0,-4-8-777,6-19 1,-9-9 776,-18 5 0,-8-5 0,-2 2 0,1 11 0,-1 2 0,-4-3-955,-3-5 1,-4-5 0,-1 1 0,0 7 99,-6-5 1,-2 6-540,-6-8 0,-2 9 1528,-11 18 1,0 35 0,3 16 0</inkml:trace>
  <inkml:trace contextRef="#ctx0" brushRef="#br0" timeOffset="110503">28238 16048 24443,'21'-15'3508,"-5"0"-2878,-7 2-630,-6 0 0,-10 1 0,-4 1 0,-7-1 0,-4 1 0,-1 1 0,0 0 0,3 0 0,4 0 0,7-14 0,6-1 0,10-15 0,10 4 0,7-2 0,11 7 0,4 8 0,3 11 0,5 16 0,0 14 0,-2 15 0,-8 15-364,-13 13 364,-18-25 0,-5 0 0,-5 3 0,-3 1 0,-5 1 0,-2 0 0,-3-2 0,-2-2 0,0-1 0,0-3 0,-16 23 0,3-4 0,25-24 0,18-4 0,40-19 0,-13-5 0,3 0-534,11 0 0,2 0 534,8 0 0,1 0 0,1-2 0,3-1-30,-12 0 0,2 0 0,-3-1-870,2-3 1,-1-2-225,8-2 0,-7-3-1845,-7-14 3050,-19-10 0,-16-3 0,-8-5 0</inkml:trace>
  <inkml:trace contextRef="#ctx0" brushRef="#br0" timeOffset="110787">29331 15459 23274,'2'-40'1259,"0"1"0,-1 1 1,0 2-451,3-30-89,-2 10-720,2 10 0,-2 10 0,0 11 0,0 7 0,4 17 0,6 21 0,6 33 0,-6-12 0,-1 5-366,2 10 1,0 8 365,-4-14 0,-1 5 0,0 1 0,-1-2-816,1 3 0,-1-2 0,-1 2 816,-1-2 0,1 2 0,-2 0 0,0-5 0,-2-5 0,-1-3 0,0-1-171,-1 14 1,0-2 170,-3-7 0,0-2-540,3-8 1,-1-3-2070,-5 19 2609,6-18 0,4-23 0,0-12 0</inkml:trace>
  <inkml:trace contextRef="#ctx0" brushRef="#br0" timeOffset="111225">30642 15184 25253,'32'-34'1978,"-8"4"-1348,-8 10 0,-10 5-540,-2 2-90,-4 3 0,0 0 0,0 0 0,0-3 0,0-6 0,0-12 0,9-15 0,9-12-272,-1 25 1,3 1 271,4 0 0,3 3 0,3 3 0,3 3 0,1 6 0,1 4 0,2 5 0,-1 6 0,0 7 0,-2 7-107,0 5 1,-3 7 106,-2 9 0,-5 5 0,-2 6 0,-5 4-546,-4 6 1,-6 1 545,-5 2 0,-7 2 0,-10-7 0,-6 2 0,-1-3 0,-5 6 0,-4-3 0,2-10 0,-3 0 0,2-6 0,-3-4 0,2-4 0,5-5 0,1-2 0,-13 12 0,12-7 0,13-10 0,11-3 469,24-10-469,21 4 0,-9-8 0,5-1-343,8 3 0,4-1 343,6-3 0,2-3 0,3 1 0,0-1 0,0-3 0,-1-2-585,-5-2 1,-2-3-721,-6-2 1,-3-5 1304,-5-5 0,-5-4 0,-5-5 0,-3-2 0,-3-4 0,0 0 0</inkml:trace>
  <inkml:trace contextRef="#ctx0" brushRef="#br0" timeOffset="111577">32056 14508 26512,'2'-41'2069,"0"5"-2069,-1 11 0,4 8 0,3 9 0,4 10 0,4 11 0,1 10 0,-1 3 0,-6-1 0,-4-2 0,-4-3 0,-11 3 0,-8 2 0,-10 4 0,-3-1 0,1-1 0,7-3 0,9-4 0,26 2 0,24-8 0,-2-7 0,5-1-447,11-3 0,4-2 447,-12-1 0,2 0 0,1 0-583,6 0 0,2 0 0,1 0 583,3 0 0,2 0 0,1 0-839,3 0 0,0 0 0,1 0 839,0-1 0,-1-1 0,1 1 0,-3-1 0,1 2 0,-3-2-561,-5 0 0,-1-1 1,-2 1 380,16-1 0,-4 1-664,-13 0 1,-4 1-281,-10-2 0,-6 4 1326,-6 12 0,-37 6 0,-31 15 0</inkml:trace>
  <inkml:trace contextRef="#ctx0" brushRef="#br0" timeOffset="113972">2311 5015 26602,'-17'-46'1979,"3"7"-1979,0 12 0,7 34 0,9 33 0,7 15 0,-2 1 0,3 5-661,0 1 1,3 5 0,-1-1 660,-1-8 0,0-1 0,0 1-364,1 1 0,0 1 0,1-1 364,-1-1 0,0 0 0,0 2 0,0-6 0,1 3 0,0 1 0,0-3-264,2 11 1,0-2 0,1 0-1019,-3-12 0,1 1 1,0-3-1,-1-4 1282,4 12 0,1-11 0,15-7 0,-8-52 0</inkml:trace>
  <inkml:trace contextRef="#ctx0" brushRef="#br0" timeOffset="114263">3192 4954 16971,'-14'-48'2159,"-6"25"-773,-2 42 1,-1 14-1253,5-2 1,2 5-45,-4 23 0,5 3 0,8-10 0,7 1-90,8-3 0,5 2 0,1-3 0,3 4 0,7-3 0,8-7 0,7-1 0,0-11 0,3-13 0,2-10 392,15-8 0,-2-12-392,-13-14 0,-6-14 0,-13-7 0,-2-12 0,-4-4 0,-4 5 0,-2 6 0,-4 3 0,-2-4 0,2-8 0,-1-6 0,-5 0 0,-13 7 0,-14 11 0,-9 4 0,-7 5 0,-1 7-960,-13 4 1,-5 9 0,0 1 119,-1-9 1,-1 1-1,2 14 831,5 18 0,1 12 0,10 5 1,13 9-1,7 4 0,1 2 1,0 0-1</inkml:trace>
  <inkml:trace contextRef="#ctx0" brushRef="#br0" timeOffset="114672">4442 3882 27501,'5'-39'540,"-1"0"0,2-24-540,7 31 0,0 42 0,15 44 0,-12-5 0,-1 8-729,-3-11 1,0 3 0,0 2 728,1 5 0,0 3 0,0 0 0,0 3 0,0 1 0,0-2 0,0-2 0,0 0 0,-1-3 0,-1-4 0,0-2 0,0-1 0,4 11 0,-1-6 249,-3-9 0,-2-20-249,-8-49 0,-3-31 0,-1-4 0,1 9 0,-1-4 0,0-4 0,0-2 0,-1-1-473,1 0 1,0-2 0,0-2 0,0-2 0,0 1 0,0-2 472,0 6 0,0-1 0,0 0 0,0-1 0,1-1 0,0 0 0,2 0 0,0 4 0,1-1 0,1 0 0,1-1 0,0 0 0,0 2 0,0 1 0,0 3 0,0-5 0,0 3 0,1 2 0,0 0 0,1-1 0,0-1 0,1 0 0,0-3 0,0-2 0,1 2 0,1 1 0,1 3 0,1 6-133,3-7 1,0 6-1,3 3 1,7 1 132,7-4 0,5 1 0,6 5 0,9 10-952,-3 18 0,8 8 0,5 5 0,2 3 0,-1 1 0,-5-2 952,-1-2 0,-2-1 0,0 1 0,0 4 0,2 5 0,4 8 0,4 4 0,1 5 0,-2 3 0,-4 2 0,-8 0 0,-10 6 0,0 1 0,0-1 0,0 1 0</inkml:trace>
  <inkml:trace contextRef="#ctx0" brushRef="#br0" timeOffset="114989">5397 3033 18230,'-44'-13'1079,"23"50"1,8 15-503,8-16 1,4 2-578,2 15 0,2 8 0,5-3 0,9 6 0,5-2 0,-7-19 0,1-1 0,2 0 436,8 15 0,3-2-436,-1-6 0,3-3-90,-3-9 1,1-3 44,-1-10 0,0-5-135,23-6 1014,0-33-834,-27-3 0,-1-6 44,0-7 1,-2-4 749,-1-6 0,-3 0-704,-1-2 0,-1 1-90,-3 2 0,-2 1 471,-2 5 0,-2 1-471,4-23 0,-4 16 0,-4 12 573,2 12-1652,-2 11-326,2 6-1204,0 11 2990,0 1 0,-1 10 1,-2 0-1</inkml:trace>
  <inkml:trace contextRef="#ctx0" brushRef="#br0" timeOffset="115333">5685 3058 25505,'-48'-16'689,"0"-1"1,1 1 0,1-1-1824,3 1 1,0 0 1178,5 0 0,1 1-45,4-2 0,3 1 933,-17-12-933,15 0 0,16-4 0,17-7 0,16-16 255,-3 25 1,3-4-256,7-16 0,2-7 0,-16 6 0,-32 8 0,-9 3 0,19-20 0,-9 11-387,-23 37 1,-15 16 0,1 5 386,9 1 0,1 5 0,0 0-2,-3 0 1,-2-1 0,1 1 1,0 1 0,1-1 0,0 0 0,4-2 0,1 0 0,2-1 0,-14 4 0,2-1-149,11-3 1,3-1 148,-19-1 0,25-5 0,27-15 0,32-11 0,16-3 0,-2 2 0,5 0-128,3-2 1,4-1 0,1 2-383,-5 5 0,1 2 1,0 1-119,2 0 1,0 1 0,1 3 627,-3 1 0,1 2 0,-2 2 0,16 3 0,-1 4 0,-5 3 0,0 1 0</inkml:trace>
  <inkml:trace contextRef="#ctx0" brushRef="#br0" timeOffset="115499">4532 3582 22931,'36'-35'-102,"1"0"1,-1 0 0,1 0 0,7 1 0,5 0 0,2 1 0,0 2 0,-2 4-1381,-2 4 1,0 4-1,0 2 1,2-2 1481,1 0 0,3-1 0,2 1 0,-3 1 0,-3 3 0,10 0 0,-5 4 0,0 1 0,-2 0 0,0 0 0,-1 0 0</inkml:trace>
  <inkml:trace contextRef="#ctx0" brushRef="#br0" timeOffset="116033">3419 7134 22588,'13'63'-71,"-1"1"1,0-1 0,1 0-1,-1 0 1,0 0 0,1 1 0,-1-1-1,1 0 1,-1 0 0,0 0 0,1 1-1,-1-1 1,1 0 0,-1 0-1,0 0 1,1 0 0,-1 1 0,1-1-1,-1 0 1,0 0 0,1 0 0,3 11-1,-1-2 1,-1-3 0,-1-2-1,1-1 1,0-3 0,1-1 0,3-3-1,1-1 1,4-2 0,3-1-82,7 6 0,6 3 1,4 1-1,2-2 1,1-5-1,-1-8 1,-2-10-1,-4-14 1,-4-16-1,25-39 1,-5-32-1,-35 9 1,-67 28-1,0 0 0</inkml:trace>
  <inkml:trace contextRef="#ctx0" brushRef="#br0" timeOffset="117040">3123 10204 25612,'-29'15'1440,"-1"0"-1171,16 1 1,1 1-90,21 3 90,10 8 0,16 1-135,12-3 0,10 1-720,-7-7 1,4 0-1,0 0 585,2 2 0,1 0 0,0 0 0,7 2 0,0-1 0,-3-1 0,-14-4 0,-3 0 0,-1 0 0,0 0 0,-1 1 0,0 0 0,16 8 0,-2-1-386,-5 0 0,-1-1 386,-7-3 0,0 0-184,4 0 1,-2-2 183,14 0 0,4-1 0,-33-19 0,-9 0 1517,-6-7-1517,-4-9 888,0-14-888,-2-18 0,0-17 0,1-3 0,-2 6 0,1-3 0,-1-1 0,1-1-458,-2 12 1,1-1 0,-1-1-1,1 1 1,-1 0 457,0-1 0,0-1 0,0 0 0,0 4 0,-1 4 0,0 0 0,1 5 0,-1 1-501,3-21 1,0 3 500,0 4 0,1 1-171,-2 5 1,0 2 170,-1 7 0,0 2 0,-2 6 0,0 2 0,2-18 0,-4 13 2276,0 11-2276,-2 6 1301,0 4-1301,-3 8 540,-4 3-540,-25 6 0,-7 9 0,5-3 0,-4 3-637,-5 6 1,-3 3 636,-9 4 0,-4 2-556,14-4 0,-1 1 1,-1 1 555,-5 3 0,0 2 0,-1 0 0,-1 2 0,0 2 0,-3 1 0,13-6 0,-3 2 0,-1 1 0,1-1 0,3-1 0,-13 8 0,2-2 0,-1 1 0,6-3 0,-2 1 0,0-1 0,6-3 0,-12 8 0,6-3-199,6-6 1,3-1 198,7-4 0,3-1 0,-16 10 0,13-9 980,12-7-980,8-7 1800,4-3-1800,21 20 0,21 21 0,12 12 0,6 5 0,-2-3 0,-9-14 0,-3-6 0,-4-7 0,5 7 0,5 9 0,0 1 0,-1-1 0,1 1 0,0-1 0,-1 1 0,1-1 0</inkml:trace>
  <inkml:trace contextRef="#ctx0" brushRef="#br0" timeOffset="-135529.74">24803 1539 22374,'-4'-26'4048,"4"3"-3149,-4 6-89,4 2-360,0 2-450,0 2 0,0 4 0,0 36 0,0 8 0,0 2 0,0 5-1237,-2 2 1,-1 2 1236,-1 8 0,-1 3 0,-3 5 0,0 1-858,2-19 0,0 0 1,-1 0 857,1 0 0,-1 0 0,0 0 0,0-2 0,0 0 0,1 2-129,-2 10 0,-1 2 0,2-2 129,0-7 0,2-1 0,-1-1 0,1-1 0,0 0 0,1-4 0,1 2 0,1-7 0,2-6-2339,0-41 1621,0-18-676,2-5 0,3-5 1394,0-2 0,3-2 0,4-3 0,2 0 0,1-2 0,1 1 0</inkml:trace>
  <inkml:trace contextRef="#ctx0" brushRef="#br0" timeOffset="-135031.74">25185 1793 25163,'0'-38'2788,"0"7"-2248,0 3-450,0 10-90,0 3 0,0 5 0,0-4 0,2 7 0,2-7 0,4 4 0,6-3 0,4-2 0,8-1 0,7 1 0,2 7 0,5 1 0,-3 11 0,-2 11 0,-5 11 0,-7 19 0,-7 12-198,-11-24 0,-2 3 198,-3 0 0,-3 2 0,-10 12 0,-5 1 0,2-15 0,-2-1 0,-7 9 0,-2-4 0,-14 4 0,6-11 0,7-10 0,8-13 0,24-15 0,12-4 0,17 1 0,7 1 0,26 6-137,-18 2 0,3 4 137,5 11 0,-2 2 0,-13-5 0,-1 1-945,19 10 1,-4 0-1574,-3-1 2518,-4 3 0,-34-18 0,-9-3 0</inkml:trace>
  <inkml:trace contextRef="#ctx0" brushRef="#br0" timeOffset="-134431.74">24161 1041 21295,'-5'-35'3643,"0"0"0,-23 25-3643,-11-16 0,10 48 0,-2 24 0,10-6 0,-2 13 0,-1 8 0,0 5 0,1 0 0,1-3 0,2-7-1063,-2 8 0,3-6 0,0 0 0,-1 9 1063,2-13 0,-1 7 0,-2 4 0,0 2 0,0-1 0,3-1 0,2-5 0,4-6-86,1 8 1,5-6 0,2-2 0,2 3 85,0-1 0,2 4 0,1 0 0,0-1 0,2-4 0,2-1 0,0-4 0,2 0 0,0 2 0,2 8 0,1 3 0,2-2 0,6-4 0,10 4 0,6-5 0,1-5 0,-8-12 0,1-3 0,3-2 0,8 7 0,4-2 0,-1-7-675,5-7 1,0-7-316,0-4 1,1-5-361,-2-7 1,-1-6 1349,0-7 0,-2-4 0,1-5 0,-1-4 0,-2-4 0,1 0 0</inkml:trace>
  <inkml:trace contextRef="#ctx0" brushRef="#br0" timeOffset="-134011.74">25916 944 23903,'-15'-38'2789,"7"2"-1980,2 8 1,6 6-540,9 11-270,17 11 0,27 22 0,-14-1 0,3 6-1696,10 10 0,1 7 1696,-15-8 0,0 3 0,-1 3 0,0 6 0,0 3 0,-3 2-568,-9-8 1,0 1 0,-3 1 0,-1 1 567,-1 4 0,-3 0 0,-1 2 0,-1 0-279,-2 1 0,-1 0 1,-2 2-1,-3 3 279,-3 1 0,-3 4 0,-3 2 0,0-2 0,-1-3 0,0-3 0,-1-2 0,-2-1 0,-3 4 0,-1-5 0,-3 4 0,-2 1 0,-1-1 0,0-3 0,0-6 0,-6 9 0,0-7 0,-3 0 0,1-5 0,-1 1 0,-1-2 0,1-5 0,-10 8 0,0-6 0,4-7 0,-1-1-1281,-2 0 0,1-4-1417,-6-1 3121,5-9 1,34-39-1,9-11 1</inkml:trace>
  <inkml:trace contextRef="#ctx0" brushRef="#br0" timeOffset="-133431.74">26955 2459 22374,'15'-13'4048,"-3"3"-2969,-4 2-89,-4 1-900,-2 1-90,-2 1 0,2 3 0,2 13 0,4 15 0,2 9 0,1 8-1696,1 8 0,0 3 1696,2 1 0,-1 0 0,-1-3 0,0-2-6,-2-8 0,-1-4 6,7 15-359,0 3-631,-10-31-1978,-3-12 809,-3-11-449,-7-12 2608,0-13 0,-7-8 0,2-7 0</inkml:trace>
  <inkml:trace contextRef="#ctx0" brushRef="#br0" timeOffset="-132896.74">26874 2560 13004,'-10'-13'4498,"3"6"-2125,0 2-1474,6 5 20,-2 0-649,3 5 191,0-4-101,0 10 310,0-9-311,3 9 91,0-10 0,3 4 0,-4-1-1,0-3 1,-2 4 2069,0-5-2519,2 0 0,2 0 0,2-3 0,6 1 0,8-3 0,10-3 0,15 0 0,8-2-276,8 0 276,2 0 0,-1 0 0,-5 0 0,-9 2 0,-7 0 0,-1 5 0,-12-1-90,-6 3-450,-13-1-4407,-7 2 5016,-13 0 0,1 9 0,-10 2 0</inkml:trace>
  <inkml:trace contextRef="#ctx0" brushRef="#br0" timeOffset="-132464.74">27617 2830 24533,'0'-21'3598,"0"1"-3148,0 2-450,0 3 0,0 2 0,2 12 0,2 7 0,6 35 0,-4-7 0,-1 3 0,5 24 0,-6-25 0,-2-5 0,0-11 0,-2-21 0,0-11 0,0-21 0,0-7 0,4 4 0,3-2 0,3-17 0,-1 20 0,1 2 0,7-2 0,8 14 0,-7 15 0,10 15 0,-6 30 0,-5-3 0,1 16 0,-12-13 0,-2-4 0,-4-7-540,0-5-3238,-7-24 1170,1-10 2608,-2-25 0,4-12 0,4-6 0</inkml:trace>
  <inkml:trace contextRef="#ctx0" brushRef="#br0" timeOffset="-132283.74">27901 2499 22914,'11'-23'3508,"-1"3"-2429,-4 7 1,2 6-1080,0 9 0,2 10 0,6 11 0,12 31 0,-5-8 0,-2-2 0,0 0 0,-4-3-1589,6 13-210,-19-38-809,-2-9 2608,-10-7 0,-3-12 0,-7-7 0</inkml:trace>
  <inkml:trace contextRef="#ctx0" brushRef="#br0" timeOffset="-132147.74">27926 2083 17780,'-15'-42'1799,"3"7"1003,6 7-2712,2 8-540,4 5-450,0 2 690,0 8-2488,0 0 2912,0 5 1,0 14 0,0 3 0</inkml:trace>
  <inkml:trace contextRef="#ctx0" brushRef="#br0" timeOffset="-131480.74">29643 1331 14639,'-3'-24'-5577,"2"4"5577,-3 3 0,4 1 0,0 1 0</inkml:trace>
  <inkml:trace contextRef="#ctx0" brushRef="#br0" timeOffset="-131146.74">29814 843 24263,'2'-34'2699,"0"6"-1980,-2 6-89,0 6-360,2 8-270,0 24 0,2 23 0,-1-3 0,0 4-534,-1 9 1,-1 5 533,0 5 0,0 8 0,0-3-490,0-13 0,-1-2 0,-1 3 490,1-3 0,0 3 0,0 0 0,0-4 0,0 18 0,0-5 0,0-5 0,0-3 0,0-6 0,0-2-15,0-8 1,0-3 14,0 19 0,0-15-720,0-15-1259,0-15 533,4-23-8385,4-28 9166,0 9 1,2-3 0,4-12-1,1-2 1,2-5 0,1-1-1</inkml:trace>
  <inkml:trace contextRef="#ctx0" brushRef="#br0" timeOffset="-130807.73">30188 980 23723,'1'-41'2789,"0"3"-1800,1 10-359,-2 5-270,1 8-270,4 2-90,4 8 0,10 0 0,13 5 0,16 5 0,16 7-331,-27-1 0,1 4 331,2 2 0,-2 4 0,-1 4 0,-2 3 0,-4 3 0,-5 4 0,-7 2 0,-7 3 0,-6 4 0,-8 1 0,-9 1 0,-7 0 0,-5 1 0,-7 0 0,0-8 0,-5 2 0,1-3 0,4-3 0,0-2 0,0-1 0,-14 15 0,6-2 0,14-12 0,12-5 0,26-2 0,29-11 0,-9-10 0,5-3-415,9-2 0,3-2 415,9-1 0,1 1-554,3-2 1,1 0 553,-2-2 0,-2-1-225,-5 1 0,-2-1-637,-9-1 1,-2-1-1478,20-12 2339,-43-15 0,-34 9 0,-32-9 0</inkml:trace>
  <inkml:trace contextRef="#ctx0" brushRef="#br0" timeOffset="-130576.73">29713 477 24533,'-12'-58'659,"1"0"1,0 6 0,0 5-390,1 11 0,-2 7 269,-16 8-89,-12 54-315,12 7 0,1 9-1017,4-5 1,-1 3 0,1 3 881,3-6 0,1 3 0,-1 1 0,1 1-500,0 5 0,-1 1 1,1 1-1,2 1 500,-1 4 0,2 1 0,0 1 0,2 0 0,3-10 0,1 0 0,1 0 0,1 0 0,1 0-349,0 14 1,2-1 0,1 1 0,2-1 348,1-1 0,3-1 0,0 0 0,3 0-135,1-5 0,2 1 0,2-2 0,1-1-203,1-3 1,2-1 0,2-2 0,1-1-413,7 11 1,2-2 0,3-3 749,2-7 0,2-3 0,3-3 0,0-7 0,2-4 0,2-1 0,1-7 0,1 1 0,-1 0 0</inkml:trace>
  <inkml:trace contextRef="#ctx0" brushRef="#br0" timeOffset="-130317.73">31170 883 24623,'-3'-50'869,"0"0"1,-1 4-1,2 1-509,2 6 0,2 2 270,11-20-630,15 26 0,13 44 0,14 22 0,-6 1 0,-1 3 0,-1 8-1073,-6-7 0,4 7 1,-1 2-1,-9-1 1073,-8 4 0,-7 0 0,-4 2 0,0 3 0,-4 2 0,-3 0 100,-2 2 1,-3 0-1,-7 6-100,-4-15 0,-5 5 0,-3 3 0,-1-1 0,-1-1 0,2-6-538,0 3 0,0-5 1,-2-1-1,-2 4 196,-2 5 0,-4 5 0,-2 0 1,0-2-1,-1-9 342,-8 3 0,-1-7 0,2-4 0,-2 5 0,1-1 0,5-13 0,1 1 0,0-1 0</inkml:trace>
  <inkml:trace contextRef="#ctx0" brushRef="#br0" timeOffset="-129498.73">31853 2001 24983,'0'16'1979,"0"-3"-1710,0-5 1,0-4 810,0-4-1080,0-4 0,0-7 0,5-7 0,4-7 0,27-17 0,-2 15 0,21-6 0,-8 25 0,2 12 0,-17 11 0,-1 4 0,13 21 0,-19-11 0,-4 2 0,-5 19 0,-8-1 0,-13-3 0,-8-3 0,-11-7 0,-5-4 0,0-8 0,4-7 0,7-9 0,13-3 0,10-5 0,15 0 0,29 6 0,-8 7 0,16 15 0,-22 10 0,-7 13-1217,-9 8 1217,-9 5 0,-14 0 0,-12-6-135,-7-22 0,-6-3-945,2-10 1,-4-3-651,-11 5 0,-3-4 1730,3-12 0,-1-5 0,-4 0 0,0-1 0,-3-3 0,0 0 0</inkml:trace>
  <inkml:trace contextRef="#ctx0" brushRef="#br0" timeOffset="-127199.73">21883 1325 22734,'-10'0'2519,"4"0"-2250,2 5 91,4-4-90,0 4 90,6-5-90,7 0-90,16 0-1,19 0-179,18 0 45,-7-1 0,3 2-645,-16 1 0,0 0 555,16-2 0,-3 1 0,-24 4 0,-3-1-225,29-3-89,-10 8-775,-7-7 415,-9 2-361,-9-4-359,-8 5-899,-9 0 2338,-9 1 0,-12 3 0,-7-3 0</inkml:trace>
  <inkml:trace contextRef="#ctx0" brushRef="#br0" timeOffset="-126982.73">22062 1585 22464,'-18'0'1709,"1"0"-1529,9 0 0,2 0-90,6 0 0,6 0 0,4 4-90,14 2-90,34 13-225,-20-13 0,0 0 0,3 4 1,-1 0-226,0-5 0,-3 0-1529,9 0 2069,-3 0 0,-7-10 0,-1 0 0</inkml:trace>
  <inkml:trace contextRef="#ctx0" brushRef="#br0" timeOffset="-126315.73">22655 1051 22914,'-35'-41'2069,"1"5"-1799,5 3-1,3 8 1,7-7-270,9 19 0,8-5 0,10 22 0,23 11 0,1 2 0,15 8 0,-6-5 0,0 0 0,-3-1 0,1-2 0,-6-2 0,-5-6 0,-4 2 90,-7-10-90,-7 4 0,-4-5 90,-6 0-90,0 0 0,0 6 180,0 7 270,0 45-180,-8 1-731,3-10 0,-1 3 551,-2-2 0,-2 0 0,0 6 0,0 2-45,-1 5 0,1 2-1145,0 0 0,0 0 1100,4-21 0,0 0 0,0 0 45,-4 19 0,2-1-508,-1-3 1,1-1 462,0-5 0,0-2-78,0-4 0,0-2 78,0-6 0,1-2 0,-5 24 90,6-15 715,-3-14-715,7-11 2226,-7-11-2136,9-6 1247,-8-8-1427,4-4 0,-6-10 0,-2-9 0,-3-12 0,2-6 0,-1-6-496,3 7 1,0-2 495,1 2 0,-1-4 0,2 1 0,-3-14 0,2 0 0,0-2 0,1-1 0,3 20 0,0-1 0,0 1 0,-2-20 0,2 1 0,1 1 0,1 2-45,1 3 0,1 2 45,1 5 0,2 1 0,-1 4 0,0 1-45,0 6 0,0 2-124,0-27 79,0 14-90,0 9-719,0 5 449,0 18-1259,0 1 450,0 16 1093,0 0 1,-4 7 0,0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18:47.64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8783 4786 22644,'-10'0'2519,"4"0"-1890,-3 0 91,7 0-180,-3 0-181,5 0-89,0 0-90,2-2-90,4-5-90,8-6 0,8-10 90,12-7-90,9-9 90,6-4-227,-21 20 1,-1 0 181,0 1 0,-1 1 135,27-20-180,-6 5 0,-6 6 0,-9 4 0,-8 11 0,-5 5 0,-7 12 0,-6 13 0,-2 20 0,-4 26 0,0-18 0,0 3-419,-2 10 0,0 5 419,1-12 0,0 5 0,0 1 0,0-3-590,-2 4 0,0-2 1,0 3 589,2-3 0,0 4 0,0-1 0,0-4 0,0-3 0,-1-5 0,1 0 0,0 18 0,-1-1-209,0-17 0,1 1 0,-1-3 209,0 0 0,0-2 0,-1 4 0,2-4 0,1-5 0,0-11-989,-4-12 315,0-10-1035,-4-16-720,-2-8 2429,-1-9 0,-1-1 0,0-2 0</inkml:trace>
  <inkml:trace contextRef="#ctx0" brushRef="#br0" timeOffset="249">8808 5945 23454,'-25'13'2428,"5"-5"-2068,9 1-90,6-8 90,12 4-91,13-5 1,13-2 0,9-1-135,18-6 0,4-1-795,1 1 1,1 0 659,-18 0 0,0-1 0,-3 2 0,2 0 0,-3 3-275,-4 0 0,-2 2 275,-5 2 0,1 0-180,31 1 0,-25 0-270,-2 0-359,-24 0 870,-7 0-1500,-4 0-261,-1-4 1700,0-11 0,6-11 0,1-10 0</inkml:trace>
  <inkml:trace contextRef="#ctx0" brushRef="#br0" timeOffset="580">10355 4629 25522,'-9'-65'2339,"-8"10"-1619,-37 16-720,11 56 0,-2 14 0,9-8 0,2 7-483,6 8 0,3 9 0,6-1 483,9 10 0,8 0 0,3 4 0,4 0 0,4-1 0,5-1 0,4-2 0,4-2 0,4-4 0,3-4 0,3-5 0,4-5 0,1-4 0,3-6 0,1-8 0,3-7 0,1-5 0,0-5 0,0-8 0,0-7-1342,-2-4 0,-3-6 1342,-4-5 0,-4-4 0,-4-5 0,-6-3-738,-7-4 1,-5-2 737,-4 0 0,-7-3-173,-8 8 0,-6-3 0,-2 4 173,-4-7 0,-4 3 0,-12-9 0,-4 6 0,7 20 0,-1 5-315,1 3 1,-1 2-406,0 4 0,-1 3-180,2 1 1,1 2-1300,-32-4 2199,2-1 0,2 3 0,0-3 0</inkml:trace>
  <inkml:trace contextRef="#ctx0" brushRef="#br0" timeOffset="831">9287 2515 23970,'-44'-35'216,"0"1"0,-1-1 0,-1 5 0,-1 2 0,-8 9 35,6 11 1,-5 4 0,-3 6 0,-1 5 0,1 6-881,1 7 0,1 8 1,-1 5-1,0 4 1,1 1-1,0-1 629,5-4 0,0 0 0,1 1 0,0 2 0,0 2 0,2 2 0,2 3-112,2 3 1,0 4-1,1 2 1,1 2-1,2 2 1,2 0-1,2 0 1,2-1 111,2 3 0,2 1 0,3-1 0,1 2 0,2-1 0,0 2 0,1 0-47,2-5 0,1 0 1,0 1-1,2 1 1,0 0-1,1 0 1,0 0-1,1 1 47,2 0 0,-1 0 0,2 0 0,0 1 0,2 0 0,0 0 0,0 0 0,2-1-127,-1 8 1,1-1 0,1 1 0,1-1 0,2 0 0,0 0 0,2 0 126,0-3 0,2 0 0,1-1 0,0 1 0,2-1 0,1-1 0,1 0 0,1 6 0,2-1 0,1 0 0,2-1 0,1-1 0,1-1-75,1-3 0,1 0 0,2-2 0,1 0 0,1-1 0,2-2-159,3 8 0,3-2 0,1 0 1,2-3-1,1-1-108,1-3 0,2-2 0,1-2 1,1-1-1,2-2-179,-1-3 1,2-2 0,0-2-1,2-1 1,1-3 520,9 5 0,3-3 0,1-3 0,0-4 0,-1-4 0,1-3 0,1-3 0,-1-2 0,1-4 0,0-1 0,0 1 0,-1-1 0</inkml:trace>
  <inkml:trace contextRef="#ctx0" brushRef="#br0" timeOffset="1096">10156 2820 23721,'20'-52'233,"0"0"1,0 0 0,3 7 0,1 2 0,5 4-144,20-6 0,7 12-1225,-11 18 1,4 6-1,1 5 1285,9 5 0,2 6 0,1 5-83,-11 0 1,1 3-1,0 5 1,3 6-186,-11 0 1,2 5 0,2 4-1,0 2 1,-2 2 0,0 0 0,-4-1 117,0 0 0,-3 0 0,-1 0 0,-1 2 0,-1 4 0,1 6-35,-4-2 0,0 4 1,1 5-1,0 2 1,0 3-1,-1 1 1,-2-1-1,-2 0 1,-2-3-1,-3-3 35,0 5 0,-4-3 0,-2-2 0,-2 1 0,-1 0 0,-1 2 0,1 3-93,-2-3 1,1 3 0,-1 2 0,0 1 0,-1 1-1,-1-1 1,-1-1 0,-2-2 0,-2-3 92,-1 11 0,-2-4 0,-2-2 0,-2 0 0,-1-1 0,0 0 0,-1 0 0,-1-1 0,-1 0 0,-2 0 0,1-1 0,-2 0 0,0-3 0,-1 0 0,-1 0 0,-1-1 0,0-1 0,-1 0-35,-3 8 0,0-1 1,-2 0-1,-1 0 1,-3 2-352,2-10 1,-3 2-1,-1 1 1,-2 0-1,1-1 1,-1-1-1,2-4-64,-4 6 0,1-3 1,-1-2-1,0 1 0,-3 1 450,1-2 0,-2 3 0,-1 0 0,-1 0 0,1-4 0,1-5 0,-3 2 0,1-5 0,0-3 0,0 1 0,0-3 0,1 1 0,-1 0 0,0-1 0</inkml:trace>
  <inkml:trace contextRef="#ctx0" brushRef="#br0" timeOffset="1628">12523 6672 28581,'-10'-22'0,"0"-4"0,6-12 0,0-3 0,4-5 0,0 5 0,2 3 0,2 10 0,8 7 0,6 11 0,10 21 0,5 18 0,2 27-522,-13 3 0,-4 6 522,-6-14 0,-5 4 0,-3 8 0,-5 8 0,-4-7 0,-6-7 0,-6-3 0,-1-7 0,-2 1 0,-4-6 0,-11-4 0,-4-8 0,-5-2 0,-3-7 0,-3-5 0,-2-7 0,-2-5 0,0-8 0,0-5 0,2-7 0,2-6 0,2-5 0,3-4 0,5-4 0,4-4 0,4-4 0,6 1 0,5-2 0,6-1 0,6 0 0,8 2 0,7 0 0,8 1 0,5 3-180,10 0 0,6 4-540,6 1 1,5 4-271,4 2 1,4 5 989,-3 7 0,4 3 0,-3 2 0,5 0 0,0 3 0,-9 3 0,-1 1 0,1-1 0</inkml:trace>
  <inkml:trace contextRef="#ctx0" brushRef="#br0" timeOffset="2663">12540 6911 25343,'17'0'809,"29"13"-809,-2 2 45,-10 0 0,1 2-1591,-6 0 1,-1 2 1590,2 3 0,-1 1 0,-1 2 0,1 4 186,3 10 0,2 7 1,-4-5-142,-5-8 0,-1-1 206,2 6 0,3 5 0,-6-12-296,-7-14 0,8-65 0,-16-12-449,-2 0 1,-1-4 448,-3 6 0,-2 1 90,-1-4 0,-2-1 0,0 0 0,-2 0-45,-2 2 0,-2 2 0,-1 3 0,-2 1 45,-2 6 0,-3 0-46,-8-11 1,-6 2 357,-9 6 1,-4 2-403,3 1 0,-6 4 0,-6 13 0,-8 3 0,7 6 0,11 4 0,1 3-45,-24-5 0,5 4-135,16 9 840,15 5-1020,14 8 0,16 3-989,45 17 719,7-5 713,-7-8 1,3-1-129,-2-6 0,0-2 45,5-1 0,2-2 45,2 0 0,0-2 90,-2 2 0,2-2 314,-10 0 1,1-2 0,-3 0 0,1 1 0,-1-2-1,6-1 1,-4-2-360,-5-3 584,-11 0-674,-9 2 0,-6 0 0,-4 5 0,-6 6 0,2 11 731,-2 15-731,4 16 0,2 19-366,-3-27 1,0 2 365,1 5 0,-1 2 0,1 2 0,0 0 0,1 1 0,0-1 0,0 0 0,1-1 0,-1-4 0,0 0 0,-1-5 0,0-2 0,4 25 0,0-13 0,-7-28 0,1-24 0,-6-34 0,0-26 0,2 21 0,1-5 0,1 1-562,0-10 0,1-1 562,1 4 0,1-2 0,0 4-739,3-3 1,0 4 738,1 4 0,3 1 0,6-3 0,6 3-206,4 12 1,4 5 205,-1 3 0,3 7 0,2 14 0,0 9 0,-7 8 0,-2 7 0,2 6 0,-2 3-1076,1 4 0,-2 3 1076,0 3 0,-2 5 0,-6-2 0,-2 3 0,-2-1-103,1 6 1,-4 1 102,3 13 0,-6-1 0,-12-23 0,-5-2 0,0-3 0,-3-2 634,-24 22-634,-8-14 284,-3-19-284,-1-9 0,5-24 2506,8-9-2506,18-9 0,6-5 0,6-23 284,5 18 1,5 1-285,19-14 0,11 10 0,6 9 0,9 12 634,5 12-634,7 16 0,-18 12 0,0 6 0,-13-4 0,0 3 0,16 19 0,-4 1 0,0 5 0,-22-19 0,-2-2 0,1-1 32,-4-16-32,-1-17 0,1-23 0,2-24 0,-8 16 0,0-3-370,2-5 0,-1-5 370,-3-4 0,-2-6 0,-1 2-192,-2 12 0,-1 1 1,-2-1 191,-1-15 0,-2-3 0,-3 5 0,-6 0 0,-9 5 0,-5 15 0,-6 1 0,-3 6-18,-6 2 0,-5 7 18,2 8 0,-4 3 0,1 8-830,-12 15 1,0 11 139,16-5 1,-1 4-1,1 2-825,-1 3 0,0 2 0,2 1 1515,0 1 0,1 2 0,1 1 0,3 0 0,1 1 0,2 1 0,2-1 0,0 0 0,-1 0 0</inkml:trace>
  <inkml:trace contextRef="#ctx0" brushRef="#br0" timeOffset="3046">16275 4857 25073,'-24'-7'1889,"5"1"-1530,13 4 181,19 2-90,28 0-1427,-6 0 1,6 0 976,15 0 0,4 0 0,-11 0 0,2 1 0,6-2 0,-4 0 0,6 0 0,2-1 0,0 1 0,-3-1-471,2 1 0,-2 1 0,1-1 1,2 0 470,1-1 0,4-1 0,1 1 0,-1-1 0,-6 1-508,-4-1 0,-4 1 0,-2-1 0,0 0 388,12 0 0,-1-1 0,-1-1-570,4-3 1,0-2-1,-5-4-1384,1-9 1,-7-4 993,-5 2 1,-13-5-3837,-30-4 1,-13-1 4859,-15 6 0,-7 2 0,-8-2 1,-4 2-1,-4-2 0,0-1 1</inkml:trace>
  <inkml:trace contextRef="#ctx0" brushRef="#br0" timeOffset="3228">17343 4004 14182,'-25'-45'1799,"0"1"0,7 6 0,1 0-129,2 1 1,3 2-1671,3-8 1409,9 39-1409,0 26 0,0 9 0,0 6 0,0 20 0,0 7-54,0-9 1,0 2 0,0 8 53,-2-14 0,0 6 0,0 4 0,0 0 0,-1 0 0,1-3 0,0 0 0,0-1 0,0-1 0,0 1 0,0 3 0,-1 2 0,-1 2 0,1 2 0,-1 0 0,1 0 0,0-2-645,0-4 0,1 0 1,0-1-1,0-1 1,0-2-1,1-2 496,-1 9 1,0-4-1,1-1 1,-1 3-1,1-5 1,0 2-1,1 1 1,-1-3 0,1-4-1,0 2 1,0 0-1,0 0 1</inkml:trace>
  <inkml:trace contextRef="#ctx0" brushRef="#br0" timeOffset="3707">21664 2469 21409,'4'-57'269,"-1"0"1,1 0 0,-1 4 0,0 1 0,-1 1-90,-3-17 0,-4 4-1162,-2 10 1,-4 4 1251,-4 12 0,-5 7 449,-31-1-314,18 38 0,0 13 44,-7 22 1,4 15-240,7-4 0,1 7 0,1 9-466,10-16 1,1 7 0,-1 6 0,1 1 0,1 2 0,1-1 0,1-3 255,1-7 0,1-3 0,1 0 0,0 0 0,1 2 0,1 4 0,0 4-72,2-8 1,0 5 0,0 3 0,1 2 0,-1 3 0,2 0 0,0 1 0,0-1 0,1-1 0,1-2 0,0-3 0,1-4 71,1 7 0,1-5 0,0-3 0,1-1 0,1 0 0,2 1 0,0 3 0,2 4-100,0-7 1,1 4-1,1 2 1,1 3 0,1 0-1,0 1 1,1 0 0,1-2-1,0-1 1,0-3 0,1-4-1,0-3 35,4 7 1,0-4 0,0-4 0,2-2 0,1 0 0,0 0-1,2 3-249,1 0 0,-1 2 0,2 1 0,1 1 1,1-2-1,2-2 0,1-3 0,3-4 314,9 5 0,3-4 0,4-4 0,0-2 0,-1-2 0,-2-3 0,-2-2 0,-1-2 0,-1-3 0,2-1 0,2 1 0,11 1 0,1 0 0,0 1 0,0-1 0,-1 0 0</inkml:trace>
  <inkml:trace contextRef="#ctx0" brushRef="#br0" timeOffset="4329">23569 3267 21655,'8'-8'2878,"-2"3"-2428,0 3 899,0 2-450,-4 6-89,2 10-270,-4 23-540,0 27-748,-1-14 1,-1 8-1,0 0 748,0-7 0,-1-1 0,1 4 0,-1 2 0,0 5 0,0 0 0,0-2 0,0-9 0,0-2 0,0-1 0,0 1 0,-1 2 0,1 0 0,0 0 0,0-1 0,1 0 0,1-1 0,-1 1 0,1-2 0,-3 12 0,1 0 0,1 1 0,1-10 0,1 2 0,0-2 0,0-3 0,-1-2 0,-1-3 0,1 0 0,1 5 0,0 0 0,0-7 0,0 17 0,-5-22 0,-2-34 0,-5-32 0,5-7 0,2-7-505,-2-14 0,1-5 505,3 12 0,-1-3 0,1 0 42,-1-7 0,0-1 1,0-2-43,1-2 0,-1-2 0,1 1-590,0 15 1,-1 0 0,0 0 0,1 0 589,-2-16 0,0 1 0,0 0 0,0 2 0,0 0 0,-1 2-526,1 2 1,-1 0 0,1 2 525,0 2 0,-1 1 0,1 0 50,-1 4 1,1 0 0,-1-1-51,-1-9 0,-1-1 0,2 4 0,0-4 0,1 3 0,0 8 0,-2-1 0,3 8 858,3-9-858,-6 37 2077,-1 39-2077,0 7 0,0 5 0,-4-3 0,-1 0 1399,-3 5 1,-2 0-1400,-2 0 0,-1 0 123,-3-1 1,-1-1-124,-1-1 0,-1-2 0,2-2 0,-1-1 0,1-4 0,-1-2 0,-18 18 0,3-11 0,6-7 0,5-6 0,6-8 0,4-2-180,0-7-1756,10 0 137,1 0 1952,34-7 0,7-2 1,25-6-1</inkml:trace>
  <inkml:trace contextRef="#ctx0" brushRef="#br0" timeOffset="4650">24389 3099 26242,'23'-28'989,"-9"7"-809,-6 9 0,-17 7 90,-21 52-180,-2 11-467,13-6 1,-1 12 0,5 2 376,6-14 0,3 2 0,1 0 0,1 0-424,-2 3 1,1 0 0,2 0 0,2-1 423,2-1 0,1 0 0,4-1 0,3-2-30,11 10 0,5-3 0,2-5-208,3 4 1,8-7 147,4-12 0,7-5 0,-3-13 90,-4-17 0,-3-15 0,-1-19 0,-1-15 0,-8-1-326,-6-14 1,-12-9 325,-7 20 0,-3-6 0,-3-3 0,-1 1 0,-2 6-415,-4-8 1,-3 6 0,-2-3 301,-2 4 1,-2-4 0,-1 3-1,-2 5-157,-2 7 0,-2 4 1,-1 3-316,-12-11 0,-5 4-965,-12 2 0,-1 5 1550,18 13 0,1 4 0,-5 1 0,3 4 0,1 7 0</inkml:trace>
  <inkml:trace contextRef="#ctx0" brushRef="#br0" timeOffset="4897">25465 2149 25284,'29'-58'659,"0"0"1,-3 6 0,0 2-480,-4 8 0,0 4 89,-2 7 1,3 5-826,29-5 556,-17 45 0,6 17 0,-2 3-925,-3 1 1,-2 4 0,1 10 924,-8-5 0,2 8 0,1 5 0,0 4 0,-1 1 0,-2-2 0,-3-3-271,-2-2 0,-3-2 0,-2 0 0,-1 1 0,0 1 0,1 3 271,-2-1 0,1 2 0,0 3 0,-1 1 0,0 0 0,-1 0 0,-2-1 0,-2-3-268,0 7 0,-3-1 0,-1-2 0,-2 0 0,-1 0 0,-1 1 268,0 2 0,-2 1 0,0 0 0,-2-1 0,0 1 0,-1 0-139,0-10 0,-1 1 1,-1-1-1,0 0 1,-1 0-1,-1 0 0,0 0 139,-3 8 0,0-1 0,-1 1 0,-1-1 0,-1-1 0,-1 0-40,0-2 0,0 0 0,-2-1 0,0 0 1,-1-1-1,-1-1-35,0-2 0,-1-1 0,0-1 0,-1 0 0,-1 0 0,0-2-230,-4 8 0,0-1 0,-1-1 0,-1-1 0,-1-1-91,1-4 0,0-2 0,-1 0 1,-1-1-1,-2 2 396,1-5 0,-2 2 0,-1 0 0,0-1 0,1-2 0,1-3 0,-4 5 0,2-5 0,-1-1 0,-1 2 0,-6 6 0,-1-1 0,1 0 0,-1 1 0</inkml:trace>
  <inkml:trace contextRef="#ctx0" brushRef="#br0" timeOffset="5516">27589 5599 20845,'-7'0'2968,"-2"0"-2518,8 0 180,-6 0-91,2 5-179,-3 5-180,-2 8 180,-7 28-180,1-4-135,5-11 0,0 3 0,1 4 0,0 2-45,3-1 0,1 0 45,-2 0 0,0-2-135,4 21 180,-9-19-90,7-13 0,-14 3 0,1-16 90,-13-8-90,4-10 0,-15-26 0,18-6 0,-4-20-280,18 2 280,10-7 45,11 15 0,4 1-45,-2 13 0,2 2 0,8-9 0,3 5 90,16 4 0,4 16-90,1 20 90,3 13 0,2 20 120,-21-2 0,1 10 0,-3-3-921,-2 3 0,-1 2 741,0 3 0,0 5 0,-5-5 15,-8-1 0,-4-3-45,-3-1 0,-2-1 28,1-3 1,-2 0-74,-6 8 0,0-3-225,3 15-449,-10 3-631,10-39-449,-6-13-809,6-11 2608,-3-19 0,8-14 0,0-13 0</inkml:trace>
  <inkml:trace contextRef="#ctx0" brushRef="#br0" timeOffset="5764">28251 5559 18498,'20'-41'2698,"-2"5"158,-5 8-2226,-5 8 747,-4 7-1377,1 15 565,-4 20-565,3 27 0,-4-14 0,0 4 200,0 7 1,0 2-201,0 4 0,0 1 0,0 3 0,0 0-1439,0-1 1,0 0 1438,0-2 0,0 0 0,0-5 0,0-1 0,-2-5 0,-2 0-1034,1 0 0,-2-2-585,-6 10-540,-3-9-7672,4-39 9400,-4-20 1,1-20 0,-1-8-1</inkml:trace>
  <inkml:trace contextRef="#ctx0" brushRef="#br0" timeOffset="6680">27499 5472 23274,'-53'-28'1889,"6"5"-1620,15 3-179,15 7 0,12 5 0,22 4-90,21 4 0,-4 0 0,5 0-582,12 0 0,4 0 582,-10 0 0,2 0 0,1 0-1032,6 0 0,1 0 0,1 0 1032,3 0 0,0 0 0,1 0-30,0-1 0,1-1 0,-1 0-291,-3 0 0,0 0 0,-2-2 321,-3 1 0,-1-2 0,-1 0 45,15-1 0,-2-1-1,-11 1 1,-3 0 84,-9 1 0,-3 0 320,19-3 1,-17 1-90,-11 4 540,-10 1-720,-6 2 3015,-5 0-2925,-2 13 1471,-3 13-1741,1 25 0,-2-17 0,-1 3-301,1 6 0,-2 1 301,1 5 0,0 1 0,0 0 0,0 0 0,0-1 0,0-1 0,0-5 0,0-2-221,0-5 1,0-1 220,0 23 0,-7-14 0,-4-11 0,-11-13 0,-2-10 0,-5-5 0,2-12 0,3-4 773,6-30-773,7 6 0,11-19 0,20 4 480,15 19-480,5 11 0,8 31 0,-9 25 0,3 13 0,-20-20 0,-1 3-110,1-1 1,-1 2 109,-1 0 0,0 0 0,15 23-1346,-5-5 1346,-7-13 0,-5-7 0,-4-16 0,-2-12 0,-3-23 0,-2-19 0,-1-21-347,-3 21 0,-1-2 347,1-5 0,0-2 0,-1-1 0,0 0-908,-1 0 0,0 0 908,0 5 0,0 1 0,-1 2 0,0 1-291,0-27 291,0 7 0,-6 11 0,1 9 0,-5 7 0,6 10 651,-5 1-651,4 10 3233,-5 1-3233,2 8 482,-2 1-482,-4 2 0,-6 0 0,-7 0 0,-25 4 0,8 2 0,-15-1 0,2 0 0,20-5 0,-3 0 0,31 0 0,19 0 0,26 0 0,22 0 0,9 0-1064,-7 0 0,3 0 1064,-2 0 0,5 0 0,1 0 0,-12 0 0,2-1 0,1 1 0,0-1 0,3-2 0,2 0 0,-1 0 0,-2 0 0,-8 1 0,-1 0 0,-1 1 0,-2-2 0,10 0 0,-1-2 0,-13 2-900,-7-2-1438,-19 2 2338,-22-4 0,-22 3 0,-14 0 0</inkml:trace>
  <inkml:trace contextRef="#ctx0" brushRef="#br0" timeOffset="53442">12093 12526 23094,'0'-13'2338,"0"1"-1888,-5 2 0,0-3-90,-5 0-180,1-2-90,0 0 0,-2 0 89,-1-1 1,-2 1 90,-6 0-90,-8 2 0,-16 5-632,-17 12 542,23 5 0,-2 3-45,-5 4 0,0 4-45,-2 4 0,0 3 0,1 0 0,1 2-1016,3 1 0,2 1 1016,4-2 0,3 1 0,4-2 0,3 0-468,-11 23 468,17-6 0,17-4 0,17-5 0,18-4 0,19 1 0,-17-14 0,3 0 0,6 3 0,3 4-374,3 5 1,4 6 0,-2-1 373,-11-6 0,-2 1 0,1 2 0,-1-1 0,2 3 0,-2 1 0,-4-1 0,-2 2 0,-5 0 0,-2 1 0,8 17 0,-5 2 0,-6 0 0,-7 0 0,-8-1 0,-6 0 288,-8-1 0,-7-1-288,-6 1 0,-6-3 0,-7-1 0,-4-2 0,-5-4 0,-3-3 0,-3-5 0,-1-3 0,1-6 0,-1-5 0,2-8 0,0-4 0,3-4 0,1-3 0,4-8 0,0-4 22,-6-8 1,2-5-23,13 4 0,3-3 0,-5-6 0,5-2 0,2-11 0,13 4-1439,4 0 1916,14 13-4255,17-2 4108,4 16 0,20 0 1,-3 6-1</inkml:trace>
  <inkml:trace contextRef="#ctx0" brushRef="#br0" timeOffset="53917">13344 13375 20126,'20'-8'3418,"-2"3"-2969,-5 3-89,-7 2 90,-6 0 90,-10 0 89,-10 4 1,-11 6-91,-11 13-89,-9 10-612,22-10 0,0 2 297,-1 4 0,-1 1-45,2 4 0,1 1 0,1 1 0,1 2-90,5 0 0,1 0 0,4-2 0,2 0 0,5-2 0,4 0-215,5 8 1,5-3 214,13 13-45,6-21 0,6-6-225,14-15 90,20-17 0,-19-24-294,-2-17 474,-23 17 0,-2-2 45,-2-4 0,-3-3 45,-2-1 0,-3-2 90,-2 0 0,-3-1-135,-3 2 0,-3 0-45,-1 6 0,-1 1 0,-8-24 0,-1 19 619,4 19-619,4 28 0,2 26 0,10 31 0,-1-24 0,2 2-109,2 5 1,2 0 108,4 2 0,1 0-838,1-1 0,2 0 118,1-3 1,1-3-316,1-3 1,3-2 992,10 2 1,2-5 0,18 1 0,-18-20 0,0 1 0</inkml:trace>
  <inkml:trace contextRef="#ctx0" brushRef="#br0" timeOffset="54467">13859 13517 25343,'-14'-31'1978,"2"6"-1618,5 16-90,7 19-90,18 53-180,-5-15 0,3 4-432,1 0 0,0 1 432,1 2 0,0-2 0,-2-10 0,-1-4 89,6 14-89,0 0-559,-15-33 559,-8-14 0,-4-16 0,-16-43 0,8-1-936,5 11 0,2-1 936,4 9 0,1 1 45,1-1 0,4-1 115,3-7 0,4 1-70,11-12-90,15-1 0,0 40 556,5 17-466,4 18 0,1 19-90,-19-4 0,1 9 0,-3 3-416,-4 0 0,-3 2 0,1 0 416,3 0 0,0 0 0,-4-2 0,-3 15 0,-6-10 0,-5-19 1771,-4-11-1771,0-16 262,0-38-262,5-19 0,0 6 0,1-4-1054,3 0 0,2 0 1054,2-4 0,1 1 0,1 1 0,2 2 0,0 6 0,1 2 0,-1 9 0,2 3 1042,20-9-1042,-1 28 0,3 25 0,-2 23 0,-20-11 0,-2 5 0,6 21 0,-2 4 0,-6-13 0,-1 1-518,3 14 0,-1-1 518,-6-19 0,-2-4 0,-1-1 0,1-2-596,6 22-663,-2-11 1615,-2-13-2695,-2-14 2390,-2-9 0,0-21 1,0-5-1</inkml:trace>
  <inkml:trace contextRef="#ctx0" brushRef="#br0" timeOffset="54784">15260 13700 24623,'10'31'2069,"-1"-5"-1979,1 14-90,1-12 90,8 0-720,27-7 270,-1-13 180,-12-9 0,1-6-89,23-21 179,-15-11 0,-1-6 135,-11 7 0,-2-4-249,-4 3 0,1-3 1,-5-3 622,-7-3 1,-4-3 0,-2 2-60,3-6 0,-4 1 44,-5-13 1,-6 6 45,-12 4-450,-19 27-253,1 35 1,-2 12 252,6 3 0,0 5 0,-12 17 0,4 7-469,11-2 0,5 3 469,1 4 0,5 4 0,9-6 0,3 5 0,3-4 0,1 9 0,5-2 0,3-9 0,3 0 0,5-4 0,7-3 0,5-6-810,4-3 1,5-4-495,3-6 0,3-5 1304,3-6 0,2-4 0,3-5 0,1-4 0,2-3 0,1-1 0</inkml:trace>
  <inkml:trace contextRef="#ctx0" brushRef="#br0" timeOffset="55335">20499 11962 23634,'-6'-53'2338,"-1"4"-1708,-5 6 89,2 10-89,0 7 0,5 13-630,-2 22 0,6 36 0,-2-3 0,-1 7-707,3-3 1,2 4 0,-2 2 706,-1 10 0,-1 3 0,1 2-673,1-11 1,1 2-1,0 1 1,0 0 672,-1 3 0,0 2 0,0-1 0,1 1 0,-1-1 0,1 1 0,0 0 0,1 0-418,-2-2 1,1 0 0,0 0 0,1-1 417,-1-3 0,2-1 0,-1 0 0,1-1 0,0-4 0,-1-2 0,1 0 0,2 2 0,1 7 0,1 1 0,1 0 0,0-5-171,0-1 1,0-5 0,1 1 170,2 6 0,0 1 0,0-8-90,0-11 0,0-5-1259,8 10-1581,-5-36 322,-5-31 2608,-11-43 0,-2 22 0,-1-4 0,-3-6 0,-1-1 0</inkml:trace>
  <inkml:trace contextRef="#ctx0" brushRef="#br0" timeOffset="55640">19475 11754 24083,'-41'-26'1619,"7"3"-1529,7 8 0,17 5 0,17 0 0,29 2-90,-2 3 0,5 0-759,16 0 1,5 0 758,-8 1 0,3 0 0,3 0-524,-8 0 0,1 0 0,2 0 1,1 0 523,4 0 0,1 0 0,2-1 0,3 0 0,-7 1 0,4-2 0,2 1 0,0-1 0,-1 1 0,-4 0 0,-2 0 0,-4 1 0,0-1 0,0 1 0,5-2 15,4 0 0,6 0 0,2-2 0,-2 1 0,-3 0 0,-8 1-15,7-1 0,-8 0 0,1 1 0,7-3 0,0 1 0,-8 0-390,-15 2 1,-6 0 299,15-2-270,-21 3-450,-18 3 157,-16 2-1955,-13 11 2608,-7 10 0,-7 22 0,-1 9 0</inkml:trace>
  <inkml:trace contextRef="#ctx0" brushRef="#br0" timeOffset="56034">21457 12826 25343,'-14'13'809,"5"4"-719,4 11 0,5 12 0,5 16-45,2-4 0,2 4-898,0-12 0,2 0 853,2 17 0,2-2 0,-4-19 0,2-3 0,0-3 0,0-2 518,12 21-518,3-16-90,-1-17 373,1-18-283,15-51 90,-9-8-1456,-12 9 0,-1-4 1680,-6 8 1,-2-2-416,3-12 0,-2 2 191,-4 19 0,-2 2-87,2-5 1,-3 16-4,-8 66 0,-2-7 0,-3 6-569,1 5 1,-2 6 0,-1 1 568,0 2 0,-1 1 0,0 1 0,1-9 0,0 2 0,-1 0 0,1 0 142,-1 3 0,0-1 0,0 3 1,0 2-143,-2 5 0,0 4 0,-1 2 0,1-1 0,0-3 0,1-2 0,1-4 0,-1 1 0,0 2-89,1-3 0,-1 4 1,0-1-1,1-1 1,1-7-32,0 5 0,1-6 0,1-1-780,1 15 1,0-3-601,1-12 1,3-5 1499,8 13 0,7-39 0,9-25 0</inkml:trace>
  <inkml:trace contextRef="#ctx0" brushRef="#br0" timeOffset="56261">22464 13131 24022,'-7'-21'1799,"-2"19"-945,-9 31-764,7 2 0,1 6 44,0 11 1,0 4-565,2-9 0,1 2 0,0 1 430,0 4 0,1 2 0,0 4-290,1-5 0,0 4 0,1 2 0,-1 0 0,1-3 290,-1 1 0,1-2 0,0 0 0,1 3 0,0-1 0,0 3 0,0 2 0,0-1 0,1-2-36,0 6 0,0 0 0,1-2 0,0-1-279,1-8 0,0-1 1,0-2-1,0 0-368,1 13 0,-1-1 1,1-6-308,-1 1 1,3-16-1710,2-26 2699,4-37 0,-4-9 0,0-7 0,1-8 0,0 0 0</inkml:trace>
  <inkml:trace contextRef="#ctx0" brushRef="#br0" timeOffset="56535">22387 13207 23634,'0'-37'1304,"0"0"0,0-27-494,22 11-271,6 29-179,29 17-90,2 30-225,-26-3 0,-2 3 0,-1 5 0,-1 3-2309,-2 4 1,-3 1 2263,-3 3 0,-4 1 0,-1 0 0,-4 2 333,-3 17 0,-5 0-333,-3-17 0,-4-1 0,-2 11 0,-5-2 829,-16 6-874,0-26 0,-2-3-135,-16 7-135,5-18 0,1-4-225,-3-5-179,-6-11-271,29-4-1978,15-19 360,14 2 2608,15-12 0,9 6 0,4 1 0</inkml:trace>
  <inkml:trace contextRef="#ctx0" brushRef="#br0" timeOffset="56994">23163 13573 23184,'16'21'1889,"0"-3"-1619,0-1-1,1 1 91,13 2-270,-3-8-90,18-1-90,-4-11 90,8-9 0,4-9-45,-13-8 0,0-11 75,-10-1 0,-2-6 0,-1 1 60,9-10 0,-6-4-176,-12 1 0,-5-6 0,-7 8 311,-10 14 0,-6 3 44,-3-9 1,-6 7 270,-23 10-360,-9 29-180,20 14 0,1 7 0,-4 9 0,2 5 0,-3 11 0,1 4 0,1 5 0,3 3-445,9-17 0,2 1 1,2 0 444,1 0 0,2 1 0,1-1 0,-3 18 0,3 0 0,6-1 0,4-1 0,3-8 0,8 0-460,20 8 0,9-5 460,-5-18 0,6-5 0,0-7 0,4-3 0,1-5 0,14-7 0,2-7 0,-15-3 0,1-2 0,0 0 0,1-1 0,1-1 0,-1-1 0,1-1 0,-1-1 0,0 0 0,18-4 0,0-2 0,-15 2 0,0-2 0,-3 1 0,2 0 0,-3-1 0,6-2 0,-4 1 0,-7-2 0,-11 1 0,-13-6 740,-14 6-1640,-9-2-989,-11 11 675,-6 3 1214,-5 0 0,-7 5 0,-1-2 0</inkml:trace>
  <inkml:trace contextRef="#ctx0" brushRef="#br0" timeOffset="61753">10469 11545 22644,'2'-31'2609,"0"-3"-2160,-8 12 1,-1 0-180,-5 12 90,-9 5-270,1 2 0,-10 12 0,-2 9 89,-6 20-89,13-11 0,1 2-358,-3 7 0,-1 7 448,-2 8 0,-1 9 0,2-2-756,5-8 1,1 0-1,0 3 621,0 0 0,-2 2 0,2 3 0,0 1-503,5-7 1,0 3 0,1 0-1,1 0 1,0-3 457,0 1 0,1-2 0,0 1 0,0 2 0,1 0 0,-1 3 0,0 1 0,1-1 0,2-4 0,-1 13 0,2-4 0,0 1 0,1-1 0,0 0 0,2-1-310,3 0 0,1-1 1,0-1 309,0-1 0,1-2 0,1 1 0,3-1 0,2 0 0,1-1 0,-1-1 0,1-1 0,1 0 0,3 1 0,1-1 0,2 0 0,1 0 0,0 0 0,3-1 0,2 1 0,2-1 0,1 0 0,2 1 0,1 0 0,2-1-404,2 0 0,1 0 0,2-1 404,1 1 0,2 0 0,1-1 0,1-1 0,1 0 0,0 0-170,3 0 1,0 0 0,1 0 169,0-3 0,0 0 0,4 2 10,-8-12 0,2 3 0,1 0 1,0-1-1,-1-2-10,-1 0 0,0-2 0,-1-1 0,3 1 0,9 9 0,3 1 0,0-1 0,-2-3 0,0-2 0,-1-4 0,-1 0-165,2-1 0,1-1 1,0-1 164,0 0 0,0-1 0,0 0 0,0-1 0,-1-1 0,1 1 157,-2-2 0,1 0 1,0 0-158,-2-1 0,-1 0 0,3 2 0,-3-1 0,3 2 0,0-1 0,-3-1 0,3 2 0,-2-2 0,1 2 110,-4-2 1,2 1-1,-1-1 1,-2-1-111,-3 0 0,-2-3 0,3 2 0,1-1 0,3 2 0,0-1 0,-1-1 0,2 1 0,-1-1 0,3 0-36,-2-2 0,2 1 1,0-1-1,-2-2 36,2-2 0,-2-2 0,1 0 0,1-1 0,2-1 0,0-1 272,1 1 0,0-1 1,1 0-273,-1-1 0,1-1 0,5 2-135,0-2 1,6 1-1,3 1 1,-2-1-1,-4 0 135,-9-3 0,-3 0 0,0-1 0,4 2 0,6 0 0,5 1 0,1 0 0,-2 0 0,-7-2-148,0 0 1,-5-1 0,-1 0 147,1 0 0,-1-1 0,1 0 244,-1 1 0,0-1 0,1 1-244,-1-1 0,0-1 0,1 1 0,-1-1 0,0 0 0,5-1 0,1 0 0,4 0 0,0 0 0,-2-2-105,4 0 0,-2-1 0,2 0 105,-2 1 0,3 1 0,0 0 0,-4-1 0,0-1 0,-3-2 0,0 1 0,2 1 0,0-1 0,0 1 0,-1 0 0,0 1 0,1-2 0,-1-1 0,0-1 0,0 0 0,-1 2 0,1-1 0,-1 1 0,1-2 0,1 0 0,-1 0 0,0 0 0,0 0 0,0 0 0,2 0 0,-1 0 0,1 0 0,0 0 0,0 0 0,0 0 0,2-1 0,0-1 0,1 0 0,-1 1 0,0-1 0,5 0-133,-13-1 0,3 0 0,2 0 1,0 0-1,-4 0 133,0 0 0,-3 1 0,0 0 0,5 0-55,-2-1 1,6 0 0,1 0-1,0-1 1,-2 1 0,-6 0 54,15-1 0,-6 1 0,2-1 91,-4 0 0,2 0 0,-1-1 1,-3 0-92,-4 1 0,-4-2 0,1 1 0,-2 0 0,0-1 0,-1 0 0,0-1 0,0 0 0,-1 0 0,0 0 0,0-1 0,0 0 144,1-1 1,0 0 0,-1 0-145,2-1 0,-1 1 0,0-1 291,1 0 1,1 0 0,-1 0-292,1 0 0,0-1 0,1 1 79,-1 1 1,0-1-1,-1 1-79,0 0 0,0 1 0,3 0 0,-3 0 0,4 0 0,0 1 0,-3 0 0,3 0 0,-2 1 0,1 0 0,13-2 0,3 0 0,-4 1 0,4 1 0,-2 0 0,0 1 0,0 0-302,-1-1 0,1-1 302,-20 3 0,-1 0 0,1 0-19,0-2 1,1 0 0,-1 0 18,3 1 0,0-1 0,0 1 0,0-1 0,1 1 0,-1-1 0,2 0 0,0 0 0,0 0 0,-1 1 0,0 0 0,-1-1 0,2 0 0,0-1 0,0 1 0,0-1 0,-1 0 0,1 0 0,0 0 0,1-1 0,0 0 0,0-1 0,1-1 0,-1-1-38,1 1 0,0-1 1,1-1 37,0-1 0,0-1 0,1 0 0,-2 0 0,1-1 0,2-2 0,1 1 0,4-2 0,0-1 0,-3 1 0,4-1 0,-4 1 0,3-1 0,-3 1 0,3 0 0,-1 0 0,-4 1 0,-1 0 0,-2 1 0,-1 1 0,1-1 0,0 1 0,0 0 38,-1 0 1,0 1-1,-1 0-38,1-1 0,-1-1 0,-1 1 17,0 1 0,-1 0 1,0-1-18,-2 0 0,0-1 0,2-1 0,12-7 0,3-3 0,-4 0 0,-12 5 0,-4 0 0,2-1 0,11-7 0,0-2 0,-4 0 0,2-7 0,-5 0 0,1-4 0,-2-1 0,-1-2 0,-1-2 0,-2 0 0,0-4 0,-6 5 0,2-5 0,-3 2 0,-8 12 0,-3 1 0,1-1-181,7-11 1,0-1 0,-3 2 180,-1-3 0,-3 3 0,-1 1 0,-1 0 182,-3 1 0,-1 0-182,-2 2 0,0 0 469,-3 0 1,-1-1-470,-1 0 0,0-1 0,-2-2 0,0-1 0,0-2 0,0-2 0,1-1 0,0-1 0,1-3 0,-1-1 0,2-1 0,0 0 0,0-1 0,-1 0 0,1 1 0,-1 0 0,-2 2 0,0 0 0,-2 1 0,-2 2 0,-2 1 0,-1 1 0,-1 1 0,-3 0 0,-2 2 0,-3 1 0,-1-1 0,-1 1 0,-1 0 0,-2 1-37,-2 1 1,0 0 36,-1 0 0,-1 0 0,0 2 0,-2 1 0,-1 0 0,-1-1 0,0 2 0,-2 0 708,-1 0 1,-1 0-709,-1-2 0,0 1 0,-2-1 0,-1 1 0,-2-3 0,-1 0 0,-1 1 0,-3-2 0,-1 2 0,-4-2 0,0 2 0,9 10 0,0 3 0,-2-3 310,-9-9 1,-3-3 0,3 5-311,-3-4 0,1 4 0,-1 1 0,1 0 0,0 1 0,0 1 0,1 4 0,-1 1 0,1-1 0,-1 1 0,0 2 0,-1 0-815,-1 1 0,-1 0 815,-2 0 0,-1 1 0,-2 1 0,-4-1-61,2 3 1,-4-2 0,3 2 60,10 6 0,1 1 0,-1-1 0,-10-4 0,-4-1 0,2 0 0,0-1 0,2 1 0,1 1-168,-7-2 1,-1-1 167,12 5 0,-4-2 0,0 0 0,4 4 0,-11-6 0,0 2 0,8 4 0,-3-1 0,3 2 0,-8-2 0,1 3 0,-5-1 0,0 1 0,20 7 0,-1 0 0,-2-1 0,-3-1 0,-4 0 0,0 0 0,2 1 0,-3-1 0,2 0 0,-3 0-140,4 0 1,-3-1-1,0 0 1,4 2 139,-1-1 0,3 2 0,0-1 0,0 0 0,0-2 0,0 1 403,1 1 1,0 1 0,0-1-404,1 0 0,1-1 0,-1 1 0,2 1 0,0-1 0,-1 1 0,2-1 0,0 1 0,-3-1 0,-14-5 0,-4-1 0,3 0 11,12 5 1,2 0 0,-2 0-12,-12-4 0,-3 0 0,4 0 0,-6 0 0,2 1 0,20 6 0,0 1 0,0 0 0,-2 0 0,-1-1 0,1 0 0,-1 1 0,0 0 0,-1 0 0,-1-1 0,0 0 0,0 0 0,0 1 0,0-1 0,0 0 0,-1 0 0,0 0 0,1 0 0,-1 0 0,0-1 0,0 0 0,1 1 0,-1-1 0,0 0 0,0-1 0,1 0 0,-1-1 0,1 1 0,1-1 0,0 1 0,-1-1 0,1-1 0,0 1 0,1 0 0,1-1 0,0 1 0,-1 0 0,0 0 0,0-1 0,2 2 0,0 0 0,-2-1 0,-2 0 0,-2 0 0,-1 0 0,2 1 0,-1 0 0,2 1 0,-5 0 0,-8-1 0,-7-1 0,0 1 0,6 2 0,9 2 0,5 2 0,-2 1-351,-15-2 0,-3 1 0,5 1 351,-4 0 0,3 1 0,-2 3 0,2 1 191,-1-1 0,0 1-191,0 2 0,0 0 0,1 0 0,-4 0 0,5 1 0,-4 1 0,-2 0 0,15-1 0,0 1 0,-1 0 0,-3 1 0,2-1 0,-3 0 0,-1 1 0,1 0 0,2 0-104,-2 0 1,2 0 0,1 0-1,0 0 104,3 1 0,0-1 0,1 0 0,-1 0 0,1 0 0,0-1 0,0 0 0,3 1 33,-3 1 1,2 0 0,-4 1-34,-7-1 0,-7 1 0,0 0 0,6 0 0,9 0 0,5 0 0,-3 0 0,-12 0 0,-3 0 0,-1 0 0,16-2 0,-2 0 0,2 0 0,1-1 0,-4-1 0,2-1 0,-2 1 0,2 0 0,-2 1 0,-1-1 0,4 1 0,-1 1 0,3-1 0,0 0 301,-1 1 0,0-1 0,0 2-301,0 0 0,0 1 0,0 1 0,-1 0 0,1-1 0,0 1 0,1 0 0,0 0 0,1 0 0,-1 1 0,1 0 0,1 0 0,2 0 0,0 1 0,0-1 0,-20 5 0,1 0 0,4 1 0,2 1 0,1 0 0,0 0 0,5 1 0,1 1 195,1 0 1,0 1-196,3-1 0,1 1 0,0 1 0,1 0 0,0-1 0,1 1 0,-1 1 0,0 0 0,1-1 0,-1 0 0,0 1 0,-1 0 0,3-2 0,-3 2 0,2-1 0,-8 3 0,0 0 0,7-3 0,-1 2 0,2-2 0,-3 3 0,2-1 0,0-1 0,-1 0 0,3 1 0,-1 1-291,3-4 0,-2 2 1,2-1 290,-8 3 0,1 0 0,8-3 0,-3 0 0,1 0 179,-2 0 0,0 1 0,-1 0-179,-1-1 0,0 1 0,-2 0 0,-9 5 0,-3 0 0,4-1 0,11-5 0,3-1 0,-1 0 0,-3 1 0,0-1 0,2-1 0,-5 3 0,2-1 0,1-2 0,1-1 0,6-1 0,4-1 0,-8 2 0,3 0 1066,3 3-1066,1 0 0,-1 5 0,-1 0 580,-1 4-580,9-6 0,0 0 0,-16 13 0,16-12 0,0 0 0,-11 6 0,2-2 0,3-4 3248,3-1-3248,5-1 436,2 0-436,3-2 0,1 0 0,2-1 0,-8 6 0,8-6 0,-4 4 0,10-10 0,2 4 0,5-2 0,-2 2 0,5-2 0,-4-1 0,3 1 0,-4 0 0,4 0 0,-1-1 0,-3-2 0,4 1 0,-1 1 0,-7 8 0,7-6 0,-11 8 0,8-9 0,-3 0 0,4-5 0,0 1 0,0-4 0,3 6 0,-6 6 0,10-1 0,-12 7 0,6-1 0,0 1 0,-3 3 0,5 6 0,-2-10 0,4 10 0,3-18 0,-4-2 0,3-3 0,-2-3 0,3 6 0,0 1 0,0 0 0,0 0 0,0-1 0,0 1 0,0 4 0,0 11 0,0-6 0,0 5 0,0-2 0,0-11-90,0 5-1349,0-13-270,0-1-630,3 1 2339,0 5 0,5 9 0,-2 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20:11.24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8962 4131 15718,'0'13'6296,"0"-1"-5486,0-6-270,0 5 89,0-9 181,0 5-1,0-1-179,0-4-90,0 5-91,0-7 901,0 0-1350,5-5 0,8-5 0,13-10 0,11-11-1696,1-2 0,3-4 1696,-7 8 0,0-2 0,14-12 0,1-1-637,-12 12 1,-1 1 636,0 1 0,-1 2-185,0 1 0,1 0 185,7-5 0,-1 2 0,-12 11 0,-1 1-14,8-6 0,-3 3 14,-7 7 2564,-4 2-2564,-18 34 0,-3 7 0,-2 33 0,-2-25 0,-1 2 254,0 9 1,-1 3-255,-2 11 0,0 4-382,2-18 0,0 2 0,0 2 382,0 4 0,0 1 0,0 0 0,-1 3 0,1 1 0,0-1 0,0 3 0,0 0 0,0 0 0,1-3 0,-1 1 0,1-1 0,-1-3 0,1 0 0,0-1 0,1-4 0,1-2 0,-1-1 0,0 15 0,1-1-154,-1 2 0,0-4 154,2-21 0,-1-2 0,-2 7 0,-1-6 0,3-21 1037,-3-8-1037,4-30 1909,0-4-1909,0-3-1079,0 3-360,0 6 407,0 6-2386,0 7 1259,0 3 2159,0 2 0,-5 6 0,-2 3 0</inkml:trace>
  <inkml:trace contextRef="#ctx0" brushRef="#br0" timeOffset="339">9409 5798 18416,'-29'4'5577,"1"-3"-4767,-1 11-91,1-6 1,1 2-90,3 1-91,4-8-89,5 3 270,7-4-720,26 5 0,40-4 0,-24 1 0,3 1-548,13-3 0,1 0 548,-7-2 0,-1-1 0,2 1 0,4-2 0,6-3 0,5-2 0,-4-1 0,-2 1 0,0 0 0,-2-1 0,4 0 0,-8 0 0,-13 3 0,-5-1 0,23-4 0,-12 4 0,-11 1 0,-10 4 0,-6 0 0,-6-3-989,-4 2-540,-5-8 915,-6 4-1815,-3-4 2429,-2-4 0,1-2 0,1-2 0</inkml:trace>
  <inkml:trace contextRef="#ctx0" brushRef="#br0" timeOffset="949">12726 3125 24353,'9'-32'1709,"-5"5"-1349,0 9 90,-4 8-91,0 5 1,0 14-90,-6 7-90,-2 12-90,-12 10 0,-5 3 0,-8 5 0,-5-3-498,-5-2 498,-7-8-90,-9-9 0,27-17 0,-3-2 45,-24-7 0,-3-5-45,15-1 0,0-3-1036,-17-6 1,1-4 1035,20-1 0,5-2 0,1-2 0,2-2-566,5-1 0,3-2 566,4-1 0,4 0 0,5 0 0,7-2 0,9-10 0,12 1 0,18 6 0,8 3 0,2 0 0,6 7-368,15 9 1,3 12 367,-8 11 0,-2 7 0,5 7 0,-2 6 0,-19-4 0,-1 2 0,-1 4 0,-1 3 0,0 3 0,-3 3 66,-2 2 0,-2 3 0,-3 2-66,0 3 0,-3 1 0,-2 5 0,-5 5 0,-3 5 0,-1 2 0,-2-3 0,-2-12 0,0-3 0,-2 2 0,-4 8 0,-4-5 0,-3 7 0,-2 5 0,-2 2 0,-1 1 0,-1-1 0,-1-4 0,0-6-260,-4 6 1,-2-5 0,0-3 0,-2 1 0,-1 3 259,3-4 0,0 4 0,-1 2 0,-1-1 0,0-1 0,-1-5 0,-1-5 0,-6 3 0,-2-5 0,1-5 0,0-3 0,-10 13 0,1-6 0,1-6 0,1-2-375,5-6 1,1-2 374,-22 13 531,13-13-531,9-15 1033,7-7-1033,6-12 2734,7-7-3364,4-11-809,5-6-270,0-3-1514,11-17 3223,-1 16 0,13-5 0,-2 19 0</inkml:trace>
  <inkml:trace contextRef="#ctx0" brushRef="#br0" timeOffset="1926">19877 3999 24713,'-30'-5'2339,"1"2"-1710,7-7-89,9 4-180,6 1-360,19 1 0,17 1 0,23-2 0,9 0 0,-7 2 0,7 0-649,-13 1 1,7-1-1,4 0 1,-1 0-1,-5 0 649,13 0 0,-4 0 0,4 1 0,-14 0 0,2 0 0,2 1 0,-2-1 0,-3 1 0,13-2 0,-4 1 0,0 0 0,-4 1 0,0 0 0,-2 0-488,-4 0 0,-1-1 0,-1 0 488,12-2 0,-2 1-6,-10 0 0,-3 0-84,-4-4 0,-5 0-899,5-2-361,-10-8-359,-38 4-629,-12-2 2338,-16 0 0,-8 2 0,-4 0 0</inkml:trace>
  <inkml:trace contextRef="#ctx0" brushRef="#br0" timeOffset="2159">20852 3343 24263,'-24'-29'1394,"1"-1"1,-18-21-766,7 8-1098,8 10 739,7 10 82,5 10-352,8 67 0,4-17 0,2 5-633,0 7 0,1 7 0,0 1 633,0 4 0,1 1 0,-1 6 0,0-14 0,0 6 0,-1 2 0,1 2 0,0-2 0,-1-3-472,1 1 1,-1-4-1,1 1 1,-1 0-1,1 3 472,-1 3 0,0 4 0,1 1 0,-1 0 0,0-3 0,0-4 0,0 6 0,0-3 0,0-4 0,0 1 0,0-4 0,1 0 0,-1-1 0,-1-2-390,0 12 1,-1-1-1,0-3-360,0-7 1,-1-2-1,-1-3-1161,-3 13 0,-4-4 1911,1-13 0,-4-6 0,-22 9 0,-6-21 0</inkml:trace>
  <inkml:trace contextRef="#ctx0" brushRef="#br0" timeOffset="2698">12860 1859 24263,'2'-37'1619,"0"0"0,8-17-1079,12 21 0,7 8-540,29 17-2831,-8 18 1,2 11 2830,-16 4 0,-2 8 0,-1 4 0,-3 0 0,0 3 0,-1 3 0,-1 2-216,-2-1 1,-1 2 0,0 3-1,-1 1 1,0 1 215,2 7 0,-1 2 0,-1 2 0,0 2 0,-1 0-74,-2-5 1,-1 1 0,-1 0 0,0 2 0,0 1-1,-1-1 74,-2-5 0,-1-1 0,0 0 0,0 2 0,0 1 0,-1 2 0,0 2-102,-2-5 1,0 3-1,0 2 1,0 2 0,0 0-1,-1 1 1,0-1 0,0 0-1,-1-3 1,0-1 101,-1 1 0,0-2 0,0-1 0,-1-1 0,-1 0 0,1 1 0,-1 1 0,0 2 0,0-4 0,0 2 0,-1 2 0,1 1 0,0 0 0,-1 0 0,-1-1 0,-1-2 0,0-3 0,-2-2 0,0 12 0,-2-4 0,-1-2 0,-2-2 0,0 0 0,-2 0 0,0-2 0,-1-1 0,0 0 0,-2-1 0,-1 0 0,-1-1 0,-3 7 0,-2 0 0,-1-1 0,-1-1 0,-2-1-281,0-2 1,-2-1 0,-2-1 0,0-1 0,-3-1-98,1-3 0,-3 0 0,0-2 1,-2-1-1,-1-1-297,-8 9 0,-2-1 1,-1-3-1,-3-1 679,-1-3 1,-2-2 0,-1-1 0,-2-3 0,-2-2 0,-2-3 0,-1-1 0,-1-1 0,9-9 0,1 1 0,-1-1 0,1 1 0,-1-1 0</inkml:trace>
  <inkml:trace contextRef="#ctx0" brushRef="#br0" timeOffset="3150">7744 1915 23454,'-22'-44'569,"0"0"1,-1 5 0,-3 4-480,-2 11 0,-3 7-659,-3 11 0,-1 11 974,-6 18 0,1 14-1176,8 1 1,2 6 0,0 6 994,5-2 1,1 4 0,0 3 0,1 3-207,3-3 0,-1 2 0,2 3 0,0 1 0,1 1-209,2-2 1,0 1-1,1 2 1,1 1 0,0 1-1,1 1 191,1-5 0,0 2 0,1 1 0,1 0 0,0 1 0,0 0 0,1 1-175,2-5 1,-1 1 0,1 0 0,1 1 0,0 0-1,1 0 1,0 0 0,0 0 174,1 2 0,0 0 0,1 1 0,0-1 0,1 1 0,1-1 0,0 1 0,1-1-96,0-1 0,0 0 0,1-1 0,0 0 0,2 0 1,0 2-1,2 0 0,1 3 96,1-11 0,1 3 0,2 1 0,0 1 0,1 0 0,0 1 0,1-1 0,1-1 0,0-1 0,0-2 0,0-3 0,2 7 0,0-2 0,1-3 0,0-1 0,1 0 0,1 0 0,1 1 0,2 1-140,0 2 0,2 2 0,1 2 0,1 0 0,1-1 0,0-1 0,2-3 1,0-3-1,1-4-235,5 3 0,2-4 0,1-4 0,1-2 1,1-1-1,1-1-135,0-1 0,2-2 1,1 0-1,1-2 0,0-2 1,1-1 509,8 4 0,2-3 0,0-1 0,2-3 0,0-1 0,2-3 0,0-3 0,2-1 0,0-1 0,1-2 0,-1-3 0,1 1 0,-1-1 0,1 0 0,0 1 0</inkml:trace>
  <inkml:trace contextRef="#ctx0" brushRef="#br0" timeOffset="3890">14883 5300 26962,'-10'27'1349,"-2"11"-1214,2 6 0,1 6-888,1-7 1,1 2 752,0 19 0,2 1 0,2-13 0,1 0 0,1-2 0,2 0 237,-1-3 1,1 2-238,3 9 0,0-2 0,-1-20 0,-1-1 0,3 7 0,0-5 0,-1-4 248,-2-10-248,0-30 0,-15-28 0,1-14 0,-5 8 0,-4 2 0,-10-7 0,10 19 0,-2 3 0,-15-1 0,-1 14 782,-14 14-782,7 24 0,10 26 0,22 0 0,24 6 0,9-24 0,5-2 0,3-7 0,3-3 0,1-6 0,1-8-90,1-3-990,10-6 181,-10-6-270,10-5-1755,-14-15 1,-2-5 2923,8-8 0,-8 6 0,-2-1 0,-3-4 0</inkml:trace>
  <inkml:trace contextRef="#ctx0" brushRef="#br0" timeOffset="4260">15004 6057 23813,'10'5'1350,"22"5"-1350,9-14 0,8 1 0,9-19 0,-26 2 180,5-9-1,-19 5 91,-4-1 90,-8 2 90,-6 0 0,-8 5-1,-6 3 451,-19 5-720,5 12-180,-11 6 0,9 15 0,1 7 0,1 8 0,5 8 0,7 3 0,8 4 0,10-16 0,3 0 0,8 19-609,-1-21 1,3-4 68,15 5-2038,24-11 1049,-6-16 584,-15-10 1,1-4-1485,17-16 2429,1-14 0,-1-4 0,-25 16 0,-1 1 0</inkml:trace>
  <inkml:trace contextRef="#ctx0" brushRef="#br0" timeOffset="4566">15719 5930 21565,'0'-11'2968,"-3"4"-2518,2 4-270,-3 3-180,18-6 0,-4-1 0,11-7 90,-11 1 89,-2-2 181,-4-3 0,-2 0 180,-9 2 89,-6 1-89,-11 10 180,-21 18-720,8 10 0,12-1 0,1 3-223,-4 27 223,14-21 0,3 1 0,-5 32-234,11-29 0,2-1 234,5 30 0,10-6 0,12-7 0,13-12-629,11-19-990,13-11 584,-27-12 1,2-5 1034,18-15 0,2-5 0,-14 6 0,-1-3 0,14-13 0,0 0 0</inkml:trace>
  <inkml:trace contextRef="#ctx0" brushRef="#br0" timeOffset="6378">25347 2433 17607,'0'-10'3598,"0"0"-3328,0 0-180,0 2-90,0 1 90,0 2 90,0-1 89,0 1 271,0 3 2428,0-1-2338,0 1-450,0-1-90,0-2 0,0 2 1889,0 1-1979,0 11 0,4 14 0,2 29 0,-1-4 0,1 10 0,-1-1-965,0-4 0,-1 0 1,0 3 964,1 5 0,-1 5 0,0 0 0,-1-1 0,-1-9 0,0-2 0,-1 1 0,1 4 0,-2-5 0,1 4 0,0 2 0,-1 1 0,1-2 0,-1-3 0,1 12 0,-1-3 0,1-1 0,-1 4 0,0-14 0,0 3 0,1 1 0,-1 0 0,0-1 0,1-2-307,0 4 1,1 0-1,0-2 1,-1-1 0,1-3 306,0 15 0,-1-4 0,1 1 0,0-8 0,1 2 0,-1-2 0,0-6 0,1 8 0,-1-6-314,1-9 1,0-3 313,-1 23 0,0-19 0,-2-14 2043,0-27-2582,0-16 1185,0-26-2130,0 2 0,0-3 359,1 5 1,1 0 797,1-14 0,1 0 0,1 10 0,0 2 0,1-2 1,0 0-1</inkml:trace>
  <inkml:trace contextRef="#ctx0" brushRef="#br0" timeOffset="7899">26452 2337 20215,'-31'0'3598,"3"0"-3238,3 0 0,7 0-180,7 0 90,6 0-270,21 0 90,10-2 0,28-4 89,-19 2 1,1-2-649,10-2 0,2-1 648,6-2 1,2-1 45,4-3 0,0-1-90,1 1 0,-1-1 0,-4 1 0,0 2 45,-7 1 0,-1 4 314,4 4 1,-3 6-495,14 19 0,-29 2 0,-7 9-453,-14 10 0,-9 5 453,-1 15 0,-4 6 0,-2-16 0,-2 3 0,-2 1-888,-1 7 1,-2 3 0,0 1 887,1-14 0,-1 1 0,0 1 0,0 0 0,-1 2 0,-1 2 0,0-1 0,0 1-445,0 1 0,-1 1 0,0-1 0,0 1 445,0 0 0,1 0 0,-1 1 0,0-1-107,1-2 0,0 1 0,-1-1 0,2 0 107,-1-3 0,2-1 0,-1 1 0,1-2 0,0-3 0,1 0 0,0-1 0,0-2 0,-1 12 0,1-2 0,0-2 0,1-6 0,0 0 0,2-3-225,-2 13 1,1-3-631,3-11 1,0-3-1000,-3 20-935,6-25 3207,-3-22 1,4-29 0,0-14-1</inkml:trace>
  <inkml:trace contextRef="#ctx0" brushRef="#br0" timeOffset="8093">26383 4187 26062,'-31'-13'899,"0"0"1,-24-10-810,18 8 0,17 2 0,25 3-90,28 0 45,24 2 0,14 1-961,-22 2 0,4 0 1,3 0-1,-1 0 758,0 1 1,0-1 0,2 1-1,2 0-292,2 0 0,4-1 1,0 1-1,-3-1 1,-5 2-153,-1 0 1,-5 0 0,1 0 31,8-1 1,1 0-1,-8 0-645,-14 2 1,-6-1 1214,8-7 0,-29 0 0,-17-3 0</inkml:trace>
  <inkml:trace contextRef="#ctx0" brushRef="#br0" timeOffset="8433">24929 995 15539,'-14'-59'287,"0"1"1,0-1 0,-6 11 0,-3 2 0,-7 7 230,-12 5 1,-9 8 0,-1 9-219,4 12 0,-1 10 0,-2 12-89,6 10 0,-4 11 0,-1 9 0,0 4 0,3 1 0,3-2-211,8-6 0,3 1 0,2 0 0,0 2 0,0 2 0,-1 4-11,0-1 1,-2 3 0,-1 2 0,0 2 0,1 1-1,1 1 1,2-1 0,2-1 10,4-4 0,1 0 0,2 0 0,1 1 0,1-1 0,1 1 0,0 1 0,0 0-4,-1 3 1,1 0 0,1 1 0,0 0 0,1 1-1,0 0 1,2 0 0,0 1 3,0 1 0,2 0 0,-1 0 0,2 1 0,1 0 0,0 0 0,1 0 0,1 0-26,1 0 1,1 1 0,1-1-1,0 0 1,2 1 0,0-1-1,2 1 1,1-1 25,0-2 0,2 1 0,1 0 0,0 0 0,2-1 0,1 0 0,1 0 0,1-1 0,1-2 0,1 1 0,1-2 0,1 1 0,1-1 0,1 0 0,2-1 0,0-1 0,4 6 0,1 0 0,2-1 0,1-1 0,1 0 0,2-2 0,1 0 0,1-3 0,1 0 0,2-1 0,1-1 0,2 0 0,0-2 0,2-1 0,0-1 0,1-2 0,2 0 0,1-1 0,1-1 0,0-1 0,2-1 0,0-2 0,1-1 0,1 0 0,1-2 0,0 0 0,2-1 0,-1-1 0,1-1 0,0-1 0,1-1 0,0-1 0,1 0 0,0-2 0,0 0 0,0-2 0,0 0 0,1-2 0,0 0 0,0-1 0,0 0 0,0-2-240,6 3 0,1-2 0,0 0 0,0-1 1,1-2-1,-2 0-165,-1-2 0,-1-1 0,1 0 1,-1-2-1,0-1 0,0-1 405,6 1 0,1-2 0,-1-2 0,0 0 0,-1-2 0,-5-1 0,1-2 0,-2-1 0,1 0 0,-1-2 0,10-1 0,0 0 0,0 0 0,0 0 0</inkml:trace>
  <inkml:trace contextRef="#ctx0" brushRef="#br0" timeOffset="8847">28937 853 24803,'-21'-48'359,"1"0"1,2 6 0,3 1-270,-4-20 90,23 22 0,26 29 45,-1 19 0,3 11 134,13 16 1,2 11-1578,-9-1 1,1 6-1,-2 4 1272,-10-12 0,-2 2 0,1 2 0,-2 3 0,-1 1-291,-2-2 0,-1 2 0,0 1 0,-2 2 0,0 0 1,-1 2 248,-3-4 1,1 2 0,-2 1 0,-1 0 0,0 1 0,-1 1 0,-1 0-237,0 2 1,-2 2 0,-1 0 0,0 1 0,-1-1 0,-1 2 0,-1-1 223,0 1 0,-2 1 0,0 0 0,-1 1 0,-1-1 0,0 0 0,-1 0-137,-1 0 1,-1 0-1,0 0 1,-2 0 0,0 0-1,0 0 1,-1-1 148,-1-2 1,0 0 0,-1 0 0,-1 0 0,0-1 0,0 0 0,-1 0-9,0-4 0,0 0 0,-1 0 0,0 0 1,-1-1-1,0-1 0,0 0-4,-3 4 0,0-1 0,0 0 0,-1-1 0,0-1 0,-1-1 0,-1 5 0,-1-1 0,0-1 0,-1-1 0,0-1 0,-3 5 0,-1-1 0,0-1 0,0-3 0,1-8 0,0 0 0,0-3 0,0-1-30,-4 6 0,0-1 0,0-4-44,-10 11 1,1-5-782,6-10 1,-1-6 1131,0-13 1,2-10-1,1-13 1,1-29-1</inkml:trace>
  <inkml:trace contextRef="#ctx0" brushRef="#br0" timeOffset="9491">30383 4329 14362,'-12'-59'2519,"-3"1"344,-5 4-2324,2 20 1,-3 2 0,-13-13-405,11 19 0,-3 3 134,-14 0 1324,-3 13-1503,0 3 90,1 18-180,3 8 90,4 16-90,7 11 90,7 8 553,11 7-643,8 5 1231,6-32 0,2 1-1231,3 3 0,2-1 0,4 1 0,3-1-221,2 2 0,3 3 221,1-3 0,4 2 0,-1-2 0,5 9 0,1 0 0,-4-5 0,1 2 0,-1-3 0,0 4 0,-1 0 30,-5-4 0,0 2 0,-2 0 60,4 17 0,-3-1-45,1-1 0,-9-1-45,-18-1 0,-11-6 0,-21 0-783,3-22 0,-4-5 783,5-10 0,-1-5 0,-31 1 386,4-5-386,9-12 0,10-8 406,12-14-406,15-14 0,12-13-286,7 22 1,4-3 285,4-4 0,3-2 0,3-5 0,3 0 0,3-4 0,3-1-214,0 0 0,1-1 214,1-1 0,1 1 0,-1 1 0,-1 1-294,-1 1 1,-1 1 293,-1 1 0,-2 1-1038,-2 2 0,-3 1 1038,0 0 0,-3 1 0,-4 2 0,-3-2-290,-8-14 1,-5 0 199,-3 17 0,-4 2 233,-9-11 0,-6 5-683,-2 20 1,-3 5-316,-6 1 1,-2 4-586,-3 4 1,-1 2 1439,-4 3 0,0 2 0,0 7 0,0 1 0,0 2 0,-1 0 0</inkml:trace>
  <inkml:trace contextRef="#ctx0" brushRef="#br0" timeOffset="12569">30500 4182 21295,'-22'-34'2249,"0"6"-1980,5 3 271,3 7 90,8 3-91,-2 2-89,8 3-90,-8 0 180,2-2-1,-4-1 91,-4 0-90,-3 3-540,-7 4 0,-5 19 0,-3 8 0,4 0 0,-1 4-983,-15 18 1,1 6 982,7 2 0,4 3 0,10-14 0,1 1 0,1 2-914,1 4 0,0 0 1,2 2 913,1 0 0,1 2 0,2-1 0,0 3 0,2 1 0,2-1-200,2-2 1,1 0 0,2 3 199,3-3 0,1 3 0,1 0 0,1-4 0,3 0 0,1-3 0,2 1 0,3 10 0,1 2 0,5-8 0,9-5 0,5-7 0,3-5 0,4-4 0,3-7 0,3-5-167,1-5 1,2-5 166,0-6 0,0-4 0,0-5 0,-1-6 0,0-3 0,-3-5 0,-1-6 0,-2-4 0,-2-5 0,-3-6 0,-9-4 0,-2-6 0,-4 0 205,2-9 1,-4-2-206,-4 7 0,-3-4 0,-4 4 0,-6-8 0,-5 4 0,-3-3 0,-3 2 0,-5-2 0,-3 2 0,-1 0 0,-3 2 0,-1 2 0,-2 0 0,-1 5 0,-1 1 0,1 5 0,-1 3 0,0 3 0,-1 2 867,3 7 0,1 1-867,-21-19 0,9 15-443,4 13-1176,3 15 277,1 17-1356,-1 16 2698,3 20 0,14-16 0,3 2 0,0 5 0,0 0 0</inkml:trace>
  <inkml:trace contextRef="#ctx0" brushRef="#br0" timeOffset="13175">31317 4741 25792,'9'-29'1619,"-2"4"-1079,-7 5-180,-4 4-180,3 4-90,-6 4-90,6 3 0,-2 0 0,3 3-90,0-3 0,0-3 90,1 0 0,2-4 0,-1-3 90,0-6 0,-2-2-90,-4-2 0,-2 4 0,-8 6 0,-7 12 0,-9 17 0,3 18 0,1 8 0,5-4 0,0 3-537,-6 20 0,4 3 537,10-12 0,5 2 0,6-3 0,2 3 0,3-3 0,3 6 0,4-2 0,0-8 0,3 1 0,2-5 0,8-4 0,3-5 0,2-4 0,3-5 0,3-8 0,3-4-191,2-5 1,1-6 55,4-7 0,0-8 0,2-5 1,-1-5-633,4-11 0,-2-7 737,-16 9 0,0-2 0,-1-3-510,1-6 1,-1-2 0,-2-1 569,0-6 0,-2-1 0,-1-2 30,0-3 0,-2-2 0,-2-2 7,-5 15 1,-2-1-1,-1-1 1,-1 0 22,0 0 0,-1 0 0,0 0 0,-2 0-464,-1 0 1,-1 1 0,-1-1 0,0 2 373,0-13 0,-1 2 0,-1 1 0,-1 5 0,-1 1 0,-1 2-1,0-14 0,0 3 1,0 4 0,-2 6 0,-4 5 804,-4 35-804,1 36 0,0 18 0,-3 13 0,0 7-96,2-11 1,1 3 0,0 2 95,-2 8 0,1 2 0,-1 1 0,4-14 0,-1 1 0,1 1 0,1-1 0,-1 2 0,0 0 0,2 1 0,-1-1 0,2-1 0,0 0 0,1 0 0,0-1 0,0-3 0,0 1 0,1-1 0,0-1 0,1 11 0,1-1 0,0 1 276,1 6 1,1 0 0,0-5-502,0 3 1,1-4-649,1 6 1,0-8-1197,1-9-809,-4-26 2878,0-20 0,-2-26 0,0-13 0</inkml:trace>
  <inkml:trace contextRef="#ctx0" brushRef="#br0" timeOffset="13370">31698 4451 22162,'-28'-27'629,"1"0"1,2 2 0,1 2-270,-11-13 1741,17 11-2101,18 7 638,24 10-638,30 4 0,-13 4 0,4 0-1346,12-1 0,4 0 1286,-15-1 0,1 0 0,1 0-270,1 1 0,0 0 0,4 0-390,-4 0 0,3 0 0,1-1 0,-2 2 720,8-1 0,0 1 0,-2 1 0,-2-1 0,-2 0 0,-3 0 0,3 0 0,-1 0 0</inkml:trace>
  <inkml:trace contextRef="#ctx0" brushRef="#br0" timeOffset="18086">13872 9370 24713,'9'-32'1289,"0"-1"0,-2 0 1,-1-1-1290,-3 0 0,-1-1-2274,-6-31 2274,0 8 695,-4-5-695,3 27 371,9 25-371,14 57 0,-1 7 0,1 12-768,-3-6 0,1 5 0,0 4 768,-5-18 0,0 3 0,-1 1 0,0 2 0,0 0-272,-2-2 1,0 0 0,0 1 0,-1 1 0,0 0 0,0 2 271,-1 1 0,1-1 0,-1 1 0,-1 3 0,-1 4 0,-3 7 0,-2-20 0,-2 6 0,0 3 0,-2 3 0,0 3 0,-2 2 0,1 1 0,-1 0 0,-1-1 0,1 0 0,-1-3 0,1-2 0,0-3 0,0-5-41,0 11 1,0-6 0,0-3 0,0-2 0,-1 0 0,-1 2 0,-1 3 0,-2 6-98,2-13 0,0 4 0,0 4 0,-1 2 0,-1 3 0,0 0 0,-1 2 0,-1-1 1,0 0-1,-2-2 0,0-2 0,-2-3 0,-1-4 0,0-3 0,-3-6 58,-12 17 1,-4-7 0,-3-6 0,-1-3 0,-1-3 0,0 0 0,3 1-1,-1 3 1,2-2 0,0 0 0,-1-3 0,-2-1 0,-2-3 0,-8-8 0,-1 1-1,1-1 1,0 1 0,-1-1 0,1 1 0</inkml:trace>
  <inkml:trace contextRef="#ctx0" brushRef="#br0" timeOffset="18510">9226 10148 14632,'-37'-49'523,"0"0"0,1 0 1,-1 0-1,0 0 1,0 0-1,1 0 0,-1 1 1,-7 12-1,1 6 1,-2 11-1,-5 14-523,1 12 0,-8 9 0,-5 8 0,-2 8 0,1 8 0,6 6 0,7 8 0,11 5-62,22-18 1,3 5 0,4 5-1,4 4 1,3 4 0,2 4-1,3 3 1,3 2 0,1 3-1,2 2 1,1 1 0,1 1-1,1 1 1,1 0 0,0 0 0,-1-1-1,1-1 1,-2-1 0,0-2-1,-2-3 1,-1-2 0,-2-3-136,0 7 0,-2-1 0,0-2 1,0 0-1,0-2 0,-1-1 0,1 0 0,0 0 1,0 0-1,1-1 0,0 1 0,2 1 1,1 0-1,0 2 0,3 0 0,1 2 103,-1-9 0,0 3 0,1 2 0,0 2 0,0 1 0,2 2 0,-1 0 0,2 1 0,0 0 0,0-1 0,2 0 0,0 0 0,1-3 0,0-1 0,2-2 0,1-2 0,0-3 0,2-3 0,0-3 0,2-5 0,1-3 0,1-5 94,16 13 0,4-7 0,2-6 0,3-5 0,1-4 0,1-3 0,-2-3 0,-1-2 0,-3 0 0,15 5 0,-3-6 0,-1-4 0,1-1 0,4 0 0,-3-3 0,-1-1 0,0 1 0,1 0 0,-1-1 0,0 1 0,1-1 0</inkml:trace>
  <inkml:trace contextRef="#ctx0" brushRef="#br0" timeOffset="19454">15675 11901 16626,'-45'-37'3778,"-8"9"-1230,-6 6-2099,0 24-134,25 16 0,2 7-225,7 1 0,2 4 241,-10 13 0,3 4-286,12-3 0,3 3-121,1 3 1,2 2 75,5 2 0,2-1 0,0 1 0,2-1 0,6-4 0,2-1 0,0-3 0,4-3 461,4-6 0,3-3-461,21 20 132,7-20-132,-10-26 0,3-10 0,7-24 0,-3-13 0,-2-2 0,-13-12-771,-27 5 1,-13-11-1,-7-4 1,0 3-1,4 10 771,4-9 0,-6 4 0,-10 2 0,-10-10 0,2 10 0,14 28 0,18 26 0</inkml:trace>
  <inkml:trace contextRef="#ctx0" brushRef="#br0" timeOffset="20093">16296 11937 22554,'-59'-25'1115,"1"0"0,-1 0 1,11 42-1,4 18 1,9 6-1116,13 6 0,9 7 0,5 4-1415,3 0 0,3 6 0,4-2 0,3-11 1415,5-10 0,5-6 0,9 9 0,6-4 512,-7-12 1,5-4-648,26 6 0,4-8 0,-20-12 0,3-7-45,5-4 0,5-5 0,-4 0 90,-3-1 0,-1-5 0,7-11 0,4-8 0,-6-2 0,-4-7 1,-4-3 246,-8 9 1,1-1 0,-4-3-158,3-20 0,-8-4 45,-6-1 0,-4-2 0,0 7 0,-5-4 202,-9 11 1,-4-7-1,-2 1 1,0 7 111,0-1 1,-3 2 718,-1 3 0,-2-2 1,2 10-630,-1 6-199,6 29-250,-6 24 0,0 11 0,3 0 0,2 4-212,-1 4 0,2 2 212,-1 7 0,1 4 0,1-3 0,1 5 0,0 0 0,3 0 0,0 0 0,1 0 0,0 0 0,-1-1 0,2-1 0,5 16 0,2-6 0,-1-23 0,1-4 0,1-3 0,2-2 0,12 24 0,1-12 0,1-5 0,-3-7 0,6 1-449,-10-10-361,2-4-179,-13-12-181,-4-6-2158,-2-11 900,-9-3 2428,-2-14 0,-9-2 0,-1-4 0</inkml:trace>
  <inkml:trace contextRef="#ctx0" brushRef="#br0" timeOffset="20299">16694 12176 22554,'-37'-26'3778,"1"1"-3148,1-1-91,6 3-179,7 3-180,12 2-90,6 5-90,15-1-2621,44-5 1,12 2 2035,-29 8 1,0 0-16,13-3 0,6-1 1,-6 3-947,-11 3 1,-5 3 1545,30-1 0,-4 0 0,-7 5 0</inkml:trace>
  <inkml:trace contextRef="#ctx0" brushRef="#br0" timeOffset="20817">20645 11733 23094,'-31'-10'3688,"3"0"-3329,3 2-89,7-1 0,8 5 270,37 0-360,17 4-692,-1 0 0,6 0 512,5 0 0,2 0-375,-13 0 0,3-1 1,-1 2 224,5 0 0,0 2 0,1 0-120,1-1 0,1 1 0,-1 0-90,-1 2 1,1 0-1,-2 0-60,-2-1 0,0-2 1,-2 1-391,17 1 1,-4-2-271,-5-1 1,-4-2 939,-9 2 1,-3-2 0,19-3 0,-14-2 0</inkml:trace>
  <inkml:trace contextRef="#ctx0" brushRef="#br0" timeOffset="21011">21514 10773 16161,'-19'-55'1109,"1"-1"1,1 7-1,1 2 337,4 10 0,0 5-907,-6 0-539,4 47 0,7 15 0,4 9-516,-4 21 0,2 7 516,1-11 0,1 3 0,-1 2 0,2-8 0,-2 1 0,1 2 0,0 0-114,0 5 0,-1 1 1,1 1-1,-1 1 114,2-11 0,-1 0 0,0 1 0,1 0 0,0-1-162,0 2 0,0 0 0,0-1 0,1 1 1,-1-1-222,0 12 1,0 0 0,1 0-1,1-1-157,0-3 1,2-1-1,0 0 1,1-1-1919,0-6 0,0 1 1,1-2-1,0-1 2082,3 11 1,2-1 0,2-2 0,2-8 0,2-1 0,1-2 0,0-4 0,1 1 0,0-1-1</inkml:trace>
  <inkml:trace contextRef="#ctx0" brushRef="#br0" timeOffset="21331">24210 9396 25882,'-52'13'1169,"23"5"1,1 6-1035,-7 17 0,1 9-1992,8-6 0,2 6 0,-1 6 1857,6-9 0,-1 3 0,1 5 0,0 3 0,0 3 0,3 1-120,3-5 0,1 3 1,1 3-1,1 2 0,0 1 1,1 0-1,0 0 1,0-2-1,1-2 120,-2 0 0,1-2 0,-1-1 0,1 0 0,1 0 0,0 0 0,2 2 0,0 1-49,2 0 0,0 3 0,1 2 0,0 1 1,2-1-1,1-1 0,1-3 0,1-3 0,2-5 49,5 9 0,1-6 0,3-3 0,1-1 0,1 0-182,1 0 1,1-1 0,1-1 0,2 0-1,1-1 182,6 9 0,3 0 0,2-2 0,1-2-203,1-2 1,3-2 0,1-1 0,1-2-203,2-4 0,1-1 0,2-3 1,0-1-159,1-2 1,2-2 0,0-2 0,2-2 562,-2-3 0,2-2 0,0-2 0,1-2 0,-2-3 0,1-2 0,0-2 0,0-1 0,0-3 0,-1 0 0,1 0 0,0 1 0</inkml:trace>
  <inkml:trace contextRef="#ctx0" brushRef="#br0" timeOffset="21647">27800 9960 21175,'13'-46'202,"1"1"0,0 0 1,6-18-1,4 4-112,2 8 0,4 5 135,4 6 0,5 5 90,8 6 0,5 6 44,7 5 1,4 8-544,-16 8 0,1 4 0,0 5 393,3 3 1,0 4 0,2 10-192,-9 5 0,1 8 0,1 5 0,-2 3 0,-3-2-18,1 4 0,-3 1 0,-2 3 0,0 4-283,-5-6 1,1 2-1,-1 3 1,-1 2 0,-2 2-1,-5 2 283,-5-1 0,-4 5 0,-2 1 0,-2 2 0,-1-1 0,-2-1 0,1-2-109,-1-1 1,-1-2-1,-1-2 1,-1 1 0,-1 2-1,-1 2 109,0-4 0,-1 1 0,-1 3 0,0 1 0,-1-1 0,-1-1 0,0-1 0,-2-4-150,-2 3 0,-1-3 0,-2-1 0,0-2 0,-1 0 0,-1 1 150,-1 9 0,-2 0 0,0-1 0,-2 0 0,0-2-79,0-2 0,0-2 0,-2-1 0,0 1 0,-2 2 34,-1-4 0,-1 3 0,-1-1 0,0 1 0,0-3 1,1-3-316,-4 8 0,2-5 0,-1 0 0,0 1-18,2-6 0,-2 2 1,1 1-1,0-4 0,4-4-492,-1 1 1,4-5 0,1-1 869,-1 9 0,5-1 0,7-9 0,5-3 0,10 24 0</inkml:trace>
  <inkml:trace contextRef="#ctx0" brushRef="#br0" timeOffset="22065">30411 12445 21205,'-41'-51'3688,"1"0"-2879,1 3-89,2 4 89,9 9-179,4 7-90,6 10-360,1 15-180,-1 25-4252,-4 29 4252,9-11 0,0 4 0,-3 10 0,1 2-124,0 5 1,1 1 123,1 2 0,2-1 0,3-1 0,3-2 0,0-4 0,3-2-55,3-7 0,3 0 55,6 3 0,3-3 0,12 7 0,17-9 0,-7-52 0,-2-29 0,-18 7 0,-2-3 1156,-1-8 1,-4-2-1157,-1-3 0,-3 0 0,0 0 0,-3 1-45,-4 2 0,-1 2-180,0 5 0,-1 2 856,-11-26-1620,-1 16-360,3 10-91,2 13-265,6 10-634,7 5 2339,13 12 0,13 1 0,8 8 0</inkml:trace>
  <inkml:trace contextRef="#ctx0" brushRef="#br0" timeOffset="22558">30898 12475 22554,'17'-30'1529,"-5"-1"-1439,-8 5 0,-4 4-90,-4 4 0,3 8 0,-2 2 0,3 4 0,0 1 90,0-2 90,0 2 90,0 1 719,-4 2-449,-4 7-90,-7 10-270,-7 16-90,-4 16-1,5-3 1,2 3-90,5-12 0,2 1-188,-2 14 1,5-1 187,13 15-45,14-28 0,6-2-45,-2-10 0,4-4-45,12 2 0,5-6 0,-3-13 1,1-6-46,6-6 0,0-6-533,5-4 0,0-6 623,2-9 0,0-5 60,-18 8 0,-1-4 0,0-1-892,0-6 1,-1-1-1,-2-3 1012,0-3 0,-1-2 0,-2-1 60,-1-2 0,-1-1 0,-1 0-235,-3 1 0,-1-1 0,-2 0 294,-1 3 1,-2 1 0,-2 0-30,-3 4 0,-1 1 0,-2 1 0,2-14 0,-4 2-174,-1 8 1,-4 3-7,-2 7 0,-4 3 656,-15-17-656,-5 41 0,-12 34 0,17 9 0,3 8 931,-1 11 0,1 5-931,6-12 0,0 1 0,2 1-54,-1 4 1,2 1-1,0 1 54,3 1 0,0 1 0,2-1-30,1 0 0,1 0 0,1-1-390,1-3 1,2-1-1,0 0-120,2-4 0,0-1 1,1-1-586,4 13 1,2-3-225,-1-7 0,1-3 1349,-1-10 0,0-2 0,7 12 0,-3-14 0</inkml:trace>
  <inkml:trace contextRef="#ctx0" brushRef="#br0" timeOffset="22692">31621 12506 24803,'-13'-44'809,"-1"1"1,2 3-1,0 1-719,5 5 0,1 2 0,1-21-90,20 14 0,16 9-90,21 12-225,-17 12 1,2 2-653,4 1 0,2 2-113,2 0 1,1 2 1079,-1-1 0,-2 0 0,-3 0 0,-2 0 0,-3 0 0,0 0 0</inkml:trace>
  <inkml:trace contextRef="#ctx0" brushRef="#br0" timeOffset="23297">25977 10671 23544,'-19'-38'3508,"1"0"-2789,2-3 91,1 5-810,7 4 0,-1 6 0,8 6 0,-3 5 0,4 22 0,0 29 0,0 8 0,-2 12 0,1 0-1131,-1-6 0,0-1 1,-1 4 1130,1 5 0,-1 5 0,0 0 0,-1-2 0,1-9 0,-2-2 0,1-1 0,0 1-485,-1 2 0,1 1 0,-1-1 0,0 0 485,1 0 0,-1 0 0,0-1 0,1 0 0,-2 15 0,1-1 0,0-2 0,1-3 0,2-1 0,-1-2 0,1-6 0,0-2 0,1 1-780,0 3 1,1-1-1,1-3-247,0-2 0,1-4-233,1 1 1,6-11 1259,14-27 0,13-35 0,7-17 0</inkml:trace>
  <inkml:trace contextRef="#ctx0" brushRef="#br0" timeOffset="23679">26375 11027 23094,'2'-47'1079,"0"-1"0,0 5 1,0 2-540,-6-25-91,3 16-179,-2 14-90,6 9-90,7 6 0,14 6-90,18 3 0,23 1-1101,-22 5 0,4 0 1,0-1 1100,9-1 0,0-1 0,-4 1 0,3 0 0,-5-1-633,2-1 1,-4 0 677,-2 0 0,-2 0 10,-8 1 0,-1 0 214,21-9-269,-15 3 0,-11 0 0,-8 2 2731,-7 5-2731,-4 3 1867,-6 37-1867,-10 11 0,-3 8 0,1 6 0,-2 4-1088,-3-4 1,-1 5 0,0-2 1087,1-3 0,0-1 0,-1 2 0,-1 4 0,0 1 0,-1 5-454,3-11 0,-2 4 1,0 3-1,1-2 0,0-2 454,0 0 0,1-3 0,0 0 0,-1 2-304,0 0 1,0 3 0,0 0 0,1-2-1,0-4 304,-2 7 0,2-4 0,0-1-338,1-3 0,1-2 0,0-1 338,1-7 0,0-1 0,1 0 56,-1 2 0,0 1 0,1-4-56,-1 0 0,1-3 549,1 4 0,0-8-3158,-2-17 1822,8-27 787,-3-37 0,7 9 0,1-3 0,1-9 0,-1 1 0</inkml:trace>
  <inkml:trace contextRef="#ctx0" brushRef="#br0" timeOffset="23954">26634 11586 24173,'-34'-9'1484,"-1"0"0,-28-8-1034,10 1 0,12 3 90,17 1-540,15 6 0,27 2 0,29 4 0,-8-1 0,6 2-816,13 1 1,5 2 815,-14 0 0,2-1 0,2 1-951,4 2 1,1 0-1,0 0 951,2 2 0,0-1 0,0 1 0,-2-1 0,-1-1 0,3 2-477,-8-1 0,2 1 1,-1 0-1,-3-2 477,-2-1 0,-3-1 0,0 0-95,7 2 0,1 0 0,-8-2 95,19-4 585,-22 0-3283,-40-7-2070,-37 3 4768,-18-3 0,16 7 0,1 2 0,-23 4 0</inkml:trace>
  <inkml:trace contextRef="#ctx0" brushRef="#br0" timeOffset="25260">10729 7078 22284,'-9'-18'3418,"5"1"-2518,-5 4-91,7 3 361,-7 0-1170,5 4 0,-1-1 0,-2 9 0,6 12 0,-2 24 0,2 18 0,2 9-1335,-1-9 0,0 4 1335,0-1 0,0 4 0,0-2 0,0-10 0,1-1 0,0 2-440,0 3 1,0 3-1,1 0 1,-1-3 439,1 2 0,0-2 0,-1 1-482,1-4 1,0 3 0,0-2 0,0-4 481,-1 16 0,0-5 0,0-3 0,0-2-48,-1-6 0,0-1 48,0-7 0,0-1 804,0 26-804,0-15 1390,0-13-1390,0-13 897,0-37-2157,0-8 47,0-34 1213,0 0 0,0 0 0,0 20 0,0 0 0,0-21 0,0 0 0</inkml:trace>
  <inkml:trace contextRef="#ctx0" brushRef="#br0" timeOffset="26054">10176 8354 21385,'-39'10'2788,"5"-4"-2248,11-2 719,7 3-809,14 2 0,10 8-91,16 3 1,17 6-1891,17 2 1665,-23-14 1,2 0-45,4 0 0,2 0-205,-1-1 1,3 2 159,15 7 0,0 2-45,-16-6 0,-2 1 0,11 6 0,-3 2 0,-11-4 0,-5 0 0,15 11 0,-20-13 0,-3-1 0,2 1 0,4-3 0,-12-10 0,3-4 0,-13-4 1714,-2 0-1714,-2 0 497,-3-6-497,0-5 0,1-14 0,3-8 0,2-15 0,4-11-855,-5 24 0,0-1 855,1-1 0,0-3 0,3-3 0,1-4 0,-1 1 0,1-6 0,0 1 0,3-11 0,-2 6 0,-3 2 0,-13 38 0,-6 11 0,-21 21 0,-2 1 0,-18 16 0,0-5-327,-8 0 327,26-15 0,-1-1 0,-4 1 0,-1 0 0,-1 0 0,-1-1 0,-4 1 0,-1 0 491,-1-2 0,0 1-491,-2-1 0,0 0 0,2 0 0,1-1 0,1 0 0,2 0 0,4-1 0,1 0 0,-25 9 0,11-10 0,11 3 0,9-10 0,9 4 0,7-5 0,4 0 367,8 0-367,2 0 688,6 0-688,2 0 0,6-2 0,-3-3-270,5-3-180,-2-2-180,2-1-1079,8 1 630,-6 2-180,3 1-810,-8 2 2069,1-2 0,-2 1 0,2-1 0</inkml:trace>
  <inkml:trace contextRef="#ctx0" brushRef="#br0" timeOffset="30410">27045 5625 21115,'-4'-15'2698,"3"-1"-2248,-6 3-90,6 1 0,-3 4-90,4 3-91,0 3 181,0 2 90,2 18-360,2 2 90,10 45-180,-4-14 0,-2-14 0,-1 0 90,1 19-90,0 0 0,-1-2-206,-2-3 206,-2-6 0,-1-6 0,-2-4-90,0-7 0,0-3-89,0-4-1,0-6-180,0-7-720,0-4-16,0-4 1,-4-2 0,-1-1 0</inkml:trace>
  <inkml:trace contextRef="#ctx0" brushRef="#br0" timeOffset="30914">26866 6103 20305,'-21'-8'3239,"3"0"-3060,10 3 1,2 2 0,8 1 90,6 2 0,30 7-270,1 1 45,-7 0 0,1 2-1230,22 10 1185,0 3 0,-2 3-191,-22-8 0,-1 1 191,11 6 0,10 16 0,-30-23 0,0-1 0,-13-13 1224,-4-4-1134,-2 0 343,-2 0-433,2-2 90,2-5-180,2-9 90,2-7 0,2-7 0,1-4 90,-1 1-90,0 0 270,5-15-180,-8 19-1,3-11 1,-10 27-90,0 1 90,0 4-90,0 1 90,0 2-90,-5 2 90,-4 1-90,-7 2 0,-8 0 0,-6 0 0,-9 6 0,-6 3 0,-4 6 0,0 0 0,0 1-90,5-3 90,5-6-270,5 2-899,2-1 270,10-1-720,6 6-810,7-4 2429,8 6 0,-2 2 0,3 1 0</inkml:trace>
  <inkml:trace contextRef="#ctx0" brushRef="#br0" timeOffset="31552">28450 6433 22734,'8'-44'1889,"2"8"-1619,7 9-180,1 14 0,8 22-90,-4 19 90,3 26-639,-14-18 0,0 4 549,0 4 0,-2 6 0,-3 6 0,-1 6 0,-3-2-30,-1-12 0,-2-1 0,0 1-498,-2 17 0,-2 3 0,-2-5 318,-2-17 0,-2-4 0,-2 0-240,-7 21 1,-4-2-361,-2-4 1,-5-1 809,-2-11 0,-4 0 0,0-4 0,-8 3 0,-3-4 0,6-8 0,-1 0 0,0 0 0</inkml:trace>
  <inkml:trace contextRef="#ctx0" brushRef="#br0" timeOffset="31852">26371 6967 19341,'-12'-32'1169,"1"0"0,-9-27-809,-2 8-90,3 8 525,-1 12-525,0 9 253,-4 16-253,-5 18-90,-3 26-135,14-7 0,3 4-219,-3 11 0,3 3 174,1 8 0,3 3-244,5-17 0,2 2 0,0 0 244,0 1 0,1 1 0,3 2-45,3 0 0,4 4 0,0-1 0,1-2-105,0 1 0,1-2 1,2 2-151,6 12 0,3 2 0,3-6-555,6-1 1,5-6 854,2-4 0,5-4 0,2-6 0,3-3 0,2-5 0,0 0 0</inkml:trace>
  <inkml:trace contextRef="#ctx0" brushRef="#br0" timeOffset="32314">29262 6906 23364,'22'-32'1079,"-3"5"-989,-5 9 0,-4 8 90,-2 10-90,2 14 0,2 19-45,0 10 0,-1 6-45,-1-7 0,-1 2-492,4 17 1,-1 2 491,-4-16 0,-1-1 0,1 13 0,-1-1 0,-1-18 0,-1-1 0,0 7 0,0-5 0,1-5 0,-4-11 0,0-15 0,-2-7 0,-7-18 0,-6-13 0,-9-16 0,-10-7 0,-5-1 760,-10 7-760,-4 11 45,8 25 0,-1 5-45,-21 7 45,11 15 0,4 10-45,17 3 0,11 9-390,16 6 0,9 7 0,4-5-195,2-2 1,9-4-106,9-3 1,8 0-1,1-12 690,8-17 0,0-10 0,4-4 0,0-4 0,1-4 0,-1-1 0</inkml:trace>
  <inkml:trace contextRef="#ctx0" brushRef="#br0" timeOffset="32644">29871 7251 21475,'0'-23'1889,"0"5"-1709,-4 8-180,3 5 90,-2 5-1,3 9-89,0 3-179,9 12 179,-2-7-90,9-2 0,-4-13 0,2-11 180,-1-7 0,-1-10 0,-5-2 89,-4 0-179,-6 0 0,-6 5 90,-5 5 0,-15 15 0,4 13 0,-9 19 0,12 9 0,2 10-90,3 3 0,5 5 0,6-2 0,2-3-180,6-5-269,6-8-451,8-5 900,30-12 0,1-13 0,-13-9 0,0 0 0</inkml:trace>
  <inkml:trace contextRef="#ctx0" brushRef="#br0" timeOffset="32952">30484 7241 19136,'0'-25'3238,"0"-3"-3058,2 0-90,2-3 90,4 1 0,2-3 180,1-3-1,-3 0 1,-4-2-90,-8 3 0,-8-1 180,-10 5-91,-13 10 1,-6 14-90,-7 22-90,-2 22-556,26-7 1,1 4 420,2 8 0,2 3-45,2 4 0,3 4 0,8 0 0,2 4 0,3-3-45,1 8 0,5-1-135,1-8 0,3 3 0,2-6-450,7-2 1,3-4-496,1-3 1,1-4 1124,-1-6 0,0-3 0,14 15 0,-6-11 0</inkml:trace>
  <inkml:trace contextRef="#ctx0" brushRef="#br0" timeOffset="34273">15670 7373 21565,'-5'-56'2158,"-2"3"-1978,-5 4 0,0 6 0,-2 10-90,-1 10 90,-3 10 0,-2 22 0,-2 19 0,-3 31-970,13-15 0,1 9 1,1-1 789,2-8 0,1-1 0,1 5 0,-1 13 0,1 7 0,1 2 0,1-3-45,4-12 0,0-1 0,2 0 0,0-1-90,0 0 0,1 0 0,0 0 0,2-3-105,1 10 0,2-3 1,4-4-1201,14 10 1,4-7 1439,-6-15 0,2-3 0,11 4 0,3-7 0,-9-17 0,-1-1 0</inkml:trace>
  <inkml:trace contextRef="#ctx0" brushRef="#br0" timeOffset="34620">17855 7033 14273,'41'-18'629,"1"-1"1,1 4 0,1 2 465,5 3 1,1 5-961,3 7 0,1 5 45,0 4 0,0 7 321,0 9 1,-3 6-412,-1 8 0,-4 5-295,-16-11 0,-2 2 0,-2 3 235,-1 3 0,-2 2 0,-2 2-30,-3 1 0,-1 2 0,-3 0 0,-2 1 0,-3 1 0,-2 0 0,-2-1 0,-3 0 0,-5 2-158,-4-2 1,-4 1-1,-1 1 1,-2-4-253,0 1 0,-1-3 0,-4 3-625,-6 3 1,-5 4 0,-1-2-1,1-7 1035,-8 6 0,-1-6 0,5-8 0,-2-1 0,2-4 0,-2-5 0,1 0 0</inkml:trace>
  <inkml:trace contextRef="#ctx0" brushRef="#br0" timeOffset="34910">16990 7648 22734,'-16'-29'1619,"2"4"-1529,0 14-90,3 16 90,1 20-90,2 24 0,5-15 0,2 3-679,-2 6 1,2 3 678,1 3 0,0 2-45,0 3 0,0 1 0,0-2 1,0-1-136,0-1 0,0 0-180,1-5 0,0-1-270,0-4 1,2-1-496,0-4 1,0-3 1199,5 23 1,2-15 0,1-9 0</inkml:trace>
  <inkml:trace contextRef="#ctx0" brushRef="#br0" timeOffset="35318">17595 7780 21924,'21'-21'1260,"-1"3"-1170,0 10 90,0 11-90,1 10 0,-3 12-1,0 11-44,-10-4 0,-3 2 45,3 20-45,-12-9 0,-5-1-45,-5 4 90,-18 8-356,4-28 266,-3-12 270,-16-14-90,14-17-90,-7-15 0,20-16 0,9-11-734,3-9 689,10 33 0,2 0-45,4-33 0,12 9 0,5 14 0,8 17 0,5 21 90,3 25-90,2 21-109,-22-11 1,-2 4 153,1 6 0,-3 3-1201,-1 5 0,-3 2 1111,-3 4 0,-2 1-45,-1 3 0,-4 1-522,-5 1 0,-3 0 342,-2 1 0,-3 0-1148,-4-2 0,-3-1 608,-1 0 1,-2-2-316,-1-4 1,-1-2 1004,0-3 1,-1-2 0,1-5 0,-1-2 0,1-2-1,0-1 1</inkml:trace>
  <inkml:trace contextRef="#ctx0" brushRef="#br0" timeOffset="36304">19390 8008 22104,'6'-33'2159,"-2"3"-2069,-2 4 0,-2 8 0,0 3 90,0 10 0,0 59-90,0-1-90,0-3 0,0 9 0,0-3-941,0 1 0,0-1 941,0-5 0,0 4 0,0-4 0,1 2 0,0-4 0,0-4 0,0-1-14,3 3 1,0-2 103,1 8-180,3 0 90,-6-40 0,0-11-90,-2-32 90,-8-5 90,-1-5 0,-3-2-90,-11-11 462,7 18 0,0 2-462,-4 2 30,4 9-30,3 12 0,7 5 0,-1 12 0,6 8 0,-3 11 0,8 10 0,2 2 0,7 3 1135,5-3-1135,4-2-90,7-8-90,5-8 0,6-10-90,9-12 0,8-9-679,-25 1 1,1-2 903,3-3 0,-1-3 0,2-2 0,2-3-281,13-14 0,0-3 371,-16 12 0,-1-1 0,8-9 0,-5 1 225,-1-4-90,-13 3 0,-10 7-90,-6 6 0,-22 0-90,-3 11 90,-17 2-90,3 10 0,-1 8 1675,1 7-1675,3 11 0,3 6 0,1 28 0,13-11 90,0 16 604,18-4-604,4-17-135,4-9 0,5-3-225,13 1-180,15 3-630,-8-21 1,2-4-450,13 1 1529,-4-4 0,0-3 0,-3-8 0,10-3 0</inkml:trace>
  <inkml:trace contextRef="#ctx0" brushRef="#br0" timeOffset="36752">20543 8430 18327,'-4'-18'4317,"-5"1"-3867,7 1-90,-3 1-1,1 0 1,4 2-90,-4 3-90,4 2 0,0 6 0,0-1-180,0 1 90,0-1-90,0-4 0,0-1 449,-4-9 1,3 3-90,-8-6-90,3 7-90,-10 3-180,5 5 90,-5 12-90,6 8 0,-1 16 0,5 10-90,5-3 0,2 2-180,9 23-773,-2-19 1,3 0 233,19 12-361,9-3 270,-15-29 1,2-2-405,2-3 0,1-2 1304,2-1 0,2-2 0,1-4 0,0-2 0,1 0 0,0-1 0</inkml:trace>
  <inkml:trace contextRef="#ctx0" brushRef="#br0" timeOffset="37062">22265 7571 23723,'-5'-42'510,"0"0"0,0 3 0,0 1-376,-1 3 1,0 2 405,-5-21-90,5 11-270,-1 11-90,6 9 0,-3 10 179,4 6 91,0 36-90,4 10-398,-2-1 1,0 4 172,2 4 0,0 3-593,1 6 1,-1 2 547,-1 4 0,0 1 45,0 1 0,0 1-719,-1-2 1,0 0 718,0-1 0,0-2-90,0-2 0,0-2-45,1-6 0,0-1-90,-1-5 0,0-2-225,1-6 1,0-2-676,-1 23-269,0-10-540,0-13-389,0-11 2278,1-11 0,-2-11 0,-1-6 0</inkml:trace>
  <inkml:trace contextRef="#ctx0" brushRef="#br0" timeOffset="37312">21997 7968 23993,'-53'-31'2249,"4"1"-1979,10 4-90,9 3-90,12 1-90,18 6 0,57-11 45,-22 18 0,4 1-888,2 0 0,4 0 1,1 0 872,-2 2 0,0 0 0,0 0-30,4-1 0,1 0 0,0 1-30,0-1 0,0 0 0,-1 0 0,-4 1 0,0 0 0,1 0-1415,14 0 0,4-1 0,-10 3 1445,-17 1 0,-3 2 0,13 0 0,-17 3 0,-65 11 0</inkml:trace>
  <inkml:trace contextRef="#ctx0" brushRef="#br0" timeOffset="43271">14789 7038 17787,'0'-10'4317,"-3"2"-3867,2 3-180,-6 0-180,6 4 0,-3-3 90,0 3-90,4-1 0,-4 2 0,0 0 90,0 9-1,-6 7 1,-1 17-90,-3 12-431,0 16 386,6-24 0,0 0-326,-1 6 0,2 1 325,-1 3 1,1 0 0,0 1 0,0 1-45,3 1 0,1-1 45,-1-2 0,-1 0 135,3-1 0,0 0-90,0-3 0,-1 0 45,-1-3 0,1-1-45,2-2 0,1 0 90,-3 29 90,3-3-181,1-21 1,1 0-90,6 20 45,-2-23 0,1 0-45,11 11 0,2 1 90,-2-15 0,3 2 45,2 1 0,2 1-45,9 10 0,0-1-254,-7-10 0,1-2 208,-1-2 1,-2-4 430,12 12-296,-11-15 1,1-2 90,15 16-542,-15-17 1,-1-1 360,15 9-14,-13-11 1,2 0 14,21 14-90,-17-12 0,1-1-416,-6-4 1,-1-2 415,3 0 0,1-1 0,2 0 0,1-1 0,3-1 0,1-1 0,1 0 0,2 0 0,1-2 0,1 1 0,0-1 0,1 0 0,0-1 0,0-2 0,0 2 0,1-2 0,-2-3 0,0-2 0,-1 3 0,1 0 0,-2-3 0,-1-1 0,0 1 0,-1 0 0,-1 3 0,-1-1 0,-1-4 0,0 0-68,-3 3 0,1-1 68,-2-3 0,0 0 0,31 0 0,0 0 0,-1 0 0,2 0 0,0 0-60,-31 0 0,-1 0 60,1 0 0,-1 0 0,1 0 0,-1 0 0,1 0 0,-1 0 0,30 0 0,0 0-97,0 0 97,-2 0 0,4 0-771,-16-2 1,3-1 770,-12 2 0,1-1 0,15-1 0,0 1-424,-14 0 0,-2 2 424,-1-1 0,-1 2 336,0-1 0,-1 0-336,-2 0 0,-1 0 0,29 0 0,-22 2 0,-1 2 0,16 3 0,-21-3 0,-2-1 0,8 2 0,-3-1 210,-1-2-210,1 2 0,7-3 0,5-2 0,-3 1 0,2 0 1223,10-1 0,1 0-1223,6 0 0,-5-1 491,-22 1 1,-2-1-492,13 1 0,-2 0 0,-12 1 0,-3 0 0,1 0 0,0 0 11,0-1 0,0 0-11,0-1 0,-1-1 0,2-1 0,-1 0 0,0-1 0,1 0 0,15-2 0,0 1 0,-11 2 0,1 0-806,11-1 1,0 0 805,-12 1 0,-2 1 0,2-1 0,2 0-204,21-2 1,3 2 203,-16 1 0,1 0 0,16 0 0,0 1 0,-20 1 0,-1 0 0,-1 0 0,-1-1 22,2 1 0,-1 0-22,-1-2 0,0 1 0,1 1 0,1-1 0,-3-1 0,3-1 0,20-2 0,1-1 0,-15 1 0,0-1-635,-7 1 1,1 0 0,-1 0 634,3-1 0,-1-1 0,2 1 0,-1-1-150,1-1 0,0 0 150,2 1 0,1 1-17,1-1 1,0 0 16,2 2 0,0 0 0,-1 2 0,3 0 0,-5 1 0,2 1 0,-2 0 0,8 0 0,1 1 0,4 0 0,6 0 0,-6 1 0,-7 0 0,-1 0-279,-7 0 1,1 0-1,-3 0 279,2 0 0,-2 0 0,1-1 0,-1-1 353,-1 1 1,0 0-354,-1-2 0,-1 0 426,-2 2 0,1 0-426,14-4 0,0 1 0,-16 1 0,0-1 0,11 0 0,-1-2 0,12-3 0,-1 1 0,-1 0 0,0 0 0,2 1 0,2-1 0,-32 3 0,3 0 0,18-1 0,3 0 0,-11 1 0,0 1 0,17-2 0,0 0 0,-14 2 0,-1 0 0,1-1 0,0 0 0,1 0 0,-1 0 0,-1 0 0,-2 0 0,-1 0 0,1 0 0,14-3 0,0 1 0,-16 1 0,0 1 0,2 0 0,3 0 0,-4 0 0,-6 0 0,0 0 187,10 0 1,7 1 0,2 0-188,0 2 0,3 0 0,1 0 0,-4 0 0,0-1 0,-3 1 0,2 0 77,0 1 1,3 0-1,-2 1 1,-10-1-78,-12 1 0,-3 0 0,1 0 0,1 0 494,0 0 1,0 0-495,3 3 0,-1-1 0,2-2 0,4 1 0,20 4 0,6 1-216,-19-2 1,1 0 0,0-1 215,0 0 0,0 0 0,-1 0 0,0 2 0,-1 2 0,-3-3 0,4-3 0,-3 0 0,0 5 0,2 1-274,-5-4 1,3-2 0,-2 1 273,7 5 0,0-1 254,-7-4 0,1-1 0,-2 1-254,3 3 0,-2 0 0,1-3 0,-1 1 0,-2 2 0,0 0-37,-2-2 1,1 0 36,-4 2 0,3 1 562,13 0 0,5-1-562,-7 0 0,3 0 0,-2 1 0,-8-1 0,-1 0 0,1 0-417,7-2 0,2 0 0,-5-1 417,-6 0 0,-3 0 0,3 1 0,0-1 103,-1-1 0,1-1-103,-1 2 0,-1 1 0,1-3 0,-1 0 0,0 2 0,0 0 0,0-1 0,1-1 0,-1 3 0,1-1 0,1-2 0,1 0 0,1 0 0,-1 0 0,2 0 0,0 0 0,0 0 0,0 0-534,-2 0 0,1 0 534,-2 0 0,-1 0 0,-1-2 0,-1-1-51,0 1 1,-1-1 50,-1-3 0,0-1 0,-1 0 0,1-1 0,-1-1 0,1 0 0,0-2 0,1-1 0,1 0 0,1-1 0,0 0 0,0 0 0,-1-2 0,1 0 0,-4 2 0,-1 0 0,-2-2 0,-1 0 0,24-11 0,-22 5 0,-1-1 0,17-12 0,-20 9 0,-2-2 0,16-18 0,-23 19 0,0-2 0,2-3 0,-1-1 0,2-1 0,-1-1 625,1-2 0,-1-1-625,-1 1 0,1 0 0,-2-2 0,0 0-22,-2 1 0,-1 0 22,-1 0 0,-2 0 0,-1 2 0,-1-1 0,-2 2 0,0 0 713,-1 1 1,-2 0-714,1 0 0,-1 0 0,-1 0 0,0 0 0,0 0 0,0 0 0,-1 0 0,0 0 0,0 0 0,-1 0 0,2-34 0,-1 1 0,-2 0 0,1 3 0,-4-1 0,0 3 0,-2 3 0,0-1 0,0 6 0,0 0 0,-6 2 0,0-2 0,-10 1 0,-4-1 0,-9 2 0,-9 3 0,-9 2 0,19 25 0,-1 2 0,-2 0 0,-1 2 0,-1 0 0,-1 1 0,-2 2 0,1 0 0,0 0 0,0 0 0,0 1 0,0 1 0,1 0 0,0 1 0,2 0 0,-3 1 0,-12-2 0,-5 0 0,-7 2 0,-2 1 0,-1 0 0,0 2-867,-4 2 0,3 1 867,14 4 0,2 0 0,-3 0 0,1 0 171,-1 0 0,0 0-171,1 0 0,-4 0 0,5 0 0,-3 0 0,2 0-255,-8 0 0,-1 0 255,9 0 0,-2-1 0,2 0 0,-5-1 0,3-1 0,-1-2 0,0 0 0,-1-1 0,1 1-22,0-1 0,0-1 22,1 2 0,0 0 671,3 0 1,1 0-672,2 0 0,0 0 0,3 0 0,1 0 16,2 0 0,1 0-16,1-2 0,1 1 0,0 1 0,-1-1 0,1 0 0,-1 0 0,-1 2 0,-1 0 0,0 1 0,-3 1 0,-19 1 0,-8 0-434,11 1 1,-6 0 0,-2 0 0,5 0 433,1-1 0,3 0 0,-3 1 0,-1-1 0,-3 1 0,0-1 0,7 0-591,6-2 1,5 1 0,2-1 590,-10 2 0,1-1-11,-14-1 0,2 1 11,21 2 0,3 0 0,0 0 0,0 0 0,2 0 0,-1 0 0,3 0 0,-1 0 0,1 0 0,1 0 0,1 0 0,1 0 0,0 0 0,1 0 0,-30 5 0,-3-4 0,16 4 0,-2 1 0,11-2 0,0-1 0,-11 1 0,-3 0 0,-2-2 0,3 0 0,12-2 0,0 0 0,-15 0 0,0 0 0,16 0 0,1 0 0,0 0 0,-3 0 10,-19 0 0,-3 0-10,19 0 0,-2 0 0,1 0 413,0 0 1,0 0 0,0 0-414,1 0 0,0 0 0,1 0 0,-1 0 0,0 0 0,2 0 0,-7-1 0,-3 0 0,-4-1 0,-6-1 0,6 0 0,5 0 0,1 0 0,6 0 0,-3 0 0,4 0 0,-4-1 0,2 0 0,0 0 0,-3 0 0,4 0 0,-4 0 0,3 0 0,-7-1 0,-1-1 0,8 2 0,-3 0 0,3 0 0,-4-1 0,2 0 0,-2 0 0,-1-1 0,-1 1 0,0 0 0,-2 0 0,-1 0 0,-2 0 0,0 0 0,-3 0 0,0 0 0,-1 0 0,0 0 0,-1 1 0,0 0-587,2-1 1,0 0 586,0 2 0,1 0-95,1-1 0,2-1 95,1 2 0,2 0 0,0-2 0,1 1 0,3 1 0,2 0 0,0-2 0,1 0 0,2 3 0,0-1 0,2-2 0,1 0 0,1 1 0,1 0 0,1-1 0,1 0 0,0 0 0,1 0 0,2 0 0,-2 0 155,-13-2 1,-1 1-156,13 2 0,1 0 0,-12-2 0,0 0 0,15 2 0,2 0 0,-34-6 0,18 3 0,-1-1 0,12 2 0,1-1 0,-11-2 0,0 0 0,-14-6 0,3 2 0,1 1 0,2 1 0,0 1 0,2-2 0,-1-1 0,-1 0 0,-4 0 0,-2 3 0,-4 0 0,32 6 0,-1 0 1041,0 1 0,-1 1-1041,2 1 0,-1 0 0,-13 1 0,0 0 1136,13 0 0,0 0-1136,-10 0 0,2 0 0,-13 0 0,5 0 0,-3 0 0,16 0 0,0 0 0,-24 0 0,22-1 0,0 2 0,-20 3 0,-2 4 0,28-3 0,-1 1 0,0 0 0,-1 0 0,-3 0 0,-1-1 0,1 0 0,-1 0 0,-1 1 0,-2 0 0,-18 3 0,-1 0 0,16-2 0,-1 0-99,-14 1 1,1 1 98,19-4 0,1 0 0,1 0 0,1 0 0,1 0 0,1 0 0,1 0 0,1 0 0,-28 6 0,4-1 50,3 0-50,1 0 0,2 0 0,0 3 0,1 0-1393,14-3 0,-1 2 1393,-21 5 0,21-6 0,1 0-463,-16 4 463,1 0 494,-2 0-494,-2 1 0,0-1 0,-1 0 0,-1 0 0,-2 1 0,-2 1 0,29-9 0,-1 0 0,0 2 0,-1 0 0,-1-2 0,1-1 0,0 2 0,1 0 10,-1 0 1,1-1-11,-30 8 0,20-4 0,0 1 0,-19 1 0,23-4 0,1-1 0,-8 2 2812,2-1-2812,5 0 0,-2 2 0,-3 2 0,10-4 0,0 1 0,-11 3 0,0-1 346,-14 4-346,20-4 0,1-7-124,1 5 124,1-5 412,1 0-412,3 3 0,1-4 0,1 5 0,0 1 0,-3-1 769,-1-5-769,-15 11 0,12-8 0,-9 4 350,19-7-350,3-1 0,3-3 0,3 4 0,2-5 0,-7 4 0,4-3 0,-6 8 0,7-3 0,-24 9 0,16-9 0,-14 4 0,22-10 0,-2 4 0,3 2 0,-7 4 0,11 0 0,-6-4 0,10-2 0,-3-4 0,4 5 0,-6-4 0,3 3 0,-3-4 0,4 0 0,2 0 0,-2 5 0,2 0 0,-2 1 0,0-1 0,-1-1 0,-3-3 0,-2 8 0,-2-8 0,-13 9 0,6-3 0,-9 0 0,-8 8 0,6-8 0,-25 8 0,28-9 0,-4-2 0,19-4 0,4 0 0,0 5 0,3-4 0,1 8 0,2-8 0,0 3 0,0-4 0,0 0 0,3 5 0,3-4 0,5 4-180,1-5-1080,0 4 1260,7 33 0,-1-5 0,5 27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21:00.98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8808 4497 22014,'6'0'1170,"-2"0"-900,-2 0-90,-2-3-1,0 1-89,2-1 90,0 0-90,4 3 90,-2-2 90,4-1 539,2-13-359,-1-1 180,-1-17-360,-4 9 89,-4-5-89,-6 15-180,0 0 0,-8 9-90,6 2 0,-2 29 90,9-1-180,-3 23 180,4 10-90,4-19 90,4 5-90,-1-30 90,6-8-90,-8-17 0,3-14 0,-6-17 0,0-18 0,-5 25 0,-1-2-340,-2-3 1,-3 0 339,-2-1 0,-6 0 0,-6 5 0,-4 0 0,-2 3 45,-6-4 0,-7 6 15,-10 4 0,-11 4 0,0 13 60,0 18 0,-1 14 0,0 3-675,14-6 0,0 1 0,1 3 0,2 5 555,-4 9 0,0 7 0,4 3 0,4 1 0,8-4 0,4 1 0,2 2 0,0 5 0,4-5 0,0 5 0,1 2 0,0 1 0,2-2 0,1-1-601,-3 9 1,1-3 0,2 1-1,1 3 601,0-2 0,1 3 0,0 1 0,3-3 0,3-3 0,3 7 0,3-4 0,4-2-248,2-2 1,3-2 0,3-1 247,3-4 0,3-1 0,2-3 0,4-2 0,2-3 0,3-1 0,16 15 0,5-4 0,4-4 0,8-5-292,-12-17 1,5-1 0,3-2-1,-3-2 292,3 0 0,0-2 0,4-3 0,-4-3 0,6-1 0,2-1 0,-3-1 0,-5-3 217,2-1 0,-5-3 0,3-1-217,1-1 0,4-2 0,-1 0 0,-5-3 532,-3-1 0,-4-3 0,-2 0-532,17-4 0,-5-2 0,-13 1 0,-8-1-90,-7-6 579,-17 5-1209,-4-1 2675,-2-5-3304,-2 0 371,-6-5 978,-8-9 0,0 9 0,-5-6 0</inkml:trace>
  <inkml:trace contextRef="#ctx0" brushRef="#br0" timeOffset="386">9734 5391 23094,'12'-64'2788,"-4"8"-2428,-4 8 0,-11 15 179,-4 14-269,-11 17 0,-7 22-180,-4 23-45,15-9 0,2 5-637,-1 9 0,3 4 592,1 9 0,3 3-397,5-19 0,1 0 0,1 1 397,2 0 0,1 1 0,1 0-45,5 19 0,4-2 45,2-3 0,5-3 0,4-6 0,4-4 0,3-6 0,4-3 0,0-7 0,5-5 0,17-8 0,2-7 45,-15-9 0,0-6-90,11-6 0,-4-9-325,-20-6 1,-6-5 369,-4-4 0,-5-3 0,-5-7 0,-6-3 0,-6-3 0,-4-1 0,-5-5 0,-5 0 0,-3 1 0,-5-2-180,-1 9 0,-4-1 0,0 3-135,-5-4 1,-2 4-444,7 8 1,-3 0 0,2 7 172,0 6 1,0 7-1035,-26-3-720,5 17 2339,6 19 0,5 12 0,3 8 0</inkml:trace>
  <inkml:trace contextRef="#ctx0" brushRef="#br0" timeOffset="809">10436 5183 24282,'13'-38'989,"0"1"1,5-14 208,-3-2-1108,-7 44-90,13 49 0,-11-10 0,0 4-1815,7 21 1,0 5 1814,-3 0 0,-1 1 0,-5-18 0,-1 2 0,0 2 128,1 13 0,0 3 0,-2 1-128,-1-1 0,-2-1 0,0-1 0,1-10 0,-1-1 0,0-3 162,-2 13 1,0-15-163,-1-32 0,-6-21 0,5-22 0,-5-28 0,6 17 0,0-2 1190,3-10 0,0-2-1190,1-4 0,2-4-128,4 7 1,2-3 0,1 3 127,2-5 0,2 3 0,-2 12 0,1 0 0,2 7 0,2 8 0,3 9 0,25-4 0,7 31 0,-25 7 0,0 7 0,1 8 0,-2 4 0,1 7 0,-2 3 0,-2 4 0,-1 3 0,-2 1 0,-2 1-1373,-4 0 1,-1-1 1057,-2 0 0,-2-1-360,-3-4 1,-2-1-314,-1-4 1,-2-2-1262,0 26-7582,-2-16 8915,-2-12 1,2-20 0,0-6 0</inkml:trace>
  <inkml:trace contextRef="#ctx0" brushRef="#br0" timeOffset="1116">11484 5300 24623,'14'-62'2429,"0"11"-1710,0 22 1,2 24-630,7 23-90,7 28 0,-12-15 0,1 4-2126,4 10 0,0 2 2126,3 4 0,1 3 0,1 3 0,1 0-705,1 0 1,-1-1 704,-1-2 0,0-2-165,-4-5 1,0-1 164,-3-6 0,-1-2 0,-4-6 0,0-3 0,11 17 0,-5-14 0,-11-45 0,-2-17 0,-8-7 0,-2-6 783,1-3 0,0-5-783,1-6 0,1-7 0,0 2 622,0 12 1,0 2 0,1-5-646,2-8 1,0-7-1,1 0 1,1 5-698,1-2 1,1 5-1,0-1 22,0 2 1,0 0 0,0 4-113,3-13 1,0 7-406,-4 27 1,0 2 1202,4-24 1,2 15-1,-2 7 1</inkml:trace>
  <inkml:trace contextRef="#ctx0" brushRef="#br0" timeOffset="1443">12531 5208 14452,'19'57'2249,"1"-4"-621,2-24 1,4-1-1269,15 8-270,-10-18 0,1-4-90,19-7 90,2-17-90,2-10 0,-2-16 45,-27 13 0,-2-2-45,0-6 0,-3-1 0,0-3 0,-3-2 0,-1-3 0,-3-2 45,-4 1 0,-2-2 45,-2 1 0,-2 0 129,-6 1 1,-4 1-85,0 2 0,-4 2-1,-5 4 1,-5 2 561,-27-13-246,-12 27 516,25 20 0,-1 10-966,-3 17 0,-1 12 0,3 2 0,6-5 0,1 1 0,1 4-393,0 2 0,-2 5 1,2 1-1,3-1 393,0 6 0,4 1 0,2-1 0,0 0 0,2 1 0,3 3 0,5-5 0,2 4 0,2 0 0,1-4-343,1 1 0,3-4 1,2 1 342,3 11 0,3 2 0,4-7-675,7-6 0,4-7-346,2-4 0,4-3-194,1-7 1,2-5 1217,1-5 0,2-5 0,3-6 0,2-5 0,1-4 0,0 1 0</inkml:trace>
  <inkml:trace contextRef="#ctx0" brushRef="#br0" timeOffset="1911">13786 5035 15802,'-22'-41'1349,"1"6"1542,5 9-2441,4 9 1408,6 9-1498,-2 15 859,4 18-859,-1 23-180,3-11 0,1 2 1286,1 8 0,0 3-1331,0 7 0,0 1-641,0 6 1,0 0 505,0-2 0,0 1 0,0-3 0,0 0 0,1-6 0,1-2 0,-1-6 0,1-2 0,2-8 0,0-1 0,0 18 0,2-18 0,-4-23 0,0-25 0,-2-35-255,1 12 0,2-5 255,0-10 0,2-8 0,0 3-171,4-9 1,0-1 170,-1 8 0,0-4 0,2 6 0,2 4 0,2 5 0,-2 7 0,5 4 350,9 7 1,4 7-351,16 8 0,19 26 0,-21 31 0,-23-15 0,-3 3 0,3 14 0,-2 1 0,-7-12 0,-2 1 0,1 7 0,-3-2 0,-4 1 0,-11-8 0,-2-17 533,-9-7-533,-1-18 1109,-1-5-1649,1-13-539,3-11-631,8-9-808,2-9 2309,6-7 1,6-1-1,-3 30 1,0 0-1</inkml:trace>
  <inkml:trace contextRef="#ctx0" brushRef="#br0" timeOffset="2411">15545 4685 20729,'15'-54'359,"1"0"1,-2 3 0,-2 1-270,-3 6 0,-2 1 405,-4-7 0,-3 2-46,-9-15 398,-13 25 0,-7 6-308,-24 15-224,10 15 0,-2 7-456,3 12 1,2 7 230,-6 9 0,0 5-837,14-8 1,1 2 0,0 1 746,1 3 0,0 2 0,1 0 0,1 0 0,2 1 0,0 2 61,-2 8 1,2 3-1,4 0-61,9-6 0,4-1 0,2 0 0,-5 20 0,11-5 0,15-14 0,13-8 0,21-10 0,8-9 0,-7-4 0,2-2-454,-5-3 0,3 0 0,-2-1 454,10 1 0,-2 0 0,-1 1 0,-2 3 0,-2 4 0,-2 4 0,-6 5 0,-3 4-25,-3 6 1,-5 5 24,-6 7 0,-5 4 0,-5 3 0,-6 3 0,-5 4 0,-6 1 645,-5 1 0,-6 0-645,-3-1 0,-5 0 0,-4-2 0,-3-2 0,-2-5 0,-3-3 0,-1-5 0,-1-3 0,-1-6 0,-2-5 0,3-5 0,-1-5 0,3-5 0,-1-5 0,-29-1 0,10-19-240,7-12 240,9-11 1831,10-8-1876,20 6 0,4-2-405,5-18-270,15 7 1,6 1-451,18 1 590,-8 15 0,2 3-1849,24-1 2429,4 6 0,-30 13 0,1 1 0,-1 1 0,1 0 0</inkml:trace>
  <inkml:trace contextRef="#ctx0" brushRef="#br0" timeOffset="2652">16158 5350 21052,'8'-51'989,"0"-1"1,5-6 1250,2 8-2240,-1 72 0,1 39 0,-7-18 0,0 3-214,0 9 0,-1 2 214,0 6 0,-1 2 0,0 1 0,-1 1 0,0-1 0,0 0 0,-1-4 0,0-2-5,-1-4 1,0-2 4,0-7 0,-2-3-585,0-6 1,0-2-945,-1 20 860,0-18-2120,0-18 2789,0-22 0,0-21 0,0-14 0</inkml:trace>
  <inkml:trace contextRef="#ctx0" brushRef="#br0" timeOffset="2786">16369 4212 24567,'-19'-63'510,"0"0"0,1 7 0,0 3-600,1 9 0,0 4 153,-10-20-603,7 17-124,6 17-506,8 11-915,2 24 2085,4 13 0,0 20 0,0 8 0</inkml:trace>
  <inkml:trace contextRef="#ctx0" brushRef="#br0" timeOffset="3152">17185 4603 26422,'5'-18'1079,"-9"5"-989,-10 6 270,-15 21 90,-10 14-1710,15-2 0,0 4 1260,-3 9 0,0 3 0,-2 8 0,2 7 0,8-9 0,1 6 0,1 2 0,1-3 0,0 6 0,3-2 0,0 3 0,1-3 0,1 5 0,1 0 0,3-5 0,5-1 0,3-4 0,2 0 0,1-4 0,3 0 0,1-2 0,7 20 0,4-4 0,3-8 0,5-4 0,14 0 0,4-7 218,-11-16 1,3-9-219,24-13 0,-1-15 0,-26-10 0,-4-8-1322,12-20 1,-6-7 1321,-16 0 0,-7-4 0,-5 15 0,-2-2 0,-2 0-550,-2-2 0,-2-1 1,-2 1 549,-2 0 0,-1 0 0,-3 1 149,0 3 1,-2 1-1,-4 0-149,-8-5 0,-6 0 0,0 5-45,-4-3 0,-4 5-315,-11-6 1,-3 8-271,15 21 0,1 5-989,-29-2 1613,26 18 1,1 5-1,-10 10 1,-5 17-1</inkml:trace>
  <inkml:trace contextRef="#ctx0" brushRef="#br0" timeOffset="3570">17652 4817 17601,'30'-36'659,"0"0"1,-3 3-1,0 0 646,-4 4 0,-1 2-1125,16-14 270,-3 16-450,-5 24 0,0 35 0,-14 1 0,-3 7 34,0 17 1,-1 6-35,-4-11 0,-1 3 0,0 1-126,-1 6 1,-1 2 0,0 1 125,-1-14 0,-1 0 0,0 1 0,-1 0 0,0-1 0,0 0 0,-1 0 0,1 0 0,-1 12 0,0 0 0,0 1 0,-1-11 0,0 1 0,0 0 0,0-5 0,0-3 0,0-3 0,0 0 688,0 4 1,0 1 0,0-12-689,0-10 0,7-42 0,-1-17 0,1-10-486,6-14 0,2-6 486,-3 9 0,1-3 0,1-1-115,-2 7 1,2-1-1,0-1 1,0-1 114,2-2 0,0-2 0,1 1 0,0 0-129,1-1 1,0 0-1,1 1 1,1 2 128,-1 3 0,1 2 0,0 0 0,1 2 0,5-8 0,1 2 0,1 4-373,-2 8 1,1 4 0,1 4 372,11-2 0,3 10 215,-1 14 0,1 12-215,1 16 0,-2 10 0,3 14 0,-3 8 161,-12-9 1,-2 3 0,-1 2-162,1 4 0,-1 3 0,0 4 0,-7-10 0,0 4 0,-1 2 0,0-1 0,-1-2 0,0 0 0,-2-2 0,0 0 0,0 4 0,1 7 0,1 5 0,-1 2 0,-2-3 0,-2-7 268,-1 1 0,-2-5 0,-2 0-688,3 10 0,-2 2 0,-3-5-2278,-7 5 0,-5-7 2855,-1-16 0,-3-4 0,-6 5 0,-5-4 0,-21 2 0</inkml:trace>
  <inkml:trace contextRef="#ctx0" brushRef="#br0" timeOffset="4462">7192 8323 21620,'-34'-1'809,"0"0"1,-27-4-630,10-1 90,13-3 1742,11 3-1473,13-1 370,19 4-909,23-1 0,33-4 0,-12 2 0,7-1-365,-9 1 1,5-2 0,7 0 364,-5 0 0,8-1 0,4 0 0,3 0 0,-1 0 0,-2 0-324,-6 0 1,-1 1 0,0 0 0,1-1 0,2 1 0,3-1 323,-7 1 0,3 0 0,3-1 0,0 1 0,2-1 0,0 1 0,0-1 0,-2 1 0,-1 0-240,3 0 1,-2 0 0,0 1 0,-1 0 0,0-1 0,1 1 0,1 0 0,1 0 239,-3 1 0,2 0 0,-1-1 0,2 1 0,-1 0 0,2 1 0,-1-1 0,1 0 0,0 1-128,-2 0 0,-1 0 0,1 0 0,1 0 0,-1 1 0,1-1 0,1 1 0,0-1 0,-1 1 0,2 0 128,-4 0 0,0 0 0,1 1 0,0-1 0,0 1 0,1-1 0,-1 1 0,1 0 0,0-1 0,1 1 0,-1 0-45,-2 0 0,-1 1 1,1-1-1,0 1 1,0-1-1,1 1 1,-1-1-1,1 1 1,-1 0-1,1 0 0,0 0 1,0 0 44,-4 0 0,0 1 0,-1-1 0,0 1 0,0-1 0,0 1 0,1 0 0,0 0 0,2 0 0,0 0 0,1 0 0,2 0 0,2 0 0,-10 1 0,1-1 0,2 1 0,2-1 0,0 1 0,2 0 0,0 0 0,0 0 0,1 0 0,0 0 0,1 0 0,-1 0 0,0 0 0,-1 0 0,0 1 0,-2-1 0,0 0 0,-1 1 0,-2-1 0,9 1 0,-1-1 0,-2 1 0,-2 0 0,0 0 0,-1 0 0,0-1 0,1 1 0,0 1 0,1-1 0,2 0 0,1 0 0,3 0 0,3 1 0,-17-1 0,3 0 0,1 0 0,2 0 0,2 1 0,0-1 0,2 0 0,1 1 0,0-1 0,1 1 0,0-1 0,0 1 0,0-1 0,0 1 0,0-1 0,-1 1 0,-1-1 0,0 1 0,-2-1 0,-1 1 0,-2 0 0,-1-1 0,-2 1 0,-2-1 0,13 1 0,-2 0 0,-2 0 0,-3 0 0,0 0 0,-2 0 0,-1 0 0,0 0 0,0 0 0,0 0 0,1 0 0,1 0 0,2 0 0,2 0 0,-4 0 0,2 1 0,2-1 0,1 0 0,0 0 0,1 0 0,1 1 0,-1-1 0,1 0 0,-1 0 0,-1 1 0,0-1 0,-1 0 0,-2 0 0,-1 0 0,-1 0 0,-3 0 0,11 0 0,-3 1 0,-3-1 0,-2 0 0,0 0 0,-1 1 0,0-1 0,1 0 0,2 0 0,3-1 0,3 1 0,-12 0 0,3-1 0,2 0 0,2 0 0,1 1 0,1-1 0,1 0 0,0 0 0,1 0 0,-1 0 0,-1 0 0,0 0 0,-2 0 0,-1 0 0,-2 0 0,-3-1 0,-1 1 0,12 1 0,-3-1 0,-2 0 0,-3 0 0,-1 0 0,0 0 0,0 0 0,2 0 0,2 0 0,3 0 0,-8-1 0,3 0 0,3 1 0,1-1 0,2 1 0,0-1 0,0 0 0,-1 0 0,-1 0 0,-2 0 0,-3 0 0,-3 0 0,-4 0 0,-5 0 0,26-1 0,-8 0 0,-7 0 0,-1 0 0,0 0 0,8-1 0,-1-1 0,-3 1 0,-1-1 0,-10 0 0,-1-1 0,-3 1 0,-1 0 234,6-2 1,-3 1-1,-2 0-234,9-3 0,-5 1 0,-11 1 0,-3 0 0,17-5 1238,-19 2-1238,-13 1 1975,-10 4-1975,-6 0 2955,-2 3-4394,-2 0 1083,-2 0 1,-14 0 0,-6 0 0</inkml:trace>
  <inkml:trace contextRef="#ctx0" brushRef="#br0" timeOffset="6071">10002 11083 23184,'20'-38'809,"0"0"1,1-1-1,1 2-674,0-1 0,0 2-598,1-1 0,1 0 687,1 3 1,1-1 315,9-11 0,1 1-316,-10 14 1,0 0 0,11-13 0,-3 4-225,-4 8 383,-16 19-383,-37 45 0,-5 2 0,-6 5-594,2-4 1,-3 3 0,-2 1 593,3-4 0,-3 2 0,-1 0 0,-1 2-634,-7 4 1,-1 1 0,-2 2 0,0-1 633,5-5 0,-1 0 0,0 1 0,-1 0 0,0 0 0,5-5 0,0-1 0,0 0 0,-1 1 0,-2 1 0,-1 1 0,0-1 0,-2 2 0,-2 1 0,-1 1 0,0 0 0,0 0 0,2-2 0,2-2-246,-4 3 0,3-2 0,0-1 1,1 0-1,-2 0 0,-1 2 246,-1 0 0,-2 1 0,-2 2 0,0-1 0,2-1 0,2-2 0,4-3-302,-10 6 1,5-4 0,2-2 0,1-1 301,5-3 0,1-1 0,0-1 0,0 0 107,-14 10 1,0 0 0,4-3-108,13-7 0,2-3 0,1 0 682,-14 10 1,6-4-683,-2 4 0,24-16 0,9-11 2042,7 0-2042,7-9 3052,9 0-3052,2 0 1025,22 0-1025,5-5 0,-6 3 0,4-1-984,3-3 1,3-1 983,11 1 0,5-1 0,-13 3 0,3-1 0,0 1 0,9 1 0,2 0 0,1 1-524,-10 2 0,0 0 0,2 1 0,0 1 524,4 1 0,1 2 0,1 1 0,0 2-512,4 1 1,1 1-1,-1 2 1,1 3 511,-10-2 0,0 1 0,-1 2 0,1 1 0,0 1-274,1 2 0,0 0 1,-1 2-1,1 1 0,-1 2 274,1 0 0,-1 2 0,1 1 0,-2 2 0,0 0 0,-1 0 0,-1 2 0,0 1 0,-1 1 0,-1 0 0,-1 0 0,-1 1 0,-1 1 0,0 0 0,-2 1-62,-2 0 1,-1 0-1,-1 1 1,-1 0-1,-1 0 62,5 9 0,0 0 0,-3 0 0,-2 1 31,-3-3 1,-3 1 0,-1 0-1,-3 0-31,5 12 0,-4 0 0,-4-1 0,-5-5 0,-4 0 0,-3-1 0,-4-4 0,-2-1 0,-7 1 249,-9 4 0,-6 1 0,-3-4-249,-4 4 0,-7-3 0,2-12 0,-3-1 0,-2-5 0,-8-4 0,-1-6 0,-1-2 0,0-3 0,0-2 0,0-2 0,4-5 0,1-1 0,-26 0 0,14-6 0,15 0 1647,12 0-1647,11-9 1955,6-9-1955,5-24 0,2 11 0,1-6 18,4-16 0,1-8 0,0 1-18,0 4 0,1 0 0,0-3 0,-2 8 0,2-3 0,-1-2 0,1 0 0,-1 1-392,1-10 1,0 1-1,-1-1 1,1-2 391,-2 7 0,1 0 0,-1-2 0,0-3 0,0-4-225,-1 9 1,1-4 0,-1-3-1,0-2 1,0 0 0,0 0 0,-1 2-1,1 3 225,-1 3 0,0 2 0,0 2 0,0 0 0,-1-1 0,1-1 0,0-2-150,-1-2 0,1-4 0,0-1 0,0-1 0,0 0 0,0 3 0,-1 2 0,0 4 150,0-7 0,0 4 0,-1 3 0,1 1 0,-1 1-47,0-8 1,0 1 0,0 2 0,0 3 46,-1 7 0,-1 2 0,1 2 0,-1 1 296,1-4 0,-1 3 1,0 1-297,-1-21 0,0 7-90,0 24 0,0 3-360,0-27 1458,0 47-1547,0 15 1505,-9 22-1776,1-1-179,-6 13-361,4-8 1862,0-3-512,-2-3 0,-4 0 0,-3-2 0</inkml:trace>
  <inkml:trace contextRef="#ctx0" brushRef="#br0" timeOffset="6793">10440 10534 20575,'0'-36'1049,"0"-1"1,0 1-1,0 0-689,0-1 0,0 0 90,0-27-180,0 11-180,0 15 0,0 28-1,0 27-89,0 43-802,0-16 0,0 4 757,0 13 0,0 3-446,0-17 0,0 2 0,0 0 251,0 6 0,0 0 0,0 0-850,1 3 1,-1-1-1,1 2 280,0 1 1,1 0 0,-1 0 809,1 0 0,-1-1 0,1 1 0,-1 0 0,0 0 0,1-1 0,-2 0 0,1-1 0,-1 1 0</inkml:trace>
  <inkml:trace contextRef="#ctx0" brushRef="#br0" timeOffset="7487">8385 14839 23454,'-3'-36'1079,"-1"0"0,-7-28-899,-9 13 0,-4 13 180,-3 15-90,-1 11-180,-1 21 0,3 15-45,10 12 0,4 7 0,3-7 0,4 2-1587,0 15 1,6 1 1586,4-13 0,7-1-45,15 9 0,7-3 0,-7-16 0,3-3 0,13 3 0,3-7 183,-9-17 1,-1-8-184,1-4 0,-2-5 0,0-5 0,-3-4 0,-1-6 0,-5-4 45,-3-4 0,-5-4 0,-2-2 0,-6-1-45,-3-2 0,-7-1 0,-14-11 0,-8 1-45,2 17 0,-5 2-45,-13-6 0,-8 6-315,-14 16 0,-3 10-243,15 3 0,-1 4 63,-15 1 1,2 5-226,22 4 1,4 4-406,4 1 1,3 3 1214,-18 17 0,24 2 0,11 1 0</inkml:trace>
  <inkml:trace contextRef="#ctx0" brushRef="#br0" timeOffset="8172">10834 11977 22554,'-18'-20'2339,"0"2"-1620,-6-9-359,8 10 90,-9-10-270,17 14-90,-1 0-90,9 4 0,0 3 0,2-1 0,6 2 0,6-3 0,12 1-90,11-1 90,0 2 0,4 2 0,-8 1 0,2 0-331,14 0 1,2-1 330,-13 0 0,0 1 0,-1 0 0,1 0 0,-2-1 0,-1 1 0,28-2 0,-8 0 180,-10-1 90,-11 4 90,-4-3 359,-9 14-269,-3 13-450,-4 34 0,-9-16 0,0 9-782,0-3 1,0 6-1,1 3 1,-1-2 781,1 7 0,-1-2 0,0 4 0,1 0 0,0 4 0,0 0 0,0-4 0,-1 3 0,1-4 0,-1-1 0,1-2 0,0-1 0,0 1-296,0-6 0,0 1 1,0-1-1,0-4 296,1 0 0,-1-4 0,1 0 0,0 6 0,0 1 0,1-7-315,-1-9 0,0-4-944,3 12-87,-2-20-1172,-4-16 2518,-2-28 0,0-21 0,0-18 0</inkml:trace>
  <inkml:trace contextRef="#ctx0" brushRef="#br0" timeOffset="8645">8576 10722 23634,'-41'0'599,"0"0"1,5 0-1,1 0-509,-20 0 0,21-2-90,32-3 90,35-5-45,4 3 0,7 1-1260,16-4 1,6 0 1304,-13 2 0,4 1 0,2-1-23,-8 0 1,2 1-1,2-1 1,0 0-23,8 0 0,1 0 0,1-1 0,1 1-447,-8 1 1,0 0-1,1-1 1,0 1 0,1 0 419,2 0 0,1 1 0,0-1 0,0 0 0,0 1-379,0 0 0,0-1 1,0 1-1,0 0 0,-1 1 361,-2-1 0,-1 1 0,0 0 0,0 0 0,-1 0-196,-3 1 0,-1 0 0,0 0 0,-1 0 0,-1 0 196,7-1 0,0 1 0,-1 0 0,-2-1 0,11 0 0,-2 0 0,-2 0 0,-9 1 0,-1-1 0,-2 1 44,12-2 1,-5 0-14,-10 1 0,-4-1-76,-10 2 0,-2-2 1393,13-4-1618,-15-2-179,-12-1 1655,-10-2-2375,-4-1 1344,-4 1-175,0-2 0,0-2 0,0-1 0</inkml:trace>
  <inkml:trace contextRef="#ctx0" brushRef="#br0" timeOffset="9021">12146 10153 23813,'18'-20'1889,"-2"-1"-1799,0 5 0,2 6 0,8 13 180,11 12 0,14 20-943,-20-9 1,1 4 762,5 8 0,3 7-476,-9-6 0,2 4 1,1 2-1,-3-1 416,3 5 0,-2-1 0,1 3-30,-2-1 0,2 3 0,-1 0 0,-3-3 30,-4 1 0,-2-2 0,-2-1-30,-2-1 0,0 0 0,-3-1 0,5 19 0,-3-3 0,-3-6 0,-4-2 45,-2 3 0,-4-2-35,-1-19 1,-2-3 79,0 32 90,-2-47-90,-5-45-90,3-13 0,-1-1 0,1-3 221,4 0 1,3-1-222,1-8 0,2-1-118,6-5 0,3-2 118,-4 18 0,2 0 0,1-1 0,3-1 0,1-1 0,2 0-792,2 0 1,2 0 0,1 0 791,3 0 0,1 0 0,2 1-60,2 1 0,1 0 0,2 2-330,2 1 1,1 1 0,1 2 179,0 1 0,2 2 1,0 2-151,-1 3 0,0 1 0,0 2-150,-3 3 1,0 2-1,0 2-884,12-5 1,-1 4 1393,-7 5 0,-2 4 0,23 7 0,-12 9 0</inkml:trace>
  <inkml:trace contextRef="#ctx0" brushRef="#br0" timeOffset="9516">12324 10519 24893,'-38'-42'299,"0"1"1,5 1 0,8-5-300,19-16 0,13-1-986,9 16 1,8 2 985,4 5 0,7 1 0,7 5-663,8 9 0,8 4 1,4 4-1,-3 1 663,-9 3 0,0 2 0,0 1 0,3 2-72,2-1 0,5 1 0,0 1 0,0 3 0,-4 2-86,0 4 1,-2 2 0,-2 3 0,0 1-68,-1 1 0,-1 0 0,0 3 0,1 3-421,9 7 1,1 5-1,-1 2 1,-4-2 345,-2 1 0,-4 0 0,1 3 77,-1 3 0,1 3 0,-2 2 0,-7-3 987,2 10 1,-6-2-495,-2-6 0,-6-3 90,-4 1 536,-22-44-536,-4-19 2255,0-17-2075,0-20-270,0 22 0,0-2 888,1-8 1,2-2-799,-1-7 0,2-1-1435,1-2 1,2-1 1299,0 2 0,1 1-135,-1 6 0,0 1-276,1-2 1,0 4 275,1-5-90,2 20 90,-5 74-45,-1 1 0,0 10-188,-1 6 1,0 11-1,-1 4 1,0-3 142,0-7 0,-1-1 0,-1 1 0,1 4 0,0-6 0,-1 4 0,1 2 0,0 1 0,-1-2 0,0-1 0,0 2 0,-1-2 0,0 0 0,-1 0 0,1 1-267,-1 2 0,0 2 0,0 0 1,0 0-1,0 0 267,0-10 0,0 0 0,0 0 0,0 1 0,1-1 0,-1 0-230,-1 10 1,1 1 0,0-1 0,-1 0 0,1 0 229,0-4 0,0-1 0,1 0 0,-1 1 0,1 2-22,0-3 0,0 3 1,1 0-1,0 0 0,-1-2 1,1-4-137,0 7 1,0-3-1,0-2 1,1 2-41,-1-7 0,1 3 0,-1 0 0,1-4 1,0-6-433,1 20 0,0-9 125,1-12 0,0-3-1834,4 17 2662,6-35 1,10-34-1,5-22 1</inkml:trace>
  <inkml:trace contextRef="#ctx0" brushRef="#br0" timeOffset="9778">15524 10448 25932,'8'-54'251,"0"0"1,-1 0 0,0 5 0,-1 2 0,-1 3-252,2-10 0,-2 6 0,0-13 0,-2 38 718,-3 39-718,0 34 0,0-7 0,0 5-733,0 12 1,0 13 732,0-25 0,0 7 0,-1 7 0,1 2 0,-1 3 0,0-1 0,1-2-337,-2 0 0,1-1 0,0 1 1,-1 1-1,0 0 0,1 1 0,0 2 337,0-8 0,0 1 0,0 1 0,1 1 0,-1 0 0,1 0 0,-1 1 0,1-1 0,-1 0-197,0 2 0,0 1 1,0 1-1,-1 0 0,1-1 1,0-2-1,0-1 0,0-3 1,1-4 196,-1 10 0,1-4 0,0-4 0,1 0 0,-1 4 0,0-3 0,0 4 0,-1 0 0,1-1 0,0-3 0,1-6-226,0 16 1,0-7-1,0-2 226,1-7 0,0-2 0,1 0-111,0-1 1,1 0-1,1-4-429,0-1 1,1-4-226,-2 3 1,2-8-1395,1-16-7672,1-29 9547,6-30 1,-3 3 0,0-6 0,3-7 0,0-1 0</inkml:trace>
  <inkml:trace contextRef="#ctx0" brushRef="#br0" timeOffset="10172">16840 10803 24353,'16'-42'389,"1"0"1,-3 5 0,-2 2-300,8-18-90,-7 25 90,-7 20 90,-3 53-90,-8 5-45,1-6 0,-2 3-312,-3-7 0,-1 0 267,-1 1 0,-2 0 0,0-3 0,-1 0 45,0-4 0,0-2-45,-15 19-113,3-13 113,1-20 90,5-15-90,6-23 0,5-21 90,11-25-1334,3 24 1,2-3 1333,4-5 0,3-2 0,1-2 0,5-2-274,1 10 0,4-2 1,0 3 228,5-1 0,3 3-996,11-8 0,3 11 996,-11 28 0,1 8-1,2 8 1,-1 8-525,3 8 1,-2 6 479,2 8 0,-1 6 382,0 5 0,-1 7-382,-3-2 0,1 6 0,-4-3 0,-7-10 0,-2-1 0,0 1-358,5 10 1,2 2 0,-4-4 177,-3-2 0,-4-3-90,-2-6 1,-1-2 220,-1-2 0,-2-4-1120,1 2 960,-4-21-2040,-9-41 2249,-2-28 0,0 18 0,0-3 0,0-5 0,0-1 0</inkml:trace>
  <inkml:trace contextRef="#ctx0" brushRef="#br0" timeOffset="10445">17949 9487 22374,'4'-49'2429,"-2"6"-2159,0 19 89,-2 19 91,0 28 90,-6 26-270,3-13 0,-1 4-1606,-2 9 1,-2 3 1470,1 9 0,0 3-75,2-18 0,-1 0 0,1 5-339,-1 5 1,0 4-1,0 2 1,0-3 368,1 4 0,0-3 0,-1 6-459,1-4 1,-1 6 0,0 2 0,0-1 0,1-8 368,0 6 0,0-7 0,1 3 0,-1-3 0,0 2 0,1-1 0,0-5-105,2-6 0,0-4 0,0 1 105,-1 11 0,0 1 0,0-4 0,-1 3 0,1-2-135,0 9 0,-1-4-585,-1-1 1041,1-16-4279,0-12 4302,-1-16 0,2-13 0,3-12 0</inkml:trace>
  <inkml:trace contextRef="#ctx0" brushRef="#br0" timeOffset="10921">18062 11708 27771,'-57'34'210,"0"-1"0,0 1 0,28-94-210,-19 70 0,-13 19 0,24-20 0,47-45 0,27-20 0,3 8 0,-3 18 0,7 8-663,7 5 0,9 1 0,4 5 0,-6 11 663,3 15 0,-4 13 0,1 2-306,-3-9 0,2 0 0,-2 6 0,-7 10 306,-15 4 0,-5 9 0,-2 5 0,-4 4 0,-2-2 0,-3-4-374,1 9 1,-4-2 0,-4 0 0,1 5 373,-3-10 0,1 5 0,-2 1 0,0 0 0,-2-1 0,-2-3-270,-2 8 0,-3-2 0,-2-1 0,-3 3 270,-2-10 0,-2 3 0,-2 1 0,-1-1 0,-1 0 0,0-5 0,-2 11 0,-1-5 0,-2 0 0,-5 3 0,0-5 0,-5 5 0,-2 1 0,-2-1 0,1-4 0,1-7 0,0-4 0,1-6 0,-2-2 0,-5 1 0,-6 2 0,-7 2 0,-2 0 0,1-6 0,3-6 0,-3-4 0,3-8 0,-6-6 0,4-6 0,-5-3 0,-2-4 0,2-3 0,6-3 0,-5-6 0,5-6 0,-2-7 0,5 0 0,-4-7 0,-1-2 0,3-1 0,6 2 0,-2-7 0,5 1 0,1-3-23,2 2 1,0-3 0,1-1-1,4 3-187,5 1 0,3 1 1,2 0-241,-7-17 0,3 1-180,5 0 1,4 1-181,6 5 1,3-1-478,2 2 1,3 1 1286,5 1 0,3 1 0,2 4 0,1 0 0,3 1 0,1 0 0</inkml:trace>
  <inkml:trace contextRef="#ctx0" brushRef="#br0" timeOffset="11663">20962 8908 24173,'43'-39'1259,"-7"6"-899,-13 17 270,-17 12-90,-20 21-181,-29 23-179,6-6 0,-5 5-1032,4-3 1,-2 2 0,-2 2 896,4-3 0,-2 2 0,0 1 0,-1 2-27,5-5 0,-1 2 0,0 1 0,0 0 0,0 0-511,-3 4 1,1 0 0,-1 0 0,0 2 0,1-1 492,0 1 0,0 1 0,0 0 0,0 0 0,2 0 0,0-1 0,1-1 0,0 1 0,1-1 0,1 0 22,-5 8 1,0 0 0,2-1-1,1-1-22,5-4 0,0-1 0,1-1 0,3 0 0,-4 7 0,3-1 0,3-1 0,7-7 0,1-1 0,6-1-152,-1 11 1,14-2 106,27 4 0,13-4 45,-2-15 0,7-4-534,1-5 1,5-2-1,1-4 534,-4-4 0,1-4 0,0 0 0,4 1 0,2-1 0,3 2-2,-11-2 0,3 3 0,2 0 1,0 0-1,-4 0 2,-1 0 0,-2-1 0,0 1 0,1 1-5,10 4 1,3 2 0,-1 1 0,-7 0 34,-7 1 0,-4-1 0,-2 2 15,13 11 0,-5 2-344,-7-2 0,-5 2 389,-6-3 0,-3 1 468,-7-4 0,-2 0-558,8 26 0,-10-12 0,-6-8 1304,-6-13-1304,-2-30 0,-2-20 0,0-8 0,0-17 0,-1-13 0,1-9 0,-1-5 0,1 0 0,-1 3 0,1 8 0,-1 3 0,0 3 0,1 0 0,-1 1 0,1-1 0,-1-3 0,0-4 0,1 10 0,-1-2 0,0-3 0,1-2 0,-1-1 0,1 0 0,-1-1 0,0 2 0,0 0 0,0 2 0,0 3 56,-1-10 1,1 1-1,-1 0 1,0 2-1,0 2 1,0 1 0,0 3-1,0 2-56,-2-8 0,1 5 0,-1 2 0,0 0 0,0-1-72,-1-5 0,1-3 0,0 1 0,-1 3 0,0 7-228,-2-2 0,0 7 1,0 3-196,2-7 0,-4 15-634,-4 28-3278,-16 40 4407,-4 11 0,7 0 0,-2 3 0,3-2 0,-1 0 0</inkml:trace>
  <inkml:trace contextRef="#ctx0" brushRef="#br0" timeOffset="12194">19987 12709 22112,'-17'-8'2519,"2"3"-1596,4 3-294,1 2 17,6 0-287,-4 0 280,9 36-549,2-7 0,11 33-90,8-16 0,11-3 81,5-7-81,7-8 0,-2-15 0,-2-6-90,-7-12 90,-7-7 0,-7-14 0,-9-14 0,-9-5 0,-4-4 0,-2 9 0,-3-1-355,-3-8 0,-3-5 1,-2 5 219,-3 5 0,-4 2-345,-4 3 0,-5-2 1,1 8-196,0 8 0,-2 5-269,-8-1 0,0 6-2130,-13 18 3074,5 12 0,6 16 0,5 5 0</inkml:trace>
  <inkml:trace contextRef="#ctx0" brushRef="#br0" timeOffset="13241">16909 9391 16202,'-10'-8'2969,"3"0"-1193,4 3-1327,3 3 623,-4-1-532,3 3 368,-6-2-459,6-1 888,-6 0-1067,6-1 0,-6 3 0,6-1 449,-3 2-359,4-2-90,4-1 270,4-4-450,3 3 0,8 0-90,6 4 0,15-3 0,17-2 0,-21 3 0,3-1-481,7-3 1,5 0 480,7-1 0,8-2 0,-2 1-628,-9-1 1,-2 0 0,8-1 627,-9 0 0,7-1 0,4-1 0,0-1 0,-1 1 0,-5 0-613,8-1 1,-4 1-1,-1-1 1,5-1 612,-9 2 0,3 0 0,2-2 0,0 1 0,-1 0 0,-3 1-299,0 1 0,-2 0 0,-1 1 0,0 1 0,1-1 299,1 0 0,1 0 0,0 0 0,0 1 0,0 0-181,1 0 0,0 1 0,1 0 0,-1 0 0,1 0 181,1 1 0,1 0 0,-1 0 0,1 1 0,0 0-82,0 0 0,1 0 0,0 0 0,0 1 0,0 0 82,0 1 0,1-1 0,0 1 0,-1 1 0,1-1 0,-2 0 0,1 1 0,0 0 0,-1 0 0,0 1 0,-2-1 0,1 0 0,-1 1 0,-1-1 0,1 1 0,-4 0 0,1 1 0,-1-1 0,-1 1 0,0-1-23,10 1 1,-1-1 0,0 1 0,-1 0 22,-4 0 0,-1 1 0,-1-1 0,0 1 95,-4 0 0,0 0 1,-1 0-1,-1 0-95,12 0 0,-1-1 0,-1 0 0,-5-1 0,-1 1 0,-1-1 0,-5-1 0,-1 1 0,-2-1 313,17-2 0,-4 0-313,-7 0 0,-3-1 723,-5 1 0,-3 0-723,-4 0 0,-3 0 2230,26-5-2230,-10 2 1755,-9-2-1755,-7 5 0,-7-3 165,-8 6-2144,-13-1-660,-15 3 2639,-21 7 0,-21 4 0,-10 7 0</inkml:trace>
  <inkml:trace contextRef="#ctx0" brushRef="#br0" timeOffset="14539">14298 9706 18057,'-5'-23'4677,"2"0"-4047,3 3-271,0 2 91,0 2-90,0 4-90,0 6-90,0 2 0,5 4-90,6 0 0,9 0 89,37 20-89,-4-1-1531,-11-1 1,3 3 1440,-8-3 0,-1 0 0,5 2 0,-1 0-264,1 2 1,0 0 263,0 1 0,-1 0 0,-2-1 0,0-1 0,-3 0 0,0-1 0,-4-2 0,0-1 0,4 3 0,1 0 0,20 14 90,-5-3-90,-19-6 0,-8-3 0,-1-1 0,-2-4 2675,-1 1-2675,-1-5 733,-3 3-733,18 13 90,-11-14-180,3 7 180,-10-12-90,-10-5 0,0 7 0,0-6 0,-2 6 0,4-2 0,-2 1 0,4 1 0,-1-1 0,1 1 0,-4-2 0,2-4 0,-4 3-90,2-8 90,-4 4 0,2-5 0,0 0 90,0 0-90,4 0 0,-2 0 0,2 0 0,-1 0 0,-3 0 0,-2 0 0,-2 0 0,1 0 0,2 0 90,-1 0 450,0 0-450,-2-3 0,0-6-90,0-5 90,-4-11-90,3-5 0,-2-11 0,3-12 0,0-13-774,0 3 1,0-5 728,0 14 0,0-3-23,0 9 1,1-6-1,0 0 1,0 3-233,1-3 0,-1 4 0,1-1-30,-1 1 0,1 0 1,-1 3-571,1-7 1,0 8-8932,-2 4 9095,-6 23 1,-6 17-1,-7 13 1</inkml:trace>
  <inkml:trace contextRef="#ctx0" brushRef="#br0" timeOffset="15510">11561 10361 20395,'0'-18'1080,"0"3"-2340,-4 7-898,3 4 2158,-2 4 0,3 4 0,0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21:37.12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8519 4014 21205,'0'-25'3868,"0"8"-3149,0-2-179,0 11 0,0 1-91,0 2-179,0 2 450,4 0-450,-1 3-270,5 42 0,-1 18 0,-3 4-395,0-16 0,0 8 0,-1-4 395,-3-1 0,0-2 0,0 5 0,0 1 0,0 3 0,0 1 0,-1 0 0,-2 2 0,2-5 0,-1 4 0,-1-2 0,-1 8 0,0 0 0,1-9 0,1 2 0,0-3-605,-2 2 1,1-2 604,3 0 0,-1 2 0,-1-6 0,-2 3 0,1-2 0,0 6 0,1 1-867,0-11 1,0 3 0,0-2 866,-2 13 0,1 0 0,2-16 0,1 1 0,0-1-428,-4 10 0,0-1 428,4-1 0,0-3 471,-4 9-471,4-21 0,0 6 749,0-21-749,0-9 2780,0-8-2780,0-31 1635,0-18-1635,-1 6 0,-2-3 0,0-2 0,-2 1 0,1 3 0,-1 0 107,-1 1 0,-1 1-107,-4-14 0,-10-12 0,-2 0-733,-3 0 733,2 4 0,-2 2 0,-10 8 0,6 14-1575,-23 3 1,-11 4 1574,5 14 0,-2 4 0,-4-7 0,1 3-135,1 10 0,8 2 135,16-1 0,-20 21 0,21 8 0,-4 16 0,20-3 0,-2 12 0,1 4 0,3-9 0,2 0 0,1 2-202,2-5 0,-2 8 1,-1 3-1,2-3 0,5-9 202,4 2 0,4-4 0,-2 13 0,3 1 1258,11 4 1,8-1-1259,8-11 0,5-2 0,-3 6 0,4-6-359,8-19 0,2-9 359,18-10 0,-26-10 0,1-2-74,2 0 1,1 0 73,17-6 0,2-1 0,0 0 0,-1 0 625,0-1 0,-1-1-625,-8 2 0,-5 1 0,10-7 0,-7 1 0,8-7 0,-9-2 0,-6-2 0,-16 2 0,-15 1 1223,-4 0-1223,-2-3 202,-6 1-202,1 0-1079,-7-1 383,2 1-1283,-2-1-719,0-1 2698,0 1 0,5-2 0,1 3 0</inkml:trace>
  <inkml:trace contextRef="#ctx0" brushRef="#br0" timeOffset="543">9153 5986 23004,'-7'0'2159,"-2"0"-1800,8 0 361,-2 0-450,6 4 90,16 11-180,6 0-1,17 7 1,0-9-90,9-6 0,6-2-90,4-10-1380,-28 1 1,1-2 1379,-1-3 0,-1-2 0,1-3 0,-1-2-520,-2-2 0,-2-1 610,20-24 179,-13-2 1,-21 9 0,-6-2-270,-9-21 0,-10 12 0,-8 2 0,-17-3 0,-2 21 0,-3 8 0,-9 18-85,13 8 0,2 7 85,9 8 0,3 5 0,-3 3 0,3 3-449,0 5 1,3 1 448,1 1 0,3 1-74,2 1 0,4 3 74,2 13 0,9 4 0,9-14 0,7 1 0,-1-1 0,1 11 0,5-4-141,14 4 0,5-11 141,13-17-855,-13-22 1,2-3-765,22-4 539,-22-5 1,0-4-1619,20-13 2698,-31 5 0,-1-1 0,2-1 0,-1-2 0,0-1 0,1-1 0</inkml:trace>
  <inkml:trace contextRef="#ctx0" brushRef="#br0" timeOffset="931">10729 5757 25972,'10'-2'270,"2"-3"-360,0-5 0,4-8 0,12-23 90,-8 1 0,4-17 90,-16 9 0,-8 0 90,-10-1 90,-10 3 90,-11 8 89,-13 12 91,-9 18-585,20 13 0,1 5 135,-4 9 0,0 5-531,-1 7 1,1 5 440,-1 8 0,2 3 0,2 5 0,3 1-530,3 4 1,3 1 529,5-1 0,4 1 0,3-2 0,5-1 0,5-2 0,4-1 0,5-3 0,5-2 0,3-2 0,4-3 0,4-4 0,7-2 0,22 3 0,5-6 0,-11-10 0,1-4 0,-5-6 0,3-1 0,-2-4 0,3-2 0,0-10 0,8-14 0,4-11 0,-7 3 0,-16 8 0,-1-2 0,5-11 0,0 0 0,0 1 0</inkml:trace>
  <inkml:trace contextRef="#ctx0" brushRef="#br0" timeOffset="1819">12633 5208 22374,'-65'0'1619,"2"0"-1079,2 7 180,6-5-1,6 4-89,9-6-91,7 0-179,11 0-90,9 0-90,10 0 90,14 0 90,15 0-360,27 0 0,-13-2 0,4-2-552,14-2 0,10-1 552,-17-1 0,8-2 0,3-1 0,1 0 0,-1 0-606,-5 1 1,0 1 0,0-1 0,1 0 0,5-1 605,-3 0 0,4-1 0,1 1 0,3-2 0,-1 1 0,1 0 0,-3 1-290,-4 0 1,-1 0 0,-1 1 0,0 0 0,2-1 0,3 1 0,5-1 289,-12 2 0,3-1 0,4 1 0,1-1 0,2 0 0,0 0 0,2 0 0,-1 0 0,0 0 0,-1 1 0,-1-1 0,-3 2-136,5-2 1,-3 1 0,-1 1-1,0-1 1,-1 1 0,1 0-1,0-1 1,2 1 0,1-1-1,3 1 136,-9 0 0,2 0 0,2 0 0,1 0 0,1 0 0,1 0 0,0-1 0,0 1 0,0 0 0,-1 0 0,0 1 0,-2-1 0,-1 1 0,-2 0-63,4 0 1,-2 0 0,-2 1 0,-1 0 0,-1 0 0,0 0-1,1 0 1,0 0 0,2 0 0,2 0 0,2 0 62,-9 0 0,2 1 0,1-1 0,2 1 0,1-1 0,0 0 0,1 1 0,1-1 0,0 0 0,-1 0 0,0 1 0,0-1 0,-2 1 0,0-1 0,-2 1 0,-2 0 0,7-1 0,-1 1 0,-2 0 0,-1-1 0,0 1 0,-1 0 0,0 0 0,0 0 0,1 0 0,1 0 0,1 0 0,1-1 0,-4 2 0,0-1 0,2 0 0,0 0 0,1-1 0,1 1 0,0 0 0,0 0 0,0 0 0,0 0 0,-1 0 0,0 1 0,-1-1 0,-1 1 0,-1 0 0,7-1 0,1 1 0,-1 0 0,0 0 0,-1 0 0,0 0 0,-1 1 0,-1-1 0,-1 1 0,-2 0 0,0-1 0,-3 1 0,12-1 0,-3 1 0,-3-1 0,-1 1 0,0 0 0,0-1 0,2 1 0,3-1 0,-9 1 0,3 0 0,3 0 0,1-1 0,0 1 0,0-1 0,-2 1 0,-1 0 0,-4 0 0,-4 0 0,-5 0 0,13-1 0,-8 1 0,-3 0 0,-2 0 0,4-1 86,8-1 0,3 1 1,0-2-1,-5 1 1,-10 1-87,5-3 0,-6 0 613,5-1 0,-7-1-613,-16 1 1836,-9 0-1836,-21 1-2878,-23-7 539,-4-3 2339,-20-10 0,2 4 0,-4-3 0</inkml:trace>
  <inkml:trace contextRef="#ctx0" brushRef="#br0" timeOffset="2120">22314 3490 18018,'0'-38'2698,"-4"5"-99,0 7-2329,-1 9 1012,-4 7-923,8 5 533,-5 20-713,3 19-134,2-2 0,1 5 469,-2 9 0,0 4-514,2 11 0,0 3-562,-1-16 1,0 1 0,0 2 561,0 3 0,2 2 0,-2-1 0,-2 2 0,-1 0 0,2 0 0,1 0 0,1 0 0,-1 0 0,-2-3 0,-1 0 0,1-2-816,0-2 0,1-2 0,0-1 816,-3 18 0,-1-3 0,2-8 0,-2-3-542,2-7 0,-1-2-447,-4 22 216,-3-16-936,4-16-719,-2-16 2716,0-18 1,-1-21-1,-1-14 1</inkml:trace>
  <inkml:trace contextRef="#ctx0" brushRef="#br0" timeOffset="2538">22046 3419 23993,'-11'-44'2159,"2"0"-1889,4 19 0,1 3-180,6 17 269,26 26-359,6 5 30,-2-3 0,6 5 0,1-2-857,7 4 0,3 0 827,-3-3 0,3 2 0,0-2 0,-7-5 0,-1-2 0,0-1-30,2 2 0,1-1 0,-1 0-797,1 0 1,1 0 0,-1-1 826,-2-1 0,0 0 0,0 0-45,17 6 0,-2 0-576,-6-4 1,-2-2 620,-8-2 0,-1-1 90,22 7 0,-15-7 90,-16-7 597,-11-3-597,-12-5 2786,-10 4-2517,-10 6-404,-13 16 0,-4 7-45,2 2 0,-2 4-437,-1 3 0,-3 4 1,1 1 436,1 1 0,2 1 0,-3 5 0,4-6 0,-2 6 0,-2 1 0,1 0 0,2-3-299,-2 1 1,2-2 0,1 0-1,-3 3 299,1-2 0,-1 4 0,-1 0 0,1-1 0,3-5-625,-6 9 1,3-4 0,0-1 624,2-4 0,1-1 0,0-1 0,3-6 0,2-1 0,0-1-390,-8 10 0,3-2 390,6-9 0,1-2 1486,-11 19-2206,8-9-222,13-24 942,9-21 0,15-26 0,7-17 0</inkml:trace>
  <inkml:trace contextRef="#ctx0" brushRef="#br0" timeOffset="3296">25355 3333 15452,'-12'-39'2789,"0"4"178,-2 4-2338,-6 6 91,-5 5-90,-11 9-181,-7 9-89,-9 19 30,23 0 0,0 6-255,-3 7 0,2 9-487,1 14 1,2 11 0,3-1 351,5-8 0,1-1 0,2 5 0,1 1 0,1 5 0,1 1 0,3-2 0,6-11 0,2-1 0,1 0 0,2 0 0,1 0 0,0 1 0,3 0 0,2 3 0,4-1 0,4 2 0,1 2 0,2-2 0,-1-4 0,1-2 0,1-3 0,1-1 0,2 1 0,6 8 0,3 2 0,2-3 0,0-9 0,2-10 0,0-7 0,2-5 0,16 4 0,1-10-414,-2-10 1,-2-11 413,-1-13 0,-4-11 0,-3-10 0,-5-10-393,-12 8 1,-3-5-1,-2-3 393,-1-6 0,-2-4 0,-2-1 0,-1-6 0,-3-2 0,-1 0 0,-4 12 0,-1 0 0,-1 0 0,-1-1 0,-3 0 0,0 0 0,-2 0 0,-2 1 0,0-1 0,-2 1 0,0 0 0,-3 0 0,0 4 0,-2-1 0,-1 2 0,-1 1-341,-5-13 1,-2 1-1,-3 3 341,1 4 0,-3 2 0,-1 2 0,1 6 0,-2 1 0,-1 2-155,-13-11 1,-3 4 109,4 8 0,-1 4 109,3 8 1,0 3-695,5 6 1,-1 6-689,-1 10 0,3 7 1318,-7 16 0,7 31 0,29 5 0</inkml:trace>
  <inkml:trace contextRef="#ctx0" brushRef="#br0" timeOffset="3931">26736 3938 25702,'0'-13'1709,"0"0"-1619,0 5 0,0 1-180,0 4 0,4 1 90,0 2-90,4 0 90,0 0 0,-1-5 90,-3-3 180,-2-20-90,-8 2 0,-4-12-90,-9 11 90,-5 6-90,-5 8 0,-3 6 0,-3 21-90,10 10 0,1 7 0,6 0 0,4 3-1585,-4 18 0,4 3 1585,8-5 0,5 1 0,4 5 0,4 1-364,-1 0 0,6 3 364,5-8 0,5 1 0,1-3 0,4 5 0,5-4-574,-3-9 1,3 0 0,1-7 483,8-7 0,2-8 0,3-4 0,1-6-513,3-7 1,0-6 512,3-8 0,0-6 471,0-9 1,0-6-412,-18 5 0,0-3 0,-2-2 0,1-6 0,-1-3 0,-2-2-306,1-6 0,-2-2 0,-1-2 336,-7 11 0,-2-1 0,0-3 0,0-6 64,-3 0 0,0-8 0,1-4 1,-1-3-1,-1 1 0,-1 3 1,-1 5-70,0 0 1,-2 5 0,-1 2 0,0-3 0,0-3 55,0-2 0,2-5 1,-1-2-1,0-1 1,-1 2-1,-1 4 1,-3 7-52,0-16 0,-4 9 0,-1 1-128,1 5 0,-1 2 0,-1 1 128,0-14 0,0 3 202,-1-8 0,0 29-202,0 63 0,-4 18 0,2 7 0,0 14 0,0-1-67,-1-3 1,-1-1 0,1 2 66,-1 2 0,-1 1 0,2 0 0,-1 1 0,0 2 0,1-1 0,1-2 0,0 0 0,0 0 0,0-2 0,1-1 0,0-1 269,1-3 1,0 0 0,0-2-270,0-2 0,0-2 0,0 0 0,2 16 0,0-2 0,0-5 0,0-3 0,3-6 0,0-2-172,-1-7 1,1-2-728,7 24-360,-2-16-630,2-14 1072,0-19 817,2-21 0,1-19 0,1-12 0</inkml:trace>
  <inkml:trace contextRef="#ctx0" brushRef="#br0" timeOffset="4173">27520 3506 25073,'-33'-13'1439,"0"0"0,-26-12-899,16 7-450,13 5-90,16 5 0,17 6 0,27 11 0,29 9-618,-15-3 1,4 1 617,11 5 0,4 1 0,-18-7 0,1 1 0,4 0 0,1 0 0,4 1 0,1 0 0,-4-1-472,1 1 0,-3-2 0,2 1 472,11 3 0,1-1 0,-6-1 0,-9-2 0,-5-2 0,-7-3 0,-3 0 0,17 1-180,-19-5-1349,-16-6-720,-19-2 2249,-22-5 0,-25-4 0,-15-4 0</inkml:trace>
  <inkml:trace contextRef="#ctx0" brushRef="#br0" timeOffset="5323">12028 7038 22554,'-14'-13'1709,"0"0"-1439,1 5 180,3 1 179,4 4 91,-2-1-90,8 1-1,-8-2-89,4 2-180,-1 1-270,2 2-90,-1 0 0,19 9 0,8 7 0,36 12-869,-10-10 1,8 3 0,2-2 868,-4-2 0,1 0 0,5 0-506,-9-3 0,3 2 0,3 0 0,0-1 1,-1 0 505,-2-1 0,0-1 0,0 0 0,0 0 0,2 0-282,-4-1 0,0 1 0,1 0 0,0 0 0,2-1 0,0 1 282,5 1 0,1 0 0,0 0 0,2 0 0,0 0 0,0 0-162,-5 0 1,0-1-1,0 0 1,1 0-1,1 1 1,-1 0-1,1-1 162,-4 0 0,0-1 0,0 1 0,1 0 0,0-1 0,1 1 0,-1 0 0,1 0-30,2 0 1,1 0 0,-1 1-1,2-1 1,-1 0 0,1 1-1,-1-1 1,2 1 29,-6-1 0,0 0 0,1 0 0,0 0 0,0 0 0,1 0 0,-1 0 0,1 0 0,0-1 0,2 2 0,-1-1 0,1 0 0,1 0 0,-1 0 0,1 0 0,-1 0 0,1 0 0,0 0 0,1 0 0,1 0 0,-1 1 0,1-1 0,0 0 0,0 1 0,0-1 0,0 0 0,0 1 0,-6-2 0,-1-1 0,1 1 0,0 0 0,0 0 0,0 0 0,0 0 0,0 0 0,0 0 0,-1 0 0,7 1 0,-1 0 0,1 0 0,-1 0 0,1 0 0,-1 0 0,0 0 0,0 0 0,-1 0 0,-1-1 0,-1 1 0,1-1 0,-1 1 0,0-1 0,0 1 0,0-1 0,-1 1 0,0-1 0,4 1 0,0 1 0,0-1 0,0 1 0,-1-1 0,-1 0 0,1 1 0,-1-1 0,-4-1 0,0 0 0,0 1 0,-1-1 0,0 0 0,0 0 0,-1 0 0,0-1 0,3 2 0,0-1 0,0 0 0,-1 0 0,-1 0 0,0 0 0,0-1 0,3 2 0,0-1 0,-1 0 0,-1 0 0,0-1 0,-2 1 0,6 0 0,-2 0 0,-1-1 0,0 1 0,-2-1 181,5 1 1,-2-1 0,-1 0-1,1 0-181,0 1 0,1 0 0,-1-1 0,-4-1 0,2-2 0,-3-2 0,-1 1 0,-5 1 0,-1-1 0,-5-2 687,-4-4 0,-7-2-687,-6 1 2055,-10 0-2055,-6 0 645,-4 0-645,-2 0 3392,0 0-3392,2 0-1350,0 0 1350,-5-16 0,2 3 0,-7-14 0</inkml:trace>
  <inkml:trace contextRef="#ctx0" brushRef="#br0" timeOffset="5947">21595 8303 25522,'0'-33'2069,"0"5"-1889,0 5 0,0 10 0,0 6 90,0 4-90,0 15-180,-4 13 0,-4 28 0,2-16 0,0 3-1696,-3 10 0,0 4 1696,-1 7 0,-1 3-312,4-18 0,1 1 1,-1 0 311,-1 4 0,1 1 0,-1 0 0,2 0 0,-1 0 0,0 0-363,1 0 1,0 0 0,0-1 362,0-2 0,0 0 0,1-2 0,1 19 0,0-2 0,1-7 0,0-2 0,3-9 0,0-3-248,0-6 1,0-3 158,0 14 1784,0-29-2234,0-29 179,2-41 500,0 12 0,0-6-260,3-10 0,0-7 0,1-4-171,-2 9 0,1-4 1,-1 0-1,0 0 313,0-1 1,0 1 0,0-1-1,0 0 23,-1 0 0,1 0 0,-1 1 0,-3 1-7,-2 6 1,-1 1-1,-2 1 1,1 4 80,0 0 1,1 4 0,-3-3-121,-3-16 0,-3-2 0,0 9 1,3 16 0,0 4 0,-2-6 0,1 4 0,3 5 372,4 13-372,10 14 2451,7 16-2451,17 19 0,8 7 0,4 5 176,-5-6 0,2 1-176,-2-2 0,4 2 0,-2-2 0,10 7 0,0-3 0,2 1 0,0-2 0,-1-1 0,0-1 0,-4-1 0,0-1-926,-5-4 1,-1 0 925,-6-2 0,-1-1 0,-6-2 0,-1-2-311,15 16 311,-12-5 0,-11-5 0,-18 20 0,-16-4 0,-2-8 0,-4 0 170,-5-1 1,-2-1-171,-5 7 0,-3 2 0,-4 3 0,-1 2 0,11-14 0,0 0 0,0 0 0,0 2 0,-1 1 0,0-1-502,1 0 1,0 0 0,1-1 501,-12 18 0,1-1-192,3-3 1,2-2 191,4-3 0,1-1 0,5-6 0,2 0 0,3-5 0,1-1 190,1 2 0,3-2-190,-2 9 2010,3 1-3089,14-31 2201,0-3-3460,0-9 2559,0-10 1,0-7-1,0-9 1</inkml:trace>
  <inkml:trace contextRef="#ctx0" brushRef="#br0" timeOffset="7684">24657 7769 20845,'0'-15'2609,"0"0"-2250,0 2 91,0 3 0,0 3 90,0 1-271,0 4 1,0-3-90,2 2 0,-2 0 90,2 1 899,-2 2-899,2 14-90,2 12-1696,1 19 0,0 8 1606,0-7 0,1 2-90,-2 0 0,1 4 0,0-1-791,0 14 0,0 0 791,-2-19 0,1 1 0,-1 0-281,-1 2 0,0 0 1,0 0 280,0 1 0,0-1 0,0 0 0,-1 2 0,0 0 0,-1-1 0,1 0 0,0 0 0,-1 0 0,0 0 0,0 1 0,0-1 0,0-1 0,0 0 0,0 0 0,0-3 0,0 0 0,0 0 0,0 17 0,0-1 0,0-8 0,0-2 0,0-7 0,0-3-536,-4 24 536,4-16 1927,-9-17-1927,7-10 1746,-9-13-1746,6-10 0,-8-37 0,7-6 482,1 5 0,0-6-482,3-17 0,3-5 0,-2 17 0,1-1 0,1-2 0,3-11 0,2-2 0,1 3-43,-1 12 1,1 2 0,2 2 42,7-15 0,4 6 0,-2 19 0,2 5-133,1 3 1,1 3 132,27-18-10,-13 23 1,6 7 9,13 11 0,2 6 0,-10-2 0,-1 5-211,9 11 1,-5 6 210,-23-3 0,-3 2 0,1 2 0,-1 3 0,0 2 0,-2 1 0,0 3 0,-1 1 0,1 2 0,-1 2 0,-1 0 0,0 1 0,0 0 0,1-1 0,-1-2 0,0 0 440,0-3 1,-1-2-441,1-3 0,0-2 0,19 19 279,2-13-279,-1-15 21,1-13-21,1-20 0,1-16-151,-20 8 1,-1-4 150,0-5 0,-1-3 0,1-6 0,-2-2 0,-1-2 0,-1-2 0,-1-3 0,-1-1 0,-3 0 0,-2 0 0,-2 0 0,-2 0 0,-2 1 0,-2 1 0,0 3 0,-2 0 0,-3 3 0,-1 2 0,0 4 0,-1 3 278,-10-24-278,-1 14 0,-1 16-2932,-24 56 2932,13 14 0,8 1 0,0 9 0,3-2-863,3 5 0,3 1 863,2-5 0,0 4 0,3-3 47,2 8 1,4-1-48,3-1 0,2-1 0,3 0 0,2-2 0,5-3 0,3-2 0,4-4 0,4-3 0,4-3 0,4-4 0,3-4 0,3-3-113,2-4 0,5-4 113,-2-7 0,4-1 0,-3-3 0,8 0 0,0-3 0,-8-2 0,1 0 0,-3-2 0,-1-2 0,-4-2 0,-4 1 0,-1 0 1495,24 0-1495,-15 0 707,-9-2-707,-9-3-360,-8-3 13,-4-4-552,-4-3 0,-4-8-91,-1-5 3288,-4-8-4636,1-29 359,0 6 1779,0 17 1,0 0 0,0 7 0,-1 1-1,0-2 1,0 1 0</inkml:trace>
  <inkml:trace contextRef="#ctx0" brushRef="#br0" timeOffset="7974">27337 8562 23723,'0'-31'3958,"5"14"-3778,0-4 0,9 26 0,24 37-180,1 7-601,-7-6 1,3 3 600,-4-3 0,-1 1-379,4 5 1,-1 1 378,2 1 0,-1 1 0,0-1 0,0-1 0,-2-1 0,-1-1-45,-2-4 0,-1-1-90,-4-5 0,-1-2-155,-4-6 1,0-2-520,8 15-361,-8-15-2428,-10-24 1170,-4-20 2074,-5-32 1,1 14-1,0-1 1,0-6-1,0-1 1</inkml:trace>
  <inkml:trace contextRef="#ctx0" brushRef="#br0" timeOffset="8151">28056 8562 16404,'-7'-37'1019,"0"0"1,1 3 0,-1 2 1613,-7-19-1824,2 15 91,0 16 745,-2 17-1195,-4 18-90,-8 25-315,8-11 0,-3 6-485,0 2 1,-5 8 0,-4 6-1,-1 3 1,0 0 0,2-4-209,-2 2 0,2-2 1,-1 1-1,0 0 1,-2 4 52,3-6 0,-2 3 1,-1 2-1,0 1 1,1-2-1,0-1 1,3-3 594,-4 4 0,2-2 0,1-2 0,1-2 0,2-3 0,-8 12 0,3-4 0,1 0 0,-1 0 0,1-1 0,-1 1 0</inkml:trace>
  <inkml:trace contextRef="#ctx0" brushRef="#br0" timeOffset="9228">11070 9111 22284,'-37'-28'2969,"1"3"-2610,7 2-89,2 5 360,4 3-270,11 4-91,-3 4 181,14 4-270,-2 1 90,3 2 0,2 11 0,5 8-270,8 21 0,13 16-393,-10-19 1,4 4 392,9 9 0,5 5 0,1-1-762,-3-8 0,0-1 1,5 2 761,-7-8 0,2 2 0,2 1 0,2-1 0,-1-2-590,9 3 0,1-2 0,1-1 1,2 0 589,-4-3 0,1-1 0,2 0 0,1 0 0,1-1-266,-3-3 0,0 0 1,1 0-1,1-1 1,1 1-1,0-1 266,5 2 0,0 0 0,2 0 0,0 0 0,1-1 0,0 1-127,-6-4 0,1-1 1,-1 1-1,2-1 0,1 1 1,3 0-1,3 1 127,-9-4 0,2 0 0,3 1 0,2 1 0,1 0 0,1 0 0,0 0 0,-1-1 0,0 0 0,-2 0 0,-2-2-31,3 2 0,-2-1 1,-1 0-1,0-1 1,-1-1-1,1 1 1,1 0-1,1 1 1,3 0 30,-6-2 0,1 1 0,3 0 0,0 1 0,2 0 0,-1 0 0,1 0 0,-1 0 0,0-1 0,-2 0 0,-1-1 0,-2-1-1,4 2 0,-1-1 0,-2-1 1,0 0-1,-1-1 0,-1 1 0,0-1 1,1 0-1,1 1 1,0 0 0,0 0 0,0 0 0,0 0 0,0 0 0,1 0 0,-1 0 0,0 0 0,0 0 0,0 0 0,0 0 0,0 0 0,0 0 0,0 0 0,1 0 0,-1 0 0,0 0 0,0 0 0,-1 0 0,1 0 0,0 0 0,-1 0 0,1-1 0,0 1 0,-1 0 0,1 0 0,-1-1 0,0 1 0,0 0 0,-1 0 0,1-1 0,0 1 0,-1 0 0,1 0 0,-1-1 0,0 1 0,7 2 0,-1-1 0,1 1 0,-1-1 0,0 1 0,0-1 0,0 1 0,0-1 0,-2 0 0,0 0 0,0 0 0,-1 0 0,1 0 0,-1 0 0,0 0 0,-1-1 0,-1 0 0,-1 0 0,1 0 0,-1-1 0,0 1 0,-1 0 0,0-1 0,0 0 0,5 2 0,0 0 0,-1 0 0,0-1 0,-1 1 0,0-1 0,0 0 0,5 3 0,0-1 0,-1 1 0,0-1 0,-1-1 0,-1 1 0,-4-3 0,0 1 0,-1-2 0,0 1 0,-1-1 0,-1 1 0,6 1 0,-1-1 0,-1 1 0,-1-1 0,-1-1 116,7 3 1,-2-1 0,-1 0 0,2 0-117,2 0 0,2 0 0,-1-1 0,-5-1 0,-4-2 0,-4 0 0,1-2 0,9 2 0,2-1 0,-11-4 969,9 0-969,-9-6 1726,-39-9-3525,-6-3 1862,-13-6-63,-2-6 0,-9-2 0,-1-3 0</inkml:trace>
  <inkml:trace contextRef="#ctx0" brushRef="#br0" timeOffset="9545">21676 12633 19798,'-9'-59'-719,"-4"6"2873,-9 14-1524,-3 12 844,1 14-935,0 10 405,-3 20-494,1 19-135,10-6 0,2 5-63,-2 9 0,1 4 18,-2 12 0,1 2-210,5-16 0,1 1 0,-1 3-60,0 5 0,-1 5 0,1 0 0,0-2 0,-1 3 0,1-3 0,0 2-728,1-3 1,0 3 0,0-1-1,1-5 728,0-3 0,1-5 0,1 0 0,-3 16 0,1 0-155,1-16 0,0 1 0,1-4 155,1 2 0,1-3-360,-3 4 0,0-5-989,4-6-2609,-4-28 4182,3-18 1,1-30-1,4-11 1</inkml:trace>
  <inkml:trace contextRef="#ctx0" brushRef="#br0" timeOffset="9912">21453 12216 25163,'2'-59'2338,"2"8"-2158,-4 13-90,2 13 90,2 12 90,2 17-180,8 22 0,10 22-824,-5-11 1,3 4 0,1 0 733,8 10 0,2 1-30,-1-2 0,3 3 0,0-3 0,-5-11 0,0-2 0,1-1 0,3 1 0,0 0 0,1-1-30,0-2 0,1-1 0,0-1 0,0-2 0,0-1 0,0-2 15,13 9 0,0-3 45,-7-4 0,-3-2 45,-5-6 0,-3-2 135,12 12 316,-19-6-137,-20-3-359,-22 6 0,-24 10-444,11-12 0,-4 3 444,-7 6 0,-3 2-424,11-7 1,-1 1 0,0 2 423,-2 0 0,0 1 0,-3 4 0,-2 2 0,-2 5 0,-1 0 0,3-2 0,-1 1 0,2-1 0,-2 2 0,3-4 0,-2 3 0,1 0 0,4-5 0,4-3 0,3-2 0,1-2 0,-10 12 0,1-2 0,7-5 0,1-2 0,6-7 0,2-1 765,-12 16-2384,9-10-270,9-10-296,8-10 2185,4-8 0,4-15 0,0-3 0</inkml:trace>
  <inkml:trace contextRef="#ctx0" brushRef="#br0" timeOffset="10767">25108 11998 24173,'0'-36'2968,"0"-4"-2788,0 17 0,0 4 270,0 22 0,0 19-270,0 28-180,0-10 0,0 6-663,0 16 1,0 6 662,-1-16 0,0 3 0,-1 6 0,0-5 0,-1 6 0,1 3 0,-2 0 0,1-3-739,0 3 1,0-3 0,-1 1 0,0 3 738,1-11 0,-1 3 0,0 1 0,0 1 0,0-3 0,0-3-151,-1 8 0,1-4 0,-1-1 0,1 3 151,-1 0 0,0 2 0,0 1 0,0-1 0,1-4-246,-1-3 0,1-4 0,0-1 0,1 2 246,-1 9 0,1 3 0,-1-3 0,1-7 0,-1 7 0,1-8 0,3-9 0,-1-4 650,-2 14-650,6-49 0,7-31 0,-1-8 0,1-6 904,4-3 1,2-1-905,2-7 0,3 0 0,1 1 0,1 0 0,0 3 0,2 0 0,10-7 0,1 4 0,-10 16 0,0 3 0,8-5 0,0 5 498,11 8-498,0 10 1595,1 20-1595,-11 17 0,-1 7 0,-7-2 0,-2 5-902,10 16 1,-4 4 901,-10-6 0,-3 1 0,0 0 0,-2 6-192,-4 5 0,-2 6 1,-3-6 191,-3-3 0,-4-1 0,1-1 0,-3 2 0,-7-9 0,-9-17 0,-6-7 0,-4-1 0,-3-5 0,-5-2 0,-3-4-129,-3-4 1,0-3 128,-2-4 0,0-2 0,1-4 0,1-3 0,2-2 0,0-3-95,4-3 0,1-1 95,4-1 0,1-3 0,5-1 0,2-1 0,-14-21 298,19 13 0,3 1-1647,0-10-450,1-9 680,14 21 1119,5 1 0,6-2 0,5-1 0</inkml:trace>
  <inkml:trace contextRef="#ctx0" brushRef="#br0" timeOffset="11187">26289 13761 25163,'8'-30'3418,"-3"4"-3418,-1 3 0,-4 24 0,-4 17 0,3 23 0,1 8-2126,-2-5 0,0 2 2126,3-2 0,0 3 0,1-1 0,1 13 0,0-2-629,2 2 1,1 0 628,0-3 0,0-2-218,-1-5 0,0-1-457,0-8 1,0-2-1035,2 21-360,-3-16-629,-3-16 3252,-1-23 0,-3-19 0,-2-20 0</inkml:trace>
  <inkml:trace contextRef="#ctx0" brushRef="#br0" timeOffset="11324">26415 12623 26512,'-5'-41'299,"0"-1"1,1 7 0,1 2-659,0-20-271,3 20-360,0 10-898,0 13 1888,3 21 0,4 18 0,3 18 0</inkml:trace>
  <inkml:trace contextRef="#ctx0" brushRef="#br0" timeOffset="11779">26951 13644 25163,'8'16'2518,"-3"1"-2248,-2 3 180,-3 8-270,0 12-180,0 2 0,0 4 0,1-7 0,-2 1-1203,-1 19 1,-1 0 1202,3-12 0,-1-2 0,-5 1 0,1 0-29,3 8 1,-1-3 28,-3-16 0,0-3 0,1 31 0,-4-50 0,8-21 0,-2-25 0,5-15 0,3-7 400,1 6 1,2-4-401,2 4 0,3-6 0,1-1 0,-1 5-278,2 5 0,0 3 0,1 0 278,6-12 0,3-1 0,-1 6 0,2 5 0,3 6 0,10 4 0,3 7 0,-11 12 0,0 7-91,9 4 0,-1 9 91,-10 12 0,-4 6 5,2 7 1,-3 3-6,2 5 0,-3 3 0,0 6 0,-1 2 0,-2 2 0,-1 4 0,-5 0 0,0 3 0,-3-1 0,-3-11 0,-1-2 0,-1 2-511,1 11 1,0 2 0,-2-3 510,-4 3 0,-1-4 0,1-4 0,-2-1-657,-1-6 1,-1-2 656,2 25 114,-5-15-114,6-18-1013,0-28 1013,0-58 0,0 20 0,0-3 0,0-19 0,0 0 0</inkml:trace>
  <inkml:trace contextRef="#ctx0" brushRef="#br0" timeOffset="159583">14749 1229 22464,'0'-38'2159,"-4"4"-1889,-2 9 90,-6 7-1,-5 10 91,-3 17-90,-4 20-225,9-2 0,1 6-674,-2 13 1,0 6 568,3-8 0,1 3 0,0 2-599,-1 9 1,-1 3 0,1 2 590,1-12 1,1 2-1,0 1 1,0-1-611,0 3 0,-1 1 0,1 0 0,0 0 588,0 0 0,-1 0 0,1 1 0,0 2-54,1-2 0,-1 3 0,0 1 0,1-1 1,1-4-205,0-3 0,0-3 0,1 0 1,0 2-31,0 1 0,1 5 0,-1-1 0,2-3 1,0-7-343,-1 12 0,4-8-1122,6 7 1,8-17 1751,12-35 0,25-42 0,-24 2 0,-1 1 0</inkml:trace>
  <inkml:trace contextRef="#ctx0" brushRef="#br0" timeOffset="159814">14984 1529 23813,'9'-36'944,"-1"-1"1,6-24-675,-4 16 270,-6 17 89,0 13-179,-4 22-225,0 27 0,0 12-180,0-3 0,0 8-893,-1 3 0,0 9 0,-1 4 0,0-6 878,1 0 0,-1-3 0,1 4-30,-1-1 0,1 5 0,-1-1 0,0-4-30,0 0 0,-1-4 0,1 0 0,1-1 0,1 0 0,0-2-461,-1-3 1,0-1 0,-1-1 265,2 17 0,0-2-307,0-8 0,0-3 127,0-7 0,0-3-90,0-8 1,0-2-765,0 18-900,-3-20 2159,-3-23 0,-8-24 0,-3-13 0</inkml:trace>
  <inkml:trace contextRef="#ctx0" brushRef="#br0" timeOffset="160161">13717 1651 23544,'-49'-5'1259,"8"2"-1079,20 1 0,16 2 89,22-3-179,22-2 0,-8 1 0,5 0-799,12-1 0,5 0 799,-10 2 0,4-1 0,1 1-707,8-1 1,4 1-1,1 0 639,-11 0 1,2 1 0,0-1-1,2 1 0,2-1 1,1 0 0,0 1-1,1-1-560,0 1 0,0 0 1,1 0-1,-2 1 538,-1-1 0,-1 0 0,0 0 0,-1 0 0,14 1 0,-1 0 0,-3 0-503,-6 1 1,-1-1 0,-3 0 502,-6 1 0,-1 0 0,-2 0 0,12 0 0,-4 0 41,-10 0 1,-3 0-42,20 0 1080,-19 0-1260,-15 0 1988,-14-2-2167,-14-3 2888,-12 1-3339,-13 0-269,-13 4-720,-11 0 1799,-2-1 0,-4 2 0,10 3 0,-2 1 0,3-1 0,0-1 0,0 1 0</inkml:trace>
  <inkml:trace contextRef="#ctx0" brushRef="#br0" timeOffset="160497">13445 2169 14093,'-58'29'839,"1"0"1,12-7-1,2-1 606,3-3 1,4-3-996,6-2 1409,35-13-1500,25 0 181,33 0-225,-15-2 0,5-2-310,-8 1 0,4-1 0,1 0 145,10-2 0,3 0 0,1 0-58,-9 1 0,2 0 1,1-1-1,0 2-92,4-1 0,1 0 0,1 1 0,0-1 0,2 1 0,0 0 0,1 0 0,-1 1-483,-1 1 0,-1 0 0,0 0 0,0 0 483,-4 1 0,0 0 0,-1 0 0,0 0 0,-6 1 0,0 0 0,-1 0 0,-1 0-215,10 0 0,-1-1 0,-2 2 215,-7 0 0,-1 1 0,0-1 144,5 1 0,0 0 1,-3 0-145,4 1 0,-3 0 0,7-1 0,-1 0 0,-16-2 0,-4 0 0,15 0 0,4 0 1478,-30 0-2647,-2 0 2379,-14 0-3099,1 0 1596,-13 0 1,-9 7 0,-2 1 0</inkml:trace>
  <inkml:trace contextRef="#ctx0" brushRef="#br0" timeOffset="163948">9441 3246 22464,'0'-15'2249,"0"-2"-1799,-5-1 89,0-3 1,-1 1-180,-2 0-90,7-1-90,-2 1 89,-1 0-89,3-1-2492,-10-31 2312,4 24 0,-10-28-22,4 34 22,-3-3 0,2 5 0,-13-12 0,4 9 0,-9-8 0,8 10 0,3 3 3382,-1 1-3382,4 2 32,0 2-32,2 0 0,-1 3 0,1 0 0,-13-5 0,4 4 0,-10-4 0,5 5 0,-12-5 0,7 4 0,-25-8 0,22 10-509,-15-3 509,13 7 0,-3 2 0,-2 1 0,0 2 0,-1 0 0,-1 4 0,10 3 0,0 1 0,-22 7-649,20-4 1,0 2 648,-18 5 0,2 2-198,2 1 198,4-1 0,3 0 0,1 1-2441,-3 1 2441,-3 4 0,-8 4-61,29-14 1,-3 1 60,-17 12 0,-1 1 0,10-9 0,0 1 192,-12 9 0,0-1-192,15-9 0,1-1 0,2 0 0,-1 0 0,0 0 0,0-1 0,1 0 0,0 0 0,0-1 0,-1-1 0,3-1 0,-1 1 13,-10 7 0,0 1-13,-2 2 0,1 1 0,1 0 0,0 2 1272,3 2 0,2 0-1272,10-5 0,1 2 0,1 2 0,-2 3 0,-1 3 0,-2 5 0,0 3 0,-2 3 0,1-2 0,-1 3 0,0 1 0,1-1-439,-3 7 1,1-1 0,1 1 438,0 2 0,0 0 0,3-2 0,10-13 0,2-2 0,0 0 0,0 1 0,1 0 0,0 1 0,2-1 0,0 1 0,0 3 0,0 2 0,0 3 0,1 1 0,1-2 0,-1 4 0,2-2 0,0 3 0,0-3 0,0 4 0,1-1 0,1-3 0,2 2 0,0-3 0,1 0 0,1 2 0,0 0 0,1 0 0,-1 0 0,1-2 0,0 1 0,1 0 0,0 0 0,1-1 0,2-1 0,0 0 0,0 0 0,0-2 0,0-1 0,0 1 0,2-2 0,0 1 0,0-1 0,2 20 0,0 0 0,0-1 0,2-1 0,3-1 0,0-1 0,1-1 0,1 2-205,1-8 0,3 1 0,-1-2 205,2 9 0,1-2 0,-1-10 0,1 1 0,1-4 0,3 3 0,1-3 0,2 0 0,2-2 0,1 2 0,1-2-219,3-1 1,1-1 218,2 1 0,1-1 0,2-1 0,1-2 0,2 1 0,0 0 0,0-1 0,1-1 0,-1 1 0,1-1 0,0 0 0,-1-1 0,-1 0 0,1 1 0,-4-6 0,1 2 0,-2-3 0,5 5 0,-1-2 0,9 10 0,1 0 0,-1-6 0,-2-3 0,-9-9 0,0 0 0,12 8 0,0-1 0,-12-12 0,-1-1 0,2 2 0,1 0 0,1 0 0,1-1 0,1 1 0,1 0 0,2-2 0,0-1 0,1 0 0,1-1-202,0-2 0,2-1 202,0 0 0,1-1 0,0-1 0,1-2 0,1 1 0,0-2 0,1-1 0,1-2 0,-1-1 0,0-1 0,1-2 0,0-2 0,-2 2 0,1-1 0,-1-3 0,0-1 0,-2 3 0,3-1 0,-6-2 0,3 0 0,-2 0 0,6 0 0,2 0 0,4 0 0,5 1 0,-6-2 0,-4-2 0,-2-1 0,-6 2 0,2-1 0,-2 0 0,4-5 0,-3-2 0,3-1 0,0 0 0,-1-2 0,3 0 0,-5-1 0,3-2 0,1-1 0,0 0 0,1 0 0,4-3-93,-4-1 1,6-2-1,1-1 1,-1-1-1,-5 3 93,6-3 0,-4 1 0,3-3 0,-8 3 0,4-4 0,1 0 0,-3 1 0,-8 2 0,7-6 0,-5 0 0,-5 3 0,2-1 0,-3 0 0,1-3 0,-3 0 0,-1-2 0,-1 0 0,-1 1 0,-1-1 0,-1-1 0,-1 0 0,-2-1 0,1 1-119,-1-2 0,-1 0 119,-2-2 0,0-1 72,-1 1 0,1-3-72,-3 2 0,1-2 0,-1 1 0,4-7 0,0 0-235,-3 7 1,0-2 0,-1 3 234,2-6 0,-1 3 0,0-3 0,0 0 0,0-1 0,-1-2 0,0-2 0,-1 0 0,-1-1 0,-2 0 454,1-1 1,-1-1-455,-2 1 0,1-3 0,-3 6 0,1-3 0,-1-1 0,0-1 0,-2-1 0,1 1 183,-1-1 0,1 0 0,0 2-183,-3 4 0,-1 1 0,0 3-598,-1-3 1,0 3 597,0 0 0,0 0 0,-1 0 0,-1 1 0,-1-2 0,0 0 0,-2-1 0,0-1 423,-2-2 0,0-2-423,-1-3 0,0-2 0,-2-4 0,-2 0 0,0-3 0,-2-3 0,-1 4 0,-1-5 0,0 4 0,1 13 0,0 3 0,0-3-512,-1-12 0,-2-3 0,2 4 512,-1-1 0,0 1 0,-1 10 0,0-3 0,-1 3-153,0-6 1,-2 0 152,1 10 0,0-1 0,-1 3 0,-1-1 0,-2 2 0,-1-1 0,0 0 0,-2 1 0,-1 1 438,1-1 1,-3-2-439,1 3 0,-2-2 0,0 2 0,-2-7 0,-2-1 0,4 10 0,-2-4 0,-1 1 0,2 4 0,-6-9 0,0 3 0,3 5 0,-2-1 0,1 4 0,-3-1 0,-1 3 0,-1-1 0,-2 2 0,-3 2 0,-1 1-44,-3 1 0,-2 0 44,-3 2 0,-3 1 0,-3 1 0,-2 2 0,-3 1 0,-2 1 0,-2 3 0,-2 1 0,20 7 0,0 1 0,-1 0 45,0 1 1,-1 1 0,0 1-46,0-1 0,-1 1 0,-1 0 0,2 1 0,-1 1 0,-3 0-24,0 1 0,-4 0 0,0 1 0,3 1 24,-3 0 0,3 1 0,-5 1-328,-8 0 0,-7-1 0,1 1 0,6 2 328,9 0 0,6 1 0,-3 1 0,-15-2 0,-2 1 0,4 1-161,18 0 0,2 2 0,0-1 161,-1 1 0,0 0 0,0 0 385,-22 3 0,1 1-385,0-1 0,0 0 0,3 0 0,0 1 0,3 0 0,0 1 218,3 1 0,1 2-218,2 1 0,2 2 0,3 2 0,1 3 0,2 1 0,2 3 0,2 4 0,1 2 0,3 2 0,1 2-225,1 4 0,1 2-270,3 2 1,1 2-91,1 3 0,1 2 0,3 2 1,1 2-1,3-1 1,1 0-181,2 1 1,2 0-451,4-3 1,1-1 1214,2-2 0,2-1 0,4-5 0,0-1 0,2-2 0,1-1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22:23.95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7496 4863 25702,'-12'-11'2879,"0"3"-2879,5-1 0,2 1 0,5-4 0,0-6 0,9-10 0,9-12-298,-1 12 1,3 0 297,3-4 0,5-3 0,2-1 0,3-3 0,-1 2-581,5-4 1,0 1 580,-4 4 0,2 0 0,-3 3 0,-3 3 0,-1 4 0,22-17 0,-9 8 0,-10 12 0,-7 3 0,-10 9 0,-2 4 0,-8 13 523,0 40-523,-9 8 0,-3 9-191,5-20 1,0 1-1,-1 3 191,-3 15 0,-2 3 0,1-1-854,2-7 1,0-1 0,0 0 853,0 3 0,-1 0 0,1 1 0,1 0 0,-1 0 0,1 3-365,1-3 1,-1 4 0,1 0 0,0-4 364,0 2 0,0-4 0,0 1-366,1-4 0,-1 1 0,1 0 1,0-6 365,-2 12 0,2-5 0,0-5 0,1-2 85,0-8 0,1-3-85,1 27 1319,0-18-1319,0-10 0,0-12 1466,0-9-4435,12-41 3648,-7 10-3467,10-30 3114,-11 24 1,2 9 0,0 4-1</inkml:trace>
  <inkml:trace contextRef="#ctx0" brushRef="#br0" timeOffset="412">7565 6296 21385,'-24'-26'3508,"-1"3"-2969,1 1-89,0 6 0,-1 1-180,3 9-90,0 2-90,5 4 0,7 9 89,6 4-89,12 11 0,31 12 0,8-10-1008,-6-9 0,4-4 1008,1-7 0,3-2 45,7-1 0,6-2-933,1-1 0,6-2 0,-3 0 828,-15 1 0,-3 0 0,2-1 0,13 0 0,1-1 0,-6 1-126,-6 1 0,-6-1 96,-7 1 0,-1 0 45,-2 1 0,-3 0-135,7 0 0,-2 0-90,-26-2 974,-4-1-1513,-4-4 2914,-2 1-3634,-2-4-90,0 0-277,0-1 1806,-3-3 0,2-1 0,-3-4 0</inkml:trace>
  <inkml:trace contextRef="#ctx0" brushRef="#br0" timeOffset="913">10517 4370 26152,'44'-47'1799,"-8"7"-1439,-14 12-90,-8 10-270,-7 15 0,-13 16 0,-10 22 0,-15 16 0,11-19 0,-1 0-145,-3 1 1,-2-1 144,-3 0 0,-1-1-318,-5-5 0,-1-3 318,-2-3 0,-2-4 0,-1-6 0,-1-5 0,0-7 0,0-6 0,1-5 0,3-7 0,1-9 0,2-5 0,2-8 0,4-3-517,2-7 0,5-4 517,2-2 0,5-1 0,4-2 0,4 0 0,4 4 0,6-1 0,5 10 0,6 0 0,5 3 0,20-7 0,8 7 0,0-2 0,6 11 0,10 22 0,2 15 0,-10 12 0,-4 10 0,5 9 0,-3 9 0,-17-8 0,0 4 0,-3 2 0,0 6 0,-2 3 0,-3 2-915,0 7 1,-3 2 0,-2 3 914,-7-13 0,-2 1 0,-1 1 0,-2 0 0,-1 3 0,-1 0 0,-3 1 0,0-1-432,-2 1 0,-1 0 1,-2 0-1,-1-1 432,-1 0 0,-2-1 0,0-1 0,-3 0-200,-2 15 0,-3-2 1,-2-1 199,-1-4 0,-2-1 0,-1-2 0,-1-4 0,-1-3 0,-1 0 0,-1-6 0,-1-2 0,0-1 0,-10 12 0,-2-3 0,3-7 0,-1-4 0,4-6 0,1-3 324,-18 16-1133,9-18-1170,6-16-990,2-19 3407,-1-16 0,-1-15 0,-1-9 0</inkml:trace>
  <inkml:trace contextRef="#ctx0" brushRef="#br0" timeOffset="2181">6716 3267 21385,'-4'-37'839,"0"0"1,0 1-1,0 1-569,-1-1 0,0 1 180,-5-29 0,-6 8-1,-4 12 1,-7 14 0,-9 19 269,-9 28-404,16 8 0,0 8-45,-8 15 0,-3 13-949,12-12 1,-3 9-1,-1 5 1,1 1 0,1-2 678,4-5 0,1-2 0,0 1 0,0 2 0,-2 4-284,6-11 0,-2 2 1,0 2-1,0 2 1,-1 0-1,2-1 1,0 0-1,2-2 284,-3 9 0,2-2 0,1 0 0,1 0 0,0-1 0,0 1-253,0 2 0,0-1 0,1 1 1,-1-1-1,2 1 0,0-1 253,0-2 0,2 1 0,-1-1 0,2 0 0,-1 0 0,2 0-169,0-2 0,1-1 0,0 1 0,1-1 0,1 0 0,1-1 169,-2 8 0,2 0 0,1 0 0,1-1 0,1 0 14,1-3 0,2-1 0,0 0 0,2 0 1,1-1-15,1-4 0,0 1 0,2-1 0,1-1 0,1 0 110,2 9 0,1-1 0,3 0 1,4 1-111,3-2 0,3 2 0,3 1 0,1-2 0,-1-4-133,0-2 0,0-4 0,1-1 0,3 1-65,0-2 0,2 2 0,2-1 1,0-2-1,-1-6-192,8 3 0,0-6 1,1-3-1,0-3 0,1-2 0,0-4 227,-1-3 1,1-4 0,0-3-603,20 2 0,0-7-314,0-10 0,0-9 1079,-2-7 0,0-8 0,-19 3 0,-1-4 0,-1-2 0,0-2 0,0-1 0,0 1 0</inkml:trace>
  <inkml:trace contextRef="#ctx0" brushRef="#br0" timeOffset="2841">10619 2921 21385,'6'-44'479,"0"-1"1,0 2 0,0 2-300,0 3 0,0 2-1333,5-27 1693,-1 10 372,-2 9-552,-2 9-2879,0 7 2699,-2 8 180,4 7-181,0 5 769,10 13-408,8 14 134,14 24 1,6 9-1054,-17-17 0,-1 0 1,3 4 378,2 3 0,3 4 0,2 3 0,0 3 0,-6-3 0,2 5 0,0 2 0,-1 1 0,0-1 0,-2-1 0,1 4 0,-1-2 0,-2 0 0,1 2 0,0 3 0,-6-12 0,1 2 0,0 2 0,1 1 0,-1 0 0,-1 0 0,-2-1 0,-2-1-299,1 5 1,-2 0 0,-2-1-1,0-1 1,-2 1 0,0 0 298,0 1 0,-1 0 0,-1 1 0,-1-1 0,0 0 0,-1 0-200,-1-1 1,0-1-1,-2 1 1,1-1-1,-2-1 1,0 1 199,-1 8 0,0-1 0,-1 1 0,-1-2 0,-1 0-37,-1-4 1,-1 0 0,0-1 0,-2-1 0,0 0 36,-2 8 0,-1 0 0,-1-2 0,-2-1 0,0-4 0,-2-1 0,0-1 0,-2-2 0,-4 12 0,-1-2 0,-2-3 272,0-5 1,-2-3-1,-2 1-272,-5 6 0,-4 0 0,-1-2 0,3-8 0,-1-3 0,-1-1 0,3-2 0,-1-1 0,1-4 0,-6 4 0,2-9-809,-13-6 1061,15-14-4030,-13-24-6053,22-9 9436,-6-20 0,11 4 0,-1-2 0</inkml:trace>
  <inkml:trace contextRef="#ctx0" brushRef="#br0" timeOffset="3611">12333 5823 19136,'2'-20'4318,"0"-1"-3689,-2 3-89,0 3 0,1 5-91,2 3 1,1 2-90,0 2 0,-2 0 629,0 3-584,-4 53 0,-5 25-405,2-40 0,-1 2-455,-1 13 1,0 11-1,0 2 1,0-9 454,-3 3 0,0-3 0,1-6 0,0 2 0,1-3 0,1 0 0,0-3 0,1-4 0,0 0-90,0 4 0,2-2 90,-1 14 0,2 5-1709,8-48 180,0-13-2338,14-55-5964,-3 0 9538,-5 11 0,2 0 0,-1 7 1,0 2-1,0-1 0,1 0 0</inkml:trace>
  <inkml:trace contextRef="#ctx0" brushRef="#br0" timeOffset="3965">12657 6098 14572,'13'-32'3148,"-5"7"-320,-4 8-2649,-4 9 1398,0 3-1397,0 14-90,0 7 0,0 17 681,0 8-771,0 10 0,2 0 0,5 2 0,6-4 90,11-6 2807,5-7-2897,7-11 0,7-12 135,-1-22 0,2-9 135,10-11-1068,-11 0 0,-4-3 1247,-9-17 1,-5-4-408,-16 17 0,-4 0-42,-4-17 0,-11-10 0,-12 27 0,-6 8 0,-5 5 0,-4 8 0,1 5 0,-2 5-629,-1 2-271,-2 3-359,1 5 1710,-1-4-2520,2 4-7762,3-5 9248,5 0 0,5 0 1,4 0-1</inkml:trace>
  <inkml:trace contextRef="#ctx0" brushRef="#br0" timeOffset="4666">15199 3922 23364,'-55'-20'2698,"6"2"-2248,13 3 0,11 5 89,13 5-89,17 2 180,61 3-630,-25 3 0,5 1-1131,3-3 0,5-1 1,2 1 1130,2 2 0,2 1 0,1 0 0,-9-2 0,1-1 0,2 0 0,-1 1-568,4 0 1,0 1 0,1 1 0,-1-1 567,1 0 0,0 0 0,-1 1 0,0-1-256,-2 1 1,-2-1 0,1 1 0,-2 0 255,14 2 0,-2 0 0,-2 0 0,-6-1 0,-1 1 0,-2-1 0,-7-2 0,-2 1 0,1-1-106,1 1 1,1 1 0,-5-2 105,0-3 0,-3 1 0,4 1 0,-6 0 0,-9 3 1607,-11-4-2597,-10 8 2043,-10-1-2672,-8 5-630,-12 2 2769,-11 3 0,-12 2 0,-6 3 0</inkml:trace>
  <inkml:trace contextRef="#ctx0" brushRef="#br0" timeOffset="5114">15378 4690 20036,'-34'6'1349,"1"1"0,-30 5-855,27-9 1,2 0 135,-10 1 0,-1 1-91,27-4-89,10 4 0,4-1 629,32 11-539,7 2-270,0-5 0,4 1-1966,4-3 0,3 0 1696,11-1 0,4 0 0,-15-2 0,3-1 0,0 1-757,6-2 1,2 0 0,0 0 756,5 2 0,0 0 0,1-1-316,1 0 0,0 0 0,4 0 316,-4 1 0,5 1 0,-2-1 0,-3 1 0,-1-1 0,-3 1 0,1-1 0,-7 0 0,3-1 0,-2 1 0,-6-2 0,8 1 0,-6-2 0,-7 1 0,-1-1-23,-2-3 0,-3-1 23,10 5 1775,-1-5-1775,-29 0 0,-4 0 2655,-4 0-5083,-11-5 2812,-2 0-2633,-11-8 2281,-2-4 1,-3-2 0,-1-3 0</inkml:trace>
  <inkml:trace contextRef="#ctx0" brushRef="#br0" timeOffset="6588">21323 2062 21843,'0'-66'1979,"-5"7"-1529,-4 11 90,-11 12 999,-8 18-1089,-15 20-225,15 14 0,-1 8-1060,-8 14 0,0 9 835,6-3 0,1 5 0,-1 3-441,4-5 1,1 2-1,-1 2 1,1 1 440,3-4 0,0 1 0,0 1 0,0 1 0,1 1 0,-2 3 0,1 1 0,0 1 0,1 0 0,0 1-314,-1 2 0,1 1 0,0 1 0,1 0 0,1 1 314,3-10 0,1 0 0,0 1 0,1 0 0,1 0 0,0 1-216,0-1 0,1 1 0,1 0 1,0 1-1,1-1 0,1 0 216,1 0 0,1 1 0,0-1 0,1 0 0,2 0 0,0 0-70,-1 9 0,2 0 1,1-1-1,2 2 0,4 2 70,3-8 0,2 1 0,1 3 0,3 0 0,1-2 0,0-1 0,1-3-17,3 7 1,1-3 0,2-2 0,1-1-1,4 3-73,-3-10 0,1 3 0,3 0 0,1 0 0,1-3 1,1-2-1,1-4-288,7 1 0,1-4 0,3-3 1,0-2-1,2-1-108,1 0 0,2-2 1,1-1-1,1-2 0,1-1 486,1-2 0,2 0 0,1-2 0,0-2 0,1-1 0,1-2 0,1-2 0,1-1 0,0-1 0,0-1 0,2-1 0,0-1 0,-1 0 0,1 1 0,0-1 0</inkml:trace>
  <inkml:trace contextRef="#ctx0" brushRef="#br0" timeOffset="7014">24901 1844 19868,'-13'-65'1799,"3"10"-1619,4 12-90,2 12 1856,8 9-1856,7 11 225,22 25 0,7 15-181,2 5 1,2 7-697,-9-6 1,2 4-1,2 2 1,-2 3 583,0 3 1,-1 2-1,-1 3 1,0 1-268,-5-5 1,0 2 0,0 0-1,0 2 1,-1 1 244,0 1 0,0 1 0,0 1 0,-1 3 0,-1 5 11,-5-12 0,-1 5 0,1 2 1,-1 1-1,-1 1 0,0 0 1,-1-2-1,-1-2-186,1 5 1,-1-2 0,-1-2-1,-1 1 1,-1 4 0,0 4 174,-4-10 0,0 4 0,0 3 0,-1 3 0,0 0 0,-1 1 0,-1-2 0,-1-2 0,-1-3 0,-1-4-181,0 8 0,-3-5 0,-1-3 0,-1-1 0,-1 2 1,0 2 180,-1 1 0,-1 4 0,0 1 0,-1 0 0,-1-2 0,0-2 0,-3-5 11,-3 13 0,-3-6 1,-1-2-1,-1-1 11,-1-3 1,-1-1-1,-1-1 1,-1-1 119,0-6 1,-1-1 0,-2-2 0,-2 1-143,-8 6 0,-3 0 0,-2-1 0,2-5-120,-1-1 0,0-4 0,-1 0-120,-7 5 0,-3 0 0,4-6-390,3-9 1,3-6-880,3-5 1,2-6 1508,-1-13 0,21-27 0,31-27 0</inkml:trace>
  <inkml:trace contextRef="#ctx0" brushRef="#br0" timeOffset="7814">27333 5162 22104,'0'-32'1080,"0"-4"-990,0-2 180,0-3-1,0 0 91,-5 1-90,0-1 0,-7 3 90,1 0-1,-3 0-89,-2 2 0,-4 0 270,-19-6-360,5 14-90,2 12 0,-1 3 0,-12 7-90,-16 12-347,16 12 347,2 10 0,5 3 45,19-3 0,4 2-45,-3 18 0,9-14 0,3 1 0,12 18 0,2 3 90,10-2-90,5-1 0,7-2 0,7 0-36,-4-17 1,5 1 80,7-1 0,2 0-542,2 2 0,0-2 497,1-2 0,-1-2 0,-14-8 0,-1-1-153,8 9 0,-1-1 153,-12-8 0,-2 1 0,5 3 0,-4 1 376,-2 4-287,-10-4-25,-7-1 26,-6-2 1009,-8 2-1099,-4 1 449,-9-1-359,-4-2-90,-10 0 90,-7-7-90,-6-6 0,-4-6 0,15-9 0,-1-3 90,-15-9-90,18-1 0,2-4-1442,-3-26 1442,20 17 0,3-2 0,4-4 0,3-2-572,3-5 0,4-1 572,1-3 0,2-1 0,4-3 0,0-1 0,1 2 0,-1-2 0,0 8 0,0-1 0,-1 1-45,1-3 0,-2 0-165,-1 4 0,0-4 0,-3 6-677,-2-22 302,-2 26 0,-5 3-3912,-17-13 4497,-1 20 0,-12 9 0,4 20 0</inkml:trace>
  <inkml:trace contextRef="#ctx0" brushRef="#br0" timeOffset="61460">3846 9238 21088,'-5'13'1799,"1"-5"646,4-3-1816,6-5 226,10 4-855,19-2 0,11-3 0,1 2 0,7-1 0,0-1-549,4 0 1,2-1-1,3 0 549,-8-1 0,2 0 0,0 0 0,-1-1 0,7-1 0,-3-1 0,2 0 0,2-1 0,1 0 0,1 0 0,-17 1 0,0-1 0,2 0 0,3-1 0,2 0 0,5-1 0,2-1 0,-2 0 0,-3 1 0,1-1 0,-3 0 0,0 1 0,2-2-189,-1 1 0,3-1 1,1 0-1,-3 0 1,-3 0 188,9-3 0,-5 0 0,3-1 0,-5 1 0,2-2 0,0 0 0,-4 1-650,0-1 0,-4 0 0,1 0 650,10-4 0,0-1 0,-3 1 0,-14 2 0,-3 1 0,-3 0-125,1-2 1,-1 1 124,7-3 0,-4 1 1110,8-5-1110,-19 9 1617,-2 3-1617,-17 6 3177,-6 7-3177,-2-9 649,-2 0-3348,-6-17 990,-2 1-629,-4-12 2338,-11-22 0,2 13 0,7 13 0,-1 0 0</inkml:trace>
  <inkml:trace contextRef="#ctx0" brushRef="#br0" timeOffset="62395">6582 8176 21312,'-32'10'2968,"1"-4"-1600,9-2-1008,4-4 273,9 7-453,15 2-90,18 6 0,25 0-252,-16-10 0,3-1 162,5 2 0,2-1-98,3-4 0,1-1 98,0 2 0,-2 1 0,1-3 0,0 0-160,6 0 1,-1 0 204,-16 0 0,-1 0 90,4 0 0,-4 0 188,-4 0-143,-10 0 304,-6 0-484,-7 6 0,-15 23 0,0 5 0,-9 23 0,4-1 145,7-24 1,0 2-146,0 2 0,0 2 0,1 22 0,0 2 0,-1-15 0,0 0 0,3 15 0,1 1 0,-3-7 0,-1-4 0,3-13 0,-1-1 0,0 7 0,-2-3 0,-4 6 0,6-9 249,-4-9-249,-2-10 41,-1-9-41,-5-7 0,2-8 0,0-4 491,-4-8-491,-1-4 0,-1-5 0,0-6 0,-1-2 0,-10-21 0,8 10-167,8 13 0,1 0 167,-6-17 0,3-6 0,-2 3 0,-2-2 0,-1 2 0,-4 0 0,-3 3 0,7 19 0,-1 1 0,-11-11 0,-11-2 0,20 20 0,1 4 0,8 4 0,2 0 0,7 5 0,0 1 334,6 2-334,-6 0 0,6 0 0,-6 2 0,2 1 0,-3 2-3149,-11 0 3149,-20 0 0,-7 9 0,-16 2 0</inkml:trace>
  <inkml:trace contextRef="#ctx0" brushRef="#br0" timeOffset="99785">7646 7642 22644,'-14'0'2699,"0"0"-1980,-2 0 900,-6 0-899,8 0-540,-3 0-180,12 0 0,2-2 0,3-1 0,0-2 0,25-11 0,14-1 0,-2 1 0,6 0-1401,11-3 1,3 0 1400,-11 3 0,3 0 0,1-1 0,8-1 0,2 0 0,1 0 0,-12 4 0,0 1 0,1-1 0,0 2 0,2-1 0,0 2 0,0 0 0,0 0 0,-2 1 0,1 0 0,-1 1 0,0 0-822,16-1 1,-1 0 0,-1 2 821,-3-1 0,-1 2 0,0 0 0,-3 3 0,0 0 0,-1 1-550,-2 0 1,0 0 0,-1 0 549,-3 3 0,-1 0 0,0 0-61,-4-1 0,0 0 1,1 1 60,8-1 0,2 0 0,-4 0 0,3 0 0,0-1 0,-6 0 0,2 0 0,-5-1 592,-6 1 0,-3 1-592,1-2 0,-3 1 2144,5 0-2144,-17 1 3206,-14-1-3206,0 2 561,-5 0-561,-2-2 0,0-1 0,0 0 0,0-1 0,4 3 0,-1-3 0,1 1 0,-1 0 0,0 1 0,1-1 0,-2 1 0,0-3 0,0-1 0,0 4 0,-2-5 0,0 1 0,-6-8-2339,-5-9-719,-5 1 3058,-5-3 0,4 14 0,-1 5 0</inkml:trace>
  <inkml:trace contextRef="#ctx0" brushRef="#br0" timeOffset="103740">27057 6860 21924,'-15'-13'3598,"1"3"-2878,4-3 0,4 5-91,-2 1-269,8 4-180,-4-1-90,4 1 0,7 0 0,11 1 0,18 1 0,6 2-90,-1-1 0,2 0-231,0 0 1,4 0 0,0 0 230,16 0 0,0 0-651,-18 0 1,1 0 0,-1 0 650,2 0 0,-1 0 0,0 0 0,0 0 0,-1 0 0,0 0 0,19-2 0,-1-1 0,-7 3 0,-2-1 0,-7-2 0,-3-1 0,-8 2 0,-1-1 0,17-2 0,-13-3 0,-9 5 0,-17-3 0,-2 2-260,-11-3-1539,0 4 1553,-4 8 246,-4 1 0,-4 13 0,-5 0 0</inkml:trace>
  <inkml:trace contextRef="#ctx0" brushRef="#br0" timeOffset="106033">8369 7648 19676,'-12'-11'3148,"3"3"-2788,2 1 0,3 4 89,-1 1-89,-2 0 360,2-3-450,1 1-91,0 0 91,4 4 180,0 0-360,0-5 0,0 2 90,6-4-90,6-1 90,16 0-90,13-3 0,6-1-45,-5 1-1,6-1 46,-1 0 0,8-1 0,5-2 0,1 0 0,-4 1-824,4 0 1,-1 0-1,-1 1 1,3-1 751,-5 1 0,2 0 0,1-1 0,0 1 0,-3 0-18,10-1 0,0 1 0,-4 1 0,-7 1-166,6-1 0,-5 1 256,-7 3 0,1 0 0,-8 0-1,10-2 1,-5 0 0,-36 5-90,-10-5 90,-14 2-180,-11-2 90,-13 0-45,-4 5 0,-3 2 0,5 0 0,-1 1 1154,-16 0 1,-4 2-1140,9 0 0,-2 2 0,2 0 30,-12 2 0,-1 0 0,8 0 0,-4 0 0,-1 1 0,12 0 0,-1 1 0,-1 1 0,-2-1 0,-10 2 0,-3 1 0,-1-1 0,1 1-351,4-1 0,1 0 0,0 0 0,1 0 351,5 0 0,-1 0 0,4 0 0,6-2 0,-5 0 0,11 1 0,9 4 0,22-2 0,22 4 0,28-6 0,-8-3 0,3-3-1275,12-3 0,4-3 1275,9-1 0,2-1 30,-16 1 0,1-1 0,1-1-232,1 0 0,1-1 1,0 1 201,0-1 0,0 1 0,-1-1 29,-2 2 1,-1 0 0,-1 1-75,18-5 1,-3 2 44,-8 3 0,-3 1 0,-8 1 0,-3 1 0,21 0 1109,-19 3-1109,-32 5 0,-23 5 0,-38 8 0,16-6 0,-7 2 116,-11 0 0,-8 1 0,1 0-116,11-3 0,1-1 0,-6 0 0,1-1 0,-7 1 0,-2 0 0,1-1 0,6-1 40,-4 0 0,4-2 0,-2 0-18,4-2 1,-3 0 0,2 0-1,4-1-22,-11 1 0,6-1 0,9-4 0,3 1 0,-21 3-61,27-4 151,26-2-180,37-7 135,3 0 0,7-1-45,16-5 0,5-2 273,-9 3 1,2 1 0,1-1-244,8-4 0,2 0 0,1 0-154,-13 5 0,1-1 0,0 1 0,1-1 124,-1 1 0,-1-1 0,2 1 0,1 0 22,9-2 1,3 0-1,-1 1 1,-4 1 7,-2 0 0,-3 2 0,0 1-30,7-2 0,0 0 0,-8 2-364,-12 4 0,-7 0 364,17-4 0,-21 2 0,-16-2 1367,-18 5-1367,-11-3 1959,-9 5-2769,-7 1-359,1 2-630,-1 0 268,3 7 1531,3 1 0,7 10 0,2 0 0</inkml:trace>
  <inkml:trace contextRef="#ctx0" brushRef="#br0" timeOffset="-14031.73">14209 9985 25852,'0'-58'2519,"0"2"-2519,0 7 104,0 8-104,0 11 35,0 25-35,0 26 0,-6 40 0,2-14 0,0 5-898,-2-10 0,0 3 0,0 1 898,-2 7 0,0 1 0,-1 2 0,0 4 0,-1 0 0,0 1-817,0 3 0,-1-1 1,0 1 816,0-1 0,0 0 0,0 0 0,1-3 0,-1 1 0,0-2-267,0-2 1,0-1 0,0-1 266,1-4 0,-1-2 0,0-1 0,-4 17 0,1-3 0,1-10 0,0-2 0,2-10 0,2-2 0,-8 18-4138,5-104 4138,12 0 0,5-9 0,-2 7 0,1-3 0,2 0 0,4-4 0,-1 1 0,1-1 0</inkml:trace>
  <inkml:trace contextRef="#ctx0" brushRef="#br0" timeOffset="-13547.73">15561 9909 24173,'11'-23'2789,"-4"9"-1890,-5 12-179,-13 20-720,-4 17 0,-17 19-1539,13-22 0,-1 2 1539,-4 3 0,-1 0 0,-1 1 0,-1-2 163,-1-1 0,-1-3-163,2-3 0,-1-4 0,-26 3 0,3-16 0,0-31 0,6-20 0,22 10 0,4-6-375,1-7 1,4-4 374,3-7 0,4-2 0,1-6 0,7-5 0,6 5 0,5-4 0,2 4 0,-4 14 0,1 4 0,5-2 0,5-1 0,6-3 0,2 3 0,0 9 0,10 2 0,5 10 0,16-2 0,2 14 0,-13 22 0,-2 10 0,3 10 0,-4 8-852,-1 10 1,-4 6 851,-15-12 0,-2 2 0,-3 3 0,-1 3 0,-2 2 0,-3 2 0,-2 2 0,-2 1 0,-3 1 0,-2 1 0,-2 1 0,-3 0 30,-2-1 1,-3-1 0,-2 1-31,-2-2 0,-3 1 0,-2-2 0,-1-3 0,-1-1 0,-5 1-180,-4-3 0,-3 2 0,-2-1 1,0-4-541,-1 2 0,0-3 1,-3 1-24,0-5 1,-2 2 0,-1-1 0,1-5 742,-2-3 0,1-3 0,-2-2 0,0-1 0,-2 0 0,1-1 0,-1-1 0,0 1 0,0-1 0</inkml:trace>
  <inkml:trace contextRef="#ctx0" brushRef="#br0" timeOffset="-12784.73">12471 8964 23274,'1'-37'1754,"0"-1"0,1-28-405,-2 0-899,0 26-450,0 2 0,-4 27 0,3 20 0,-2 26 0,2 0 0,2 6-1009,-4 21 1,-2 7 1008,2-9 0,-1 4 0,-1 3-681,-1-7 0,-1 3 0,-1 1 0,1 1 681,0-6 0,-1 2 0,0 0 0,0 1 0,0 1-304,0-8 1,0 1-1,-1 1 1,1 0-1,-1 0 1,0 0 303,-1 3 0,1 0 0,-1 1 0,0 0 0,0 0 0,0 0-204,-1 1 1,1 0 0,0 1 0,-1-1 0,0 0 0,1 1 203,-1-1 0,0 0 0,0 0 0,0 0 0,0 0 0,1 0 0,-1-1 0,0-1 0,1 1 0,-1-1 0,1 0 0,-1-1 0,2-2 0,-1-1 0,0-1 0,0 1 0,0 0 0,0 2-59,0 0 0,0 2 1,0 1-1,-1 0 0,1 0 1,0-3-1,1-3 59,-2 5 0,2-4 0,0-1 0,0 1 0,-1 3 86,0 2 1,-1 5 0,0 2 0,0-2 0,1-3 0,2-6-87,0-2 0,2-5 0,1-2 0,-1-1 0,-2 14 0,1-2 0,1-6-630,2 0 1,2-10-167,4-17-2082,9-24 2878,14-32 0,-2 4 0,2-4 0,5-8 0,1 1 0</inkml:trace>
  <inkml:trace contextRef="#ctx0" brushRef="#br0" timeOffset="-12359.73">16759 9330 21730,'16'-42'719,"0"0"1,0 1 0,8-19 0,-1 0-1006,0 4 1,-1 0 959,-1 6 1,-1 1-270,-3 5 0,0 2-405,-1 5 0,-1 2-119,-3 0 0,0 3 119,5 0 0,0 55 0,-12 10 0,-3 10 0,1 5 0,0 7 0,-1 2-533,-1-8 0,-1 2 0,1 1 0,-1 2 533,-1 9 0,0 2 0,-1 2 0,0 1-348,0-9 0,1 1 0,-1 1 0,-1 1 0,1 0 348,-1 3 0,0 0 0,-1 1 0,1 0 0,-1 0-148,1-11 1,-1-1-1,1 1 1,-1 0 0,0 1-1,0 3 148,-1 3 0,1 4 0,-1 1 0,-1 1 0,1 0 0,0-2 0,0-4-129,0-2 1,0-4 0,0 0 0,0-1 0,-1 1 0,1 2 128,-1 0 0,0 3 0,-1 1 0,1 0 0,-1-2 0,0-2 0,0-3 91,-2 12 1,1-4 0,-2-2 0,-1 2-1082,-1-5 1,0 1 0,-2 1-1,0-2 1,1-4 1053,-4 12 1,1-5-1,-3 1 1,3-11 0,-1 2-1,-1-3 1,1-6-1,-8 4 1,1-1 0</inkml:trace>
  <inkml:trace contextRef="#ctx0" brushRef="#br0" timeOffset="-11533.73">10412 9421 20845,'-18'-51'2789,"-4"1"-2430,-3-1 91,-4 0 0,5 17 0,-2 1-612,-17-12 342,13 16 0,-3 4-387,-21 2 657,-9 10-225,28 9 0,-1 2-46,-3 5 1,0 3 0,-2 0 0,1 3-90,1 4 0,2 3-45,2-1 0,1 3 45,5 0 0,3 2 0,-16 20 0,15 8-90,13 11 0,14-26 0,5 2 0,4 5 0,5-1 0,5 3 0,7 1-424,6-3 1,6 2-1,0-2 424,9 6 0,2-1 0,-4-6 0,3 2 0,-1-4 0,6 1 0,-1-2 0,1 2 0,-2 0 0,0-1 0,-2 2 0,-2 1 0,-2 1 0,-4 3 0,-3 1-1320,-5 0 0,-3 2 1320,-4 2 0,-5 1 0,-6-1 0,-4 1-468,-4 0 0,-4-1 468,-5 1 0,-6-1 0,-4-1 0,-4-1 0,-4-2 0,-7-1-435,-3-9 1,-5 0 0,1-4 434,-8 4 0,-3-5 0,-14 2 0,-2-8-38,18-14 0,1-8 38,-1-9 0,3-6 558,1-6 0,2-7-558,1-11 0,5-7 0,11 6 0,2-4 0,3-2-173,0-8 1,3-3 0,2-2 172,2-6 0,3-3 0,2-1 0,3 13 0,1-1 0,1 0 0,3 0 0,0-1 0,1 1 0,3-1 0,3-2 0,5 0 0,3-3 0,3 0 0,1 1 0,-2 4 0,1 2 0,-1 4 0,1 0 0,3 0 0,-1 3 0,3-2 0,1 0 0,-1 4 0,-1 4-150,3 0 0,-1 5 0,0 2-570,9-8 1,-1 3 214,-8 7 1,-1 3 504,13-7 0,-19 17 0,-9 12 0</inkml:trace>
  <inkml:trace contextRef="#ctx0" brushRef="#br0" timeOffset="33947.26">14529 13822 16258,'-4'0'4947,"0"0"-1619,4 0-2518,0 5-91,-3 5-539,2 1 180,-8 4-360,4-5 90,-2 0 0,4-4-90,-1-2 0,0-4 0,-1 0 90,2 0 0,3 0-90,0-6 90,0-3-90,3-6 89,5-5-89,1 6 0,1 2 90,-4 7-90,-2 5 90,0 5 0,0 2 90,-1 11-90,-2 3 0,-1 9 0,0-1-90,-3 1 0,-4-2 90,-5-5-90,-4-1 0,-2-6 0,-3-6 0,1-5-270,-8-23 180,15-2 90,-3-18-90,20 0 90,7-3 0,10 0 0,13 0 0,11 6 0,8 4-892,-22 18 1,1 1 891,32-6 0,-31 11 0,0 4-992,31 5 1082,-5 11 0,-6 12 0,-22 3 0,-3 5-45,-9-6 0,-2 2-667,3 12 1,-5 2 666,-7-8 0,-7 1 90,-10 22 0,-7 1 53,3-12 0,-2 0-188,-2-5 0,-3 1 0,-1-3 45,-7 4 0,-1-3-45,-2-2 0,-1-2 0,-1-4 0,-1-2 0,0-4 0,-1-1 0,0-5 0,1-2 0,-1-2 0,1-3 161,1-5 0,0-2-161,-30 2 0,7-9-90,-6-5 90,22 2 0,-1-5 0,25 6 1465,8-1-1465,2 3 1287,6 0-1377,0 0 928,2-2-928,-1 2 180,0-3-180,1 3 90,-1 0 0,2 0 90,-1 0-90,3 0 0,0 0 90,7 0-90,7 0 0,13 0 0,12 5 0,8 2 0,4 1 0,-6-1 0,2 0-515,-2 1 1,3 0 0,0 0 514,-8-1 0,0 0 0,-1 0 0,3 0 0,0 1 0,0 0 0,-1 1 0,-1 0 0,3 1 0,9 2 0,3 2 0,-4-1 0,4 2 0,-2-1 0,-13-3 0,1 1 0,-6-1-495,-5-2 0,-5-1 495,19 1 0,-13 2 0,-10-10 0,-8 4 0,-6-5 1098,-5 0-1548,-4 0-364,-3-3 814,-19-17 0,3 3 0,-18-14 0</inkml:trace>
  <inkml:trace contextRef="#ctx0" brushRef="#br0" timeOffset="36284.26">11732 13405 19766,'0'-5'3148,"-4"0"-2788,-1 5-90,1-2 449,-3-1-269,6-2 180,-3 2-451,4 1 991,0 2-900,4 0-91,4 0 91,6 0-90,7 0 90,5 0 0,8 0-135,2 0 0,3 0-90,-4-1 0,2 0-363,17-2 0,1 1 318,-6-1 0,-1 0-1576,6-1 0,0-2 1576,6 2 0,2-2 0,2-1 0,2-1 0,-19 2 0,0-1 0,1 0 0,1 0 0,1 0 0,0 0-387,0-1 1,0 1 0,0-1 386,0 1 0,-1 0 0,1 1 0,-3 0 0,1 0 0,-1 0 0,-2 0 0,1 1 0,-1 1 0,19-2 0,0 1 0,-4 1 0,0 1 0,-3 1 0,-1 1 0,-4 0 0,0 0 0,-2 1 0,-1 0 0,-2 0 0,-1 0-862,0 0 1,0 0 861,-2 0 0,1 0 0,-1 0 0,-1 0-281,-1 0 0,0 0 281,-2 0 0,-1 0 699,-3 0 1,1 0-700,12 2 0,0 1 0,-13-3 0,2 1 0,24 3 0,0 1 0,-25-5 0,-1 1 0,24 1 0,-1 0 0,-25-1 0,-1-2 0,21 1 0,-2 0 0,7 0 0,-21 1 0,-1-2 0,13-1 0,0-1 0,-3-2 0,-2 0 961,-5 2-961,-3 1 0,-5 2 2615,-1 0-2615,-5 0 2237,0 0-2237,-1 0 0,-1 0 0,1 0 110,-3 0-110,0 0 0,0 0 0,-1 0 0,3 0 0,-3 0 0,1 0 0,0 0 0,0 0 0,3 0 0,-1 0 0,1 0 0,1 0 0,-1 0 0,1 0 0,-2 0 0,0 0 0,1-2 0,-1-1 0,1-2 0,-1 2 0,0-1 0,10-2 0,-10 3 0,6-1 0,-14 4 0,-2 0 0,-4 0 0,0 0 0,-2-3 0,4-2 0,-1 0 0,1-1 0,-2 4 0,2 2 0,-5 0 0,3 0 0,-6 0 0,1 0 0,0 0 0,1 0 0,-2 0 0,0 0 0,2 0 0,0 0 0,2 0 0,2 0 0,-1 0 0,1 0 0,-2 0 0,-2 0 0,-2-7 0,-2-1 0,-2-10 0,0-2 0,7-28 0,0 3-90,-1 10 0,1-2-284,-2 4 1,0 0 148,0-6 0,-1-3-90,1-5 1,-1-2-529,1-5 0,0-2 393,-1-4 1,0 0-136,0 3 0,-2 1-405,1 4 1,-2 2 989,1 10 0,-2 4 0,-5-13 0,-2 18 0</inkml:trace>
  <inkml:trace contextRef="#ctx0" brushRef="#br0" timeOffset="42368.27">18777 9497 23813,'0'-26'2429,"0"4"-2069,-7 7-90,-4 7-1,-9 3-179,-5 5 0,-1 0-90,-3 7 90,1 1 0,-1 1 90,3-2 90,0-7-90,1-3 0,3-6 0,1-9-90,5-11-90,7-8 0,6-5 0,11 7 0,4 0 0,11-17 0,-2 17 0,4 2-251,22-6 251,11 9 0,-26 17 0,0 3 0,3 3 0,1 3 0,-1 3 0,1 2 0,-1 4 0,0 3 0,-2 4 0,-1 4 0,-3 2 0,-2 5 0,6 17 0,-4 5 0,-10-9 0,-2 2 0,3 13 0,-5 1 0,-9-15 0,-5 0 0,-7 15 0,-4-1 0,2-14 0,-3 0 0,-7 9 0,-4-2 0,-16 9 0,9-24 0,0-3 0,-12 8 0,-5 2 0,24-28 0,5-1 0,12-7 0,4 0 0,11 0 0,3-5 0,3 4 0,4-3 0,6 4 0,5 0 251,6 0-251,3 0 0,21 6 0,-15 3 0,-9 1 0,-2 2 0,2 9 0,7 9 0,-17 5 0,-7 11-241,-2 13 241,-11-24 0,-1 1-266,-2 4 0,-2 1 266,-2 2 0,-2 1 0,-2 3 0,-4 0-371,-3-1 1,-4 0 370,-2 0 0,-5-1 0,-6-5 0,-5 0 0,0-4 0,-8 6 0,-3-4-964,4-6 1,-4-1-1,0-4 964,-7-5 0,0-6 0,2-3 0,-2-6-323,-11-5 1,2-8 322,19-4 0,2-4 0,-5-5 0,5-5 0,9-30 0,16-5 292,16 3-292,12 5 0,15 15 465,10 16-824,9 22-1350,6 21 1746,-25-2 0,-2 4-37,1 4 0,-2 3 0,-2 7 0,-1 3 0,-2 2 0,0 0 0</inkml:trace>
  <inkml:trace contextRef="#ctx0" brushRef="#br0" timeOffset="45721.27">12966 13431 17247,'0'-10'4857,"0"2"-4317,0 0-180,0 1 0,0 1-90,0-1-91,0 4 1,-4 1-90,3 2 900,-2 0-810,3 9-1,0 5 181,0 29-270,-4-3 90,0 19 0,-4-8 30,4-10 0,0 7 0,0-2-120,-1 2 0,1 3-534,0 2 0,-1 6 0,0 1 504,0 2 0,0 0 0,0-1-1004,0-11 0,1-1 1,-1 3 965,1-2 1,-1 4-1,1 0 1,-1-4 37,1 2 0,0-3 0,0 0-374,0 2 0,-1 0 0,0 0 374,1 0 0,0-1 0,0 1-30,-1-2 0,-1 1 0,1 1 14,0 0 1,0 3 0,0-1 0,0-2-45,-1 0 0,0-2 0,0 2 0,0 11 0,-1 3 0,1-5 0,-2-3 0,2-4 45,-1-4 0,1-2-121,0-4 0,0-2 76,0-5 0,0-1 0,-4 28 0,-2-7 380,4-22 0,0 1-380,-1-1 0,-1 0 2710,-7 29-2710,2-9 0,10-26 0,-2-5 1736,6-12-1736,-3 0 321,4-10-321,0 4 0,2-5 0,0 0 90,12 0-90,37-5 0,0-3-1266,-6 2 1,2-1 1265,-4-1 0,0-1 0,9-1 0,3-1-380,-12 4 1,2-1 0,1 0 409,5 0 0,2-1 0,1 1-532,8 0 1,1 0 0,1 1 501,-12 1 0,1 1 0,1 0 0,1 0-420,2 1 1,1 1-1,1 0 1,1 0 419,1 1 0,1 0 0,0 0 0,1 1 0,0 0 0,0 0 0,0 1 0,0 0-95,-1-1 0,0 1 1,0 0-1,0 1 95,-1 0 0,-1 1 0,1 0 0,-1-1-77,-3 1 0,-1 0 1,1 0-1,2 1 77,0 1 0,4 0 0,0 1 0,-1 0 0,-3-1 0,-1 0 0,-3 0 0,-1-1 0,3 1-72,-3-1 0,3 0 1,0 0-1,-2-1 0,-4 1 72,8 1 0,-4 0 0,-2 0 0,-2-2 0,-1 0 0,1 0 196,8 0 0,1 1 0,-3 0-151,3 2 0,-3 1-45,10-3 0,-6 0 0,-1 5 0,-17 3 1453,-11-4-1453,-10 5 1343,-7 1-1343,-5 0 0,-6-1 2838,-3 1-2838,1-3 1674,1-4-1674,-1 3 0,0-22 0,-1-1 0,1-19 0,-1-6 0,0 5 0,0-2-1211,0-21 1,0-5 1210,-1 3 0,0-1 0,-2 11 0,-1-1 0,1-1-864,-2-5 1,1-2 0,-1-1 863,-2-6 0,-1-1 0,-1-2 0,3 16 0,-2-2 0,1 1 0,0-2-433,-1-1 0,1 0 0,-1-1 0,0 0 433,1 0 0,-1-1 0,0 1 0,1 0-187,-1 0 0,0 1 1,1 0-1,0 1 187,0 1 0,0 0 0,1 1 0,-1 0 0,-1-13 0,-1 2 0,1 0 0,1 6 0,0 1 0,-1 0 57,0-8 0,0 0 1,0 4-58,-1-2 0,0 3 0,3 14 0,-1 0 0,0 5 0,-5-20 1101,5 11-1101,-3 11 1993,8 9-1993,-8-2 1634,8 15-1724,-3-2 971,4 13-1690,-3 4 538,-2 2-1078,-3 0-360,-2 5-720,0 0 2429,-2 1 0,-4-1 0,-1-5 0</inkml:trace>
  <inkml:trace contextRef="#ctx0" brushRef="#br0" timeOffset="46490.27">11675 14417 20845,'-8'-59'2069,"-2"3"-1889,-12 5 90,-5 8 0,-6 5 89,-5 10 91,-5 7-90,-9 11-90,-7 15-714,25 1 0,1 4 579,-5 4 0,1 4-90,-2 4 0,0 2-315,0 3 1,0 3 314,3 0 0,1 3 90,-3 12 0,4 1-90,13-12 0,4 0 117,-2 8 1,8-1-73,23 10-90,18-3 0,-5-24 0,5-2-302,5 1 1,5-1 331,6 1 0,6 0 0,-2 0-30,10 3 0,2 1 0,-14-4 0,6 3 0,-1 1 0,-6-2 0,8 7 0,-3 1-276,-11-5 0,1 2 0,-5 0 276,-6 3 0,-6 1 45,-3-2 0,-5 2-21,-4-3 1,-5 1 65,-7 29-7,-15-5 7,-15-7-90,-9-9 0,-9-9 90,-6-15-135,15-14 0,-1-6 45,-18-20 147,21 4 0,4-5-192,12-6 0,6-4 389,-1-7 0,3-3-344,4-5 0,4-2-826,1-5 1,4-1 825,3-1 0,4-1 0,3-2 0,2 2-414,3 0 0,1 2 324,2 2 0,1 0-45,-1 5 0,-1 1-90,0 4 1,-1 0-1,-4 4 0,-2 1 0,0 4 0,-2 2-404,0-28-91,-4 14-359,-5 16-796,-5 15 1875,-6 12 0,-5 19 0,-5 4 0</inkml:trace>
  <inkml:trace contextRef="#ctx0" brushRef="#br0" timeOffset="49997.27">14574 17253 11400,'-16'10'2069,"0"2"-1529,1-6-90,1 6 89,7-11-89,-2 10-90,8-9 90,-2 5 89,3-7 901,0 0-541,-4 0 91,3 4-181,-8-3-179,3 4-540,-5-5 0,5 0 0,2 0-90,4 0 0,0-3 0,4 1 0,0-3 0,4 2 89,-1-4-89,0 1 0,-2-4 0,3 0 90,-2 0 0,0 4 90,0-1 0,-2 5 0,-2-4 540,2-1-1,-3 1-269,0 1 270,-4 3-361,-4 0-89,-3-1 90,-4-2-180,0 2 0,-3 1-90,-1 2 0,0 7 0,-3 1 0,-1 12 0,0 1-1,-1 6 1,1 4 0,4 5 0,1 4 0,5 6-90,6 5 0,2 2 90,4 3-391,0 2 301,6-1 0,-2-19 0,4 0 0,7 3 0,9-3 0,26 1 0,14-16 0,-17-26 0,6-12 0,2-6 0,-2 2 0,-4 3 0,-2 0 0,1-3 0,-2-4-211,4-8 0,0-6 0,-2-2 1,-7 1 240,-5-1 0,-6 1 0,-4 2-30,-5 5 0,-4 0 0,4-7 0,-3 0 89,-8-7 277,-5 2-276,-12 2 0,-16-15 0,-6 13-737,7 16 0,-2 1 737,-19-8 0,-5 2-2735,-5 1 2645,-4 3-720,14 11 1,-2 2 764,11 5 0,0 2-90,-8-2 0,-4 4 0,-17 12 0,2 6 0,28-5 0,0 2-90,-24 7 1,2 5-241,23 2 1,5 2-525,-18 18 269,15-12 0,1 2-90,8-7 1,2 1-406,-1 2 1,1 1 1124,0 1 0,1 1 0,2 1 0,0 0 0,1 2 0,0-1 0</inkml:trace>
  <inkml:trace contextRef="#ctx0" brushRef="#br0" timeOffset="51667.27">20357 8938 21517,'-24'27'2249,"2"-2"-1258,-7 12-721,2-1-90,-1 4-91,-1 4 1,1-3 400,1-3 50,5-10 22,4-12-112,5-7 163,7-9-433,2-9-90,6-12-90,4-15 90,10-17 0,9-6-330,-7 26 1,2 0 239,2 0 0,1 2 0,4 2 0,1 2 0,0 1 0,3 4 0,1 3 0,3 4 0,0 4 0,1 4 0,1 4 0,1 4 0,1 4 0,-1 5 0,0 4 0,-4 7 0,5 23 0,-9 13 0,-19-4 0,-8 6 0,-5 3 0,-4 0 0,-5 5 0,-3 0 0,-2-2-631,-1-7 0,-2 0 1,-3-2-1,-1 0 631,-3 1 0,-4 0 0,0-3 0,2-5 0,0-6 0,2-4 0,0-1 0,-9 13 0,1-3 0,7-10 0,1-2 0,5-5 0,4-3 0,2 0 0,23-17 0,28-29 85,-5 3 0,7-3-85,13-2 0,10-2 0,-1 2 69,-6 4 1,-1 1 0,5 0-70,1 0 0,5 0 0,1 1 0,-3 2 0,-7 5 0,-3 2 0,1 1 0,5 2 0,-5 0 0,5 2 0,2 1 0,0 0 0,-1 1 0,-3 0-113,12 2 1,-4 1 0,0 1 0,3 1-293,-13-1 0,3 0 0,1 0 1,0 1-1,-3 1 0,-5 0 405,19 5 0,-6 2 0,-2 0 0,-7 1 0,-2 0 0,-2 0 0,-4 0 0,0 1 0,0-1 0</inkml:trace>
  <inkml:trace contextRef="#ctx0" brushRef="#br0" timeOffset="72834.27">20348 8669 23634,'-20'-33'3597,"0"4"-3057,1 9 270,-1 10-810,2 24 0,-4 19 0,10-3 0,1 4-1778,0 7 1,2 2 1777,1 6 0,3 2 0,0 3 0,3 1-133,3 0 0,3 0 133,1-1 0,2-1-273,3-5 1,6-2 272,14 4 0,6-7 0,-7-17 0,2-6 0,12 1 0,2-10 0,-10-17 0,-2-11 0,12-19 0,-3-10 0,-11 8 0,-3-4 0,-6 4 0,-1-4 0,-4 1 0,-4-7 0,-8-1 0,-11-10 0,-8 1 0,0 19 0,-6 4 415,-12-5 0,-6 10-415,1 22 0,-3 9 0,-5 7 0,0 7 0,-2 5 0,2 6 0,0 6 0,2 5 0,4 3 0,5 6 0,11-1 0,4 4 0,4 0 0,1 8 0,8 1 0,5-9 0,3 2 0,8-6 0,13 4 0,9-6 0,8-3 0,7-6-902,8-5 0,5-7 902,-17-9 0,3-4 0,1-3 0,1-4 0,2-4 0,-1-3-503,1-2 1,0-3-1,-1-4 503,-2-1 0,-1-3 0,-1-5 233,10-9 1,-1-7-1,-21-5-233,-33-2 0,-17-5 0,1 4 0,12 3 0,-12 9 48,-27 20 0,-22 10 0,-6 12 0,8 12-48,15 11 0,4 12 0,1 8 0,3 3 0,1-2 0,3-4 0,2 2 0,1 0 0,2 1 0,3 1 0,1 0 0,0 2 0,4 0 0,5-2 0,8-3 0,11 9 0,11-3 0,7-7 109,15 1 0,10-10-109,6-5 0,6-6-200,-15-13 1,2-2 0,5-5 199,3-6 0,5-5 0,1-3 0,-4-1 0,5-5 0,-3-2 0,1-4-254,-3 0 0,3-2 1,-2-2-1,-6-3 254,-3-4 0,-5-3 0,-3-1 0,-3 2 0,-2-2 0,-2 0 246,7-15 0,-5-1-246,-10 8 0,-6 0 633,-5 3 1,-12 4-634,-20 7 0,-9 7 0,-28 12-30,17 23 1,-6 11 0,5 3 29,0 12 0,4 7 0,5-4 0,1 5 0,5 0 0,5 9 0,6 0 0,5 2 0,4-1 0,5-2 0,4-2 0,3-2 0,6 0 848,11 8 1,5-4-1029,-6-16 0,3-3-1757,15 12 0,0-5 1937,2-3 0,2 3 0,-26-14 0</inkml:trace>
  <inkml:trace contextRef="#ctx0" brushRef="#br0" timeOffset="73582.27">17660 14229 20845,'-20'12'4947,"-8"17"-4137,8-3 179,-3 11-89,14-11-810,0-6-90,8-9 0,-6-7 0,1-11 0,-5-35-3392,4-2 3392,4 8 0,1-3 0,7-27-1387,8 2 1387,11 3-96,11 15 96,0 26 0,7 9 0,7 19 0,2 10 0,2-2 0,-2 10-249,-10 15 1,-3 12 0,-7 0 248,-5 5 0,-8 3 0,-5-5 0,-3 5 0,-5-3 0,-7-10 0,-5-2 0,-1 0 0,-3 3 0,-2 0 0,-2 0-249,-2 2 1,-1-1 0,-2 0 248,-1-1 0,-1 1 0,0-1-152,-1-3 1,0 1 0,-1-3 151,2-2 0,-1-2 0,1-2 0,-7 12 0,2-3 0,6-10 0,2-3 551,0 9-551,27-25 0,32-28 0,4-5 0,11-5 0,1 1 181,-3 1 1,1 1-1,5 0-181,-9 3 0,4 0 0,2-1 0,1 2 0,-2 2 0,10 0 0,0 2 0,1 1 0,0 3 0,-9 1 0,0 0 0,1 3 0,2 0 0,3 3 0,-2 1 0,4 2 0,2 1 0,1 1 0,-1 1 0,-1 0 0,-3 0-120,-4 0 0,-2-1 0,-1 2 0,-1-1 1,2 2-1,1 0-439,2 1 0,3 1 0,1 1 0,0 0 0,-1 1 0,-3-1 0,-5 1 559,12 3 0,-6 1 0,-3 0 0,0 0 0,-5 0 0,-2 0 0,-1 1 0,-1 0 0,11 4 0,-1 1 0,0 0 0</inkml:trace>
  <inkml:trace contextRef="#ctx0" brushRef="#br0" timeOffset="80678.27">23325 16084 22014,'33'-8'3508,"-5"3"-2608,-4-3 89,-3 6 91,-3-3-990,0 2-90,-3-4 0,-3 1 0,-2-3 0,-4 1 0,5-27 0,-4-4 0,-1 0 0,1-10 0,-1-3-848,0-4 0,0-5 0,0-2 0,1 0 848,-2 10 0,1 0 0,0 0 0,0-4 0,1-5 0,-2 9 0,2-3 0,0-5 0,0-1 0,1-1 0,-1-1 0,0 1 0,1 3 0,-1 2-325,0-2 1,0 2 0,0 2 0,1 0 0,-1-1 0,0-1 0,2-4 324,-1 1 0,0-2 0,1-3 0,0-1 0,0-1 0,1 1 0,-1 0 0,0 2 0,0 1 0,0 4 0,-1 2 0,0 3 0,1-1 0,-1 0 0,1-4 0,2-4 0,0-6 0,-2 20 0,0-3 0,1-4 0,1-2 0,1-3 0,-1-2 0,2-2 0,-1-1 0,1-1 0,0 0 0,0-1 0,0 0 0,0 2 0,0 0 0,0 1 0,-1 2 0,0 2 0,-1 3 0,0 3 0,-1 3-152,3-16 0,-1 5 1,-1 3-1,0 4 0,0 0 1,-1 1-1,1-1 1,1-3-1,0-3 0,1-4 152,-2 11 0,0-2 0,2-4 0,-1-3 0,1-1 0,1-2 0,0-1 0,-1-1 0,1 0 0,0 1 0,0 0 0,-1 2 0,0 2 0,-1 2 0,0 3 0,-1 4 0,0 3 0,-2 5-169,6-27 0,-2 7 0,-1 6 0,0 4 0,-1 2 0,-1 0 169,3-11 0,0 4 0,-2 1 0,1-1 0,-1 5 0,-1-1 0,1-1 0,-1 4 0,-1 5 0,0-3 0,0 7 0,-1 0 364,2-16 0,0 3-364,-1 10 0,-2 2 0,-1 7 0,-1 2 0,1-22 0,-5 13 0,-1 12 1375,0 9-1375,0 2 2056,0 11-2056,0-1 3075,0 19-3075,-19 27 0,-6 13 0,0-6 0,-2 2-284,-2 2 0,-1 2 284,-6 8 0,-1 1 0,10-15 0,1 0 0,-1 1 0,-1 1 0,-1 0 0,1 0 0,0-2 0,0 1 0,0-2 0,-12 16 0,1-1 0,4-7 0,0-1 0,4-7 0,2-3-463,5-5 1,1-3 462,-14 13 0,11-12 0,17-45 0,19-24 0,4-1 0,5-5-470,7-7 1,5 0 469,-8 15 0,3 0 0,0 0-457,3-2 1,1 0-1,1 1 457,1 1 0,1 2 0,3-2 0,-1 5 0,3-3 0,1 2 0,-3 3-89,1 0 0,-2 3 0,2-1 89,7-6 0,2 0 0,-4 5 0,-3 6 0,-3 3 0,-4 3 0,-1 2 0,26-9-46,-10 6 46,-5 11 0,-5 3 708,-3 7-708,2 9 0,3 7 0,7 12 0,-8 1 0,1 2 1137,-9-6 1,1-1-1138,10 11 0,0-1 0,-12-8 0,-3-1 0,1-1 0,-1 0 0,-1 0 0,-1 1 0,17 20 1434,-7-6-1434,-6 3 86,-14-17-86,-18 4 0,-29-14 0,4-6 0,-8 0 0,-17 0 0,-10 1 0,1 0-727,7 0 0,2 0 0,-5 0 727,-2 0 0,-4 0 0,-1 0 0,3 0 0,11-1 0,2 0 0,1 0 0,0 0 0,-15 2 0,0 1 0,-1 0-389,6 0 1,-2 1-1,0 1 1,5-1 388,2-1 0,4 0 0,-1 1 0,-8 2 0,-1 0 0,8-1 0,12-2 0,5-2 0,-18 8-203,19-1 203,18 4 0,18 2-90,16 2-1349,17 1-360,14-1 919,-19-12 0,2-3 880,7-2 0,1-2 0,7-1 0,2-1 0,4-4 0,0 0 0</inkml:trace>
  <inkml:trace contextRef="#ctx0" brushRef="#br0" timeOffset="81107.27">26574 9065 25612,'24'-29'989,"1"0"1,-3 2 0,-1 0-990,9-19 0,-8 11 0,-8 7 0,-2 8 0,-7 20 0,-2 28 0,-2 8 0,-2 8-889,1-2 1,0 3 0,0 3 888,0 14 0,-2 5 0,1 2-529,-1-8 1,-1 2 0,1 2 0,-1 1 528,0-8 0,-1 2 0,1 0 0,-1 1 0,-1 1-302,1-7 1,0 0-1,-1 1 1,0 0-1,0 1 1,0 0 301,-1 2 0,1 1 0,-1 0 0,0 0 0,0 1 0,0 0-121,0 0 1,0-1 0,0 0 0,-1 2 0,0 3 0,0 6 120,2-18 0,-1 4 0,0 3 0,0 3 0,0 1 0,-1 2 0,1-1 0,-1 0 0,1-1 0,0-2 0,0-2 0,0-4 0,-1 14 0,1-7 0,-1-2 0,1-1 0,0 3 0,-1 5 0,-1 9 0,3-24 0,-1 4 0,0 5 0,0 3 0,0 4 0,-1 2 0,0 2 0,0 1 0,-1 1 0,1 0 0,0-1 0,0 0 0,0-3 0,1-1 0,0-3 0,0-4 0,0-4 0,1-4 0,1-5-79,-3 23 0,2-10 0,0-6 0,0-2 0,0 4 0,-1 9 79,1-13 0,0 7 0,-2 4 0,1 5 0,-1 0 0,0 1 0,1-1 0,0-3 0,0-5 0,2-6 0,0-8 0,2-9 0,1 24 0,2-15 555,2-9 1,0-2-556,-1 7 0,2-4 0,10 4 0,1-9 1768,1-8-1768,0-10 1311,1-8-1580,1-12 2482,2-11-5091,10-47 1079,-8 5 1799,-6-5 0,-3-3 0,-7 25 0,-2 1 0,0-13 0,1 0 0</inkml:trace>
  <inkml:trace contextRef="#ctx0" brushRef="#br0" timeOffset="81779.27">25522 14620 25253,'-31'-54'3328,"3"4"-3328,5 6 0,5 9 0,10 7 0,2 8 0,12 9 0,8 9 0,16 19 0,20 16 0,-15-5 0,4 5 0,0 0-576,10 8 0,2 4 576,-7-6 0,5 6 0,0 1 0,-4-5 0,-6-5 0,-3-3 0,2 4 0,4 3 0,3 5 0,0-1 0,-3-3 0,-3-3 0,-2-2 0,0-1 0,-2-1 0,-1 0 0,-2-2 0,6 3 0,-6-5-146,-2-5 146,-10-12 0,-4-10 0,-4-16 0,2-12 0,1-16 0,0-7 0,2-5-303,-4 8 1,2-4 302,3-10 0,3-8 0,-1 5-87,0 1 1,1 2 86,-3 9 0,1-2 0,-1 5 0,1 2 0,1 4 0,-2 5 0,2 0 15,3-3 1,0 2-16,10-13 0,2-4 0,-17 27 0,-4 2 595,-7 6-595,-12-3 1323,-16 4-1323,-20 0 0,-16 3-313,22 9 0,-3 2 313,-5 1 0,-3 1 0,-4 0 0,-4 1 0,-2 4 0,-5 3 0,3-1-358,11-1 0,2-1 0,-2 2 358,-15 3 0,-2 0 0,4 1-1100,-2 1 0,3 0 1100,4 0 0,1 1 0,7-1 0,0 0-1043,-2 2 0,3 1-1206,-14 6-540,1 1 2912,32-5 0,9 2 0,2 4 0</inkml:trace>
  <inkml:trace contextRef="#ctx0" brushRef="#br0" timeOffset="-144595.46">29148 10890 20935,'-18'-10'1799,"1"0"-1349,-1-1 179,2 6 91,2 0 0,0 5-1,1 5 1,1 7-91,0 11 1,0 11-270,0 9-90,0 3-270,-1 2 0,3 0 0,0-6 0,2-7 0,0 0 0,3-29 0,2-8 0,4-26 0,7-12 0,7-21 0,-3 17 0,2-1-572,1 13 0,1 3 572,16-22 0,1 15 0,1 16 0,19 38 0,-12 14-255,-13-2 1,-3 5 254,-8-1 0,-4 3-343,0 3 0,-3 2 343,-2 3 0,-4 1 0,-2-1 0,-4 0 0,-2 0 0,-4-2 0,-3-1 0,-2-2 0,-4-2 0,-3-2 0,-1-3 0,-1-2 0,-2-4 0,-1-1 0,-22 14 994,6-9-994,-8-2 0,32-16 0,5 0 527,41-13-527,12 0 0,6 0 0,-6 0 0,1 0 192,18 0 0,3 0-1227,-2 0 1,-2 0-136,-17 0 1,-2 0 1169,8-2 0,-4 0 0,1-4 0,-5-4 0</inkml:trace>
  <inkml:trace contextRef="#ctx0" brushRef="#br0" timeOffset="-144129.46">30013 11159 24443,'0'-26'2519,"0"4"-1440,-5 9-629,-2 5-360,-13 13-90,5 3 0,-5 1 0,11 2 0,0-10 0,8-3 0,1-13 0,8-11 0,9-10 0,5 0 0,10 0 0,5 10 0,6 11 0,0 8 0,-1 19 0,-5 4 0,-4 17 0,-11 5 0,-9 6 0,-8-1 0,-5-2 0,0-8 0,-4-7 0,4-9 0,9-9 0,6 3 0,39 11 0,-12 8-149,-12-8 0,-1 1 149,6 25 0,-11 6 0,-12 7 0,-15 3 0,-4-32 0,-5 2-855,-15 14 1,-6-1-451,4-10 1,-2-3 1304,-14 12 0,-3-3 0,6-13 0,0-3 0,-3 0 0,1 0 0</inkml:trace>
  <inkml:trace contextRef="#ctx0" brushRef="#br0" timeOffset="-143170.46">29055 14214 24443,'-45'4'2069,"4"-3"-1529,3 4 179,5-5-89,6 0-450,5 0-180,6 0 0,8-5 0,2-5 0,10-8 0,4-7 0,5-4 0,5-1 0,0 2 0,4 0 0,-1 2 0,3 3 0,-2 1 0,9 7 0,2 3 0,5-1 0,5 6 0,-1 5 0,-5 10 0,11 10 0,-15 0 0,-2 4 0,-5-1 0,-2-1 0,-4 5 0,-5-8 0,-5 16 0,-6-10 0,-10 9 0,-7 2 0,-3-6 0,-6 6 0,6-8 0,-2-1 0,-1 1 0,-1-3 0,0-1 0,-1-1 0,1-1 0,-2 0 0,-1 1 0,-3-1 0,0 0 0,-3 1 0,3-1 0,1 0 0,5-2 0,4-7 0,7 0 0,11-10 0,12 4 0,15-10 0,11 0 0,10-5 0,6 4 0,5 1-315,2 5 315,1 10 0,-5 8 0,-22 8 0,-3 6 0,-10-5 0,-3 2 0,5 12 0,-5 5 0,-14 8 0,-8 2 0,-3-12 0,-4 0-572,-6 14 1,-5-3 571,-4-18 0,-3-3 0,-3-2 0,-3-3 0,-2-2 0,-3-3-151,-2-3 1,-3-4 150,-18-1 0,-2-4 0,16-6 0,-1-4 0,1-5 0,-2-5 0,5-2 0,9-3 0,3-4-360,-7-8 0,6-4-1169,4-22-360,13-7-809,19-6 2698,4 30 0,3 0 0,6 0 0,3 1 0,1-1 0,1 0 0</inkml:trace>
  <inkml:trace contextRef="#ctx0" brushRef="#br0" timeOffset="-142672.46">29952 14168 25882,'27'-28'2699,"-3"2"-2699,-8 6 0,-3 2 0,-5 5 0,-4 3 0,-2 3 0,-2 2 0,0-3 0,0 0 0,0-6 0,3-7 0,5-7 0,7-3 0,7 1 0,3 4 0,5 8 0,2 8 0,5 17 0,-17 24 0,0 21 0,-4 7 0,-6-4 0,-9 3 0,-8-1 0,2 5-407,7-9 1,2 4-1,0 2 1,-3-2-1,-7-5 407,-15 13 0,-8-5 0,-1-7 0,-4 4 0,0-7-718,2-4 1,1-3 717,4-6 0,1-2 0,-12 18 0,19-22 0,24-21 0,32-21 0,-5-3 0,5-2 373,11-5 0,4 0-373,6-2 0,8 0 0,-16 10 0,6 0 0,4 0 0,-1 1 0,-6 2 0,6-2 0,-4 2 0,3 0 0,6 1 0,6-1 0,-1 1 0,-9 3-900,8 4 1,-11 2-91,-19 0 1,-4 0-26,29 0 1015,-55 0 0,-24 0 0,-10 0 0</inkml:trace>
  <inkml:trace contextRef="#ctx0" brushRef="#br0" timeOffset="-142057.46">31893 13934 21295,'-8'-5'3868,"4"0"-3329,0 0 1,4 0 180,0 2-91,9 1-134,19 18 0,9 11-495,8 3 0,4 7 0,-12-8 0,5 4 0,0 1 0,0 1-848,2 2 0,0 1 0,0 0 0,-2-1 848,6 5 0,-3-1 0,3 1 0,-6-6 0,3 3 0,-2-3 0,-6-6-2086,1-3 0,-3-3 1052,7 8 0,-11-16 1034,-34-61 0,-18-13 0,4 14 0,0-1 0</inkml:trace>
  <inkml:trace contextRef="#ctx0" brushRef="#br0" timeOffset="-141801.46">32449 13853 18743,'-12'-31'2609,"4"5"-842,4 1-1318,0 7 709,4 3-528,-8 5 96,7 5-456,-2 3 1059,3 2-969,0 6 90,0 28-405,-9 3 0,-4 6-45,2 2 0,-3 3-530,-2-7 0,-2 2 0,-2-1 305,-8 15 0,-3-2-493,9-16 1,-2-1 0,1 0 417,-2 2 0,1 0 0,-1 0-90,1-3 0,0 0 1,-1 1-1508,-6 9 1,0 1 0,1-2 727,-3 4 0,0-2 1169,7-11 0,-1 1 0,2-4 0,3-3 0,2-3 0,-21 22 0</inkml:trace>
  <inkml:trace contextRef="#ctx0" brushRef="#br0" timeOffset="-140982.46">31548 11027 21835,'-5'0'3148,"-2"0"-2609,6 0 2250,-2 0-2519,6 14-270,5 7 0,11 20 0,0-4 0,3 1 0,-5-7 0,0-1 0,7 10 0,-1-2 0,4 6 0,-5-11 0,-6-11 0,-2-11 0,-2-4 0,6-25 0,0-9 0,1-5 0,1-2 0,1-2-584,11-18 0,2-1 584,0 5 0,1 0-549,-8 15 0,1-1 0,0 0 549,3-1 0,0 1 0,1 0 0,1 0 0,0 1 0,1 1-150,-1 2 0,-1 0 0,1 2-345,14-12 0,-1 3-135,-5 4 1,-2 3-444,-4 7 1,-1 2-906,17-10-631,-13 18 2609,-14 15 0,-11 17 0,-8 10 0</inkml:trace>
  <inkml:trace contextRef="#ctx0" brushRef="#br0" timeOffset="-97908.46">18135 6824 23454,'-10'-31'3058,"4"4"-2159,-2 4-89,8 5-450,-4 3-360,4 2 0,7 19 0,6 10 0,13 29 0,2 8 0,2 6-1696,-5-8 0,1 3 1696,-2-3 0,2 3 0,-2-1 0,-6-11 0,0 0 0,-1 1-322,7 17 0,1 3 0,-1-4 322,-7-14 0,-1-3 0,1 2 0,3 10 0,1 1 0,-2-6 0,-3-3 0,-1-5 0,-3-5 0,0-1-461,6 21 461,-4-13 0,-3-13 0,-3-7 2685,-2-13-2685,-1-3 1331,0-11-1331,-1-2 803,-2-4-1793,0 0-1528,2-9 1258,-2 6-1528,2-11 1079,-4 13 1709,-14-4 0,-3 10 0,-13 0 0</inkml:trace>
  <inkml:trace contextRef="#ctx0" brushRef="#br0" timeOffset="-97062.46">18249 8013 17809,'-18'0'5397,"1"0"-3441,3 0-1147,4 0 797,-2-6-1336,7 2-91,0-4-179,8 6 555,4 9-555,9 4 0,6 9 0,12 5 0,-1-3 0,3 0 0,-7-2 0,2-1-1016,12 7 1,1 0 1015,-10-5 0,-1-1 0,1 0 0,1 1-654,8 5 1,0 0 653,-13-8 0,0 0-50,12 8 1,-4-1 49,-3-3 0,7 2 0,-29-16 1682,0-3-1682,-11-21 1607,2-40-1607,-1 19 0,0-2 0,0-5 0,1-1-115,1-9 1,0 3 114,1-12 0,-4 9 0,0 0 0,0-4 0,-2 13 0,0 2 0,0 0 0,0-3 0,0 24 0,0 6 0,0 4 0,0 2 0,0 2 0,0 1 377,0 1-377,-4 4 0,-8-1 0,-1 10 0,-11 4 0,-3 7 0,-12 2 0,-14 3-229,22-11 1,-1-1 228,-3 1 0,-2-1 0,1 0 0,-3-2 0,-12 2 0,0-2 0,14-2 0,1 0-663,-8-2 1,3 0 662,-2 4 0,7-8 0,9 4 0,5-5 0,13 0 395,6 0-395,11 0 1387,2-3-1477,4-2-1260,3-3-359,1-4-809,6-3 2518,4-8 0,11-3 0,4-4 0</inkml:trace>
  <inkml:trace contextRef="#ctx0" brushRef="#br0" timeOffset="-95584.46">19788 6550 22104,'0'-13'1619,"0"3"-989,0 5-90,0 7 89,-9 22-449,3 4 0,-9 17 0,4-4 90,-3-5 0,2-4 90,-2-8 89,3-11-89,2-2 0,0-10-180,5 4-90,-3-10 0,6-3 0,-3-7-90,4-5 0,0-4 0,4 1 0,2 1 0,4 1 0,4 3 0,3 5 0,1 6 0,13 11 0,-8 9 0,10 15 0,-10 17 0,-1 17-477,-10-22 0,-1 3 477,-3 5 0,-2 2 0,1 3 0,-2 1 0,-2 1 0,-2-1-645,0-1 1,0-1 644,-1-3 0,0-2 0,0-5 0,0-2-44,0-5 0,0-1 44,0 19 0,0-15 0,0-8 812,0-41-812,0-9 0,-1-21 0,-2-5 0,-5-18 525,2 20 0,-2 0-525,-16-10 0,-9 9 0,-13 9 0,-11 8 0,24 17 0,-2 2 0,-1 1 0,-1 1 0,1 0 0,1 1 0,0 1 0,1 0 0,-26-3 109,12 1-109,9 0 0,13-1 0,6-5 0,11 0 0,4-6 0,12-9 360,6-10-360,11-11 0,-8 20 0,2 0-152,3-2 1,1 0 151,5-2 0,1 0-395,2 1 1,3 0 394,3 2 0,1 2 0,2 1 0,2 3 0,1 1 0,3 3 0,-1 2 0,1 3 0,1 1 0,0 2 0,-1 2 0,-1 0 0,-2 4 0,0 2-171,8-1 0,-1 2 171,-15 4 0,-1 1 0,4 1 0,-2 4 0,-1 13 0,-10 8 0,-9 10 0,-8 6 0,-12 11 0,-8 9-163,2-28 1,-2 2 162,-2 1 0,-1 1 0,-1 1 0,0-1 0,0 0 0,1-1 0,0-2 0,1 0 260,1 8 0,2-1-260,-1 15 0,7-23 0,4-2 350,21 14-350,2-15 0,15 1 0,-6-23 0,3-5 0,-1-6 653,-1-4-653,-2-6 0,-7-11 236,-4-9-236,-6-11 0,-5-10 0,-4-7 0,-4 11 0,-1-2 0,1 0 0,1-1 0,-2-9 0,0 1-688,3 16 0,2 3 688,5-24-810,6 32 810,8 4 0,3 6 0,4 8 0,1 6 0,11 23 0,-9 4 0,5 23 0,-11 16 0,-12-13 0,-1 10 1250,-11-28-1250,-10-8 936,-10-10-936,-2-12 0,-6-11 0,10-10 0,7-10 0,6-8 0,10 7 0,4 0 0,10-18 0,-4 19 0,2 2 0,15 1 0,3 12 0,0 8 0,1 24 0,-5 12 0,-1 25-267,-18-20 0,-1 2 267,-1 2 0,-1 2 0,-2 1 0,0 0 0,-2-3 0,0-1 0,3 30 0,-2-16 0,-2-12 0,-4-14 0,4-32 0,2-15 0,8-33 0,-5 24 0,2-1-196,3-4 1,1 1 195,1-1 0,1 1 0,0 3 0,1 1 0,-2 5 0,2 2 0,7 3 0,1 3 0,13-1 0,0 21 0,-1 7 0,-4 5 0,19 18 512,-38-16-512,-2-5 0,-4 1-1799,-3-8 1799,-8-1 0,-2-5 0</inkml:trace>
  <inkml:trace contextRef="#ctx0" brushRef="#br0" timeOffset="-94281.46">21087 12679 14362,'37'-23'3239,"-4"2"371,-7-1-2530,-7 4 958,-7 0-2038,-6 5 860,-8 3-860,-10 5 0,-18 9 0,-22 9 1166,13 0 1,-7 2-1167,2 0 0,-6 3 0,-2 1 0,2-1-829,-7 3 1,1-1 0,-4 2 828,12-4 0,-4 2 0,0 0 0,0-1 0,3 0 0,1 0 0,3-2 0,-1 1 0,-4 2 0,1 1 0,-6 2 0,-2 1 0,1 0 0,1 0 0,5-3 0,-1 2 0,5-3 0,0 0 0,-4 2 0,-4 3 0,-6 1 0,0 1 0,4-1 0,9-3 0,-9 5 0,8-3 0,5 0 0,3-2-469,7-3 1,3-1 468,-16 13 0,13-6 0,11-6 0,12-5-235,6-7-934,10-10 2562,6-11-2652,21-35 989,0 2-502,-9 11 1,0-1 816,-4 7 0,-1 1 135,-1 0 0,1 0 471,2-3 1,-1 0-23,5-11-89,2 1-180,-21 24-90,-2 9 90,-8 8-1,-6 12-89,-8 16-270,-12 13 0,0 0 0,-1 3 1070,8-9 0,-1-1-1070,-8 12 0,2-1 60,-2 13-60,9-9 0,11-6 0,14-5 0,12-5 0,14-5 0,13-5 0,-2-10 0,4-2 0,-10-6 0,1 0 0,11 5 0,2-2 0,-8-7 0,-3-1 0,14 5 0,3-5 0,-30 0 823,-5 0-823,-10-25 0,-2-4 0,-12-28 0,0-2-1124,-7-5 1124,7 31 0,0 0 0,-6-28-802,0 2-547,2 11-450,3 7-809,4 8 2608,6 6 0,7 6 0,5 1 0</inkml:trace>
  <inkml:trace contextRef="#ctx0" brushRef="#br0" timeOffset="-93834.46">21031 13202 20036,'46'0'4767,"-18"0"-4048,11 0 361,-15 0-810,-6 9 89,4 7 1,-9 15 0,-2 9-180,-5 9 0,-2 9-135,-4-14 0,0 1 45,0 21-90,-2-25 0,0-2 0,1 4 0,-2-12 0,3-6 0,0-15 0,0-3 90,16-29-90,8-14 0,3-4 0,-4 10 0,2-1-928,10-16 1,0 4 927,5 9 0,-3 16 0,-3 14 0,-3 18 0,-1 12 0,-3 13 0,-3 6 0,-5 2-719,-4-2-541,-6-2-269,-3-6-450,-4-5-629,-2-9 2608,-8-10 0,-1-6 0,-7-7 0</inkml:trace>
  <inkml:trace contextRef="#ctx0" brushRef="#br0" timeOffset="-92817.46">21554 13289 22554,'4'-54'2429,"4"1"-1800,10 7-224,1 16 0,5 3-270,3 6 0,3 3-90,-1 0 0,2 3-5616,27 11 5571,-19 17 1499,-4 15-1499,-7 8 180,-18 5 0,-9 4-135,-6-7 0,-5-1 313,1 10 1,-4-3-359,-26 10 0,14-29 90,3-7 3187,6-10-3367,7-4 90,47-20 0,-11 8 173,4-3 1,2 0-174,1 6 90,-1 0 90,4 30-90,-14-3 0,2 25-90,-19-11 90,-2 2-90,-4-7 0,0-3 0,0-10 90,0-8-90,0-6 0,0-4 0,0-9 0,4-7 0,2-14 0,6-11 0,6-9 0,7-7 0,-5 17 0,1 1-711,11-13 711,-12 21 0,1 4 0,3 7 0,-1 10 180,8 33-180,-11 1 90,6 31-90,-12-9 0,-4 5 90,-2-3-90,-2-4 0,-2-9 0,-2-9 0,0-9 0,-2-9 90,2-3 621,2-12-801,4-8 180,4-14-90,8-11-90,5-11 90,0 10 0,2 1 0,-7 10 0,0 1 0,7-7 0,-1 2 0,2 2 0,-6 11 90,-5 8-90,-5 9 0,-4 13 0,-2 4 0,-4 11 0,0 1 0,0 0 0,4 3 0,-1-13 0,2 3 0,-3-17 0,0 3 0,13-17 0,1-4 0,12-11 0,1 0 0,-3 5 0,3 3 0,-1 7 0,1 5 0,1 6 0,15 16 0,-11-2 0,9 13 0,-18-7 0,2 6 0,-13-9 0,2 0 0,-14-6 0,-3-11 0,-1 4 0,0-7 0,0 0 0,0-2 0,0-1 0,0 0 0,-5-2 0,4 2 0,-10 0-1080,4-1-449,-5 1-540,-2-4-7762,-2-1 8578,-5 2 1,-3 3-1,-3 6 1</inkml:trace>
  <inkml:trace contextRef="#ctx0" brushRef="#br0" timeOffset="-83621.47">19159 9380 18416,'0'-12'3598,"0"1"-3418,0 6-90,1 3 90,3-3-90,1 4-90,-1-3 0,-2 4 90,-2-2-1380,0 1 1,0-1 0</inkml:trace>
  <inkml:trace contextRef="#ctx0" brushRef="#br0" timeOffset="-81731.47">22992 8847 18956,'0'-8'3328,"2"1"-2968,0-1-180,2 3 0,-2 0-180,0 2 90,-2 1 899,0 1-809,0 8-90,0 5 180,0 10-90,0 6-90,-3 5 0,-2 8 0,-3 5 0,-2 4-90,0 6 45,1-10 0,0 1 0,2-9 0,0 0-207,-1 13 0,1-1 162,1-12 0,0-2 0,1-2 0,0 0 45,-3 12 0,0-1 45,-3 20-45,3-25 0,0-2 45,0 10-90,1-4 90,-2-1 0,8 0 89,-14 20-179,8-10-493,0-18 0,0-1 493,-3 19 90,0 3 145,0 3-190,1-13 0,0 1 0,2-12 0,0 1-324,-1 12 0,-1-1 324,3-13 0,0-2 45,-7 32-1381,5-21 0,-1 0 1381,-5 19-90,7-25 0,-1 4 21,-4 23 0,1 0 24,7-30 0,0 2-111,-4 14 0,-2 7 0,1-7 156,1 14 0,0-19 0,-1-1 0,1-9 0,2-2 0,-1 2 0,1-1-45,-1 3 0,0 0 0,0 0 0,0 0-45,1 2 0,-1 0 45,0 1 0,0-1-45,2 2 0,0 0 45,0-1 0,0 1 33,1-1 0,0-1-33,2 0 0,-1 0-45,-1 0 0,-1-1 0,5-2 0,-1 2 0,-4 16 0,-1 1 0,4-13 0,-1 1 0,-1 7 0,-1 5 0,1-4 0,-1-4 0,1 0 0,-1 5 0,-1 5 0,1-3 0,1 8 0,-1-1 0,1-12 0,0 3 0,1-4 0,-2 8 0,1-4 0,2-6 0,0-4 2584,-2 11-2584,2-19 0,1 0 1172,0 17-1172,-3 15 0,1-20 822,2 2-822,-7-2 0,5-10 0,0 1 0,-2 17 0,1-17 0,-1 0 0,1 13 0,-1-1 0,-2-1 223,6-10 0,1 1-223,-2-6 0,0 2 0,2 13 0,0 0 0,-3 15-2284,2 3 2284,-3-12-47,3-12 1,-1 2 46,-1-10 0,1 0 0,0 9 0,0-1 0,-6 17 0,8-6 0,-4-4 0,4-6 0,-4-5 0,3-3 0,-2 1 0,3 17 0,-4-10 0,3 11 0,-2-3 2257,3-16-2257,0 6 0,0-21 0,0-4 120,0-2-120,0-1 0,0 0 0,0 2 0,0-2 0,-4 4 0,3-1 0,-2 2 0,3-3 0,-4 0 0,3 0 0,-3-2-270,4-9-630,-3-17-359,-2-4-360,-5-10 1619,-9 6 0,-3 10 0,-8 2 0</inkml:trace>
  <inkml:trace contextRef="#ctx0" brushRef="#br0" timeOffset="-80866.47">21684 15525 23364,'-3'-34'3148,"2"4"-2249,-3 2-269,4 5-90,0 3-540,0 4 0,0 6 0,6 12 0,4 9 0,10 16 0,7 14 0,-5-5 0,3 7 0,-2-3 0,2 0 0,0 0-839,1 3 0,3 4 0,-3-7 839,-2-7 0,-1-5 0,0-2 0,1-1 0,17 16 0,-3-9 0,-5-8 0,-5-11 0,-4-7 0,-5-6 0,-3 0 0,-4 0 2517,-4 0-2517,0 0 0,-2-4 0,4-6 0,15-35 0,0 1 0,-6 8 0,-1-2-1018,-2 6 0,-1 0 1018,1-3 0,-1-1 0,0 0 0,0 0-429,-1 1 1,-1-1 428,-1 3 0,0 0 0,10-26 0,-3 9 0,2-2 0,-7 18 0,-1 1 0,-9 17 1823,-2 6-1823,-13 5 1070,-9 3-1070,-8 9 0,-26 8 0,11 2 0,11-5 0,-2 0-443,-29 6 443,25-8 0,0 0 0,-2 1 0,-1-1 0,-2 0 0,0 0 0,1 0 0,1 0 0,1 0 0,-1-2 0,-9 2 0,1-2-26,7-1 1,2-1 25,-2-2 0,3 0 0,-4 0 0,26-4 0,16 0-809,5 0-1179,-2 0 549,0 5-398,-2-4-591,0 8 2428,2-8 0,2 4 0,2-5 0</inkml:trace>
  <inkml:trace contextRef="#ctx0" brushRef="#br0" timeOffset="-79389.47">19187 9675 21655,'10'-23'1259,"-1"5"-1079,-4 6-90,-2 7 0,0 2 90,1 3 0,3 0-1,1 7 1,-2-1 0,0 7-90,-2-3 0,-2 0 0,0-4 0,-2 3 90,0-8 0,0 8 180,0-8-1,0 4 1081,0-5-1440,0-5 89,0 4-89,0-4 900,0 5-810,0-2 0,0-1 0,0 0 0,0 1-90,0 0 0,0-1 0,0-2 0,0 0 0,0-5 0,0 2-90,0-5-90,0 6-90,0-3-90,0 7 0,0-2-3147,0 5 2697,0 7-899,0 4-630,0 9 2339,-7 5 0,-2 8 0,-7 3 0</inkml:trace>
  <inkml:trace contextRef="#ctx0" brushRef="#br0" timeOffset="-78197.47">17806 14717 21115,'0'-13'2069,"0"2"-1979,0 6 0,0 3 2428,0 2-2158,0-4-270,0 0 0,0-1-90,0 1 0,0 3 180,0-1-180,4 0 0,-1-1-180,1-2-180,-2 2-270,-2 1-9201,0 2 8376,0 4 0,1 4 0,2 5 0</inkml:trace>
  <inkml:trace contextRef="#ctx0" brushRef="#br0" timeOffset="-67462.47">18468 13599 21426,'-3'-18'4677,"-9"-11"-3627,-2 6-721,-16-9 1,-15-8 0,0 5-330,-11 6 0,-2 1-800,7-4 0,-3-3 1,2 8 799,-6 10 0,0 8-1017,-3 6 0,3 4 1017,21 1 0,-3 3 0,-12 2 0,-8 3 0,5 4-456,-4 11 0,3 4 456,-3-2 0,2 2-253,7 2 0,6 0 253,-3 10 822,3 0-822,-1 5 0,2-5 2364,2 2-2364,15-15 0,-2 2 0,-7 8 0,0 1 575,6-6 0,0 1-575,-3 4 0,3-2 0,0 10 0,3 5 0,4 3 0,1 6 0,5 4 0,11-28 0,2 1 0,-1 3 0,2 1 131,2 4 0,0 0-131,2 3 0,0 0 0,1 3 0,0 0 0,2 2 0,0 1 0,2-1 0,0 1 0,0 1 0,1-1 0,0-2 0,0 0 0,1-1 0,0 0 0,0-3 0,2 1 0,1-6 0,2 3 0,-1-3 0,3 4 0,0 0 0,7 13 0,3 1-78,-3-16 1,4-1 0,0-2 77,11 10 0,1-1 0,-9-10 0,1 2 0,-1-4-555,7 1 0,-2-5 555,-9-9 0,-1-3 0,-1 0 0,1 0-98,25 20 98,-1-5 0,-2-2 0,1-4 0,-2-3 272,-10-12 0,3-2-272,18 0 0,-17-6 0,0-2 0,19-7 0,2 0 0,2 0 188,0-5-188,2-3 0,-2-5 0,-15 1 0,2-2 0,-13 3 0,0-1-451,14-4 1,-2-2 450,-13 4 0,-3 0 0,1-1 0,1-1 120,11-8 0,-1 0-120,-12 6 0,-1 1 0,8-7 0,-2-1 0,-8 0 0,-3-1 0,15-16 0,-12 0 0,-2-3 0,-12 15 0,-3-1-785,6-12 1,-3-1 784,-6 9 0,-1-1 0,-1-1 0,0-2-119,0-20 1,0-2 118,-4 16 0,-1-1 0,1-15 0,-1-2 0,-2-3 0,-2 2 0,-2 13 0,-1 0-68,1 5 0,1-2 1,-2 3 67,-5-6 0,0 2-789,0-2 1,-1 1 788,-1-1 0,-2 0 450,0 0 0,-2 0-450,-3 0 0,-1 1 0,-1 0 0,-3 0-105,-1 2 0,-2 0 105,-2 1 0,-1 2-21,-2 1 0,-1 2 21,-4 2 0,-1 1 0,0 2 0,-3 0 315,-1 9 0,-4 0 0,2 3-315,-5-3 0,0 2-8,6 5 1,-1 1 0,1 3-2332,-10 5 1,3 3 2338,16 2 0,0 2 0,-5 4 0,3 2 0,-1 5 0</inkml:trace>
  <inkml:trace contextRef="#ctx0" brushRef="#br0" timeOffset="-65781.47">18306 13533 28131,'14'24'450,"2"7"-450,3 10 0,3 9 0,-3-10 0,1 2-258,-5-10 0,2 1 258,5 7 0,1-2-11,6 10-1428,-5-7 1460,-13 10 0,-15-12 1,-12 10-1</inkml:trace>
  <inkml:trace contextRef="#ctx0" brushRef="#br0" timeOffset="-63789.46">28657 9879 23723,'-19'-31'2699,"3"5"-1890,7 1-89,0 7-270,8 3-270,-6 2-180,6 6 0,-6 1 0,6 13 0,-2 9 0,6 17 0,4 10 0,1 11 0,4 9-999,-8-30 0,0 1 999,1 1 0,0 1 0,0-1 0,-2-1-395,6 30 395,-5-8 0,0-11 0,-2-7 0,-2-10 0,2-5 0,0-8-90,0-7 1182,4-3-2171,-4-5 221,2 0-3550,-4-5 4408,0-1 0,-7-1 0,-2-1 0</inkml:trace>
  <inkml:trace contextRef="#ctx0" brushRef="#br0" timeOffset="-62861.46">28198 10534 21295,'-19'0'2878,"5"-4"-2338,6-2 90,8-2-181,6 1 1,8 2-180,5 2 90,3 1 269,21 2-539,-9 9 0,17 4 0,-11 13-90,5 2 0,-12-5 0,1 2 0,14 13 0,-18-14 0,0 1 0,14 14 90,-17-13-90,4-4 90,-19-16 180,-2-6-180,-4 0-90,-2-6 90,0-7-3482,0-13 3392,2-7-7,4-8 7,-1-4 0,1-2 0,-2-1 90,0 5-90,-2 4 90,-2 7-90,-2 6 0,-2 6 0,0 5 3388,0 5-3388,0 2 11,0 5-11,0 1 0,-13 2 0,-22 14 0,-17-3 0,-5 1 0,14 1 0,0 0-208,-20 1 0,3-2 208,1 1 0,10-8 0,11 4 0,10-7 0,7 2 0,5-4 0,6 0 0,6 0 0,2 0-574,8 0-955,-3 0-270,2 0-809,-3 0 2608,2 0 0,-1 5 0,-1 0 0</inkml:trace>
  <inkml:trace contextRef="#ctx0" brushRef="#br0" timeOffset="-58347.46">20235 16948 21115,'-5'-31'3058,"-2"3"-2608,2 0 90,1 5-271,0 3-89,1 2 90,2 8-90,-3 2 1079,4 6-449,0 36-360,0 31-450,-2-23 0,-1 2-1475,0 10 1,-1 1 1474,-2-7 0,0-2 0,0 4 0,0 0-304,0 1 0,0-1 304,-1-3 0,1 4 0,4 9 0,1 8 0,1-8 0,1-15 0,1-2 0,0 8 0,3 4 0,4-16 0,15-18-330,19-28 0,14-13 1,-7 0 284,-15 6 0,0-2 45,18-8 0,6-5 0,-12 1 0,-5-18 0,-9-2 90,-6-1 90,-11 3 90,-8 3-91,-4 5 1,-10 7-90,-2 4 0,-7 6 2613,-1 10-2703,-2 9 0,-1 17 0,-3 13 0,1 18 0,3 13 0,12-27 0,2 2 0,1 2 0,2-1 0,4 0 0,2-1 0,1 0 0,2-2 854,16 27-2204,21-34 1,17-6 0,1-12 1139,-3-20 0,0-13 0,1 4 27,-9 15 0,2 4 0,-1-2 0,-4-9 453,-3-14 0,-1-9 0,-6-2 0,-9 6 269,2-21-314,-16 22 0,-4 1 225,-6-5-180,-14 8 90,-4 6-91,-11 11 1,-5 4-90,-5 18 0,0 10-180,1 15 90,5 10-90,16-10 0,2 2 0,0 16-45,8-17 0,3-3-45,10 2 912,7-6-1002,5-16 90,2-5 0,3-16 90,-2-8 0,-3-16 0,-4-10 0,-5-12 180,-10 14 0,-2-1 90,0-18-225,-2 23 0,-2 2 45,1 1-90,0 11 0,2 20 0,2 12 0,6 22 0,3 3 0,7 5 0,0 0 0,5-3 0,-1-5-90,0-5 90,-1-8-90,-3-9 0,-3-4 90,-3-7 0,-2-7 0,0-6 0,2-17 0,-1-9 90,-1-7-90,-2 0 90,-4 6 90,3-5-90,-2 17-90,3-1 0,0 21 0,4 3 0,5 14 0,18 25 0,-9 4 0,-9-10 0,-1 3 0,2 20 0,-6 0 0,-4-2 0,-6-6 0,-2-10 0,-2-8 0,0-5 0,2-11 0,0-7 0,4-12 0,4-13-90,6-13-180,9-17-186,-10 20 1,2-2 410,2-7 0,1-1-414,2-2 1,1-2 458,-1-1 0,1 0 0,0 0 0,0 1 45,-2 3 0,-1-1 90,-1 5 0,-1-1 0,0-5 0,-2 0-135,-6 7 0,-2 1-2846,3-22 2846,-14 25 0,-14 48 0,3 10 442,-6 24-442,13-6 0,2 1 0,1-7 0,3 1 78,7 26 0,3 0-78,0-27 0,1-2 0,7 9 0,2-4 0,10 3 0,1-9 3142,-2-8-3142,-1-11 0,-1-2 0,-3-10-449,-3 4-541,-2-5-89,-3-5-90,-1-3-867,-2-12 237,-5 3-269,-2-2 2068,-5 6 0,-5 5 0,-2 1 0</inkml:trace>
  <inkml:trace contextRef="#ctx0" brushRef="#br0" timeOffset="-57986.46">22017 17207 23184,'-38'-10'4047,"1"-3"-3147,5 3-450,7-3-450,5 3 0,11 2 0,24-4 0,17 4 0,32-5-361,-26 8 0,2 0 361,6 0 0,0 0 0,0 0 0,0 0 0,-2 1 0,0 0 0,-6 0 0,-1 1 0,26 0 0,-15-2 0,-11 5 0,-13-3-90,-8 3-720,-10 0-179,-2 0-360,-8 7-450,-4 2 2,-8 6 1797,-8 2 0,-7 4 0,-4 2 0</inkml:trace>
  <inkml:trace contextRef="#ctx0" brushRef="#br0" timeOffset="-55502.46">24145 16765 20395,'12'-10'3598,"-1"-1"-3148,-3-1 0,-4-1-90,-2-2-91,-2-1 1,0 1 0,0 0 90,0 2 0,0 1-1,0 4-89,0 3 0,-6 2 0,-2 3 0,-8 0 0,-5 0-180,-5 9-90,-6 3 0,3 5 0,-1 4 0,-16 11 0,15-8 0,1 1-1152,-4 11 1152,5 2 0,7-5 0,8 0 0,6-5 0,4-3 0,4 0 0,0-4 0,2 0 0,4-4 1152,2 1-1152,6-3 0,1 3 0,1-5 0,0-5 0,0 1 0,1-8 0,-3 3 0,0-4 0,-4 0 0,0 0 0,-2 0 0,1 0 0,-1 0 0,0 0 0,0 0 0,52 3 0,11 3 0,-29 6 0,29-9 0,-10 5 0,-51 8 0,-1 4 0,-4-5 0,1 27 0,-4-23 0,-2 15 0,0-16 0,0 0 0,0-3 0,0 0 0,-4-2 0,0 2 0,-4-2 0,-8 11 0,-1 3 0,-2-1 0,-5 8 0,6-17 0,-6 7 0,4-8 0,-11 3 0,8-4 0,-10-3 0,12-7 0,-10-5 0,10 0 0,-4 0 0,11-3 0,3 0 0,1-4 0,6 1 0,-3 1 0,2 1 0,1-1 0,-5-1 0,7-1 0,-7 2 0,5-3 0,-4 3 0,3-3 0,-2 6 0,2-3 0,1 2-630,0-2-1079,4 2-720,4 8 2429,4 3 0,6 12 0,5 1 0</inkml:trace>
  <inkml:trace contextRef="#ctx0" brushRef="#br0" timeOffset="-54859.46">24710 16932 22104,'0'-20'3688,"0"2"-2878,0 3-91,0 5-179,-4 2-180,3 3-90,-6 2-180,2 30-90,-3 12 0,6-3 0,0 4-413,0 2 1,0 2 412,2 2 0,0 3 0,0-1 0,0 6 0,0 1-180,0 0 0,0 4 1,0-7-316,0-12 0,0-3-270,1 7 1,0-7-3823,-1-15 4587,2-27 0,-2-31 0,0-19 0</inkml:trace>
  <inkml:trace contextRef="#ctx0" brushRef="#br0" timeOffset="-54718.46">24710 16536 23454,'-8'-45'689,"-1"0"1,2 5-1,0 1-509,-7-24-90,7 8-270,2 29-359,7 15-361,5 34-359,10 23-810,11 13 1645,-9-24 1,1 1-1,3 1 1,1 0 0,1 1-1,1 0 1</inkml:trace>
  <inkml:trace contextRef="#ctx0" brushRef="#br0" timeOffset="-54217.46">25229 16856 19575,'7'-9'4138,"-5"-7"-2590,-10-7-649,-7-3 81,-5 1-530,-4 7 132,-3 8-582,-3 16 0,-1 15 0,2 20 0,3 13 0,10 9 0,11-16 0,3 0 204,1-12 1,5-2-205,17 6 0,6-11 0,-2-22 0,30-29 0,-36-23 0,-8 13 0,-1-1 0,7-23 0,0 6 0,-6 22 0,1 26 0,4 20 0,5 24 0,-8-9 0,-2 5-445,1 8 1,-1 4 444,0 5 0,-2 4 0,-2-1 0,-2 3 0,0-2 0,0 7 0,-2-2 0,-1-10 0,-2 0 0,-2-3 0,-4 4 0,-2-6 0,-6 11 0,-5-8 0,5-40 0,1-22 0,-1-10 0,7-22 0,2-16-256,7 24 1,1-2 255,1-1 0,1-1 0,2 1 0,2 0 0,1 3 0,0 1 750,11-27-1290,0 13-899,4 1 449,-7 19 181,5 4-181,-6 17-179,-1 4-2609,4 17 3918,-7-6 0,-1 13 0,-8-8 0</inkml:trace>
  <inkml:trace contextRef="#ctx0" brushRef="#br0" timeOffset="-52853.46">25684 16963 21205,'0'-33'2608,"0"2"-2248,0 3 0,0 5-90,-3 1 0,2 4-180,-3 2 179,4 6 91,0 3 90,0 2 0,-3-3 89,2 1 451,-3-13-630,4 6-360,0-8 0,-4 9 0,3 0 0,-2 5 0,3 10 0,-4 11 0,0 17 0,-4 18 0,0 14-323,3-26 1,1 2 322,0 1 0,0 1 0,2 0 0,0-1 0,0-3 0,0 0 0,2 27 0,0-12 0,0-10 0,0-9 0,0-9 0,0-3 0,0-7 0,0-12 0,0-11 0,0-21 0,6-17 0,2-11 121,0 25 0,0-1-121,1 1 0,1-1 0,3-5 0,1 0 0,14-15 0,-1 10 0,-4 39 0,-6 24 0,-1 15 0,0 13 0,-1 5 0,-3 3 0,-6-18 0,0-1 0,0 14-180,2 9-1079,-2-28-90,0-7 402,2-5-942,2-10-90,2-13-90,6-13 450,5-20 3193,-4 2 1,-1-4-451,-3 9 0,0-1-270,4-9 1,-1 1-575,3-8 709,-5 10-89,-8 7-91,-4 11-269,-4 10-540,1 14 0,3 17 0,3 15 0,-1 4 0,1 11 0,-1-6-630,-3-7 1,1 0 172,1 9 1,1 4-1,-3-7-1972,-3 4 2429,0-9 0,-5-14 0,-2-8 0</inkml:trace>
  <inkml:trace contextRef="#ctx0" brushRef="#br0" timeOffset="-52687.46">26184 16297 23213,'-8'-41'509,"-1"0"1,2 3 0,0 2 298,-2-17-718,4 13 231,5 21-771,4 14-278,6 21-801,10 14-810,11 11 2339,7 8 0,7-1 0,-21-24 0,-1 0 0</inkml:trace>
  <inkml:trace contextRef="#ctx0" brushRef="#br0" timeOffset="-52440.46">26821 15982 23223,'-14'-61'2969,"-2"5"-833,-17 3-2136,6 77 0,-7 9-771,21 18 0,6 10 771,2-4 0,1 1 0,1 5 0,1 1 0,2 2 0,0 1 0,0-22 0,0 0 0,0-1 0,0 21 0,0-2 0,0-3 0,0 0-495,2-7 0,0-2-347,-1-7 0,0-2-103,2-6 1,0-3-1215,-1 18-164,0-18 2323,-7-18 0,-4-22 0,-5-12 0</inkml:trace>
  <inkml:trace contextRef="#ctx0" brushRef="#br0" timeOffset="-52177.46">26569 16943 21385,'-22'-32'1319,"0"0"0,-1-1 1,7 1-1141,16-8-179,15 6-90,32 8 90,-15 17 0,1 3-574,4-2 0,0 0 619,2 2 0,0-1 274,-3 0 0,1 0 355,3-1 1,-2 0 135,11-3 9,-1 2-819,-32 6 0,-4 3 0,-8 5 591,0 10-591,-4 13 0,0 17 0,0 12 0,0 9 0,0-17 0,0 0 0,0-13 0,0 0-450,0 19 0,0-2-1529,0-2-539,0 2 2518,-4-35 0,0-9 0,-5-9 0</inkml:trace>
  <inkml:trace contextRef="#ctx0" brushRef="#br0" timeOffset="-52052.46">27065 16582 17447,'0'-49'719,"0"1"1,0 2 0,0 2-40,0 5 0,0 2-680,0-26 909,0 14-1989,0 14-808,4 14 1888,4 12 0,6 20 0,5 6 0</inkml:trace>
  <inkml:trace contextRef="#ctx0" brushRef="#br0" timeOffset="-51719.46">27824 16831 22644,'0'-35'719,"0"1"1,0-30-450,0 6-90,0 12 0,0 6-90,0 11 180,0 9 359,-7 8 91,-4 6-1,-9 4 91,-6 11-180,-27 25-630,8 6-295,13-10 0,1 2 295,7-4 0,3 2 0,2 1 0,3 2 0,0 1 0,4 1-13,4-1 0,3 3 13,4 9 0,4-1 0,2-11 0,3-1-495,4 8 1,2-4-1215,17 7-675,-3-25 1,4-5 2383,18 0 0,-15-14 0,1-4 0,17-14 0</inkml:trace>
  <inkml:trace contextRef="#ctx0" brushRef="#br0" timeOffset="-50490.46">28072 16816 24173,'-16'-26'2249,"-1"3"-1889,-3 12-90,0 9-181,0 19 1,-1 16-180,5 21-135,9-5 1,3 2 44,0-12 0,3 0-180,4 22 0,6-4-359,13-5 269,16-29 540,-5-42 180,-2-40 90,-17-4-215,-9 28 1,-1 1 79,-2-1 0,-1 1 314,-1-28-269,0 9 0,0 13-90,0 9 0,0 11 90,0 10-180,0 41-90,4 8 0,-2-3 0,2 3-557,3-6 1,2 0 556,1 1 0,1-2-90,15 27 296,5-10-295,1-11-361,21-24 270,-7-15 90,-15-11 0,0-6-128,-6-4 1,-2-3 172,2-6 0,-3-4 218,1-3 0,-1-3-173,0-4 0,-2-1 45,-1-2 0,-1-1 0,0-1 0,-1 0 44,-3 3 1,-2 0-1490,0 4 1,-2 2 1534,-2 4 0,-1 3 45,3-22 0,-6 13-90,-2 10 330,-2 10-330,0 5 681,0 6-771,0 4 3392,0 3-3392,-4 3 0,-6 18 0,-3 6 0,-5 23 0,0 8 0,1 9-186,8-29 1,0 0 185,-5 29 0,5-7 0,4-9 0,5-1 0,0-18 0,0 0 0,0-15 0,0-1 371,0-1-371,0 0 0,0 0 0,0 0 0,-6 5 0,5-2 0,-10 5 0,10-5 0,-8-5 0,4 1 0,1-15 0,0-4 0,4-19 0,4-11 0,4-13 0,8-11-312,-4 29 1,0 0 311,2 0 0,1 1 0,1 4 0,1 2 0,17-18 0,1 18 0,0 20 0,-1 25 0,-2 25-258,-16-12 1,-1 3 257,1 6 0,-2 1 0,-1 4 0,-1-1 0,0 1 0,0-1 0,-3-2 0,1-3 0,-2-4 0,2-2 0,13 28 0,-1-31 0,9-13 589,2-39-589,7-22 0,-16 13 0,-1-5-590,1-9 1,1-7-1,-3 2 590,-4 8 0,-2 1 0,1-2 0,3-16 0,1-4 0,-4 3 0,-2-6 0,-4 4-124,-3 3 0,-2 2 124,-1 8 0,-2 1-109,-2 10 1,0 2 108,-1-19 0,-4 21 0,0 17 0,-4 29 832,1 18 1,4 13-833,2 15 0,2 10 0,1-3-90,-1 2 0,2 1-449,1-3 1,1 3 0,2-12-1800,7 0-7493,0-9 8803,-5-12 0,-3-16 0,-4-9 0</inkml:trace>
  <inkml:trace contextRef="#ctx0" brushRef="#br0" timeOffset="-50350.46">29315 16317 22371,'-21'-43'2339,"8"0"-1334,6 5-825,16 2 78,11 6-438,21 4-719,18 8-182,-24 12 0,2 2-3835,2 1 1,1 1 4302,-1 2 0,0 0 0,-1 4 0,0 1 0,-1 1 0,0 0 0</inkml:trace>
  <inkml:trace contextRef="#ctx0" brushRef="#br0" timeOffset="-49753.46">30500 15708 22554,'0'-44'2699,"0"3"-1980,0 13 91,0 6 179,0 11-269,0 15-630,-5 22-90,-2 22 0,0-13 0,0 2 0,0 6 0,0 3-442,-2 4 0,0 2 442,-1 4 0,-1 0 0,0-1 0,0 0 0,0-1 0,1-1 0,1-6 0,0-2 0,2-5 0,0-2 0,-3 23 0,3-15 0,4-13 0,3-22 0,7-17 0,7-22 0,15-15 0,11-9 227,-16 25 0,2 1-227,1 2 0,2 4 0,29-13 0,-19 28 0,0 8 0,14 16 0,-21 2 0,-6 5-231,-5 35 231,-17-28 0,-3 0 0,-4 1 0,-5 1 0,-13 11 0,-7-3 0,3-13 0,-3-3 38,-12 8 1,-2-7-39,7-16 0,-1-6 0,-14-3 0,1-6 0,15-2 0,0-3 0,-16-13 0,4-4 0,7-15 0,20 11 0,4-2 0,6-14 0,12 1-360,3 4-270,5 6-269,-1 9 143,2 5-504,-3 7-179,0 3-630,-2 0-7762,0 5 9588,0-3 0,1 5 0,0 1 0</inkml:trace>
  <inkml:trace contextRef="#ctx0" brushRef="#br0" timeOffset="-48986.46">31130 16480 22284,'0'-35'2339,"-6"1"-2069,1 1 0,-1 7-180,-1 4-180,6 7-90,-3 2 0,4 8 180,0 0 1889,0 5-1170,0 5-359,0 5-180,0 8 90,0 9-90,0 9 0,0 8-180,0 6 0,0 4 0,-3 2-807,2 0 807,-6-3 0,6-4 0,-3-8 0,4-9 0,0-6-90,0-8-1529,0-10 360,0-31 446,0-7-1525,0-27 2338,0 1 0,0-5 0,0-5 0</inkml:trace>
  <inkml:trace contextRef="#ctx0" brushRef="#br0" timeOffset="-48534.46">30484 15626 19586,'-24'-17'4048,"-1"-4"-3599,3-4 181,0-5-180,3-1-1,5 0-269,6 6 0,4 4-90,9 8-90,11 6 90,15 14 45,5 10 0,2 6 0,-8-1 0,-1 2-422,11 12 1,-2 3 376,-16-6 0,-4 2-45,-2 0 0,-3 2-43,-4-1 1,-4 2 42,-3 9 0,-6-1-45,-2-12 0,-4-3 0,-5 9 0,-3-5 0,-23 4-90,-6-6 0,-2-10-180,6-3-89,5-12-91,9 3-270,9-10-89,10 4-1054,13-1-476,12-2 2339,14 2 0,7-4 0,5 0 0</inkml:trace>
  <inkml:trace contextRef="#ctx0" brushRef="#br0" timeOffset="-48200.46">31321 15769 20395,'-6'-24'2519,"-1"4"-2069,-3 5-1,4 2-89,-2 6 0,8 1 0,-9 4 90,4 2 89,-7 7-89,1 6-180,-1 8 0,0 4-90,0 1-1,2 4-179,0-8 90,5-5-90,2-10-90,3-7-2338,0 0 1079,3-7-900,3-6 2249,8-12 0,7-6 0,4-5 0</inkml:trace>
  <inkml:trace contextRef="#ctx0" brushRef="#br0" timeOffset="-47876.46">31564 15448 21655,'2'-20'3777,"0"2"-2787,-2 1-181,0 4-359,0 2-180,0 6 90,0 8-90,0 16-270,-5 19 0,-2 26-290,0-24 0,-2 2 290,1 5 0,0 2 0,-2 1 0,-1 3 0,3-5 0,1 4 0,0-3-596,1 6 0,0-1 596,2-9 0,0 3 0,2-5 0,1-3 0,2-3-55,0-3 0,1 0 55,3 22 0,10 1 0,-3-21 232,9-7-1222,-1-20 1158,9-18-1337,6-7-136,-5-6 1,2-4-854,16-17 2111,-16 13 1,-1-2-1,4-11 1,-6 0 0</inkml:trace>
  <inkml:trace contextRef="#ctx0" brushRef="#br0" timeOffset="-47652.46">31402 16053 23544,'-19'-13'2698,"5"1"-2068,6-1-181,4 0-179,13-4-180,8 1 0,15-1-90,11 4-360,6 2-539,2 6-630,-4 3-990,-4 7 2519,-9 2 0,-5 6 0,-5 3 0</inkml:trace>
  <inkml:trace contextRef="#ctx0" brushRef="#br0" timeOffset="-45847.46">18192 13426 20395,'-10'5'3958,"3"0"-3598,0-5-90,6 0-90,-2 0 89,3 4 1,2 2 0,5 4 0,8 0 270,31 16-270,-3 0-371,-10-5 1,-1 2 280,-4 1 0,-3 0-90,1 5 0,-1 1 0,-1 4 0,-1 1-45,-2 3 0,-1 0 0,-2 3 0,-2 0-45,-1 0 0,-2-1 0,0 0 0,-1 0 0,-2-4 0,0-1 0,8 26-630,-8-29 1,0 0-2700,7 17 541,-2-13 2788,-8-18 0,-3-25 0,-2-1 0</inkml:trace>
  <inkml:trace contextRef="#ctx0" brushRef="#br0" timeOffset="-44953.46">18809 8888 23184,'0'-8'180,"0"3"-90,2 2-180,0 3 90,3 0-90,-1 0 0,0 0-180,-2 0-1170,0 0 1,-2 0 0</inkml:trace>
  <inkml:trace contextRef="#ctx0" brushRef="#br0" timeOffset="-44637.46">18042 15144 24173,'10'-5'-539,"0"-3"-181,-2-9-629,-1-9-990,0-9 2339,-2-11 0,-1-6 0,-2-3 0</inkml:trace>
  <inkml:trace contextRef="#ctx0" brushRef="#br0" timeOffset="-43651.46">10087 2840 23184,'-33'26'2608,"5"-6"-2068,5-10 0,13-12-1,2-13-179,17-18-90,14-20-90,-2 15 0,6-2-1296,-3 5 0,3-2 0,3 0 1116,6-8 0,4-1 0,1-1 0,-4 7 0,1 0 0,1-1 0,2 1-352,3-3 1,2 0 0,1 0 0,2 1 351,-9 7 0,2 1 0,0 0 0,1 1 0,1 1-352,1-1 1,0 1-1,2 0 1,0 1-1,0 1 352,2 0 0,0 2 0,2 0 0,-1 0 0,1 2-222,1 0 1,0 1 0,1 0-1,0 2 1,0 0 221,-1 1 0,1 1 0,0 1 0,-1 0 0,1 1 0,10-3 0,1 2 0,-1 0 0,-1 1 0,-4 2 0,0 1 0,-2 0 0,0 2-50,-6 1 0,0 0 0,-1 2 0,-1 0 50,8-1 0,-1 1 0,-2 0 0,-7 3 0,-2-1 0,-2 2 378,10-2 0,-3 2-378,-9 3 0,-3 0 0,18 0 0,-15 4 1484,-12 0-1484,-7 0 2032,-9 0-3561,-13 0 2777,-10 0-4216,-17 0 3067,-15 0 1,-21 7 0,25-3 0,1 0-1</inkml:trace>
  <inkml:trace contextRef="#ctx0" brushRef="#br0" timeOffset="-42808.46">8597 2926 18506,'-5'34'4138,"-4"-4"-3508,4-4 89,-1-6 91,-3-9 89,4 0-89,-5-10 179,0 4-359,0-5-180,-4-7-450,-4-11 0,-9-20 0,10 9 0,-2-5-655,-5-10 0,-1-3 655,5 7 0,-1-1 0,-1-3-606,-2-6 0,-2-2 1,-1-1 605,5 9 0,-2 0 0,0-1 0,-1-1-589,-2-3 0,-1-1 0,-1 1 0,-1-1 589,-1-1 0,-2 1 0,0 0 0,-2-1 0,-1 0 0,-2 0 0,0 0 0,-2 1 0,-1 0 0,-1 1 0,-1 0 0,-1 1 0,6 10 0,1 0 0,-2 1 0,0 0 0,-1 1-295,-1 1 0,0-1 1,-1 2-1,-1 0 1,0 1 294,-1 0 0,0 1 0,-1 1 0,0 1 0,-1 0-158,-10-6 0,0 2 1,-1 0-1,0 1 158,2 3 0,0 1 0,0 1 0,0 0-18,4 4 0,0 0 1,0 1-1,1 1 18,-12-4 0,1 1 0,1 2 266,7 3 1,2 2 0,0 0-267,7 4 0,2 0 0,1 2 0,-10-3 0,4 2 735,10 6 0,2 1-735,-18-1 2033,19 7-2033,10 0 1997,10 0-2356,4 0 358,7 0-1348,4 7 1368,28 22 1,5 5 0,-6-8 0,1 0-1</inkml:trace>
  <inkml:trace contextRef="#ctx0" brushRef="#br0" timeOffset="-41694.46">13449 1198 19766,'11'-18'3418,"-1"-1"-3058,-4 3-1,2 1 1,-4 2-90,2 3 90,0 0-180,-2 2 0,0 3-90,-2 3-90,0 2 0,-2 0 89,4 9-89,-2 6 0,4 16 0,0 7 0,3 8 90,-3 5-1247,0 2 1157,-4 1 90,0-5-90,-2-6 0,0-10 0,0-5 0,2-10 0,0-8 1157,2-6-1157,2-4 0,0 0 0,4-6 0,17-12 0,-2 1 0,16-8 0,-8 12 0,2 5-90,6 4 90,-12 4-90,4 4 90,-18 4-89,-7 3 89,-12 4 0,-26 4 0,-6 1 0,-20 4 0,7-3 0,2-3 0,2-3 0,8-7 0,7-3 0,8-5 89,8-3-178,5-4 89,6-6 0,3-5-90,3-7-900,6-14 1,1 5-1080,4-10 2069,-1 13 0,1 3 0,0 0 0</inkml:trace>
  <inkml:trace contextRef="#ctx0" brushRef="#br0" timeOffset="-41478.46">13945 1315 22284,'12'-7'3059,"-2"1"-2790,-2 1 91,5 3-270,26 31-90,-14-12 0,18 23-630,-21-10-1528,-5-10 2158,-2 4 0,-8-20 0,-7-5 0</inkml:trace>
  <inkml:trace contextRef="#ctx0" brushRef="#br0" timeOffset="-41327.46">14075 944 21025,'-11'-51'2519,"5"3"-2250,2 10-179,4 5-90,0 7-90,0 6-359,2 7-541,2 6-1438,4 4 2428,4 3 0,3 0 0,1 0 0</inkml:trace>
  <inkml:trace contextRef="#ctx0" brushRef="#br0" timeOffset="-41053.46">14326 746 24083,'17'0'1170,"-1"0"-991,2 7 1,0 6-90,1 10 0,-1 10 0,-2 5 0,-1 8-90,-1 5 0,-2 2 90,0 3-90,0-2 0,2-6 0,2-5 0,6-7 0,5-6-90,6-4-90,5-8-539,5-8-361,2-5-1078,0-8 2158,-3-6 0,-5-5 0,-1-6 0</inkml:trace>
  <inkml:trace contextRef="#ctx0" brushRef="#br0" timeOffset="-40900.46">14550 1153 21745,'-48'-10'2248,"11"-3"-2158,23-2 0,22-3-90,24 0-180,27 0-731,-20 10 1,2 1 370,6-1 1,2 1-676,2 0 1,0 1 1214,-1-1 0,-2 1 0,-6 2 0,-2 0 0,-3 1 0,0-1 0</inkml:trace>
  <inkml:trace contextRef="#ctx0" brushRef="#br0" timeOffset="-39267.46">4150 1010 22734,'-5'-30'2698,"0"-1"-2158,-5 3-180,5 3-180,-2 4-90,6 4 0,-2 6-90,3 4-90,0 9 180,0 11-90,1 16 0,3 20 0,-1-16 0,-1 3-163,0 5 1,0 2 162,0 4 0,0 0-652,-2 1 1,0-1 651,1 0 0,0-2 0,0-6 0,0-2 0,3 27 0,6-7 0,-1-31 0,4-3 0,1-35 0,9-14 0,2-5 0,10-9 142,-7 4 1,4 2-233,21 2 90,-13 15 1253,13 12-1253,-18 21 0,-5 12 0,-5 8-90,-11 2 90,-10 7 0,-14 2 0,-14 6-427,-11-2 427,12-25 0,-1-1 0,-21 19 0,-2-9 0,8-10 0,7-12 0,6-8-90,5-15-180,0-30 90,11-1-180,3-4 1,3-1-361,6-10 225,0 20 1,2 2-1125,6-4-900,6 7 2625,6 6 1,5 5 0,4 2 0</inkml:trace>
  <inkml:trace contextRef="#ctx0" brushRef="#br0" timeOffset="-39017.46">4739 1259 15424,'14'-20'2339,"0"2"347,-3 1-2417,-3 4 1011,-1 5-1190,-2 3 709,3 14-619,-2 7 0,4 17 2095,0 12-2185,2 14-90,-5-25 0,-1 1-229,-1 4 0,0 1 184,0-1 0,0 1-90,-1 0 1,0-1-226,-1-2 0,-1 0-719,1 24-1049,-3-10 2128,0-18 0,-3-17 0,-2-13 0</inkml:trace>
  <inkml:trace contextRef="#ctx0" brushRef="#br0" timeOffset="-38866.46">4840 685 21745,'-10'-51'1889,"4"5"-1889,-1 10-180,6 11-450,-3 10-1079,4 7 1709,4 6 0,0 7 0,4 0 0</inkml:trace>
  <inkml:trace contextRef="#ctx0" brushRef="#br0" timeOffset="-38566.46">5072 609 22284,'8'0'1799,"-2"0"-1529,0 7-90,-2 6 90,2 12-180,0 13 90,3 10-90,-1 13-213,-3-26 0,0-1 123,-1 2 0,0 0 45,2 0 0,0-1-45,4 29 0,1-8 0,0-10 0,0-9 0,3-8-90,0-9 90,4-10-270,3-5-180,3-10 156,3-3-965,1-9-990,-3-6 2249,-3-8 0,-8-2 0,-2-3 0</inkml:trace>
  <inkml:trace contextRef="#ctx0" brushRef="#br0" timeOffset="-38377.46">5031 1000 21295,'-20'-10'1799,"7"0"-1619,9 0-180,18-3 90,12 0-450,15 0-809,10 3-1260,3 5 2429,-1 3 0,-7 2 0,-1 0 0</inkml:trace>
  <inkml:trace contextRef="#ctx0" brushRef="#br0" timeOffset="-37917.46">3724 2510 21115,'-9'5'1709,"12"-7"-1439,27-13-135,-1 1 0,5-3-839,15-7 1,5-2 853,-9 4 0,3-1 0,2-1-387,-7 3 1,2 0-1,1-1 1,1-1 303,3-2 0,1 0 1,1-1-1,1 0-377,2 0 1,0 0 0,1 0 0,0-1 331,-1 1 1,1 0-1,0 0 1,-1 0-23,-1 1 0,-1 1 0,0 0 0,0 0 22,-3 2 1,0 1-1,-1-1 1,-1 1-23,12-5 0,-2 0 0,-1 2-365,-4 2 0,-3 1 1,-1 0 364,14-6 0,-3 1 0,-9 4 0,-3 1-135,-10 3 0,-3 0-854,19-12-726,-15 0 1715,-15 2 0,-15 0 0,-9 0 0</inkml:trace>
  <inkml:trace contextRef="#ctx0" brushRef="#br0" timeOffset="-37136.46">13327 2444 23094,'-22'0'1889,"5"0"-1709,11-7-180,19-4 90,28-12-90,-6 8 0,6 0-1121,16-5 0,6-1 1181,-11 5 0,3 0 0,2 0-502,-7 2 1,1 1 0,1 0-1,1-1 487,4 0 0,1-1 0,2 1 0,3-1-15,-6 2 0,3 0 0,3 0 0,0 0 0,-2 0 0,-3 1-437,-2 0 0,-3 1 0,-1 0 0,1 0 0,2 0 422,-1 0 0,2-1 0,1 1 0,0 0 0,-3 0 0,-5 1 15,16-3 0,-6 2 0,-3 0-161,-5 0 0,-1 1 0,-3 0 221,13-3 0,-4 1 231,-10 1 1,-3 1-322,20-7 0,-21 4-269,-14 5 1157,-11 3-2327,-9 10 2012,-30 19 0,-10 4 1,4-6-1,0 1 1</inkml:trace>
  <inkml:trace contextRef="#ctx0" brushRef="#br0" timeOffset="-28012.46">21043 16429 24173,'-5'0'1619,"2"5"-989,-1 0 539,3 1-629,-2-1-90,3-5-450,-4-3 0,3-2 0,-6-7 0,6-11 0,-6-10 0,6-11 0,-3-9 0,4-5-371,0-8 371,1 31 0,0 1 0,1-2 0,0 1 0,1-2 0,0 0 0,1 1 0,1 0 0,-1-1 0,1-1 0,0 2 0,1 0 0,0 0 0,0 1 0,0 1 0,0 0 0,6-30 0,-1 3 0,-3 21 0,1-1 0,-1 3 0,1-1 0,3-13 0,0 1-142,-2 13 0,-1 1 142,0 0 0,0 1 0,3-13 0,1-4 0,-1-3 0,1-7 48,-1 9 0,-1-1-48,-5 14 0,0 4 0,3-23 0,-2 7 0,-1 0 0,3-7 0,-4 21 0,0 0 0,3-11 0,0-3 0,0-1 63,0-4-63,0-1 0,1-2 0,-3 2 0,0 1 0,0 5 0,0-1 0,0 6 0,0 2 0,-2 1 0,2 4 0,-1-2 0,2-16 0,-2 14 0,2-16 0,-2 17 0,3-4 266,-4 0-266,2 10 0,-1-2 0,3-22-792,-3 20 1,1 0 791,2-21 0,2-1-103,-5 30 0,-1 0 103,2-1 0,0-1 0,-1-1 0,0 0 0,0-3 0,0-1 0,1 1 0,0-2 0,2-20 0,0-1 0,-1 15 0,-1 0-784,3-13 1,-2 0 783,-1 19 0,-2 3 0,0-1 0,0 1-57,0 3 0,0-2 57,2-11 0,0 0 0,-1 13 0,-1 1 41,1-9 1,0 1-42,3-13 0,-4 0-77,0 13 0,0-2 77,-2 11 0,0 0 693,1-12 0,0-3-693,2-2 0,0 1 0,-2 10 0,1-1-196,1-4 0,1-4 0,0 3 196,0 2 0,-1 1 0,2-11 0,0-2 0,2-1 0,0 1 0,-4 15 0,0 0 0,2-13 0,1 1 0,-4 16 0,0 2 0,0 1 0,0 0 0,1-1 0,0 1 563,0 1 0,0-2-563,4-14 0,0 0 0,-2 11 0,0-1 0,1-11 0,1-2 0,0 0 0,0 1 0,-2 10 0,-1 0 0,2-11 0,0 1 0,-3 17 0,0 2 0,3-31 0,-2 4 0,2 1 0,-2 4 0,3 1 0,-1 0 0,-2 14 0,-1 0 0,4-23 0,-4 20 0,0 1 0,3-16 0,-2-1 0,4 2 0,-1 0 616,1 0-616,-4 0 0,-2 14 0,0-1-168,0-22 168,-1 22 0,0 2 0,-1-12 0,0 10 882,-2 5-882,0 9 153,0 7-153,0 4 0,0 5 0,0 3 364,0 3-364,0 2 0,0 0 0,0-3 0,0 0 0,0-2 0,0 2 0,0-1 0,0 1 0,0-2 0,0 2 0,0-2 0,0 2 0,0-6 0,0 2 0,0 0 0,0 0 0,0 4 0,0-3 0,0 4 0,0 2 0,-3 2 0,-4 5 0,-3 6 0,-2 5 0,-4 7 0,-4 6 0,-7 11 0,-6 10-201,15-20 0,0 2 201,0 0 0,-1 0 0,0 1 0,0-1 0,-14 27 0,2-5 0,5-6-156,-5 7 156,8-15 0,-2 2 0,16-19 0,0-9 0,10-7 0,-2-7 395,5-2-395,0 0 163,0 0-163,2 0 0,0 0 0,0 0 0,2-3 0,-2 1 0,4-4 0,3-1 0,3-3 0,4-6 0,4-4 0,7-8 0,1-3 0,7-11-785,-5 7 0,-1 0 785,-2-3-102,-1 0 102,-5 4 0,-3 4 0,-6 4 0,-2 6 0,-3 4 0,-3 6 1551,-4 3-1551,-2 4 121,-1 3-121,2 2 0,1 3 0,0 5 0,0-4 0,0 4 0,0-5 0,2 6 0,0 3 0,4 8 0,4 8 0,6 9 0,7 9 0,7 10 0,-7-9 0,1 2-227,-4-10 0,-1 0 227,7 14 0,-1-2 0,-7-17 0,-1-1 0,4 9 0,1-1 0,-4-9 0,0-1 0,16 25 0,-15-24 0,-20-23 0,-4-5 0,-7-6 454,-2 0-454,-2 2 0,-19-3 0,0 2 0,-20-1 0,11 4 0,-2 0 0,8 1 0,-1 0-958,-13 0 0,-1 0 958,12 0 0,2 0 0,0 0 0,-1 0-121,2 0 1,1 0 120,-30 0 0,6 0 0,6 0 0,5 0 0,5 0 0,6 0 0,7 0 0,-1 0 1860,11 0-1860,-9 0 297,13 0-297,-7 0 0,10 0 0,-3 0 0,4 0 0,0 0 0,-2 0 0,0 0-3392,-2 0 3392,-1 0 0,1 0 0,0 0 0,2 0 0,1 0 0,9-2 0,4-3 0,12-8 0,8-7 0,13-13 0,12-10 1307,-19 15 0,1 0-1307,4-4 0,1 0 0,1-3 0,1-1 0,1-1 0,0 0 0,-1 0 0,1 0-1079,6-6 0,-1 1-451,-13 14 1,-2 3 1529,5-3 0,-6 8 0,-15 14 0,-8 13 0</inkml:trace>
  <inkml:trace contextRef="#ctx0" brushRef="#br0" timeOffset="-26210.46">22326 7022 21655,'16'-50'3148,"-1"3"-2519,-3 4-269,-4 10 0,-4 5-360,-2 24 0,-2 13 0,0 31 0,0 19-412,-2-21 1,-2 3 411,1 5 0,-2 2 0,-2 4 0,-1 1 0,0 0 0,-2 1 0,2-1 0,0-2 0,-1-4 0,0-2 0,1-4 0,1-3 0,-1 23 0,-1-15 0,4-11 90,1-12-90,0-6 180,4-9 0,0-3 1182,0-5-1182,9-16-180,4 3 90,13-17-90,7 7 90,6 0-90,7 3 0,3 2 0,2 3 0,-16 5 0,1 0 0,14-4 0,-14 4 0,-1 1 0,-3 1 0,0-2-180,-20 5-179,-5-2-361,-4 1-449,-3-4-450,-3 2 1619,-11-18 0,0 6 0,-8-15 0</inkml:trace>
  <inkml:trace contextRef="#ctx0" brushRef="#br0" timeOffset="-25649.46">23203 6697 18866,'16'-33'4048,"-1"2"-3688,-5 6-90,-4 5-91,-4 7-89,-2 5 0,0 6 0,-6 2 180,-4 7 180,-25 19-270,3 5-90,9-6 0,-1 0-90,-11 19 90,4-1-90,9-5 90,10-5-90,6-5 90,8-5-90,6 0 0,22 4 0,3-14 0,20 3 89,-8-12-178,0-3 89,-1 10 0,-7-2 0,-4 6 0,-9 3 0,-6 2 89,-6 5 1,-5 26-90,-9-8 90,-7 19 0,-5-21-90,-2-3 90,-6-3 0,8-18 180,-3-1 0,9-16-90,3 0-90,-2-4 0,6 0-90,-3-5 0,4 3 0,0-6-270,0 6-90,0-4-180,0 7-2878,0 1 900,0 0 2518,0-3 0,0-1 0,0-1 0</inkml:trace>
  <inkml:trace contextRef="#ctx0" brushRef="#br0" timeOffset="-24514.46">23625 6677 21385,'9'-45'3778,"-5"16"-3419,0-4-89,-4 20-180,0 3 0,0 5 0,2 21-90,0 6 90,0 28 0,0 9-356,-2-22 1,0 2 265,0 3 0,0 1 0,0 2 0,0 1 0,0-1 0,0-1 0,0-2 0,0-2 0,0-3 0,0-3 0,0 22 90,0-4 90,0-24 90,0-4-1,0-28-179,0-12 531,0-17-621,0-15 0,0-13-1298,0 23 1,0-1 1297,0-2 0,0-2 0,0 0 0,0-1-161,1 2 0,1 0 161,-1 5 0,1 0 0,6-28 0,-2 13 0,2 7 0,0 9 0,0 6 0,1 7 0,1 3 2486,0 9-2486,2 4 431,0 5-431,0 2-90,10 0 90,-4 7 0,7 3 90,-6 8-180,-1 5 90,-4 0 0,-1 2 0,-3 1 0,-6-1 0,0 1 0,-4-1 90,-9 14-90,-1-10 0,-17 19 0,9-23 0,-6 5 0,10-15 0,4-7 0,3 1 90,0-8-90,6 3 0,-2-4 0,3 0 0,5-4 0,7-2 0,5-2 0,16 1 0,-8 4 0,7 1 0,-10 2 0,-4 4 0,0 2 0,-1 7 0,1 6 0,-9-2-90,0 3 90,-9-8 90,0 1-90,0 0-90,-20 18 180,3-5-90,-19 13 0,6-8 90,1-3 0,-1-5 0,1-3 180,5-11 0,0-3 180,0-6-450,6 0 0,-1 0 0,8-4 0,5-4 0,2-1 0,1 0 0,2 4 0,-6 0 0,6-3 0,-6 3 0,6-3 0,-3 3 0,4-2 0,0 19 0,-5 6 0,-2 20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23:09.14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11991 2967 23903,'-5'6'3238,"-2"-2"-2428,-5-4-180,2 0-630,-4 0 0,12 5 0,0-4 0,12 10 0,2-2 0,4 6 0,6 2 0,5 4 0,5 6 0,3 4 0,3 5 0,-1 2 0,2 2 0,-5 4 0,-3-1 0,-5 0 0,-4 14 0,-10-19 0,-3 14 0,-9-32 0,0-10 0,0-16 0,7-28 0,0 5 0,14-28 0,-3 18 0,8-16 0,-2 10 0,4-4 0,-2 10 0,3 0-988,-7 9 1,1 0 987,9-8 0,-1 0 0,12-10-1696,-5 10 887,-7 7-180,-6 9-181,-7 9 1,-6 5-270,-4 6-2641,-19 2 4080,-7 7 0,-24-1 0,-3 6 0</inkml:trace>
  <inkml:trace contextRef="#ctx0" brushRef="#br0" timeOffset="680">12121 2972 10944,'-34'0'1469,"-1"0"0,-6 0 1,2-2 1241,-10-6-2531,3-2 1589,39-10-1320,21-1 46,17 1 0,7 1-270,-3 4 0,3 1-115,12 0 1,7-1-1,-4 3-65,-1 4 0,-2 1-45,-5 2 0,2-1 0,-5 4 0,-2 4 0,-4 3 2668,29 5-2758,-11 8 90,-9 5 0,-9 0-26,-5 3 26,-7-3 0,-5-3 0,-4-2 0,-4-5 0,-3-6 1537,-4-2-637,-2-7 249,-2-3-1059,0-3-59,0 0-31,0 0 0,0 3 0,0 16 0,0 13 0,1 27 0,3-6 0,2 8 0,-1 1-578,1-5 1,0 0 0,0 1 577,2 10 0,1 1 0,-1-2 0,3 7 0,0-6 0,-1-14 0,0-5 0,3 13 0,1 0 0,-10-47 0,-8-11 0,-3-17 0,-6-6 0,-4 1 0,-5 0 0,-6 8 1732,-9 8-1732,-7 10 0,3 14 0,0 5 0,8-4 0,0 3-265,-13 9 1,3 3 264,14-6 0,3 0 0,-19 22 0,15 2 0,13-5 0,16-2 0,18-5 0,16-6 0,20-4 0,-20-15 0,1 0 0,4-1 0,2 0 0,0 1 0,1 1 0,12 9 0,-3 4 0,-14-6 0,-2 4 0,13 21 0,-6 4 0,-23-16 0,-4 1 0,3 10 0,-3 0 0,-9 18 0,-6-25 0,-3 0 0,-5 14 0,-9 6-810,-2-28-809,-3-12-450,0-7-539,1-18 2608,2-11 0,3-19 0,2-10 0</inkml:trace>
  <inkml:trace contextRef="#ctx0" brushRef="#br0" timeOffset="1201">13461 3612 20286,'19'-26'2698,"-5"4"-376,-6 7-1962,-4 2 567,-4 3-837,0 4 400,0 2-490,0 4 1318,0-2-1318,0-1-90,0 0 90,0 1 0,0-1 90,0 1-90,0-6 0,4 3 0,2-3 90,4 3-90,24-2 0,-13 3 0,18 0 0,-19 4-90,0 0 90,1 0-180,-1 0-180,6 0 180,-6 0 0,1-2 90,-7-6 0,-2-5 180,1-7-90,-1-5 180,0-8-90,0-3 180,0-7 90,0 2-180,1-2-180,-1 7 0,-4 5 0,0 22 0,-4 20 0,2 29 0,-3 24 0,-1-23 0,-1 2-691,0 5 1,-2 1 690,1 2 0,0 3 0,-1-7 0,0 2 0,0-2 0,0 3 0,1 0 0,-2 10 0,0-4 0,2-2-900,0-16-719,2-20-2249,9-55 1440,3-14 2428,-2-2 0,2-6 0,-1-3 0,0-1 0,-3 15 0,1 0 0,-1 0 0</inkml:trace>
  <inkml:trace contextRef="#ctx0" brushRef="#br0" timeOffset="1319">14188 2418 15262,'-2'-55'845,"-1"0"1,1 0-1,-6-4 1,-2-1-1,-1 5 505,-1 2 1,-6 6-1262,-14-1 1,-5 17-269,-9 36-226,14 12 0,2 10-360,6 8 1,3 9 764,0 4 0,0 7 0,2-2 0,4-10 0,1-1 0,0 2 0,-4 15 0,0 0 0,0-1 0</inkml:trace>
  <inkml:trace contextRef="#ctx0" brushRef="#br0" timeOffset="1601">15017 3074 24173,'14'-13'2249,"-2"5"-1170,0 3 1,0 12-1080,4 6 0,5 15 0,-1 10 0,1 11 0,-5 9 0,-7 3 0,-8-14 0,-2 0 0,-2-13 0,-3 0 0,-7 19 0,-6-1-1125,-3-17 1,-2-5-225,0 1 0,0-5 1349,-25 5 0,21-26 0,1-8 0</inkml:trace>
  <inkml:trace contextRef="#ctx0" brushRef="#br0" timeOffset="2159">15138 3526 23813,'30'-3'4768,"-6"1"-4768,-8 2 0,-4 7 0,2 6 0,2 10 0,19 28 0,-9-8-633,-7-15 0,1 1 633,4 8 0,6-2 0,-10-17 0,3-9 0,-11-24 0,-1-18 0,-5-16 0,-2-17-353,-6 28 1,-2-3 352,0-3 0,-2-1 0,-3-2 0,-1 0 0,-1 0 0,-2 2 0,-1 1 0,0 1 0,-1 4 0,-1 2 0,0 5 0,-1 0 484,-2-2 1,0 2-485,-5-10 0,-1 1 0,18 23 0,7 8 0,12 5 0,14 3 0,15 2 0,16 0 0,-24 0 0,2 0 124,3-2 0,2-1-124,3 1 0,0-2 0,1-1 0,2-2 0,12-3 0,-1-2 0,-19 3 0,-1 1 0,6-4 0,-5 2 202,-8-1-202,-25 15 0,-11 8 0,-16 13 0,-1 6 0,5 18 0,11-10 0,10 10 0,27-20 552,-2-14-552,28-19 0,-25-11 0,2-31 0,-29 12 0,-12-13-90,-15 17-1080,-11 9-449,-9 8-719,-10 16-7493,-4 10 9202,-2 12 1,29-7 0,1 2 0,1 2 0,-1 0 0</inkml:trace>
  <inkml:trace contextRef="#ctx0" brushRef="#br0" timeOffset="2351">15727 3404 24353,'49'23'3688,"2"0"-3148,4-1-1617,1 2 1077,1 5 345,-3 5-345,-21-5 0,-1 3 0,10 16 0,-15-5 0,-5 1-906,-7 4 906,-4 13-990,-11-25-719,0-6 42,-6-4-1031,-2-13 2698,-7-4 0,-1-15 0,0-3 0</inkml:trace>
  <inkml:trace contextRef="#ctx0" brushRef="#br0" timeOffset="3201">16389 3221 23813,'5'-28'3239,"-2"2"-2520,-3 4-89,0 4-450,0 0-180,0 3 0,0 2 0,0 1 0,0 1 0,0 1 0,0 0 0,0-2 0,0-1 0,0-3 0,0 3 0,0-1 0,0 1 0,-3 16 0,-2 31 0,1 12 0,1-12 0,2 1 0,5 19 0,2-3-3392,6-6 3392,3-4-225,4-10 225,4-13 0,7-13 0,5-20 0,4-13 0,1-18-980,-19 18 1,-1-3 979,0-2 0,-1-2 0,0-1 0,0 0 596,-2 1 0,-1 1-596,0 3 0,-2 1 175,9-19-175,-5 9 0,-6 14 0,-2 9 0,-2 9 2533,0 20-2533,2 11 0,-1 25 0,-1 14-871,-6-26 0,0 2 871,-1 1 0,0 1 0,-3 0 0,-2 1-145,-3 15 1,-3-1 144,1-16 0,-1-1 0,-3 10 0,-1-4 0,-5 2 0,-1 1 0,11-19 0,7-3 3236,18-23-3236,13-10 471,15-5-471,-4 4 0,1 0 0,-8 4 0,0-1 0,11-2 0,-2 2 0,11 3 0,10-6 0,-20 5 0,5-3 0,-21-1 0,-7-4 0,-4-6 0,-6-12 0,-4-6 0,-4 0 0,-2-3 0,-5-5 0,-1-2 0,3-1 0,-2 1-254,-3-1 0,-1 4 254,-2-14 0,5 6 0,2 8 0,4-1 0,22 15 0,1 12 0,25 28 0,-10 18 0,-2 9 0,-6-4 0,-2 2-962,-2 0 1,1 2 0,-4 0 961,1 13 0,-5 0 0,0 1 0,-4 1-6,-2 0 0,-3 3 6,-6-9 0,-2 2 0,-1-2-325,-2 6 0,-1-2 325,-5 11 0,-4-2 0,-4-14 0,-2-5-171,-10 12 171,-8 3-1169,14-41-169,-3-24-1360,15-18 2698,-2-30 0,13 22 0,3-2 0,-1-5 0,1-1 0</inkml:trace>
  <inkml:trace contextRef="#ctx0" brushRef="#br0" timeOffset="3523">17681 3216 18282,'3'-36'1979,"0"0"0,3-28-1709,-6 11 1767,2 13-1497,-2 0 159,4 15-699,0 1 0,6 14 411,6 3-411,6 4 1034,7-2-1034,14-4 180,-7-3 180,7-7 450,-2-20-810,-12 5 0,8-20 0,-14 8 0,-3-1 0,-3 4 0,-5 5 0,-2 12 0,-4 11 0,-2 24 0,-2 31 0,-2-2 0,0 5-746,-2 15 0,-2 5 746,2-16 0,-1 3 0,0 3 0,-2 5 0,0 5 0,-1 1 0,0-3 0,0 2 0,0-2 0,0 3-442,1-5 0,-1 3 0,1 0 0,-1-6 442,2-5 0,-1-3 0,0-2 0,-1 20 0,0-3 0,0-5 0,0-2 0,0-5 0,0-2-810,3-6 1,-1-2-765,0-6 0,-1-2 1523,1 18 1,-6-13 0,-1-8-1</inkml:trace>
  <inkml:trace contextRef="#ctx0" brushRef="#br0" timeOffset="4568">24576 2261 21295,'4'-28'3148,"0"2"-2608,-4-4-91,-6 2-89,-2-5 90,-7-3 0,-3-4-1,-4-1-89,-10 0 180,-11 8-270,-4 18 0,-6 4-748,9 3 1,-3 3 477,4 4 0,-4 3 0,3 2 0,-9 4 0,2 5 0,0 3 0,2 4 0,5 3 0,2 4 0,5 0 0,3 2 0,7 4 0,5 3 0,6 1 0,6 2-1538,6 5 0,8 1 1538,8 5 0,8 1 0,8 5 0,7 1-686,-6-16 1,4 1-1,2-1 686,5 2 0,3-1 0,1 1-459,3 1 1,2 0 0,0 0 458,-11-11 0,1 0 0,0 0 0,0 0-84,11 11 0,-1 0 0,-1 0 84,-3 0 0,0 0 0,-3 0 0,-4-2 0,-2 1 0,-2 0 0,-4-2 0,-2 0 0,-3 1 0,4 16 0,-7 1 0,-7-5 0,-8-1 0,-6-3 0,-12-1 0,-10-11 0,-9-1 0,-1-3 420,-7 3 1,-5-4-421,2-6 0,-4-1 0,0-6 0,-6-7 0,0-5 0,3-1 0,0-3 0,5-8 0,1-6 0,6-1 0,3-6 0,5-8 0,5-6 0,6-9 0,7-6 0,4-9 0,6-4 0,5 12 0,4-1 0,3-5 15,2 6 1,4-4 0,2-3 0,1 2 0,-1 2-16,0-2 0,0 4 0,1-2 0,2-3-109,1 2 1,2-5-1,3-2 1,-1 1-1,-1 3 1,-3 5 108,6-11 0,-3 6 0,1-2 0,-4 7 0,2-2 0,-2 2 0,-3 4-580,1-9 1,-4 4-231,-2 6 1,-4 2 335,-4 5 1,-3 3-2316,-2-22 2789,-11 15 0,-10 20 0,-5 10 0</inkml:trace>
  <inkml:trace contextRef="#ctx0" brushRef="#br0" timeOffset="5094">25883 2525 24083,'16'-18'3328,"-3"3"-2788,-5 4 0,-4 6-450,-4 3-90,0 16 0,2 16 0,-2 21 0,0 9-186,1-8 1,0 2 185,-1-2 0,0 5 0,0-3-1549,0 11 0,0-2 1549,-3-2 0,0 0 0,2-13 0,-1 0 0,1-3-224,-3 1 1,1-4 223,2 6 0,-1-9 0,-2-26 0,3-35 0,1-10 0,0-7-673,4-17 1,2-7 672,0 9 0,0-4 0,2-1 0,0 7 0,1-2 0,0-1 0,1 0 0,2-5 0,1-2 0,1 0 0,0 0 21,-1 10 1,0 0 0,1 0-1,1 0 1,0 0-22,0 0 0,2 1 0,0 0 0,1 0 0,0 1 0,5-9 0,0 1 0,1 1 0,2 1-171,-2 5 1,2 0 0,0 2 0,1 2 170,8-8 0,2 3 0,1 4 0,-2 7 0,1 3 0,2 5 0,-2 6 0,2 4 0,0 5-248,19 1 1,0 11 247,2 9 0,-2 9-135,-1 11 0,-3 8-585,-1 7 1,-5 6-271,-5 6 1,-6 4-637,-5 4 0,-7 2 1626,-7 0 0,-8 0 0,-8-1 0,-5-1 0,-6-2 0,-1-1 0</inkml:trace>
  <inkml:trace contextRef="#ctx0" brushRef="#br0" timeOffset="5416">26618 2306 25343,'-30'-5'2788,"10"7"-2338,-3 15-450,11 21 0,5 21 0,2-21 0,1 3-663,3 4 0,1 2 663,-2 3 0,1-1 0,2 0 0,1 0 0,1-4 0,2-1-27,2-5 1,3-2 26,12 22 0,25-19 0,-3-50 0,5-11 0,-12 9 0,0-3-292,14-22 1,-4-4 291,-3-2 0,-9 7 510,-7 13-510,-8 11 365,-2 21-365,9 44 0,-4 7-275,-8-15 0,1 4-580,1 5 1,0-2-1,-5-13 1,1-1-1575,4 13 1,0-6 2579,-1-13 0,0-16 0,-11-30 1</inkml:trace>
  <inkml:trace contextRef="#ctx0" brushRef="#br0" timeOffset="5985">26708 2474 24353,'-33'-28'599,"0"0"1,3 3 0,3 1-510,-8-14 0,24 13-90,33 12-90,33 10-752,-13 7 0,4 3 752,10 1 0,2 2 60,-15-3 0,2 0 0,0 0-452,1 0 0,2 1 0,-1-1 482,-1-1 0,0-1 0,0 0 45,18 1 0,0-2-216,-17-2 1,0 0 0,-4-1 484,2-1 1,-3 0 90,3 0 0,-5 0 224,-10 0-629,-12 4 779,-10-3-779,-10 38 0,-8 3 435,1-1 0,0 6-435,-3 1 0,-1 5 0,1 5 0,-2 7 0,3 0 0,4-12 0,1 0 0,0 1 0,1-1-121,-2 0 1,0 0-1,1 0 1,1-2-240,2 10 0,1-1 0,2-6-180,-1-8 1,2-6-915,0 23 375,3-31 359,3-21 360,3-33 405,-1-15 0,-1-8 45,0 3 0,0-3-647,0-1 0,1-3 0,-1 0 767,0 5 0,-1 0 0,1 0 119,1-4 1,0-1 0,1 0 63,0 1 0,1 0 0,-1 1-184,0 2 1,0 1 0,1 0-3,0-1 0,0-1 0,1 5 62,-1 2 1,1 4 180,16-21-90,-8 71-360,-1 26 0,1 12 0,-4-10 0,0 3 0,0 0 0,0 2 0,1 0 0,-1-1 0,0-1 0,-1-1 0,-1-4 0,0-5 0,-2-4 843,9 19-843,-5-18 0,0-20 466,-2-23-466,4-23 0,1-25 0,-7 20 0,0-1-261,0-5 1,0-2 260,2 0 0,1-2-990,4-10 1,-1 2 0,-5 19 0,0 2-451,1-4 1,-1 9 2222,-5 19 1,-10 31 0,-5 15-1</inkml:trace>
  <inkml:trace contextRef="#ctx0" brushRef="#br0" timeOffset="6129">28007 4009 23454,'-7'26'1079,"5"-17"-1709,11-25-1034,5-22 0,2-8 1664,-1 3 0,0-4 0,0 1 0,1-3 0,-1 0 0,3-15 0,0 0 0</inkml:trace>
  <inkml:trace contextRef="#ctx0" brushRef="#br0" timeOffset="6277">27910 2540 24893,'-38'-24'1169,"10"7"-1079,19 10-90,23 9 0,32 6-180,-7-1 0,5 1-1437,15 1 0,4 0 957,-13-2 1,2 0-1,2-1 660,4-1 0,1-2 0,1 1 0,1-1 0,0 0 0,1 0 0,0-3 0,0 0 0,0 0 0</inkml:trace>
  <inkml:trace contextRef="#ctx0" brushRef="#br0" timeOffset="6975">29956 2454 25972,'-12'0'1080,"5"6"-991,-2 3 1,8 8-90,-2 2 0,3 3 0,3 1 0,4 0-90,7-2 1,4-11 89,6-7-90,3-16 180,0-12-1,-3-14 181,-5-7-90,-9-2-90,-5 2 0,-10 10 90,-4 10-90,-9 21 90,-24 54-180,23-20 0,1 4-500,-9 21 0,2 3 500,7-5 0,2 0 0,3 2 0,1-1 0,2 0 0,2-1-264,3-4 1,2-2 263,1-4 0,1-3 0,1 25 0,0-16 0,0-17 0,-8-21 0,-8-17 0,-15-24 45,-4-9 0,-3-5-45,8 6 1,-1-1 29,4 3 0,-3-3 0,3 3-30,-2-7 0,3 1-1239,3 2 0,1 1 1239,3 3 0,2 0 0,4 4 0,3 0-142,2-25-38,20 9 180,19 6-719,21 10 404,-17 19 0,2 3-201,5 1 0,3 2 291,3 3 0,0 2 135,3 0 0,0-1 0,-2 2 1,0-1 89,-3-1 0,1-2 314,11-6 1,-2-2-45,-16 2 0,-1-2 45,7-4 0,-2-3 500,-13-5 1,-5 0-816,8-9 2959,-2-11-2959,-22 26 0,-6 4 214,-2 24-214,-2 28 0,-3 0 0,-1 7-960,-2 14 0,-1 6 960,0-15 0,0 1 0,-1 2 0,-2 5 0,1 1 0,-1 1-434,1 0 0,-1 1 1,0 0 433,0-1 0,0 0 0,0-1-282,1-3 1,0-1 0,0-2 281,2-4 0,-1-1 0,1-1 0,-3 12 0,2-3-405,3-9 1,1-3-1485,-1 19-360,7-30 1371,11-24 878,13-37 0,-2 4 0,1-4 0,5-9 0,0 0 0</inkml:trace>
  <inkml:trace contextRef="#ctx0" brushRef="#br0" timeOffset="7218">31024 2505 23993,'21'-53'869,"0"0"1,-4 6 0,-4 2-286,-7 10 1,-5 2 225,-14-13-810,-16 23 0,-8 23 0,-2 26 0,5 22-474,19-13 1,5 4 473,2 5 0,4 4 0,4 7 0,4 1-1463,3 5 0,2 1 1463,3 3 0,1 0 0,-4-21 0,0 0 0,0 0-360,3 20 1,-2 0 359,-1-3 0,-1 0 0,-3-6 0,-2-1 0,-5-5 0,-2-1 0,-2-6 0,-3-3 0,-3-6 0,-2-2 0,-19 17-989,-1-24-720,-3-13-540,0-28-449,6-16 2698,7-28 0,18 18 0,3-3 0,3-5 0,-1-1 0</inkml:trace>
  <inkml:trace contextRef="#ctx0" brushRef="#br0" timeOffset="7700">31053 2413 21475,'10'-57'2608,"0"7"-2428,-4 14-90,0 11-90,0 10 0,4 7 0,8 10 0,9 6-90,5 5 90,5-4 0,-2-2 90,1-14 90,-3-6 180,1-15 179,-1-8 181,-1-7 90,-1-3-181,-3 2-89,-5 4-270,-5 6-90,-6 9-180,-4 12 0,-4 22 0,-2 29 0,-5-4 0,-1 6-691,-2 13 0,-1 6 691,1-13 0,-1 1 0,-1 2-559,0 6 1,-1 0 0,0 1 558,1 3 0,0 1 0,-1 0 0,1-1 0,-1 0 0,0-1 0,1-1 0,1-1 0,0-1 0,0-5 0,1-2 0,0-1-272,0 17 0,2-3 272,0-11 0,2-4-45,2-8 0,0-5-3193,2 4 2745,8-41 43,10-45 0,3-19 660,-8 26 0,0 0 0,1-6 314,2-5 1,2-8 0,1-3 0,-1 0 0,-2 6-278,-2 7 0,-2 3 1,0 1-1,0-3-284,4-12 1,1-4-1,-1 2 1,-2 5 246,-3 9 0,-2 4 0,0 2-76,4-15 1,0 4-149,-1 10 0,0 4 59,2 7 0,2 7-2386,29-4 2341,16 21-90,-23 18 1,1 4-211,5 4 1,0 2-421,3 6 1,0 3-451,-1 1 1,-2 0 1169,-4 1 0,-2 1 0,-7-2 0,-1 0 0,-6-1 0,1-1 0</inkml:trace>
  <inkml:trace contextRef="#ctx0" brushRef="#br0" timeOffset="8695">11553 5787 28041,'-29'13'540,"3"-5"-540,4-3 0,12-5 0,14-5 0,30-5 0,-1 1 0,6-2-977,20-3 0,7 0 977,-7 2 0,4 0 0,4 0-687,-7 2 1,3 0 0,2-1 0,1 1 686,-5 2 0,1 0 0,1-1 0,1 1 0,2 0-306,-7 1 0,2 0 0,0-1 0,2 1 0,-1 0 1,1 0 305,-5 1 0,0 1 0,0-1 0,1 1 0,0-1 0,1 1 0,-1 0-176,3 0 1,0 0-1,1 0 1,0 0 0,-1 0-1,1 1 1,0 0 175,1-1 0,-2 1 0,1 0 0,0 0 0,1 0 0,2 1 0,2-1-43,-10 1 0,3 0 0,2 1 0,1-1 0,0 0 0,1 1 0,-1 0 0,-1-1 0,-2 1 0,-2 0 43,9 0 0,-4 0 0,-1 0 0,-1 0 0,1 0 0,3 0 0,3 0 0,-12 0 0,3 1 0,3-1 0,2 1 0,0-1 0,0 1 0,-1-1 0,-1 1 0,-3-1 0,-4 1 0,-3 0 0,18-1 0,-7 0 0,-4 1 0,1 0 0,4-1 70,-8 0 1,3 0 0,2 0 0,-1 0 0,-1 0 0,-4 0 0,-6-1-71,17-2 0,-8 0 0,-1-1 0,-4 1 0,-1 0 0,-6-1 0,-5-1 0,-10-3 1261,-8-3-1261,-11-2 1884,-8-2-2963,-8-4 1558,-4-4-3537,-7-6 3058,1-2 0,5 2 0,2 1 0</inkml:trace>
  <inkml:trace contextRef="#ctx0" brushRef="#br0" timeOffset="9962">22858 5289 18314,'-55'0'3598,"25"0"-1123,-4 0-2295,42 0 0,26-1 0,11-2-90,3 0 0,5 0-585,6-1 0,5 0 0,3 0 495,-13 1 0,1 0 0,1 1 0,3-1-223,-3 0 0,1 0 1,2 0-1,2 0 1,0 0 222,-2 1 0,0-1 0,2 1 0,1-1 0,0 1 0,1-1-106,-3 1 0,1-1 1,1 1-1,0-1 1,1 0-1,0 1 1,1-1 105,-3 1 0,0-1 0,1 1 0,0-1 0,1 0 0,1 1 0,-1-1 0,1 1-127,-5 0 1,1-1 0,0 1 0,0 0 0,1-1-1,-1 1 1,1 0 0,1 0 0,-1-1 126,2 1 0,1 0 0,0 0 0,0 0 0,0 0 0,1 0 0,-1 0 0,1 0 0,-1 0-28,2 1 1,-1-1 0,1 0 0,-1 0 0,1 0-1,-1 1 1,1-1 0,-1 1 0,1-1 27,-1 1 0,-1 0 0,1 0 0,0 0 0,0 0 0,0 0 0,-1 1 0,1-1 0,-1 0 0,-1 1 0,-1-1 0,1 0 0,0 1 0,-1-1 0,1 1 0,-1-1 0,0 1 0,-1 0 0,6 0 0,-1-1 0,0 1 0,0 0 0,-1 1 0,0-1 0,0 0 0,-1 0 0,-3 0 0,0 0 0,0 0 0,-1 0 0,0 0 0,-1 0 0,0 0 0,-1 0 0,5 0 0,0 0 0,-1 0 0,0 0 0,-1 0 0,-1 0 0,0 0 0,5 0 0,-1 0 0,-1 0 0,0 0 0,-1 0 0,-1 0 0,5-1 0,-1 1 0,-1-1 0,1 0 0,0-1 0,-8 0 0,2 0 0,0-1 0,-1 0 0,-2 0 0,-3-1 0,5 0 0,-4 0 0,-1 0 0,1-1 174,4-1 1,2 0 0,-3-1-1,-7 1-174,3-3 0,-6 0 0,-9 3 0,-2-1 0,19-5 0,-9 4 1361,-4 1-1361,4 4 0,5 1 0,3 2 0,-3 0 2034,-7 0-2034,-9 0 3041,-7 0-3041,-9 0 1058,-5 0-1058,-5-3 0,-2 3 0,0-5 0,0 3 0,3-1 0,2-2 0,2 2 0,6-4 0,-6 4 0,-1-2 0,-7 5 0,-2 0 0,0 0 0,0 0 0,2 0 0,4 0 0,5 0 0,7 0 0,2 0 0,12 0 0,-6 0 0,2 0 0,-13 0 0,-6 0 0,-3 0 0,1 0 0,1 0 0,2 0 0,0 0 0,3 0 0,-3 0 0,-2 0 0,-2 0 0,-2-2 0,0 1 0,-1-1 0,-1 2 0,-2-2 0,0 1 0,0-3 0,2 3 0,0-1 0,-2 0 0,-14-10 0,-14-2 0,-15-9 0</inkml:trace>
  <inkml:trace contextRef="#ctx0" brushRef="#br0" timeOffset="13620">17729 5427 25522,'-14'18'1799,"2"-1"-1529,5-8 0,4-3-90,8-6 0,11-2-90,18-7 0,25-12-675,-19 6 0,3-3 630,8-3 0,6-4-23,-11 5 1,5-4-1,1 0 1,-2 0-23,4-3 0,-1 1 0,2-3-751,-1 1 0,4-2 0,-1-2 0,-3 1 751,1-3 0,-4 0 0,0-1 0,1-3 0,-1-1 0,0-1-670,-1-2 0,0-2 0,-2 0 670,-11 9 0,-1 0 0,-1-1 0,-1 0-262,11-13 1,-1 0 0,-2-1 261,-1-1 0,-2-1 0,-1 0 0,-3 1 0,-2-1 0,-2 0 0,-1-1 0,-3 0 0,-1-1 0,-2-1 0,-2-1 0,-1 0 0,-1-2 0,-2-1 0,-1 0 0,-2-3 0,0-2 0,-2 0 0,-5 14 0,1 0 0,-2 0 0,-1-1-91,0-3 0,-1 1 0,-1-2 0,-1 1 91,-1-2 0,-1 0 0,-1 0 0,0 0 67,-2-1 1,0-1 0,-1 1-1,-1 0-67,0 0 0,-2 0 0,0 0 0,0 1 0,-2 2 0,0 0 0,-1 1 0,-1 0 0,1 2 0,-1 1 0,0 0 0,-2 1 242,-3-13 1,-2 1-1,-1 1-242,-1 3 0,0 2 0,-2 1 0,-1 2 0,-1 2 0,-3 0 0,0 4 0,-3 1 0,-1 1 0,-1 2 0,-3 1 0,-4 0 0,-7 2 0,-6-1 0,-2 1 0,2 2 0,8 8 0,1 2 0,-1 1 0,-3-2-47,-2 1 1,-3-2-1,-2 1 1,1 1 0,2 2 46,-2 2 0,2 2 0,1 1 0,-2 0-139,-1-1 1,0-1 0,-1 1 0,1-1 138,0 1 0,-1 0 0,1 0 0,0 0 0,0 0 0,0-1 0,0 0 0,1 1-19,-1 0 1,1-1 0,0 1 0,0 1 18,-1-1 0,1 0 0,-1 1 0,0 0-125,-1 1 0,0-1 0,0 1 0,-1 1 125,0 0 0,0 1 0,-2 0 0,-3 0 0,6 3 0,-2-1 0,-3 0 0,0 1 0,-2 0 0,2 0-51,-3 1 1,28 6 22</inkml:trace>
  <inkml:trace contextRef="#ctx0" brushRef="#br0" timeOffset="13620">14089 0 20791,'-51'14'0,"-1"0"0,0 1 0,0 1 0,1-1 0,0 1 38,-12 4 0,0 0 0,1 1 0,0 0-38,2-1 0,1 1 0,-1 0 0,-3 1 6,11-3 0,-2 0 0,-1 1 1,-1 0-1,0 1 0,0 0-6,1 0 0,-1 0 0,1 0 0,0 1 0,-1 0 0,1-1 38,0 1 1,0 0 0,0 1 0,0-1 0,1 1 0,1-1-39,-6 4 0,0 0 0,1 1 0,2-1 0,3 0 0,3 0 0,2 1 0,2-1 0,0 1 0,-1 0 0,0 1 0,1 0 0,-1 1 0,0 1 0,0 1 0,1 1 0,-1-1 0,0 2 0,0 1 0,1-1 0,0 2 0,-1 0 0,1 1 0,1 1 0,-1 0 27,1 1 1,-1 0 0,1 2-1,1-1-27,0 2 0,1 0 0,1 0 0,0 1 0,0 0 0,1-1 0,1 2 0,0-1 0,2 2 0,0-1 0,1 1 0,0 0 0,2 0 0,0-1 0,1 0 0,0 1-103,2-2 0,1 1 1,0 0-1,1-1 103,-8 13 0,1-1 0,1 0 0,3-4 0,1 0 0,1 0-70,2-2 1,0-1 0,2 0 69,2-3 0,2-1 0,0 0 0,1-1 0,1 0 0,1 0 42,2 0 0,1-1 0,1 0-42,-6 21 0,2 1 141,8-19 0,2 0 0,1 0-141,2 0 0,2 0 0,0 1 0,2 0 0,0 1 0,2 0 0,3 1 0,2 0 0,1 1 163,2-2 1,0 1 0,2 0-164,2 1 0,2 1 0,2-1 0,1-2 0,1 0 0,1-1 0,1 1 0,1-1 0,0-1 0,0-1 0,0-1 0,1 0 0,0-1 0,0 0 0,0-1 0,10 19 0,1-1 0,0-1 0,1 0 0,1-1 0,1 0 0,-11-19 0,1 0 0,1 0 344,0 1 1,2-1 0,1 0-345,0 0 0,2 0 0,0-1 277,3 0 1,1 0-1,1-2-277,2 1 0,1-1 0,0-1 0,2-1 0,0 0 0,4 1 0,-1-2 0,5 2 0,-1 0 0,-1-3 0,1 2 0,-1-1 0,2-1 0,-4-1 0,3 0 0,-1 0 0,-3-3 0,-1-2 0,-2-1 0,0-2 0,0 0 0,1-2 0,-1 0 0,1-1 0,1 0 0,0-1 0,0-2 0,0 0 0,1-2 0,1 1 0,0-1 0,1-2 0,1 0 0,1-2 0,1 0 0,1-2 0,1 0 0,0-1-151,2-2 0,1-1 0,0 0 151,1-1 0,0-1 0,-1 1 0,1-1 0,-1 0 0,0 1 0,-1 0 0,0 1 0,0 0 0,-3 1 0,-1 0 0,0 1 0,-2 0 0,-1 0 0,-1 0 0,19 3 0,-2-1 0,-3 0 0,-1-1 0,-2 1 0,-2-1 0,0-1 0,-1 0 0,1 0 0,0 0 0,1 0 0,1 0 242,1 0 1,4 0-243,1 0 0,4 0 0,-1 0 0,-14 0 0,-2-1 0,3 1-230,-1-1 1,2 0 0,1 0 0,-4-1 229,0 0 0,-3-1 0,0 1 0,0 1 0,0 0 0,-1-1 0,0-2 0,-2-1 0,0 1 0,19 5 0,-1-1-440,-4-4 1,-1-1 439,-4 3 0,0-1 0,-5-2 0,1 0 298,13 0 1,0 0-299,-16-2 0,1-1 0,2-1 0,5-1 0,-5 0 0,-3-3 0,0-1-382,15-4 1,-1-1 381,-16 1 0,0 0 0,-1 0 0,2-2 0,-1 1 438,6-1 0,0-1-438,-7 2 0,2 0 0,-4 1 0,2-1 0,-2 2 0,-4 0 0,-1 1 0,-3 1 0,-1 0 0,24-8 0,-7 1 1953,14-6-1953,-16 4 0,11-3 0,-15 7 0,0-1 0,1-1 0,1-1 0,0-3 254,-15 5 1,1-1-255,-1-2 0,1 0 0,-1 1 0,-1-1 0,19-15 2443,-17 14-2443,-5-1 0,0 3 897,-3 1-897,12-5 219,-12 5-219,10-5 0,-13 9 4,1-2-4,-1 2 0,0-4 0,1-1 0,-1 0 0,0 0 0,1 1 0,-1-1 0,0-3 0,2-1 0,1-4 0,1-2 0,1 0 0,-3 0 0,-2 5 0,-2 3 0,-3 2 0,-3 5 0,-2 3 0,-4 3-1439,-5 2-1710,-8-5 3149,-11-3 0,-12-7 0,-7-4 0</inkml:trace>
  <inkml:trace contextRef="#ctx0" brushRef="#br0" timeOffset="20874">12576 8232 24353,'-12'-10'3148,"2"4"-2698,0-1 0,5 7-270,2-5-180,3 5 0,19 4 0,8 9 0,13 12 0,5 7 0,-13-3 0,0 4 0,0 1-287,1-1 1,1 1 0,-3 5 286,2 15 0,-2 5 0,-6-4-579,-8-2 0,-5-1 579,-4-6 0,-3 1 0,-3-3 0,-9 2 0,-5-2 0,-4-1 0,-5-1 0,-2-2 0,-3-3 0,-3 0 0,-3-3 0,2-3 0,-3-3-162,-7 3-1,0-3 163,-13 9 0,-1-4 0,42-25 0,19-11 724,25-7-724,19-6 0,-17 9 0,1 2 299,6 0 1,0 2-300,5-1 0,0 3 0,1 5 0,0 3 0,0 0 0,1 3 0,-3 4 0,0 2-309,-2 0 0,-1 2 309,-4-1 0,-1 1 0,6 6 0,-3-1 0,12 6 0,-20-9 0,-3-4 0,-9-12 0,-1-10 0,-15-21 0,-2-19 0,-2-18-335,0 24 0,0-1 335,0-5 0,0-5 0,0-2 0,0-5 0,0 1 0,0 10 0,0 2 0,0-2-758,0-14 0,0-3 0,0 4 758,0-4 0,0 4 0,2 4 0,0 2-221,-1 6 0,0 2 221,3 9 0,0 0 0,-2-1 0,1 2 0,3-6 0,-4 1-180,1 31-189,-2 6-530,1 4 2532,-2 4-2892,0 2 1419,-6 4-4477,-13 5 4317,-4-4 0,-14 4 0,4-5 0</inkml:trace>
  <inkml:trace contextRef="#ctx0" brushRef="#br0" timeOffset="21513">12986 8329 20485,'-46'0'1319,"1"0"1,0-1-1,0-1-1049,3 0 0,1-1 44,3 0 1,1-2 225,-4-2 0,4 0-270,-8-5-91,25-7-179,46 8 0,6 3 0,5 1-90,9 2 1,3 2-796,9 0 0,3 1 675,-16 1 0,0 0 0,1 1-506,1 0 0,0-1 1,0 2 595,-1 0 0,0 1 0,2-1 0,14 1 0,3 0 0,-3 0 75,4 3 0,0 0 75,-12-3 0,2 0 0,-5 0 150,-5 3 0,-5-1 135,-3-3 0,-3-1 494,22 5 1080,-5-5-1529,-23 0-360,-1 0 0,-21 9 0,-2 40 0,-4 5 0,-2 6-23,1 3 0,0 3 23,1-10 0,0 2 0,1-1-387,0-10 1,1-1 0,0 1 386,1 1 0,1 0 0,0 1 0,1-3 0,0 1 0,1 0-415,3 11 1,1 2-1,-1-5 415,0 3 0,1-2 0,-1-6 0,0 2 0,1-18 0,0-25 0,8-64 0,-13 5 0,-1-9-154,3 8 1,1-6 0,2-1 0,-1 4 153,0 5 0,0 3 0,2-2 0,4-14 0,1-3 0,1 6 0,4 0 0,1 4 0,0 5 0,1 3 0,1 3 0,2 2 808,-1 7 0,1 4-808,2 2 0,1 4 0,26-8 0,-21 27 0,-1 8 0,7 22 0,-16 2 0,-6 7 0,-11 5 0,-6 8 0,-2 7 0,-4 12 0,-1 2 0,2-6-5,1-3 1,1-5 0,-1 5 4,0-4 0,-2 5 0,0 2 0,2-3 0,2-5 0,2 3 0,3-5 0,2-1 0,0 0 0,2-1 0,5 0 0,4-3 0,5 2 0,2-2 0,1-3 0,2 1 0,1-4 0,5 0 0,-1-3 0,3 1 0,2-3 0,1-4 0,3-4 0,1-5 0,4-2 0,3-3 0,5 0 0,0-3 0,-2 0 0,3-1 0,-3-1 0,3-2-493,-5-2 1,3 0 0,-1-2 0,-4-1 492,15-1 0,-5-1-270,-7-3 0,-2 0 452,-6-2 1,-3-3-1442,-2-7 0,-4-5-180,2-17-540,-18-25-450,-39 2 2419,1 23 0,-3 0 0,-4-3 0,-3 0 1,-3-3-1,0 1 0</inkml:trace>
  <inkml:trace contextRef="#ctx0" brushRef="#br0" timeOffset="22178">15813 8461 24083,'41'-44'2879,"-7"6"-2430,-7 10-89,-11 10 90,-8 8-90,-14 12-360,-35 27 0,1 1 0,-4 3-331,-1 0 0,-2 3 331,1 1 0,-2 2 0,4-1 0,6-4 0,3 0 0,-11 7 0,5-1 0,4 5 0,13-10 0,18-4 0,16-6 0,18-2 0,15-3 0,12 3-560,-23-12 0,1 1 560,1 0 0,0 1 0,1 1 0,1 0 0,-4-1 0,-1 0 0,26 12 0,-10-4 0,-11-11 585,-7 2-585,-9-11 0,-6 3 0,-8-8 0,-2-9 0,-8-12 0,3-18 0,-8-16 352,8 23 1,1-4-353,-2-23 0,-1-6 0,1 21 0,0 0 0,0 0-303,0 1 1,0 0 0,-1 1 302,0-15 0,0 6 0,-6-6 0,8 12 0,-3 11 0,4 11 0,0 9 0,6 7 0,6 16 0,12 13 0,13 18 0,8 12 0,-12-7 0,1 2-142,-9-12 1,0 1 141,3 9 0,-2-2 0,0 7 878,-8-8-878,-9-5 0,-4-10 0,-5-3 0,0-7 0,0-12-270,0-12-1265,0-17 96,0-4-2429,-7-18 3868,2 11 0,-9-13 0,4 11 0</inkml:trace>
  <inkml:trace contextRef="#ctx0" brushRef="#br0" timeOffset="22587">15102 8105 23454,'-35'3'899,"0"1"1,2-4-1,0 1-359,-25 13 179,10-12 91,11 4-450,15-1-360,17-4 0,25 10 0,32-4 0,-10-3 0,4-1-606,14 0 0,6-1 606,-15-2 0,2 0 0,1 0-656,7 0 0,0 0 0,7 0 656,-11 1 0,5 0 0,2 0 0,0 0 0,-4-1-436,-1 1 0,-3-1 1,0 0-1,5 1 436,-5-1 0,5 1 0,2 0 0,-1 0 0,-3 0 0,-7-1 0,8 0 0,-7 0 0,1 0 0,-2 0 0,3 0 0,-3 0 0,-8 0-189,-2 0 0,-6 0 189,4 0 0,-6 0 0,-7 0 663,-7 0-663,-10 0 122,-15 0-1741,-3 0 1988,-13 5-3067,0 3 2698,-1 5 0,-6 6 0,-1 2 0</inkml:trace>
  <inkml:trace contextRef="#ctx0" brushRef="#br0" timeOffset="31404">24539 6885 25343,'-26'-30'3238,"10"8"-3238,1 0 0,11 10 0,8 6 0,6 2 0,14 4 0,14 6 0,19 7 0,-6 10 0,0 5-181,-10-6 1,-1 4 180,0 7 0,3 7 0,-7-2-567,-7 1 0,-5 1 567,4 15 0,-7 1 0,-15-14 0,-6 0 0,-3 1 0,-6 0 0,-4-1 0,-4-2 0,-5 0 0,-3-1 0,-15 6 0,-1-1-227,11-14 0,0-1 227,-8 4 0,2-3 0,2-3 0,9-6 0,13-4 302,14 1-302,14 2 0,15 5 0,17 6 373,-19-15 0,3 1-373,24 10 0,2 0-251,-13-7 0,1 0 251,14 6 0,-1-1 0,-19-9 0,-2-1 0,6 2 0,-1-2-79,13 0 79,4 1 0,-38-16 0,-6 0 0,-8-4 346,-4-11-346,-2-16 0,-2-19 0,0 15 0,0-2 204,1-6 0,0-5-204,0-3 0,0-5 0,1 2-431,0-10 1,0-1 430,0 12 0,0-5 0,0 0 0,0 6 0,1-10 0,0 2 0,0-1 0,0-5 0,-1 8-181,1 11 0,-1 3 181,0-10 0,0 4 0,-2 1 0,0 12 0,-4 11 0,-2 6 555,-7 5-555,-19 0 0,-25 2 0,-8 3 177,25 7 1,-3 1-178,-11-1 0,-3 1 0,13 2 0,-1 0 0,0 0 0,0-1 0,0 0 0,1 0 0,-21 1 0,4 0 0,22 0 0,3 0 367,-30 0-367,41 0 0,20 0 0,37 0 0,22 0 0,-12 0 0,3 0-722,15 0 0,7 0 0,-3 0 722,-2 0 0,2 0 0,-14 0 0,5 0 0,-1 0 0,-6 0-122,7 0 1,-5 0 121,14 0 0,-6 0 0,-1 0 0,-13 0 10,-13 0-10,-7 0 0,-8 0 0,-4 0 2097,-4 0-2097,-2 0 952,-2 0-952,-1 30 0,0 9 0,-1-2 0,-2 6-1684,2 5 0,1 3 1684,-1 7 0,0 4 0,-1-17 0,-1 2 0,1 3-377,0 2 1,0 4-1,-1 1 1,1-3 376,1 3 0,-1-3 0,1 2 0,-1-3 0,0 1 0,1 0 0,0-4 0,2 16 0,2-5 0,-1-6 0,0-1-429,1-6 0,0-2 429,-1-8 0,1 0 0,1 2 0,-1-3 0,1 10-66,1-1 66,-4-33 569,-2-6-2638,0-16 1053,2-12 1016,0-17 0,9-16 0,5-7 0</inkml:trace>
  <inkml:trace contextRef="#ctx0" brushRef="#br0" timeOffset="32782">27621 6784 23723,'33'-34'2609,"-3"4"-1800,-9 4-269,-9 6-90,-6 5-180,-17 7-180,-10 3-3392,-19 14 3302,-17 12 0,23-5 0,0 4-176,-4 4 1,-1 3 175,1-1 0,0 2 0,3 0 0,1 0 0,4-3 0,3 1 0,-12 22 0,19 2 0,12 6 0,19-1 0,6 3 0,-3-9 0,2 2-650,2-5 1,2 4 0,0-3 649,6 9 0,1-2 0,0-2 0,1 0-221,-5-11 1,2 1-1,-2-4 221,1 3 0,0-2 923,9 11 0,-1-7-923,-5-17 309,4-10-309,-15-39 0,2-20 0,-9 10 0,0-2 531,2-9 1,-1-2-532,-1-7 0,0-3 0,-1-6 0,-1-1-30,-4 19 0,0-2 0,-1 1 30,0 0 0,-1 0 0,-1 0 0,-3-22 0,-3 2 0,1 4 0,-5 0-273,-2 12 0,-4-1 0,0 3 273,-4-5 0,-3 3-1027,-6-10 1,-3 6 1026,5 22 0,-1 4 0,0 2 0,-1 2 19,0 3 0,-1 1-19,-27-11 775,6 7-775,8 8 0,11 7 462,44 13-530,28 4 1,23 4 0,8 2-1,-10-3 113,0 2 0,2 0 291,-12-3 0,10 1 1,1 0-1,-4 0 1,-12-3-247,-9-2 0,-5 1-710,9 7 1,-2 6 619,-4 12 0,-3 6-258,0 0 1,-2 7 257,-11 8 0,-3 8 0,-3-3-350,-2 5 1,-2 1 349,-3-7 0,0 3 0,-1-3-380,-2 6 1,-2-3 379,0-4 0,0-2 0,-1-6 0,0-1 895,0-8 1,0-2-896,-4 21 0,0-16 546,-1-16-546,-2-14 937,6-40-937,6-17 0,3 0 0,5-7 389,7-7 0,7-5 0,1 1-389,-5 12 0,2 1 0,1-2-657,1 0 1,3-3 0,0 1 0,0 5 656,3 2 0,0 4 0,1 2 0,-1 4 0,2 1 0,-1 2-364,15-11 0,0 4 364,-4 8 0,-1 3 0,-6 6 0,0 4 0,-6 5 0,-2 4 0,19 3 0,-9 26 0,-9 22 0,-18-6 0,-4 4 140,1 8 0,-4 3-140,-2 8 0,-1 1 0,-1 5 0,-1 0 0,-1 1 0,0 0 0,0-3 0,0 1 0,0-14 0,0 1 0,0-3 0,0 2 0,0-2 0,0 6 0,0-5-331,0-5 331,0-13 0,0-9 0,0-29 674,0-8-674,0-26 0,-2 7 0,-1-1 0,-8-24 1243,3 18 1,-2 1-1244,-14-18 0,-3 5 0,-2 11 1803,3 10-1803,-2 15 0,1 8 0,-5 22 0,-15 30 0,12 3-169,13-11 0,3 1 169,1 17 0,10-4 0,-1-5 339,8-10-429,-6 2-1709,6-20-3418,-1-29 5217,11-24 0,1 1 0,3-2 0,2-1 0,1 0 0</inkml:trace>
  <inkml:trace contextRef="#ctx0" brushRef="#br0" timeOffset="33171">29416 6718 24443,'27'-37'2159,"-3"9"-1260,-2 17 1,-2 24-720,1 25-180,-10-8 0,-2 4-464,1 7 1,-1 2 463,-1 3 0,0 5 0,-1 6 0,0 6 0,-2-6 0,0-5 0,-2-2 74,1-1 1,0 3 0,-1-9-75,1 2 0,0-27 0,8-21 0,4-38 0,-3 8 0,0-3-505,5-11 1,1-3 504,4-6 0,1-3-172,-6 18 0,1-1 0,1 0 172,0 1 0,0 1 0,1 1 0,10-15 0,-1 3 0,-3 8 0,0 3 0,-5 7 0,0 5 0,10-6 0,-9 29 0,-11 40 0,-8-1 0,-2 6 0,-5 11 0,0 8-56,2-11 0,1 6 0,0 2 1,0 0 55,0 3 0,0 1 0,0 1 0,2-1 0,0 1 0,1 0 0,1-1 0,1-1 0,-1-6 0,-1-1 0,3-2 0,6-3-2261,13 7 0,8-4 0,-1-9 822,-4-12 0,2-8 1439,24 9 0,0-18 0,-20-39 0,-4-13 0,4-1 0,0-1 0</inkml:trace>
  <inkml:trace contextRef="#ctx0" brushRef="#br0" timeOffset="33547">30963 6860 15374,'12'-47'944,"1"0"0,-1 0 1,-1 7-1,-2 3 527,-1-10 0,-9 14-1112,-12 35 1245,-15 16-1424,-5 15 0,4-4 0,0 2 550,-13 12-730,15-16 0,1-3 0,0-2 2763,8-11-2763,16-15 149,10-6-149,34-3 0,-5 13 0,14 13 0,-16 13 0,-6 7 343,-13 5-343,-10 3 0,-16-3 0,-14-4 0,-17-11 0,-12-11 0,-10-16-279,30-3 0,0-4 279,0-6 0,1-4 0,2-3 0,1-4 0,3-3 0,3-4 0,2 0 0,4-1 0,4-2 0,3-1 0,3 0 0,4 0 0,4-1 0,4 1 0,3 0 0,3 1-450,3 1 1,4 3-316,2 3 1,1 3-226,3 3 1,1 2-1890,30-10 2879,4 10 0,-26 17 0,2 2 0,1 2 0,0 0 0</inkml:trace>
  <inkml:trace contextRef="#ctx0" brushRef="#br0" timeOffset="33996">31727 6453 25163,'16'0'1889,"-2"0"-1350,-4 0 1,-5 0-90,-2 0-450,-17 0 0,-2 7 0,-16-5 0,1 4 0,-12-10 0,7-20 0,8-2 0,19-18 0,21 5 0,10 3 0,9 3 0,6 12 0,1 9 0,3 17 0,-2 17 0,-6 22 0,-21-13 0,-4 4-376,-2 7 0,-6 2 376,-4 6 0,-4 2-865,-4 5 0,-4 1 865,-3 1 0,-3-1 0,-4 1 0,-1-1-421,-1-3 0,0-2 421,1-4 0,-1-2 0,4-5 0,1-3 0,3-5 0,2-1 0,-9 20 0,13-10 0,14-10 0,18-3 0,19-7 0,10-8 0,9-3 0,-7-4 0,2-2 0,1-1-77,0 1 1,-1-1-1,3-1-13,12 0 0,3-2 1,-8-1-586,-12 0 0,-4-2-225,9 0 1,-5-2-1529,-8-7 2428,-14-11 0,-16-7 0,-7-5 0</inkml:trace>
  <inkml:trace contextRef="#ctx0" brushRef="#br0" timeOffset="34572">32518 6382 23190,'9'-52'929,"-1"-1"1,0 5-1,-2 2-614,-2 7 0,-2 2 494,2-22 86,-9 23-805,-7 23-2162,-10 33 1,-3 14 2071,3-2 0,1 5 0,-1 2 0,0 5 0,2 0-59,-3 18 1,3 1 58,8-19 0,1 0 0,2 1 0,2 0 0,1 0 0,2 0 0,-1 17 0,3-2-190,5-4 1,3-3 189,2-8 0,3-3 0,1-6 0,5-6 0,21 4 0,5-25 0,-8-32 0,0-12 0,-7 4 0,-3-4 0,9-21 0,-3-3 0,-13 9 0,-4-2 0,-4 6 0,-3-3 0,-4 1 24,-6-15 1,-5 1-25,2 2 0,-6 4 155,-9 16 1,-6 8-156,-18 7 0,-8 12 0,-2 15 0,-2 7 0,4 6 0,4 0 0,11 1-359,4-1 89,18-7 3044,3 4-2864,13-11 1470,0 3-1291,0-4 305,0-4-34,0-4-180,0-5-180,-5-5 0,-4-2 0,-9 1 0,-6 2 0,-10 9 0,-9 17 0,-10 22-598,26 2 1,0 10 0,2 0 597,-3 16 0,2 4 0,10-18 0,-1 2 0,1 3 0,6 2 0,5 8 0,5 3 0,3 1 0,1-4 0,1 4 0,2-3 0,3 3 0,2-4 0,2 3 0,2-2 0,3-6 0,2-5 0,4-5 0,4-2-720,13 5 1,6-2-1,-1-6-791,6 0 1,2-8 580,-10-10 1,3-3-1,-2-9 930,-1-13 0,-3-10 0,-4-6 0,-3-5 0,-1-5 0,0 1 0</inkml:trace>
  <inkml:trace contextRef="#ctx0" brushRef="#br0" timeOffset="34747">32510 6230 24443,'-17'-30'1529,"-1"0"0,-12-23-989,10 15-180,13 8-180,19 10-180,28 7 0,-5 8 0,5 2-899,13 1 0,6 2 719,-13 1 0,1 1 0,3 0-210,4-2 0,2 0 1,1 1-271,-1 1 0,1 2 1,3-1 659,-4-2 0,3-1 0,-1-1 0,-4 2 0,-2 0 0,-3 1 0,1-1 0,9-1 0,1 0 0,-1 0 0</inkml:trace>
  <inkml:trace contextRef="#ctx0" brushRef="#br0" timeOffset="35569">25307 9558 24083,'2'18'2069,"-6"7"-1169,-10 13-91,-14 13-1263,7-19 1,-3 2 543,-3 2 0,-1 0-90,-3 1 0,0 0 0,1-3 0,-1-2 0,5-3 0,1-2-12,-17 14 12,13-20 344,15-14-344,35-61 0,13 7 0,6-4-483,-11 13 1,0-1 0,2 0 482,8-4 0,4-1 0,-2 6 0,7-3 0,2 8 304,11 2 0,1 15-304,-12 28 0,-3 11-313,-1 1 1,-8 9 312,-19 6 0,-6 6 0,-5 1 0,-7 18 0,-8 0-397,1-19 1,-3 0 0,-2 0 396,-4 1 0,-2-1 0,-2-1 0,-3-1 0,-3-1 0,-1-2 0,-2-2 0,-2-2 0,-2-3 0,-2-2 0,-1-2 0,-2-2 0,-19 7 0,-2-7 0,-1-9 0,-2-5 0,2-5 0,0-7 0,1-10 0,2-6 0,4-5 0,2-7 0,4-8 0,5-6 0,3-8 0,7-6 0,12 15 0,2-1 0,4-6 56,3-4 0,3-6 0,3-2 1,0 4-57,1-3 0,2 3 0,3-4-342,2 7 0,2-4 0,2-1 1,0 2-1,1 7-348,3 1 0,1 6 1,1-1-271,5-7 1,1 0 0,2 7 959,3 7 0,1 7 0,3 6 0,1 3 0,0 3 0,1 0 0</inkml:trace>
  <inkml:trace contextRef="#ctx0" brushRef="#br0" timeOffset="35789">25863 9340 24347,'28'-13'1709,"-8"7"-536,-7 8-1173,-9 28 0,0 31 0,-2-13 0,0 5-335,1-10 1,1 3-1,-1 3 335,0 9 0,0 5 0,0 2 0,0-3-741,1 4 0,1-2 1,-1 3 740,-1-4 0,1 5 0,-1-2 0,1-4 0,-1-5 0,1-3 0,-1-2-90,1-3 0,-1 0 0,0-2-1246,0 16 1,-1-4 390,0-8 1,-1-3-366,-1-9 0,0-4 1310,0 13 0,-3-23 0,-2-16 0</inkml:trace>
  <inkml:trace contextRef="#ctx0" brushRef="#br0" timeOffset="36215">25181 9563 25343,'-34'-30'659,"0"-1"1,4 4-1,3 0-479,-10-16-90,26 15-90,29 8 0,37 12-45,-12 7 0,6 2-1976,11 3 0,4 0 1931,-15 1 0,2 0 0,0 1 0,3 0 0,1 1 0,1 0-48,1 0 0,1 0 1,0 0 107,-2 1 0,1 1 0,-1-1-335,-2-2 1,0 0 0,-1 0 394,-5 1 0,-1 0 0,-2-1 105,15-1 0,-4-1-315,-9-1 0,-5 0 540,19-3 1692,-23-4-1872,-19-2 1195,-23-2-1195,-13 3-90,-16 3-90,-4 13 1561,0 10-1561,5 20 0,11 15 496,15-23 0,4 3-496,5 3 0,4 1 0,4 1 0,4-1 0,5 1 0,3-2-458,3-3 1,2-1 457,0-6 0,1-2 0,-2-4 0,1-3 0,22 1 0,-7-17 0,-6-23 0,-18-14 0,-4-9 0,-4-16 0,-4-4-473,-1 0 0,-3-1 473,-5-5 0,-4 4-90,-3 24 0,-3 3-135,0 4 0,-4 3-674,-22-14-290,-8 19-609,-6 18-901,-2 17 2699,2 13 0,8 17 0,5 7 0</inkml:trace>
  <inkml:trace contextRef="#ctx0" brushRef="#br0" timeOffset="36377">26602 10717 25972,'4'44'869,"0"-1"1,0-3 0,0-1-870,0-4 0,-1-2 0,1 21 0,-3-11 0,1-10 0,0-10 0,4-6-1440,1-9-898,1-3-630,4-14 2968,2-12 0,10-12 0,3-11 0</inkml:trace>
  <inkml:trace contextRef="#ctx0" brushRef="#br0" timeOffset="36520">26655 9396 25163,'-13'-43'-120,"1"1"0,2 4 0,5 2-510,11-24-359,24 16-2364,23 14 3353,-16 18 0,4 4 0,5 5 0,3 3 0,4 0 0,1 1 0</inkml:trace>
  <inkml:trace contextRef="#ctx0" brushRef="#br0" timeOffset="37208">28665 9355 25558,'0'-44'1799,"0"4"-1283,0 14-156,0 8-245,0 20-115,0 28-411,-2 1 0,-2 6 411,1 17 0,0 6-448,-2-10 1,0 2 0,-1 2 447,0 7 0,0 1 0,-1 2-368,2-15 1,-1 1-1,-1 0 1,1 0 367,0 0 0,0-1 0,0 1 0,-1 2 0,-1 9 0,-1 3 0,-1-1 0,2-4 0,0-2 0,1-3 0,-1 0 0,-1 9 0,-1 0 0,2-8-163,3-12 1,1-8-108,-1-4 686,5-35-506,4-46 0,3-20 135,-1 8 0,1-6-172,-1 18 1,1-4 0,1-1 0,-1 1 186,3-11 0,0 2 0,1-6 30,-1 13 0,1-5 0,0-2 0,1 2 0,-1 3-90,-1 1 0,1 3 0,-1 0 0,2-2 0,-1 3 0,1-2 0,0-1 0,0 3 0,0 5 0,1-3 0,0 6 0,1 1 0,5-12 0,1 4 0,-1 10 0,2 4 0,-2 8 0,1 5 1437,20-1-1437,12 56 0,-20 21-211,-14-1 0,-5 5 211,-9-1 0,-6 2-495,-3 4 1,-2 0 494,-4 1 0,-3-2 0,0-3 0,-3-2 0,-1-7 0,-2-2 496,2-7 1,-1-3-497,-19 18 0,5-17 0,4-18 601,7-14-601,11-18 1241,6-12-1241,14-13 0,10-2 0,11 5 0,13 10 0,8 21 0,-8 24 0,0 11 65,-10-1 1,-1 5-66,-4 0 0,0 5 0,-5 0 0,0 15 0,-7 1-633,-2 4 1,-3 0 632,-5 0 0,-6 2 0,-7-10 0,-3 3 0,-3-4 0,-5 5 0,-5-2 0,2-10 0,-2 0 0,-3-6 0,-6-4 0,-5-7 0,-5-6 0,-5-4 0,1-4 0,-4-6 0,0-4-230,-12 2 1,4-7 229,4-29-965,34-19-834,19 5-809,14-13 2608,19 19 0,13 6 0,6 4 0</inkml:trace>
  <inkml:trace contextRef="#ctx0" brushRef="#br0" timeOffset="37855">30058 10011 17960,'2'-34'944,"0"1"1,2-28 2074,-4 10-3019,-7 13 0,-6 17 1415,-11 23-1415,-7 33 0,11-3 0,2 5 47,-3 11 1,2 4-48,-2 9 0,2 3 0,7-20 0,1 2 0,1-1 0,1 1 0,0 0 0,2 0 548,0 20 0,2-2-548,1-6 0,3-1 0,2-8 0,3-2-882,5-3 0,3-5 612,11-2 0,15-24 180,-9-54-670,-7-15 1,-1-9 894,-7 10 0,0-4 45,-3 5 0,1-4 0,-2 2 358,-3-8 0,-2 3-449,-2 4 1,0-1 336,-2-10 0,-1 6-426,0 9 0,0 14 0,0 91 0,0-13 0,0 3-291,3 7 1,2 2 290,-1 2 0,2 1 0,4 1 0,1 0 0,0-4 0,2 0 0,-1-5 0,3-1 1375,3 3 1,3-4-1376,12 12 0,-1-21 0,-10-49 0,-10-37 214,-6 15 0,0-2-214,1-8 0,0-2-417,0-6 1,0 0 416,1-2 0,1 0 0,0 2 0,0 1 0,-1 4 0,0 3 379,1 8 1,2 2-380,13-12 0,7 27 0,11 36 0,-17 5 0,-1 6 0,4 9 0,-2 7-466,-4 6 0,0 7 0,-3-2 466,2 9 0,-3 0 0,-4-7 0,-2 3 0,-4-4 0,-4-1 0,-4-5 0,-3-4 0,-2-3 0,-1-6 0,-3-2 444,-11 18-444,-2-13 722,-14-15-2431,13-20-292,-1-16-608,23-28 2609,16-20 0,1 22 0,3-3 0,4-6 0,0 1 0</inkml:trace>
  <inkml:trace contextRef="#ctx0" brushRef="#br0" timeOffset="38254">31187 10194 23184,'24'6'2608,"0"7"-1798,-3 11-181,-1 4-359,2 2-90,2-2-90,7-2-90,5-13 0,9-4 0,9-15 90,6-10-368,-27 3 0,-1-4 233,0-4 0,-1-4 45,0-4 0,-3-3 0,1-3 0,-3-4 45,-3-3 0,-3-2 45,-1-2 0,-4 0-1380,-4 0 0,-5 0 1425,-3 4 0,-6 2-45,-17-22-224,-24 29 134,11 34 0,-3 9 0,-11 12 0,0 8-517,10-1 0,0 4 0,0 2 517,-2 6 0,1 3 0,1 1 0,0 3 0,2 2 0,2 1 0,4 1 0,1 1 0,4 0 0,3-2 0,3 0 0,4 0 0,4-3 0,4-1 0,3 0 62,5 18 0,13-3-62,12-16 0,10-1 0,2-6 0,-5-9 0,3-4 0,3-3 276,16 3 0,6-4 1,-1-6-277,-8-9 0,0-4 0,-1-4 0,3-2 0,-1-2 0,1-2 0,-1 0 0,1-3 0,-2-1 0,-2-2 0,-2-3 0,0-1 0,-2 0 0,-2-2 0,-1-1 0,15-9 0,-2-4-150,-16 8 0,-1-2 0,-4 0-1993,1-2 1,-6 0 2142,8-21 0,-60 36 0,-31 20 0</inkml:trace>
  <inkml:trace contextRef="#ctx0" brushRef="#br0" timeOffset="115586">5149 9599 25432,'-31'-7'1799,"5"1"-1619,11-4-90,13-2 0,24-6-90,24-7 0,-9 10 0,5 1-550,11-2 1,4 2 549,-13 4 0,2 2 0,1 0-458,2 0 1,1 1 0,0 2 457,1 0 0,-1 2 0,0 0 0,-3 1 0,-1 0 0,-1 2 0,18 2 0,-2 3-315,-7-2 0,-2 2 315,-7 2 0,-1 1 0,-6 0 0,-3 0-90,24 7-179,-13 0-451,-7 3 657,-7-3-3086,4 10 1966,-14-6 1183,0 6 0,-22 2 0,-5 2 0</inkml:trace>
  <inkml:trace contextRef="#ctx0" brushRef="#br0" timeOffset="115897">5238 10244 25432,'-39'-5'1170,"7"0"-1080,15 0 90,15-2 0,24-1-91,28-2-44,-11 3 0,5 1-890,14 1 1,4 0 874,-15 2 0,2 0 0,1 1-30,2 0 0,2 0 0,-1 1 0,0 1 0,0 0 0,0 0 0,-3 0 0,0 0 0,-2 0 0,19 0 0,-3 0 0,-8 0 0,-3 0-45,-8 0 0,-3 0-45,-8 2 0,-1 1-1652,27-2 663,-27 3-720,-5-4-8032,-22-4 9050,-15-6 1,-6-8-1,-12-6 1</inkml:trace>
  <inkml:trace contextRef="#ctx0" brushRef="#br0" timeOffset="116148">6542 9131 25343,'6'-33'1259,"-2"5"-989,-2 13 89,-2 14 91,2 19-180,0 29-135,1-7 0,0 6-930,-1 15 0,-1 5 855,0-12 0,0 3 0,0 1-712,0 6 0,0 2 1,-1 0 651,1-14 0,-1 1 0,1-1 0,-1 1 0,2 0 0,-1 0 0,0 0 0,1-1 0,1 15 0,-1-1 0,1 0 0,1-4 0,-1-1 0,1-1-90,-1-6 0,0 0 0,1-2-150,0-6 0,0 0 0,0-3-345,0 13 1,0-3-271,1-10 1,0-5-1755,3 14 2609,-3-32 0,-1-40 0,-4-20 0</inkml:trace>
  <inkml:trace contextRef="#ctx0" brushRef="#br0" timeOffset="116782">6461 9172 17061,'-29'-46'2428,"1"5"284,7 11-2622,3 9 1319,9 9-1409,15 18 0,18 13 0,23 21 32,-14-12 1,3 0-78,7 5 0,2 1-45,6 3 0,1 0 638,-14-12 0,0 1 1,1-1-579,-1 0 0,1-1 0,2 1 30,10 5 0,3 0 0,-2-1-284,-7-4 1,-1-2 0,0 0 283,-1-1 0,-1 0 0,-3-3 0,2 0 0,-6-4 90,-3-5 0,-12-1 805,-8-1-715,-6 10 1391,-11 14-1211,-11 21-315,1-13 0,-1 4-359,-6 10 0,-3 4 314,7-14 0,-1 2 0,-3 4 0,-2 4 0,-4 6 0,0 0 0,1-4 0,-2 4 0,1-2 0,-2 2-452,3-4 0,-3 3 0,1-1 1,2-4 451,1-6 0,1-4 0,1-1 0,1-3 0,1 0 0,-1-1 0,-7 11 0,1-3 0,4-7 0,2-2-50,3-7 0,1-4 50,-9 16 0,8-10 0,6-10 0,7-5 1345,0-10-1345,8-4 2143,-2-4-2143,5 0 152,0-4-152,0 0-180,0-5-540,0 5-179,0-2-1620,4 0 720,-3 1-629,4-5 2428,-3 0 0,4-1 0,1-1 0</inkml:trace>
  <inkml:trace contextRef="#ctx0" brushRef="#br0" timeOffset="125547">19999 8700 21924,'7'0'1710,"-3"0"-1441,-3 0 541,3 0-1,2 0-449,3 0-180,1 0 90,-2 4-90,2 2 0,0 4 0,2-5 0,10 5-91,-3-9 1,9 3 0,0-8 0,3-7 0,6-9-90,5-8 45,-9 0 0,3-5-45,2-5 0,0-2-1684,2-2 0,-1-1 1684,0-4 0,-3 1 0,-9 9 0,-1 0-218,-1-1 0,1-2 0,-1 2 173,3-3 0,-1-1 15,-1 1 0,1-3 0,-1 4-150,0 0 0,-2 3-90,-2 4 1,-2 3-91,6-8-90,-19 29-90,-7 9 1339,0 0-2238,0 6 255,0 3 1184,0 6 0,-6 0 0,0 1 0</inkml:trace>
  <inkml:trace contextRef="#ctx0" brushRef="#br0" timeOffset="126260">20422 8146 19226,'-5'0'3688,"-2"0"-3418,6 0 899,-3 0-1079,4 9 0,0 4 180,9 35-180,1-5-90,5 0 0,4 3 90,-2-7 0,1 0 0,8 7 0,0 0-90,-7-13 0,-1-4 90,16 15-1,-17-24 1,-1-7 0,-6-6 90,-2-2-90,0-5 0,-2 0 0,6-2 0,4-8 0,9-10-90,9-16 45,-12 12 0,1-3-467,5-4 1,1-1 466,2-5 0,1 0-45,3-4 0,-1 0 0,0 0 0,-1 0 0,-1 2 0,0-1 0,-4 4 0,0 1 0,-3 5 0,-1-1-19,2-2 0,0 2 19,7-9 0,0 0 0,-19 24 0,-6 6 0,-2 3 0,-2 4 0,-2 1-1949,0 2 780,-2 7 1179,0 8 0,0 6 1,0 7-1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25:21.709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15865 2098 23274,'-6'4'1439,"0"-2"-1259,6 9 449,9-9-179,10 4-270,5-6 270,23-18-90,-12 0-91,14-17 91,-16 5 0,-5-1 0,-9 1-180,-9 1-90,-12 6-90,-12 10 0,-43 31 0,1 18 0,11-3 0,1 7 0,9 1 0,3 7 0,1 1 0,2 5 0,4 7 0,12-12 0,3 5 0,2 3 0,2-2 0,-1-3-1131,-4 13 0,1-3 1,7 1 1130,3-6 0,2 4 0,7-4 0,12-14 0,24-15 0,13-15 0,0-4-384,-7-4 1,0-4-1,1-2 384,11 3 0,3-1 0,-5-4 0,8-9 0,-9-3 0,3-2 0,-15 6 0,-12 4 0,-27 32 0,-12 0 0,-18 12 0,-9 2 0,7-11 0,-4-1 507,-9 5 1,-6 3-1,1-4-507,-2 0 0,-2-2 0,4-5 0,-4 1 0,3-3 0,-9-1 0,2-4 0,0-1 0,-4-4 197,7-7 0,-2-4 0,1-1-197,-5-2 0,0-7 0,-1-8 0,-3-6 0,8-4 0,6-5 0,6-9 0,11 2 0,-1-7 0,3-3 0,5 3 0,4 1 0,6 2 0,1-3-863,-2-16 1,2-4 0,4 4 862,5 15 0,2 3 0,1 0 0,2-19 0,3 1-186,-1 6 0,2 0-309,4-9 1,1 2-1,-5 20 0,1 2-899,6-16 0,1 3 1394,4 0 0,-2 9 0,-6 19 0</inkml:trace>
  <inkml:trace contextRef="#ctx0" brushRef="#br0" timeOffset="371">16836 1661 23544,'25'-18'2068,"-3"0"-1888,-6 8 180,-4 2 0,-4 6-180,-4 2 90,0 18-1,0 22 1,0 10-45,0 4 0,1 4-910,-1 2 1,0 6 0,0 0 743,-1-1 1,-1 0 0,-1 1-38,0-12 1,1 1 0,-2 0-1,1 1-655,-1 2 0,-1 2 0,-1-1 0,1 0 633,0 1 0,0-1 0,-1 0 0,0 1-342,-1-2 1,0 0 0,0 0-1,0-1 342,-1-3 0,1-1 0,-1 1 0,0 1 0,0-1 0,-1 2 0,0 0 0,1-1 0,-1-3 0,-1 12 0,0-4 0,0 4-276,-1-2 1,-1 5 0,1-2 0,0-9-40,0-1 0,0-6 151,-1 5 0,-1-10-1365,-1-23 1364,-1-31-2534,-1-36 2699,8 8 0,2-5 0,-2-12 0,2-3 0,2-7 0,0-1 0</inkml:trace>
  <inkml:trace contextRef="#ctx0" brushRef="#br0" timeOffset="824">15098 1493 22914,'-29'-8'899,"6"3"-899,11 3 90,18 2-4251,18 7 4296,23 2 0,9 1-45,-5-1 0,6 1-300,-9-3 0,9 1 0,3 0 0,-1 0 0,-3-2 232,-2 0 1,-3-1 0,1 0-1,3 0-285,3 0 1,4 1-1,2 0 1,-2 0-1,-3 0 263,1 0 0,-3-1 0,-1 1 0,-1 0 0,-1-1 0,0 1 0,-1 0 0,2 0 0,9 1 0,3 1 0,-2 0 0,-4-1-199,-2 0 0,-4-1 0,0 0 289,9 1 0,0-1 0,-8-2 606,-13-1 1,-5-1-517,22-2 1699,-17 0-1789,-8 0 2082,-15 0-2531,-3 0 2004,-13 0-2724,0 0-689,0 0 1768,6 0 0,4 4 0,5 2 0</inkml:trace>
  <inkml:trace contextRef="#ctx0" brushRef="#br0" timeOffset="1252">18058 1834 21025,'13'-18'3328,"-3"0"-2878,-6 0 0,-2 1-181,-2 4-89,-6 2 90,-17 11-180,-4 10-45,-3 8 0,0 5-45,-9 17 0,14-12 0,1 1 0,-6 28 0,16-18 0,2 10 0,17-19 0,5 3 0,13 0 90,7 3-180,11 2 90,6 2 45,-11-1 0,0 2-493,-8-7 0,-3 3 448,8 14 0,-3 2 0,-14-11 0,-4 0 0,-3 0 0,-4 0 0,-2-1 0,-4-1 0,-3-3 0,-4-2 0,-3-2 0,-4-3-333,-24 19 423,-12-11 0,-6-15-90,-2-11 90,4-10-90,6-9 0,10-8-90,9-11 0,15-9-359,13-31-1,15 9-351,-3 19 1,2 0-459,17-18-900,1 0 2159,3 0 0,-1 7 0,1 2 0</inkml:trace>
  <inkml:trace contextRef="#ctx0" brushRef="#br0" timeOffset="1672">18062 1768 21731,'16'-47'1079,"3"7"-989,7 9-90,8 9 0,9 6-180,10 6-180,8 5 295,-29 4 0,3 0-70,16 0 0,2 2 180,-16 1 0,0 0 90,10-1 0,-3-1 224,0 5 181,-9-5 90,-13 0 77,-6-5-167,-10-5 38,-2-6-38,-4-6 208,0 1-299,0-2-89,-4 5-180,3 3-180,-2 5 90,3 5 90,0 34-90,0 22 0,-2-1 0,0 6-710,1-12 1,-1 3 0,1 2 619,-2 7 0,0 4 0,1 0-513,-1-11 0,1 1 0,-1 1 1,1 0 512,-1 1 0,1 0 0,-1 1 0,0 2 0,0 1 0,-1 3 0,0 2 0,0-2 0,0-4 0,0-1 0,1-3 0,-1-1 0,1 3 0,-1 8 0,-1 4 0,0-2 0,1-7 0,1-7 0,-1-6 0,1 0 0,-1 12 0,0-1-658,0 4 1,0-5 72,2-18 1,0-2-4094,-6 32 4678,2-54 0,-3-20 0,0-17 0</inkml:trace>
  <inkml:trace contextRef="#ctx0" brushRef="#br0" timeOffset="2644">24697 1280 21475,'19'-28'1709,"-3"2"-1439,-4 6 89,-3 7-89,-4 5-90,-2 6 270,-2 2 90,-1 25-181,0 8-269,1-2 0,-2 6-465,0 8 1,-1 5 0,0 0 419,-1 13 0,-1 5-28,1-19 1,0 6 0,-1 3 0,0-1 0,1-4 12,-2 8 0,1-5 0,-1 6-468,2-6 0,-1 5 0,1 3 1,0-3-1,0-7 438,1 3 0,0-5 0,0 1 0,0 10 0,1 2 0,0-6 0,1-6 0,0-5 0,0-7 0,0-3-924,0 26 1014,4-19-90,-1-14-90,8-16 919,-6-17-1279,7-21-90,-4-18-89,2-15 1096,-5 23 1,1-1-963,-1 0 1,1 0-451,-1-1 1,1 1 944,6-30 0,-2 10 0,0 7 0</inkml:trace>
  <inkml:trace contextRef="#ctx0" brushRef="#br0" timeOffset="3138">24779 2703 19766,'-8'-8'2518,"3"3"-2338,-4-3 0,8 1 90,-10 1 0,6-3-90,-1 1 0,-2-5-1,7-2 1,-2-30-90,3-2-637,-2 8 0,-2-2 637,1 2 0,-2-1 45,-4-4 0,-2-1-355,-1-2 1,-3-1 354,-2 2 0,-4 0-45,-1 3 0,-3 2-45,-1 4 0,-5 5 89,-18 4 1,-5 10-90,14 12 0,-2 8 0,-17 9 0,2 12-678,16 14 1,5 8 632,11-9 0,1 2 0,3 2 30,1 5 0,2 1 0,3 1-30,2 3 0,2 0 0,3 1 30,2 1 0,3 1 0,3 0-30,2-3 0,2 0 0,7 0 0,4-3 0,6 1 0,3-1 0,0-3 0,1-1 0,2-3 0,7-1 0,9 0 0,8 0 0,3-3 0,-1-9-822,4-8 0,2-10 0,0-1 792,1 0 0,1-2 0,-3-6 0,-9-7 0,-1-5 0,-5-7-27,-6-11 0,-5-8 0,-3 2-78,5-7 0,-4-2-15,-7 4 0,0-4 1,-4 4-166,-6-3 0,-3 3-180,-3 3 0,-3 0-1214,-4-26 1709,-8 9 0,-6 12 0,-5 2 0</inkml:trace>
  <inkml:trace contextRef="#ctx0" brushRef="#br0" timeOffset="3552">25197 2632 21924,'10'26'1799,"0"-4"-1619,-2-4 0,13-10-90,-1-1 0,36-14-90,-13-6 0,-11 2 0,-1-3-788,18-22 788,-4-12 0,-23 20 0,-1-3 0,-4-2 0,-1-2 135,-3-2 0,-2 0-45,-3 0 0,-2 0-45,-2 1 0,-2 0 45,-9-27 89,-12 11 1,-14 19-73,-13 25 73,-11 28-135,25 3 0,0 5-386,-3 8 1,1 5 340,1 7 0,3 3-466,0 4 0,3 0 466,3 2 0,5 1 45,3-4 0,5 2-15,9-10 0,3 2 0,3-2-30,2 3 0,6-2 30,10-2 0,7 1 0,1-7-30,3-8 0,3-6 0,15 6 0,2-7 0,-12-14 0,-2-4 0,-1 0 0,1-3 178,10-4 0,-1-2-223,-14-1 0,-1 0-90,7-3 0,-2-1-224,4-13-361,-9-4-208,-7-6-601,-8-4-899,-7-6 2428,-5-2 0,-4-3 0,-2 0 0</inkml:trace>
  <inkml:trace contextRef="#ctx0" brushRef="#br0" timeOffset="4103">26167 2139 24263,'13'-13'1259,"-3"5"-1169,0 3 180,0 21 0,2 17-135,-4-2 0,0 4-2171,3 12 0,-1 3 2081,0 10 0,0 2-15,-2-16 0,-1 0 0,0 3-111,-1 1 1,0 3 0,-1 1 0,1-4 80,-1 0 0,0-3 0,0 2-626,0 10 0,1 1 0,-2-7 671,-1-8 0,1-6 135,3 22-57,0-21 57,3-19 1715,3-26-1895,8-28 29,-5-3 1,3-9 0,-1-1-110,0 6 1,-1 0 0,2-5 79,2-3 0,3-7 0,1-2 0,0 1 0,-2 6 0,5-8 0,-2 4 0,2-1 0,-2 4 0,2-3 0,0 1 0,-2 6-90,9-12 0,-3 7-90,-4 8 1,-1 4-136,-4 5 0,-2 4 2130,10-12-2984,-7 13-180,-10 17-671,-5 6 2020,-6 14 0,-6 3 0,-2 9 0</inkml:trace>
  <inkml:trace contextRef="#ctx0" brushRef="#br0" timeOffset="4432">27195 2322 23364,'8'-8'1799,"0"0"-1619,-2 5-91,0 1 1,-3 2-90,-2 0 90,1 5-90,0 12 90,2 16 0,-1 21-90,-2-20 0,0 3-305,-1 3 0,0 2 305,0 2 0,0 1 0,0-1 0,0-1 0,0-1 0,0-1 0,0-4 0,0-2 0,0 28 0,0-12 0,0-10 0,0-8-90,0-10-90,0-3-90,-4-12-90,3-1-269,-3-7 520,1-7-1061,2-11 1170,-3-14 0,1-7 0,2 3 0,1-2 0,-2-20 0,0 1 0</inkml:trace>
  <inkml:trace contextRef="#ctx0" brushRef="#br0" timeOffset="4702">27248 1458 23004,'-15'-21'1529,"3"3"-1169,6 8-270,2 5 0,4 3 0,0 2 0,0-3-90,0 1 0,0-3 0,2-1-180,-2 1-180,2 0-899,2-2-8572,6 1 8870,-1 1 1,5 10 0,-6 3-1</inkml:trace>
  <inkml:trace contextRef="#ctx0" brushRef="#br0" timeOffset="5954">28178 1524 21205,'8'-39'1349,"-2"6"-629,3-1-540,-4 14 0,3 1-180,-6 13 89,2 4 91,0 7 0,2 9 90,4 17 90,-1 29-647,-4-18 1,0 5 376,-2 13 0,-2 5-599,1-16 1,-1 2-1,0 2 539,-2 4 0,0 1 0,-1 0 0,0 4 0,0 0 0,0 0-30,0-2 0,1 1 0,-1 2 0,0-3 0,1 2 0,0 1 0,0-5 0,0-1 0,1-3 0,1 1 0,-1 10 0,0 2 0,0-8-37,0-11 0,0-4 82,0 1 0,0-4-45,0 9 90,0-2 0,0-35 745,0-13-835,0-17 1778,0-21-1688,0-18-135,-5 1 0,-1-3-333,0 14 0,-2-1 378,-4-15 0,-4 3 0,1 20 0,-2 5 0,-3 3 0,-3 4 0,-29-11 0,7 32 0,-2 9-399,9 4 0,1 5 444,-13 10 0,4 7-90,14 2 0,6 3 90,3 2 0,3 1-45,7 1 0,4 1 0,5-1 0,6 0 0,2-2 0,12-3 0,20-7 0,16-3 0,7-4 0,-3-6-90,-5-9 0,-1-6 0,3-3 0,1 1-533,3 3 0,3 2 0,1-1 1,-1-3-1,-4-8 600,4-9 1,-2-8-1,-3-4 1,-5-1-8,2-6 0,-6-4 0,-2-3-232,0-3 0,-2-2 0,-2-3 322,-1-1 0,-2-3 0,-3-1 0,-3 0 0,-2-2 0,-3 0 0,-4 2 0,-2 0 0,-3 0-237,-4 3 1,-3 0-1,-3 1 267,-3 5 0,-4 1 0,-2 2 0,-7-14 0,-6 4-45,-7 9 0,-5 7 45,-5 12 0,-4 8-45,-5 11 0,-1 11 90,-3 13 0,2 11-45,-2 12 0,4 9-31,14-9 1,2 3 0,3 2-168,2 5 1,2 3 0,3 0 107,3 3 0,2 0 0,4 1 30,2 0 0,5 1 0,5 1-8,8-2 1,6 2-1,4 0 1,0-4-23,5 3 0,3-5 0,4 1 140,1-5 0,5 2 0,1-2 0,2-7-230,7-2 0,2-8 1,1-2-91,3-1 0,1-4 0,1-2-150,1-3 0,1-3 0,0-2-150,-1-4 1,1-3-1,-1-4-210,-2-4 1,1-3-1,-1-3 706,-1-5 1,-1-2 0,-1-4-1,-1-4 1,-1-3 0,-1-2 0,0-3-1,-1 0 1,1 0 0</inkml:trace>
  <inkml:trace contextRef="#ctx0" brushRef="#br0" timeOffset="13678">25518 1503 22014,'-5'0'2159,"2"0"-1799,-1 0-90,3 0-90,-6 0 0,6 9 0,-3 5-180,4 16 89,0 8-89,0-4 0,0 1 0,2 19 90,0 12-90,3-30 0,-1-11 90,-2-12 90,0-6 450,-2-14-540,0-8 0,0-13 0,0-10 0,0-6 0,-4 1 90,3 4-180,-6 2 89,2 15-89,1 5-89,0 12 89,4 5 0,0 0-180,0 7-90,0 4-5937,9 45 6207,-3-23 0,8 30 0,-6-34 0</inkml:trace>
  <inkml:trace contextRef="#ctx0" brushRef="#br0" timeOffset="15220">25169 3257 15628,'1'17'5757,"2"1"-5218,1 5-269,0 0-90,-2 0 0,2 0 0,-2-3 0,4-2 0,-2-7 180,4-4 89,-4-7 91,2 0 0,-2 0-1,0 0-179,0 0 0,2-7-90,1-6 180,6-26-360,0 2-1,5-17 1,-1 10-90,1-1 90,0-3-593,2-3 503,1-5 0,1-3 0,-1 1 0,1-1 0,-4 8 0,0 3 0,2-6 0,-5 17 0,1-4 0,-6 18 0,-2 1 0,0-1 0,4-19 0,-3 8 503,3-12-503,-4 12 0,0-1 0,-3 2 90,4-21-180,-6 21 180,3-12-180,-5 29 90,-1 1 90,0 3-90,0 1 0,0-1 90,0 2 0,0-1-90,0-1 90,0-1-90,0-2 0,-3 0 0,2-1 0,-6 3 0,6 1 0,-3 2 0,4 2 0,0 0 0,0 1 0,0-1 90,0 0-90,-3 3 0,2 3 0,-3 2-90,0 0 90,0 4 0,-4 13 0,0 3 0,3 15 0,-6 14 0,6-7 0,-7 17 0,4-18 0,4 2 0,-5-2 0,4-3 0,-5 0 0,5-3 0,-4 1 0,8-3 0,-5 0 0,3-5 0,2 0 0,-3-3 0,4-1 0,0-2 0,0-2 0,0 14 0,0-8 0,0 11 0,0-12 0,0 1 0,0-1 0,0-2 0,0 0 0,0-3 0,4 1 0,-1-1 0,10 9 0,-4-6 0,18 18 0,-7-16 0,10 9 0,-4-10 0,2-2 0,3-4 0,2-7 0,-3 3 0,1-13 0,-7 6 0,0-7 0,-5 0 0,-1 0 0,-4 0 0,0 0 0,-3 0 0,0 0 90,-6 0-90,4 0 0,-6 0 0,1 0 0,0 0 0,0-5-90,6-5 90,-1-1-90,2-4 0,-4 7-90,-1 1-89,-4 2-181,0 0-180,-2-2-269,0-4-271,-4-2-719,-2-6-7942,-8-2 9230,-5-7 1,-5 4 0,-3 0-1</inkml:trace>
  <inkml:trace contextRef="#ctx0" brushRef="#br0" timeOffset="15623">25193 3221 20845,'23'0'2429,"-1"0"-2339,-10-2 0,2-3-90,0-5 90,4-8-90,3-3 0,3-9-90,1-3 90,1-8-900,-4-4 810,-1-6 0,-3-3-447,-6 0-93,-3 1-629,-6 5-990,-3 0 2249,0 4 0,-5 4 0,-2 2 0</inkml:trace>
  <inkml:trace contextRef="#ctx0" brushRef="#br0" timeOffset="16272">25571 1615 13487,'8'-21'3418,"-2"4"-972,-2 4-2267,-2 8 892,-2 0-981,0 5 452,0 5-542,0 9 2041,0-6-1951,0 6 0,0-14-2969,0 0 2879,-6 4 0,-2 9 0,-7 5 0</inkml:trace>
  <inkml:trace contextRef="#ctx0" brushRef="#br0" timeOffset="16933">23747 4090 23813,'-33'0'1170,"5"0"-1080,9 0 0,9 0 269,9 0-89,44-2-180,17-3-65,-28 2 1,10 0 0,9 0 0,8-1-1,6-1 1,5 1 0,3-1 0,3 0-1,2-1 1,-1 1 0,-2 1 0,-2-1-1,-4 1 1,-6 0-269,3 0 0,-3 0 0,-2 1 0,-1 0 0,-1 0 0,0 0 0,2 0 0,1 0 0,3-1 1,3 1-1,4-1 296,-17 1 0,2 0 0,3 0 0,2 0 0,2-1 0,1 1 1,2-1-1,1 1 0,1-1 0,1 0 0,0 1 0,0-1 1,-1 1-1,1-1 0,-2 0 0,0 1 0,-2 0 0,-1 0 0,-1 0 1,-3 0-1,-2 0 0,-3 1-205,17-1 0,-3 0 1,-3 1-1,-2-1 1,-2 1-1,0 0 1,-2 0-1,1 1 1,0-1-1,1 0 1,2 0-1,2 1 152,-3-1 0,2 0 0,1 1 0,1-1 0,0 1 0,1 0 0,0-1 0,-1 1 0,0 0 0,0-1 0,-2 1 0,-1 0 0,-1 0 0,-2-1-152,9 1 0,-2-1 1,-2 1-1,0-1 0,-2 1 1,0-1-1,-1 1 1,1-1-1,-1 1 0,1-1 152,-2 1 0,0-1 0,1 0 0,-1 1 0,0-1 0,0 1 0,-2-1 0,0 1 0,-1-1 0,-2 0-145,13 0 0,0 0 0,-1 0 0,-3 0 1,-2 0-1,-3-1 0,-5 1 145,5-1 0,-5 0 0,-3-1 0,-2 2 193,8-1 1,-3 0 0,-2 1-194,10-2 0,-5 0 0,-13 3 0,-3 0 0,19-4 1303,-21 2-1303,-16-2 1947,-10 0-1947,-10 0 2912,-2-2-2912,-4 1 1449,-6-4-1449,-2 2 0,-23-6-450,4 2-719,-15-2-361,8 4-538,-1 2-721,-1 3 2789,-3 2 0,0 3 0,-1 0 0</inkml:trace>
  <inkml:trace contextRef="#ctx0" brushRef="#br0" timeOffset="17999">31515 919 21385,'-3'-15'2159,"2"-1"-1620,-3 3 91,4 1-90,0 4-181,0 1-89,0 4-90,0 1-90,0 8 90,0 10-90,0 16-90,0 19 0,-1-17 0,-1 1 0,1 6 0,1 2-1651,-2 23 0,0 1 1651,2-17 0,0 0 0,1-1 0,0 3 0,1-6-140,1 19 140,0-29 0,1-5 90,-1-8-180,1-13 90,-4-14 0,0-14 3323,-6-20-3323,-2-14 0,-10-7-155,-9-2 155,-11 7-283,13 31 0,-5 3 283,-6 4 0,-4 4 45,-8 4 0,-2 6-531,-8 4 0,-1 6 486,-3 3 0,0 4 0,1 4 0,1 2 0,6 1 0,2 5-202,2 10 1,8 4 246,17-11 0,7 0-45,5 10 0,12-2 0,46 11 0,-8-27 0,6-3 0,10 0 0,4-3-438,6-4 1,4-3 467,-4-5 0,4-1 0,-3-2-30,-17-1 0,-2-2 0,2 0 0,8 0 0,1-2 0,-6 0 0,-9-2 0,-3-1 215,-2 1 0,-3-2-305,9-13 695,-11 4-1235,-22-4-25,-16 10-874,-2-4 461,-8 2 1068,8-2 0,2 2 0,7 1 0</inkml:trace>
  <inkml:trace contextRef="#ctx0" brushRef="#br0" timeOffset="18205">31958 1442 23225,'27'-23'2159,"-5"5"-1820,-4 3-69,-5 8 23,-5 1 156,-4 13-167,-2 11-102,-10 20-90,-1 16-350,1-22 0,-2 2 260,0 4 0,0 1-225,-1 0 1,-1 1-271,0-3 0,0 0-315,1-3 1,-1-2-2004,-8 19 2813,9-24 0,4-18 0,7-18 0</inkml:trace>
  <inkml:trace contextRef="#ctx0" brushRef="#br0" timeOffset="18356">32344 548 24533,'-7'-38'270,"0"1"0,1 3 0,-1 2-181,-7-11-89,2 20-359,-2 20-721,0 24 1080,0 14 0,2 7 0,6-7 0,1 2 0,-3 18 0,0 1 0</inkml:trace>
  <inkml:trace contextRef="#ctx0" brushRef="#br0" timeOffset="18690">32571 1173 26242,'3'-6'720,"-2"2"-541,1 4 1,2 13 0,4 13-90,5 27-90,-5-17 0,0 2-1154,1 9 1,0 1 1153,1 3 0,1 0 45,-1 0 0,2-2-220,-2-3 1,0-3 309,0-7 0,1-3 134,7 20-89,-2-26 0,2-18-180,4-31 0,2-19 0,0-7 0,-1 4 0,0-4-491,-1 1 0,2-4 0,-1 1 491,-4 7 0,0 2 0,0 0 0,0-1 0,1 1 0,0-2 226,4-8 0,1-3 1,-1 4-452,1-2 0,0 2-364,2-8 0,-2 5-940,-1 5 1529,-10 22 0,-5 20 0,-6 16 0</inkml:trace>
  <inkml:trace contextRef="#ctx0" brushRef="#br0" timeOffset="30921">3504 3673 24713,'-22'0'2518,"2"0"-2158,3-2-180,9-3 0,13-5-90,21-5-90,34-6 90,-14 9 0,4-1-869,-7 3 1,3-1-1,1 1 779,7 0 0,1 0 0,2-1 0,3 0 0,2 0 0,-1 1-863,1 0 0,-1 0 1,0 1 862,-3 1 0,-2-1 0,-1 1-30,-6 1 0,-1 0 0,-2 1-314,13-2 0,-3 0 119,-13 3 0,-3 0-744,23 0-201,-26 3 1056,-23 2-9717,-55 0 8965,-14 7 1,6-4 0,-4 2 0,6 3 0,0-1 0</inkml:trace>
  <inkml:trace contextRef="#ctx0" brushRef="#br0" timeOffset="31334">3963 3435 22284,'-38'-7'1709,"0"1"0,-27-5-1349,11 1 0,15 3-180,9 4 0,8 1 179,4 18 1,3 15 0,0 27-180,1 1 0,-1 7-120,3-19 0,-1 1 0,0 1-172,-1-2 0,1 1 1,-1-2 111,-5 15 0,1-6 0,-4 0 0,5-16 0,5-12 0,11-18 0,13-10 0,23-14 0,23-1-164,-18 7 0,2 3 164,7 2 0,2 4 0,5 5 0,0 5-879,0 6 0,-1 6 879,-2 10 0,-3 7 0,-4 5 0,-6 7 0,-16-14 0,-3 4 0,-3 0 0,-3 2 0,-2 2 0,-4 0 0,-3 1 0,-3 1 0,-2 0 0,-4 0 0,-3 0 0,-1-1-302,-4-1 1,-1 0 0,-2-2 301,-12 17 0,-4-3 0,0-4 0,-3-5 0,0-7 0,-1-5 0,2-5 0,0-4-20,5-6 0,-1-4 20,-18 1 0,9-11 0,9-17-299,8-5-3568,15-31 3867,17 4 0,2 9 0,5 1 0,4 5 0,-1 0 0</inkml:trace>
  <inkml:trace contextRef="#ctx0" brushRef="#br0" timeOffset="31666">5433 3866 25846,'12'-34'1304,"0"-1"0,4-24-1241,-24 21-63,-11 25 0,-18 26 0,-4 28-391,19-10 0,1 6 391,2 7 0,3 4-434,2 8 0,4 3 434,4 2 0,4 1 0,4 0 0,6 0 0,2-3 0,8-3 0,5-15 0,5-1 0,2-6 0,8-1 0,3-8 0,17 3 0,1-13 0,-11-23 0,-2-11 0,0-4 0,-2-7 0,-3-7 0,-5-8 0,-9-7 0,-5-8 0,-4 2 0,-6 11 0,-2 1 0,-5-4 0,-4-11 0,-4-6 0,-3-1 0,-3 8 0,-3 9 0,-3 6 0,-3-2 0,-5-11 0,-4 0 0,-2 7 0,-6 6 0,-3 8-45,-1 7 0,-1 4-675,-2 7 1,0 6-181,0 6 1,-1 6-406,2 4 1,0 4 1251,2 6 0,1 5 1,3 3-1,3 4 0,1 2 1,-1 0-1</inkml:trace>
  <inkml:trace contextRef="#ctx0" brushRef="#br0" timeOffset="32198">7248 2525 22833,'16'-62'959,"-1"1"1,-1 3 0,-1 2-511,-3 8 1,0 4-180,-3 5 0,0 2 0,3-17 292,-6 19-562,0 69 0,-7 2 0,-3 7-884,2 7 0,-1 8 0,-3 8 884,0-12 0,-2 8 0,-2 3 0,0 2 0,-1-1 0,2-2-308,0-6 0,1-1 0,1 0 0,-2 0 1,1 2-1,-2 3 308,1-2 0,-1 2 0,-1 3 0,0 1 0,0 1 0,0-2 0,0 0 0,1-3-229,0-2 1,0-2 0,0-1-1,1 0 1,-1 0 0,0 2-1,-1 3 229,1-2 0,-1 3 0,-1 2 0,0 0 0,0 2 0,0-1 0,0-2 0,0-1 0,1-3-121,0 2 1,0-3-1,1-3 1,-1 0-1,0 2 1,0 2-1,-2 4 121,2-7 0,-2 4 0,0 4 0,0 2 0,-2 0 0,1 1 0,0-1 0,1-2 0,0-4 0,1-3 0,1-6-52,-3 14 1,1-8 0,1-3 0,0 0 0,-1 4 51,1-5 0,-1 5 0,-1 0 0,1 1 0,-1-2 0,2-5 0,1-5 0,-4 14 0,1-8 0,2-4 413,-1 3 0,1-3-413,-3 4 0,3-7 1368,5-7-1368,4-14 1089,5-15-2798,2-19 2243,5-20-3502,8-23 2968,-3 17 0,2-3 0,4-7 0,1-1 0,2-5 0,1 0 0</inkml:trace>
  <inkml:trace contextRef="#ctx0" brushRef="#br0" timeOffset="32897">7963 3150 22014,'-14'0'3958,"-6"0"-3328,12 0-180,-3 0-181,11-2-89,0 1-180,6-3 90,8-1-90,14-3 0,19-3 90,18-1-365,-27 4 0,3 1 275,4 0 0,3 0 0,-2 0 0,5-1 0,2 0-180,1 2 0,4 0 0,-7 1-270,-11 2 1,-3 0-181,7 1 1,-3 0-3869,1 2 4498,-22 0 0,-18 0 0,-20 0 0</inkml:trace>
  <inkml:trace contextRef="#ctx0" brushRef="#br0" timeOffset="33455">8122 3119 22914,'-33'-17'2788,"2"-1"-2248,9-2 0,4 1-1,9 2-89,0 4-360,8 5 0,-2 15-90,3 14 90,-6 19-45,0 0 0,-2 3-45,1-7 0,-2 0-237,-1 13 1,-1 0 236,2-14 0,2-1 0,-1-1 0,1 0 90,-7 25-90,2-7 0,5-1 0,-2-20 0,8-1 0,-2-21 0,4-3 0,3-5 0,21-7 0,4-2 0,24-8 236,8 1-191,-6 8 0,2 1-369,-13 2 0,1 2 354,4 5 0,3 3 0,-5 2-30,-8 1 0,-3 4 45,19 15 0,-6 6-45,-6 13 45,-21-15 0,-4 2 45,-6 15-90,-17 0 0,-14 3 0,-17 0 0,12-26 0,-2-1 0,-2-2 0,-3-1-39,-11 3 1,-2-3 38,11-8 0,0-1 0,-6 1 0,0-4 0,-22-9 0,22-8 0,-5-8 0,26-2 221,7-2-221,6 2 568,7 0-568,25-4 83,-6 12-4041,40 10 3958,-33 28 0,4 10 0,-24 10 0</inkml:trace>
  <inkml:trace contextRef="#ctx0" brushRef="#br0" timeOffset="35381">9206 1193 22824,'0'-10'2249,"0"0"-1979,2 2-181,0 1 1,5 2-90,7 2 0,13-4 90,13 1-90,15-1-792,11-1 792,-32 6 0,-1 1 0,32-1-180,-10 2-90,-10 0-899,-5 0 269,-22 0-539,-5 0-540,-23 0-7852,-10-2 10013,-9-1 0,-10-2 1,-2 0-1</inkml:trace>
  <inkml:trace contextRef="#ctx0" brushRef="#br0" timeOffset="35803">9372 1097 18956,'-25'-2'4678,"3"-1"-4049,6-2-179,4 2-90,6 1-90,-2 2-91,7 0-89,-6 0 0,1 11-90,-8 7 0,-5 18-3302,-5 10 3302,-3 7-32,1 4 32,1-3 0,5-9 0,4 2 0,7-21 90,4-2-90,5-20 0,0-4 0,16-9 3376,6 0-3376,21-10 0,4 5 48,2 2-48,1 6 0,-1 9 0,-4 7 0,-2 10 0,-10 11 0,-7 12 0,-12 8 0,-6 10 45,-12-28 0,-3 0-278,-1 0 1,-3-2 232,-6 2 0,-3-2 0,0-4 0,-3-1-21,-9 4 0,-1-3 21,-15 7 90,-8-5-180,20-22-90,14-7-270,1-2-2159,15-28 915,4 4 1694,8-21 0,6 12 0,5 2 0</inkml:trace>
  <inkml:trace contextRef="#ctx0" brushRef="#br0" timeOffset="36179">9929 1275 21665,'24'-44'2249,"0"-3"-2069,-12 16-90,-3 2 931,-9 22-1021,0 11 424,-8 14-424,-2 18 0,-7 12 0,-1 13 0,13-28 0,1 1-711,-1 0 1,3 1 710,5 31 0,7-7 371,9-9-371,9-9 0,7-13 0,7-15 0,3-18 0,2-18 0,-4-20-197,-23 15 0,-2-3 197,-2-4 0,-3-1 45,1-2 0,-6-3 0,-10-25 0,-9 1-45,2 26 0,-4 2 0,-10-18 0,-8 8-270,-24 20-360,-6 14-359,0 13-804,0 17-8038,4 16 9410,31-11 1,1 3 0,2 5 0,1 2-1,2 2 1,0 0 0</inkml:trace>
  <inkml:trace contextRef="#ctx0" brushRef="#br0" timeOffset="36724">11009 1397 21205,'-10'-13'3418,"-1"0"-2878,-1 3-91,5 0-179,-2 2-90,9 3-90,-4 3-90,4 2 0,13 0 0,8 0 0,23 0 0,15 0-348,-21 2 1,1 0 347,5-1 0,2-1 0,2 5 0,2-1 0,15-3 0,0-1-45,-18 3 0,-1-1 0,6-2 0,-3 0-44,-1 0-91,-15 0-90,-11 0-450,-10 0-269,-6-2-360,-10-3-810,-8-6 2159,-9-2 0,-9-4 0,-3-1 0</inkml:trace>
  <inkml:trace contextRef="#ctx0" brushRef="#br0" timeOffset="37057">11281 878 20755,'0'-28'2789,"0"5"-2610,0 5-89,-4 10 0,0 4 0,-1 4-90,-4 7 0,8 6 0,-5 8 0,10 20 90,4-12-180,8 10 90,5-25 0,3-5 0,1-9 0,-4-9 0,0-18 0,-8-2 0,-3-11 0,-6 17-180,-4 6-89,-7 9-361,-4 8-899,-10 12 1529,-19 29 0,4 4 0,10-13 0,0 1 0</inkml:trace>
  <inkml:trace contextRef="#ctx0" brushRef="#br0" timeOffset="37433">11305 1671 21835,'0'-13'1529,"0"5"-1259,-11 8-270,1 13 89,-9 12 1,0 13-90,1 9 0,-1 4 0,5-3 90,6-7-90,4-6 90,4-9-90,13-6 0,-1-9 0,14-11 180,-2-11 0,1-12 180,7-23-180,-14 4 0,-1-17-90,-13 15 0,-4 3-90,-7 6 0,-2 7-180,-8 5-180,-1 10-270,2 6-179,-4 11-1080,3 7 1889,1 7 0,4 5 0,2 0 0</inkml:trace>
  <inkml:trace contextRef="#ctx0" brushRef="#br0" timeOffset="37761">12154 985 20755,'-15'-18'2968,"3"3"-2608,6 2-180,2 8-90,4-2 0,4 4-90,29-2 0,6 0-147,-4 2 0,2 1 147,-3-2 0,1 0 0,3 2 0,0-1 0,-2-1 0,-1 0 0,30-1-180,-12 3-989,-3-1-540,-21 3 1709,-5 0 0,-18-2 0,-4-1 0</inkml:trace>
  <inkml:trace contextRef="#ctx0" brushRef="#br0" timeOffset="38237">12211 899 22464,'-4'-11'1799,"3"1"-1439,-2 2-180,3 3-90,0 3 0,0 2-90,-4 0 90,-1 11 0,-4 6 0,-5 18-1,-2-1 1,-1 2-90,2-6 0,0 1 0,-6 12 0,0 0 0,-5 13-554,4-7 554,5-9 0,9-12 0,2-8 90,8-10-90,8-7 0,32-20 0,-10 3 0,3-1 0,2 0 0,3 0-45,13-1 0,-2 3 45,6 2 0,-10 26 0,-6 9 0,-14 11 143,-9 3 0,-6 3-53,-23 23-90,1-30 0,-5 1 45,-11 11 0,-6-1-45,-2-7 0,-1-2 0,1-1 0,-1-4 0,0-11 0,2-9 0,2-13-360,-11-30 0,25 0-449,0-15-451,14 17-720,3 4 1980,0 8 0,0 8 0,0 6 0</inkml:trace>
  <inkml:trace contextRef="#ctx0" brushRef="#br0" timeOffset="40350">8353 2652 22194,'-31'0'2969,"5"0"-2430,5 0-179,7 0 0,8 0-90,2 0-270,24-2 90,45-6-90,-27 4 0,4 0-571,19-2 1,4 2 615,-2 1 0,0 1-699,-15 0 0,2 2 0,1-1 684,5 1 0,2 0 0,2 0-8,-11 1 0,1 0 1,0 0-1,2 1-22,4-1 0,2 1 0,0 0 0,1 1 22,5 0 1,1 1 0,0 0-1,2 0-22,-13 0 0,1-1 0,1 1 0,1 1 0,3-1-13,-3 1 0,3-1 0,3 1 1,0 1-1,0-1 0,-2 0 0,-3 0-448,10 0 0,-4 1 0,-1 0 1,1-1-1,3 1 473,-9-1 1,2 0 0,2 0 0,0 0 0,0 0 0,-4 0 0,-2-1-313,3 1 1,-4 0-1,-1-1 1,-1-1-1,0 1 322,14-1 1,-2 0 0,1-1-1,-1 0-22,-4 1 0,1 1 0,-1-1 0,-1-1 0,-4-1 0,0-1 0,-1 0 0,-1 0-123,12 1 0,-1 1 1,-3-1 152,-7 0 0,-1-1 0,-2-1 15,15 1 0,-3 0 0,-12 0 0,-4 0 109,-7 0 1,-4 0-155,20 0 1623,-13 0-1623,-11 0 2008,0 0-2008,-11 0 1873,2 0-1873,-10 0 1730,-4 7-1730,-2-1 0,-2 9 0,-3-9 0,-2 6 0,-1-11 0,4 3 0,0-4 0,3 0 0,0 0 90,-2 0 90,4 0-90,-2-2 0,1-5 0,0-6 0,0-10-90,2-7 0,4-13 90,1-11-90,-7 20 0,0-3-454,1-4 0,0-2 454,1-9 0,-1-2-635,1-6 0,0-2 665,-3 16 0,0-1 0,-1 0-452,1-2 1,-1-1-1,0 1 422,0-2 0,0 0 0,0 0 0,-1 1 0,1 0 0,-1 0 0,0 1 0,1-1 0,-1 2-30,1 1 0,-1 1 0,1-1-43,1-11 1,0-3-1,0 2 73,-1 5 0,0 1 0,0 0 0,0 2 0,0 0 0,0 3-45,0-10 0,0 6 45,2-8 631,-4 11-631,2 6 1123,-4 8-1123,0 4 1533,0 6-1533,-2-5-90,0 13 554,0-5-554,0 17 0,0 0 90,-5 3 0,-2-1-90,-7-4 90,-2-1 0,-8-4 0,-11-4-45,-7 3 0,-6-1 0,5 2 0,-4-1-415,2 2 1,-4 0 0,1 1 429,3 2 0,0 0 0,-1 1-438,-4 0 0,-1 0 0,-1 1 438,-4 0 0,-1 1 0,-1 0-606,-1 1 1,0 0 0,-2 0 635,-1 1 0,-1 0 0,0 1 0,-3-1 0,0 1 0,-1 0 0,15 1 0,-1 0 0,-1 1 0,0-1 0,-1 0 0,-1 0 0,-1 0 0,-4-1-15,4 1 0,-4 0 0,-1-1 0,-2 0 0,2 0 0,3 1-359,0-1 0,2 0 0,2 1 1,-1-1-1,-4 0 389,0-1 0,-4 1 0,-1-1 0,0 0 0,2 0 0,5 0-15,-9-1 0,5 0 0,1 0 0,1 1-134,0-1 0,1 0 0,0 0 0,1 0 134,3-1 0,-1 0 0,2 0 0,0 0 0,2 1 0,1 0 0,1 0 0,0 0-30,-13-2 0,2 0 0,0 1 48,4-1 0,1 1 1,1 0-19,3 1 0,2 0 0,1-1 376,-16 0 1,0 0-407,16 3 0,-1 1 0,3-1 30,1 1 0,1 0 45,-6 1 0,5 0 1914,5 0-1959,11 0 1971,2 0-1971,16 0 1480,-4 0-1390,15 0 605,-3 0-695,4 9 0,-5 9 0,-2 15 0,-5 15 0,-2 13-512,7-23 1,-1 1 511,1 2 0,-2 5 0,1 1 0,-2 4 0,1-1 0,-1 8 0,-1 1 0,2-7 0,-1 2 0,0-3 0,0 5 0,0-3 0,0-1 0,1 0 0,0 0 0,0 0-371,1-2 0,0 0 371,1-1 0,0 0 0,-1-1 0,2-1 0,0-1 0,1-1 0,0-1 0,0-1 0,1-2 0,0-1 0,0-2 0,0 0 0,0-2 0,0-1-121,-1 29 121,-4-6 0,8-7 0,-8-3 0,8-2 0,-2-12 0,-1 0 0,-2 22 0,3-19 0,1 0 0,-7 19-436,8 0 436,-3-3 0,0-4 879,4 8-879,-4-21 771,0 14-771,3-27 138,-2-3-138,3-9 534,0-10-534,0 8 0,0-8 0,0 4 0,0-5-90,2 0-180,0 0-629,2-5-3778,7-21 4677,0-9 0,9-26 0,-1 0 0</inkml:trace>
  <inkml:trace contextRef="#ctx0" brushRef="#br0" timeOffset="41103">14684 7470 24694,'0'-46'584,"0"1"1,0 0 0,0-18 0,0 1-450,0 8 0,0 2-46,0 8 1,0 3 0,0-22 10,0 27-10,-4 30-3976,-2 46 4066,0 5 0,0 8-150,0-2 0,0 5 0,0 3-382,0-4 0,-1 3 0,1 2 0,-2 1 352,2-6 0,-1 1 0,-1 1 0,0 3 0,-1 5-169,1-11 1,0 4 0,-1 3 0,-1 2-1,0 2 1,0-1 0,0 0 0,1-2-1,0-2 169,-2 6 0,2-2 0,-1-2 0,0 0 0,1 1 0,-1 2 0,-1 3-102,2-10 1,-1 3-1,1 2 1,-2 2 0,1 0-1,0-1 1,0 0 0,1-1-1,0-2 1,0-4 101,-1 8 0,1-2 0,1-2 0,0-1 0,0-1 0,0-1 0,0 2 0,-1 6 0,1 0 0,-1 0 0,1-1 0,1-1 0,-1 0 0,1-3 0,1-2 0,0 0 0,0 0 0,0-1 0,1-1 0,-1 7 0,0-1 0,1-1 0,0-1 0,0-1 0,1-4 0,0-2 0,0 0 0,1 1 0,0 0-234,1 7 0,1 2 0,1 0 0,0-1 1,0-5-127,1-3 0,-1-3 0,2-2 0,0 2 107,2 6 1,1 3-1,1-3 1,3-8-1097,7 7 0,5-9 1349,3-10 0,6-7 0,5-14 0,3-6 0,4-9 0,1 1 0</inkml:trace>
  <inkml:trace contextRef="#ctx0" brushRef="#br0" timeOffset="41555">19402 7444 23021,'17'-32'869,"-1"0"1,1 1-1,-2-1-509,12-27 270,-3 4-1,-3 6 299,-5 6-928,3-2 133,-7 10-133,1 5 67,-8 13-67,-4 23 205,-1 17-205,0 37 0,0-14 0,0 5-649,0-5 0,0 3 0,0 3 649,0 9 0,0 4 0,0 2-593,0-10 0,1 1 0,-1 3 0,-1 5 593,1-9 0,-2 5 0,1 3 0,0 2 0,-1 0 0,1-1 0,-1-3-327,1 0 0,0-3 0,0 0 0,0 0 0,-1 4 0,1 4 327,-1-13 0,0 5 0,1 2 0,-1 3 0,0 1 0,-1 1 0,1 0 0,0-2 0,0-2 0,0-3 0,0-3-188,0 6 1,0-3 0,1-4 0,-1 0-1,0-1 1,0 2 0,0 3 187,0 2 0,-1 2 0,1 2 0,0 0 0,-1 0 0,1-1 0,0-4 0,0-3-79,1 7 0,-1-3 0,1-3 1,0-1-1,0 0 79,-2 9 0,1-2 0,-1 0 0,1 2 17,1-8 0,1 1 0,-1 1 0,0-2 0,0-4-17,-2 12 0,0-4 0,1 1 289,1-12 1,1 2 0,-1-2 0,-2-5-290,-4 19 0,-4-13 0,-5-12 0,-14-4 0</inkml:trace>
  <inkml:trace contextRef="#ctx0" brushRef="#br0" timeOffset="42484">15963 8079 21565,'-37'-10'3058,"4"2"-2428,7-1-91,6 3 1,9-1-180,4 2-180,7 0 0,7 0 179,47-7-224,-21 6 0,3 0-787,22-2 1,8-1 696,-19 3 0,4 1 0,1-1 0,-3 1-15,5-1 0,-3 1 0,3-1-30,-4 1 0,2 0 0,1 0 0,-1 0-30,14-1 0,-2 0 0,-5 1-195,1 2 0,-4-1-45,11-1 1,-8 1-631,-21 4-179,-30 0-540,-16 0-810,-14 0 2429,-21 0 0,-18 7 0,26-3 0,0 1 0</inkml:trace>
  <inkml:trace contextRef="#ctx0" brushRef="#br0" timeOffset="43037">16235 7927 23184,'-35'-20'2248,"3"-1"-1798,9 3 0,5 3-90,2 3-270,2 15 0,-4 13 0,-3 27 0,9-13-1,-2 4-407,-1 6 1,-2 6 347,-1 2 0,-2 5 0,1-2-30,-4 8 0,0 2 30,1 0 0,-2 5 0,3-7-30,4-12 0,2-4 45,-3 8 0,4-5 45,5-3 180,4-15-180,5-8 0,0-12 0,3-4 0,5-4-90,9-7 725,9-1-725,15-6 0,8-1 0,-2 7 0,1 2-1092,12-3 1,0 4 1091,-12 8 0,-4 7 0,13 18-316,-24 3 0,-3 6 316,-10-7 0,-3 2 0,3 12 0,-6 1 0,-10-7 0,-6 0 0,-3-1 0,-4 0-70,-4 2 0,-2-1 70,-5-3 0,-2-1 0,-2-4 0,-2-2 45,-2-3 0,-1-2-45,1-3 0,-2-4 0,-7-5 0,-1-4 0,-15 5 0,-8-19 0,29-4 0,6-7 0,7-4 2001,5-6-2091,8 8 0,2-4-900,6 18 685,2-1-234,2 7-91,6 0-90,1 0-1169,19-2 270,-2-5-629,17-11 2248,-4-8 0,7-11 0,-23 16 0,0 0 0</inkml:trace>
  <inkml:trace contextRef="#ctx0" brushRef="#br0" timeOffset="43398">16905 8517 10225,'41'-29'1649,"0"1"0,-3 2 0,-1 1-132,-7 6 1,-1 0-978,18-13 90,-13 11-1,-10 3 1336,-8 8-1516,-7 5 876,-6 3-965,-8 15 3165,-6 11-3345,-7 22-135,0 2 0,1 3-157,4-10 1,2 2 141,1 8 0,1 6 0,4-4-30,4-6 0,6 0 60,7 1 0,6 3 0,2-8-60,4-7 0,5-6-894,13 6 1,5-7 938,-9-19 0,1-7 0,3-4 0,0-4-45,-1-6 0,-1-6 0,-1-3 0,-2-5 0,-3-4 0,-3-4-317,-4-4 1,-3-2 316,-4-2 0,-4-2 0,-4-1 0,-5 1 0,-4 1 0,-6 0 0,-17-11 0,-8 2 0,4 15 0,-6 4-814,-10 2 1,-9 2 0,3 6 813,-3 7 0,-2 6-330,6 3 0,-3 2 1,4 4-634,-7 7 0,4 5-27,-1 3 1,2 5-3927,3 3 1,1 3 4426,1 3 0,3 3 0,2 3 0,1 3 0,0 2 0,1 0 0</inkml:trace>
  <inkml:trace contextRef="#ctx0" brushRef="#br0" timeOffset="44040">11886 7871 23903,'-35'-15'1889,"3"0"-1439,5 2 0,7 0-180,9 8-91,6-2-89,8 4-90,13-2 0,20 0 90,29-3-478,-17 5 0,5-1 477,10-2 1,7-1-577,-14 3 0,6-1 0,2 1 0,-4 0 487,3-1 0,-2 2 0,2-1-495,-3 0 0,3 1 1,-1 0-1,-5 1 495,-9 1 0,-4 0 0,0 1-150,3 0 0,1 0 0,-5 0-75,1 0 1,-3 0-91,3 0 0,-5 0-674,-9 0-2609,-17 0 3721,-17 0 1,-19 0 0,-10 0 0</inkml:trace>
  <inkml:trace contextRef="#ctx0" brushRef="#br0" timeOffset="44661">11898 7719 22014,'-14'-21'2249,"1"3"-1889,7 3 0,-1 5-90,6 5-1,-6 3-179,6 2 0,-8 0 0,7 6-90,-8 12 180,5 20-90,-7 23-527,7-22 1,0 3 481,-2 7 0,0 2-45,0 2 0,-1 3 30,1-4 0,-2 2 0,2-2-30,-1 7 0,-1-2-532,2-10 1,-1 0 0,2-4 575,3-4 1,-1-5-45,-6 22 0,5-11 90,-9-2-90,9-22 90,-3-1 725,8-20-635,0 0 1563,2-2-1653,6-8-90,12-8 0,11-8 0,5-3-315,-2 6 1,2 1 314,17-12 0,3 2-1577,-9 10 0,0 3 1577,1 2 0,3 3 0,-5 6 0,2 1 0,-2 2-269,6 2 0,0 3 269,13 3 0,-3 5 45,-23 3 0,-3 3 0,-4 3 0,-1 2 45,-4 2 0,-1 4 0,-4 1 0,-2 4-45,-3 3 0,-3 2 45,-3 2 0,-2 3-46,-4 2 1,-4 2 45,-3 2 0,-4 0 0,-4 2 0,-4 0-45,-4 0 0,-5 1 15,-5-4 0,-6 2 0,0-4-60,-9 8 0,-3-3-644,4-8 1,-3 1-1,0-5 689,-8 0 0,0-5-45,0-4 0,0-4-69,3-4 0,0-4 69,6-4 0,1-5 0,5-5 0,3-4 1529,-24-13-1529,14-14 0,16-9 0,19-9 281,22-1-640,23-2-1,-9 27 0,5 3 911,3 1 0,2 3-1721,4 3 1,1 3 1169,-1 2 0,0 6 0,-2 6 0,-1 5 0,-2 2 0,1 0 0</inkml:trace>
  <inkml:trace contextRef="#ctx0" brushRef="#br0" timeOffset="46767">19881 5046 23454,'-4'-31'2248,"0"3"-2068,4 5 0,0 3 90,22 11 0,10 14-135,21 15 0,6 8-791,-13-1 0,1 2 656,-3-2 0,2 2 0,0 5 22,-8 1 1,0 4-1,-2 2 1,-3-4-23,11 10 0,-4 3 22,-9-8 1,3 5-1,-3 0 1,-6-5-517,-6-3 0,-5-2 494,4 8 0,-3 0 0,-5 19 0,-4-22 89,-4-1-89,-2-23 0,0-6 1245,0-6-1245,0-1 336,0-5-1415,0-7-451,0-4 1530,0-23 0,0 8 0,0-13 0</inkml:trace>
  <inkml:trace contextRef="#ctx0" brushRef="#br0" timeOffset="47383">20003 5879 14902,'-43'0'2159,"6"0"732,11 0-2441,14 0 1318,12 7-1408,18 1 770,18 12-771,21 5-269,-20-9 0,3 2 1004,6 3 0,2 1-1094,5 0 0,0 2 45,0 1 0,4 3-45,-13-7 0,4 3 0,0-1 0,-4-1 0,10 5 0,0-1 0,-3 0 0,2 2 0,-8-6 90,6 1-90,-14-3 270,-6-12-270,-13-5 0,-1-16 90,-2-39-90,-1 0 0,1-6 0,2-2 114,-6 21 1,-1 0-115,6-12 0,0-3 0,-3 5 0,-1 2 0,-3 13 0,0 0-43,2-7 0,0 2 43,-1-4 0,0 10 0,-6 7 0,0 9-90,-4 7 90,-5 5 0,-6 2 0,-11 12 0,-12 5 0,-15 9 0,18-10 0,-3-1 258,-5 2 1,-3 0-214,-7 0 0,-1 0-631,-6 2 0,-1-1 586,-5 1 0,-2 1 0,22-6 0,-1 1 0,0 0-761,-22 6 1,2 0 760,3 1 0,1 0 0,7-2 0,-1-1-260,-7 4 1,3 0 259,20-7 0,2-1 41,-6 0 1,5-2-42,6 2 1020,10-11-1020,9 3 1686,9-4-2676,12-4 1133,16-13 1,5-3 0,12-8 0,-4 2 0,0-1 0</inkml:trace>
  <inkml:trace contextRef="#ctx0" brushRef="#br0" timeOffset="48688">21697 5066 18776,'2'-10'4408,"0"0"-4048,-2 2 449,0 3-539,0 0-180,0 4 0,0-1 180,0-2-90,0 0-1,1-3 181,0 0-180,1 3-180,-2 0 90,0 4 0,-4 0-90,0 0 0,-10 9 0,5 18 0,-7 4 0,11 16 0,0-9 0,5 3 90,5-3-90,2-2 0,5-6 0,9 2 0,-4-12 0,4-3 0,-7-12 0,-1-5 0,-5 0 0,-2 0 90,-4 0-90,-2 0 0,0 4 0,-6-3 90,0 11-90,-23-4 90,2 1-90,-18 2 0,0-10 45,7 2 0,0-1 45,-24-5 0,23 2 0,0-3 0,4-4 0,3-3-1,-11-9 1,-6-12 0,31-1 0,8-5-90,12-8 0,8-5 90,9-5-90,-5 17 0,3-3 0,4-8 0,1 0 0,-5 10 0,0 1 0,1-1 0,-2 4 0,-4 11 0,-4 5 0,-3 4-90,-4 9 90,-1 2-1619,0 5 720,0 7-91,2 4-809,2 7 1799,8 15 0,5-4 0,5 10 0</inkml:trace>
  <inkml:trace contextRef="#ctx0" brushRef="#br0" timeOffset="48997">21932 4995 22734,'0'-21'3508,"0"1"-2878,0 0-271,0 2-179,0 2-90,0 6-90,0 3 0,0 4 0,0 1 0,0 9 90,0 8 0,0 45-90,0 0 0,0-6 0,0 12 0,0-6-626,1-9 0,0 0 656,-1 4 0,0 4 0,0-7-75,1-13 0,0-4 135,-1 28-446,0-12 87,0-10-91,0-11-270,0-7-359,0-13-1980,2-14 631,2-17 2338,6-20 0,6-10 0,5-8 0</inkml:trace>
  <inkml:trace contextRef="#ctx0" brushRef="#br0" timeOffset="49409">22289 4979 17337,'7'-18'5217,"-3"1"-4767,-2 4-90,-2 3-90,0 2-1,0 6-89,0-1 90,-4 3 90,-13 14-270,6-4 0,-12 14 0,18-6-90,0 3 90,5-1-90,0 0 0,3 1 0,4-1 0,5 3 90,13 7-180,-4-6 90,8 6 0,-10-8 0,-3-1 0,-2 2 0,-6-3 0,-2-2 90,-4 0 0,-16-5-90,-1-5 90,-15-4-90,4-4 0,-1 0 89,3 0-89,5 0 0,4 0-179,8 0-721,1 0 1,6 0-8932,6 0 8870,1-7 1,5-1 0,0-7-1</inkml:trace>
  <inkml:trace contextRef="#ctx0" brushRef="#br0" timeOffset="50333">22436 4974 21475,'0'-26'1619,"0"4"-1619,1 7 90,5 7-180,5 3 0,7 10 0,17 9 90,-5 1 90,11 0 90,-15-8 180,-1-7-1,-5 0 91,-4 0 90,-2-4-180,-3-7 89,-1-7-89,-6-5 0,0 0-180,-4 0 0,0 5-90,0 3-90,0 5 0,0 5 0,0 3 0,0 17 0,0 32 0,0 11-321,0-15 0,0 1 321,0-4 0,0-1 45,0 3 0,0 1-45,0-1 0,0 0 0,0-3 0,0 1 0,0 16 0,0-3 0,0 7 0,0-18 0,0-7 0,0-21 0,0-5 0,0-12 642,2-6-642,2-12 0,2-14-90,6-16 90,4-13-371,-5 29 0,0-2 371,3-2 0,1 0 0,1 0 0,0 1 0,1 1 0,-1 0 0,1 3 0,-1 0 0,-1 3 0,0 1 0,12-24-181,-1 8 181,-2 11 0,-1 7-90,-3 8 90,0 7 0,-3 6 0,4 4 639,-7 3-639,-1 0 194,-9 7-194,-2 4 0,-2 11 0,0 25 0,0-3 0,0 18 0,0-25 0,0 0 0,0 17 0,0-18 0,0-1 0,0 8 0,0-4 0,0-4 0,2-9 0,0-4 0,2-7 0,0-7 0,0-3 0,2-7 0,2-6 0,6-7 90,5-10-180,5-11 90,5-8 0,1-4 0,-9 14 0,0 1 0,10-12 0,-10 14 0,-1 4-90,-1 9 90,3 9 0,-10 27 0,-2 17 0,0 19-268,-7-21 1,-1 1 312,0 2 0,-1 2-45,0 0 0,-2 0 0,-1-2 0,-1 0 0,-4 30 0,-3-13 0,3-10 0,0-10-180,6-10-90,-2-10-269,3-6-271,0-7-179,3-9-6,4-11-1253,7-17 2248,2-16 0,5-6 0,-11 26 0,0 0 0</inkml:trace>
  <inkml:trace contextRef="#ctx0" brushRef="#br0" timeOffset="51185">23183 4761 17967,'-21'-18'4407,"8"0"-4137,12 5-90,13 5-90,16 4 0,15 4 0,19 4-1786,-24 0 0,2 0 1696,4 3 0,0 2 0,2 0 0,0 2-154,-1-1 0,-1 1 154,-3-1 0,0 0-1084,-4 0 1,0-2 1173,28 0 0,-6-1-188,-23-7 1,-1 0 277,15 0 1981,8 0-1621,-11 0-2,-13 0-268,5 0-90,-15 0 3141,-2 4-3231,-7 4 360,4 39-270,-12-5-90,-2 15 0,-2 5-90,-2-20 0,0 0 321,-1 19 1,0 1-322,0-17 0,0-1-678,0-1 0,0-2 678,0-3 0,0-2 0,-4 27 0,3-3 0,-6-24 0,6-7 90,-6-22-180,6-7 90,-6-7 558,6-8-558,-8-13 1455,4-8-1455,-5-5 0,0 2 0,0 6 0,-1 6 0,-8 8 0,4 9 0,-11 15 0,1 11 0,-8 21 0,6-8 0,0 7 90,13-20-90,7-6 0,4-6-90,3-4 0,0-16 90,0-3 0,0-17 0,-4-13 0,-2 15 90,-3-8-90,-3 24 180,-9 13-90,3 10 0,-12 16 269,-3 27-179,8-5-90,8-12 0,3 0 0,-3 12 0,9 11-90,2-17 0,6 11 90,0-33-90,0 1 0,0-16-360,0 0-90,0-7-359,0-6-180,4-10-361,4-10-898,8-7 2248,9-11 0,5-3 0,-12 25 0,-1 0 0</inkml:trace>
  <inkml:trace contextRef="#ctx0" brushRef="#br0" timeOffset="51482">24466 5025 25073,'0'-33'2248,"0"0"-1708,2-2-360,4 1 0,28-5-180,4 16 45,-7 10 0,6 4-45,25 8 0,2 4 0,-25-2 0,0 0 0,21 5 0,-2-1 0,-7-4 0,-20 4 0,0-5-90,-21 0-270,-4 0-270,-4 0-4677,-2 0 5307,-9 0 0,-6 0 0,-10 0 0</inkml:trace>
  <inkml:trace contextRef="#ctx0" brushRef="#br0" timeOffset="52583">14111 12857 22734,'-12'0'2968,"0"0"-2428,1 0 90,5 0-91,-3 0-89,8 0-90,-5 0-90,6 0-180,0 0-90,6 0-3392,13 0 3392,31 0 0,-6 0 0,8 0-720,-4-1 0,4 1 0,8 1 720,-11 0 0,7 2 0,5 0 0,2 0 0,1 0 0,0 1 0,-4-1-259,6 0 0,-1 0 0,-1-1 1,1 1-1,3 1 0,3 0 259,-16-1 0,3 0 0,1 1 0,1 0 0,1 0 0,2 1 0,0-1 0,1 1 0,0-1 0,0 1-87,-4 0 1,2 0-1,1 0 1,1 0-1,0 1 1,0-1-1,1 0 1,-1 1-1,-1-1 1,-1 1-1,-1-1 1,-1 1 86,7 0 0,-3-1 0,0 1 0,-2 0 0,0 0 0,0 0 0,1 0 0,1 0 0,2 1 0,-2-1 0,2 1 0,1 0 0,2 0 0,0 0 0,0 0 0,0 0 0,-2 1 0,-2-1 0,-3-1 0,-2 1 0,8 1 0,-4-1 0,-1 0 0,-3 1 0,-1-1 0,0 0 0,0 0-9,5 1 1,-1 1 0,-1-1 0,-1 0 0,0 0 0,-2-1 8,4 1 0,0 0 0,-2 0 0,0 0 0,-3-1 143,6 1 1,-3 0 0,-1-1-1,1 0-143,-1 0 0,1-1 0,-3-1 0,-4 0 0,-4-1 0,-5 0 0,0-1 0,6 0 0,0 0 0,-8-3 1299,5-4-1299,-8 0 1943,-26-3-1943,-8 2-1053,-22-7 1053,-9 5 0,-28-2 0,-3 7 0</inkml:trace>
  <inkml:trace contextRef="#ctx0" brushRef="#br0" timeOffset="54467">14416 14341 21385,'-8'-8'2249,"-1"3"-2160,5 2 91,-3 3-90,6 7 0,-3 2-90,4 8 90,0-1-90,4 1 90,2-4-90,4-5 90,8-3-90,-3-10 0,5-14 0,-11 1 270,-5-16-180,-12 19 0,-7 1 90,-5 12-90,-3 9 0,-1 6-90,2 12 90,1 9-90,7 4 0,6 3 0,19 20 0,7-16-845,-2-15 1,4-1 844,17 9 0,3-5 90,-3 0-180,5 6 90,-19-10 0,-2 5 0,-23-12 0,-10 1 0,-15 3 0,-10-3 0,0-15 0,-3-3 0,6-1 0,0-3 510,-13-5 1,-1-4-511,11-5 0,1-2 0,0-4 0,1-3 45,1-5 0,1-5-45,-6-16 0,4-4 0,11 14 0,3-2 0,-1-12 0,6 0-90,12-12 90,20 3-180,15 3 90,-9 31 0,4 2 0,5 0 0,1 2-45,4 3 1,0 2 44,3 2 0,-1 1 0,-1 4 0,0 2 0,-2 3 0,-1 2-90,29-1-214,-25 10 1,0 2 213,17 0 180,7 10 0,-30-11 180,-7-2-90,-7-4 90,-4 0 830,-4-4-560,0-4 354,-4-8-264,0-2-91,-4-2 1,0 2-180,-2 3-90,0 7-90,0 3 90,0 5-90,0 12 89,0 11-89,0 25-90,0-14 0,0 5-433,0 8 1,0 6-1,0-2 433,0 14 0,0 1 0,0-7 0,0 2 0,0-3-45,0 5 0,0-4-90,0-5 0,0-1-180,0-6 1,0-2-91,0-9 0,0-1-584,0 18-91,4-20-809,2-15-449,8-27 2338,8-25 0,-7 4 0,-1-4 0,3-6 0,1 0 0</inkml:trace>
  <inkml:trace contextRef="#ctx0" brushRef="#br0" timeOffset="54713">15138 14264 20485,'7'-46'3868,"-1"5"-3418,-12 11 0,-2 10-91,-10 9-4430,-5 14 4251,-4 7 769,1 13-949,1 7 90,9 34-410,9-8 320,8-17 0,3 1 0,12 23 0,5-1 0,-9-30 0,0-1 0,11 28-1126,-13-18 0,-2 1 1036,3 20-135,-13-12 0,-5-1 1758,-8 5-2433,-11 7-2968,-1-29 3868,5-15 0,-4-8 0,6-12 0</inkml:trace>
  <inkml:trace contextRef="#ctx0" brushRef="#br0" timeOffset="55176">15053 14335 21115,'23'-51'2429,"-3"5"-2339,-4 11 89,-2 7-89,-2 12 0,2 7 0,3 11 0,3 8 0,3 10 360,12 31-225,-17-9 0,0 3-497,-1-2 1,0 2 361,-2 8 0,-3 2-45,-5-1 0,-2-2-225,-1-13 0,-2-1 225,1 7 0,-2-3-45,-1 1 90,0-13 90,0-14-1,0-7-89,0-15 0,2-12-90,2-13 0,1-5 0,0 4 0,1-2 4,5-16 0,0-2-4,-1 11 0,1 1 0,2 2 0,0 1 0,-1 3 0,1 2 0,13-21 361,0 10-361,-1 12 90,1 6 179,-5 15 91,-3 3 90,-6 25-180,-6 14 0,-2 31-225,-4-23 0,0 2-49,0 5 1,0 3 48,0 3 0,0 0-45,0 1 0,0 0 0,1-3 0,2 2-480,4-2 1,3 4-1,1-5-105,-1-6 1,3-1-1305,13 23 0,5-12-630,1-33 2519,11-18 0,-15-31 0,1-11 0</inkml:trace>
  <inkml:trace contextRef="#ctx0" brushRef="#br0" timeOffset="56009">15955 14305 20935,'10'-39'2968,"2"6"-2248,15 13-360,-6 19 0,16 41-181,-21 14-475,-7-11 0,-3 2 341,-3-5 0,-2 1-45,-5 0 0,-1 0 0,-1-1 0,-1-1 0,-4-4 0,-1-1 145,-12 22-55,1-16-180,-6-21 0,10-20 90,2-44-90,17-2 90,3 12 0,4-1 0,15-16 0,9 7 0,8 11 0,5 14 90,20 22-90,-17 14 90,8 20-1433,-29 7 1343,-8 6-271,-10-1 361,-4-4-90,-4-7 0,-5-8 0,-4-14 0,-7-5 0,-3-17-180,-5-33 90,12-6 45,4 6 0,4-2 689,6 4 0,3-1-644,1-2 0,2 0 0,4 1 0,3 1 0,1 3 0,3 1 0,-1 4 0,2 1 90,21-18 0,-2 8 90,-5 14-1,-1 10 1,-7 16 318,-1 20-273,-12 16 0,-4 7-180,-3-3-1,-1 3-543,0 21 1,-1 3 543,-4-10 0,0-2-45,0 1 0,0-1 0,0-4 0,0-1-217,0-6 1,0-1 216,0-8 0,0-1 90,0 19 220,0-18-310,-4-17 0,3-18 0,-2-22-90,8-29 90,0 15 0,1-4-856,3-8 0,2-2 856,1-4 0,3-2-30,-1 10 0,2-3 0,0 3-320,2-3 0,1 2 395,5-9 0,3 6-97,-3 18 0,3 6 142,15 0-90,15 1 0,-16 39 0,-1 9 180,-5 23-90,-10 13-162,-16-24 1,-4 1 71,-3 2 0,-4 1 45,-2 2 0,-2 1-45,-9 14 0,-3 0 45,2-7 0,0-1-45,-2-1 0,1-4 2369,0 12-2369,11-39 1404,10-7-1404,4-9 164,12 0-164,9-4 388,13-4-478,6-5-90,6-2-315,-18 6 1,-1 0-495,19-4-406,-16 1 1,-3 0-855,-1-7 2249,3-11 0,-21-1 0,-2-2 0</inkml:trace>
  <inkml:trace contextRef="#ctx0" brushRef="#br0" timeOffset="56268">17437 14300 20845,'-5'-66'3418,"2"2"-2878,3 3-2779,0 10 2779,0 8 560,0 12-1010,0 9 539,0 11 1,0 24-361,0 20-89,0 30-516,0-24 0,0 3 336,0 6 0,0 4 30,0 1 0,0 6 0,0-3-30,0 10 0,0 0-30,0-10 0,0 3 0,0-5 30,0-1 0,0-5-135,0-4 0,0-3-315,0 25-1150,0-7-109,0-35 1709,0-15 0,0-38 0,0-15 0</inkml:trace>
  <inkml:trace contextRef="#ctx0" brushRef="#br0" timeOffset="56524">17161 14645 20845,'-33'-2'4048,"-3"-3"-3688,14-3-181,3-2 1,22-5 90,35 0-90,2 1-90,25 4 0,-12 8-90,-4 9 90,-4 1-90,-10 5-180,-7 0-90,-10-8-269,-2 5-271,-7-9-269,-4 3-810,-1-4 1889,-4-7 0,2-8 0,-2-9 0</inkml:trace>
  <inkml:trace contextRef="#ctx0" brushRef="#br0" timeOffset="56693">17173 14300 22914,'-9'-15'1979,"2"-3"-1889,18-2 90,9-6-90,23 0-90,12-1-304,-22 15 0,1 1 169,1 0 0,0 1-180,-1 1 1,-1 1-855,26-3 1183,1 4 0,-26 9 0,-1 4 0</inkml:trace>
  <inkml:trace contextRef="#ctx0" brushRef="#br0" timeOffset="59489">20848 7810 22824,'8'-25'3598,"0"2"-2968,-2 5-181,-1 5-269,-4 8 0,-1 3-90,0 20 90,0 9-180,0 31 30,0-9 0,0 10 0,0-1 0,0-5 0,0 0 0,0 1-510,0 13 0,0 1 1,0-3 479,0-17 0,0-3 0,0-2-45,0 8 0,0-3-315,0-6 0,0-4-359,0 21-1890,0-26 270,4-39 2339,4-14 0,10-18 0,5-14 0</inkml:trace>
  <inkml:trace contextRef="#ctx0" brushRef="#br0" timeOffset="59876">21441 7714 22824,'14'-26'1889,"-3"5"-1529,-6 9-90,-3 7 89,-2 3-89,0 15 180,0 33-270,-5 10-135,4 3 0,0 3 0,-1-19 0,-1-1-411,3 15 0,2-1 366,-1-18 0,4-2 45,7 8 0,2-1 45,10 13-137,-4-25 0,1-6 227,10-7-90,2-18 0,-1-20 90,0-16-90,1-18-1,-18 23 1,-1-2 0,-1-1 0,-2-3 0,0-12 0,-4-3-90,-5 1 0,-2 1 16,-1 1 0,-4 1-61,-4 8 0,-4 5-45,-15-6-180,-9 8-80,-8 12-370,-6 9-449,-7 19-540,-4 18-3207,29-4 1,0 4 4280,-1 6 0,0 2 0,0 5 0,-1 0 0,1 3 0,-1 0 0</inkml:trace>
  <inkml:trace contextRef="#ctx0" brushRef="#br0" timeOffset="60971">15926 10549 20845,'-23'-8'4228,"7"1"-3869,7 2 1,8-2 0,-3 1 0,4-1-90,0 2 89,8 2 1,8 1-180,18 2-45,6 0 0,4 0-90,-6 0 0,1 0-334,15 0 1,1 0 288,-16-1 0,1 2-90,11 0 0,0 2 0,-16 0 0,-1 0-90,8-1 0,-3 1-270,0 6-89,-9-7-271,-10 2-1708,-10 1 89,-15-4 2429,-14 3 0,-17-4 0,-8 0 0</inkml:trace>
  <inkml:trace contextRef="#ctx0" brushRef="#br0" timeOffset="61452">15906 10560 22194,'-14'-6'2339,"0"1"-1979,7 3-90,-4-1-90,10 3-91,-5 0 91,3 7 0,-2 6 90,-5 28-135,1-10 0,-1 3-135,1-1 0,0 1 45,-4 4 0,0-2 45,-7 15 0,-1-7-90,3-6 90,-2-1-90,11-15 90,-4-2-90,12-16 90,-3-4-90,13-4 0,6-4 0,15-2 0,5 0 0,27-7-541,-14 7 0,3 2 496,-8 4 0,-1 1 45,1 3 0,0 2 0,-1 2 0,-1 3 0,-2 1 0,-2 4 0,-3 2 0,-2 2 0,-4 2 0,-2 5-61,0 14 0,-4 4 61,-11-9 0,-3 1 0,-3 13 0,-6-1 0,-10-12 0,-5-2 45,-3 0 0,-3-1 0,-3-2 0,-2-2-45,-2-1 0,0-2 45,0-4 0,-1-2 45,-25 13-90,6-12 90,-2-8-360,16-5-809,7-14 89,21-3 878,15-8-1867,6-3 1979,6 0 0,7 0 0,1 0 0</inkml:trace>
  <inkml:trace contextRef="#ctx0" brushRef="#br0" timeOffset="61793">17453 10666 24983,'9'-37'689,"-1"0"1,1 3 0,-6 2-151,-32-26-359,-15 82-180,14-10 0,2 7-1355,-2 31 0,7 9 1355,7-5 0,4 0 0,1 3 0,3 0-175,3-1 0,2 1 175,4-4 0,2 0 0,5-6 0,2-2 0,4-5 0,3-3 0,4-6 0,3-4-28,1-5 1,3-5-63,33 1 90,-16-32 0,0-12 0,-10 0 0,-2-6-290,-3-2 1,-1-5 0,-4-2 289,1-17 0,-7-3 0,0-2 0,-3-1 0,-6 1 0,-4 0-45,-3 7 0,-4 3-135,-5 8 0,-6 4-540,-24-11-629,-20 25 834,23 27 1,-3 7 514,-5 5 0,1 6 0,-3 11 0,0 5 0,-2 2 0,1 1 0</inkml:trace>
  <inkml:trace contextRef="#ctx0" brushRef="#br0" timeOffset="62876">16730 13446 20305,'-3'-15'3688,"2"0"-3328,-8 2-90,7 0 0,-7 3-90,5 4 0,-1 2-90,-4 4-1,8 0 1,-10 0 180,6 0-90,-7 9 180,-7 11-180,-4 14-180,-1 1 90,8 1-90,11 11 0,5-10 90,4 12-90,11-5 0,5-11 0,3-4 0,-2-11 0,-7-17 0,4 3 0,3-4 0,3 0 0,3-2 0,1-3 0,2-5 0,-1-5 90,1-4-90,-5-1 0,-3 0 0,-4-1 90,-3 1 0,-3 0-90,-2 2 0,-4-2 90,-2 2-90,-2-18 89,-2 7 1,-3-13 0,-4 12 90,-3 1-180,-4 2 0,-24-10 0,12 13-90,-18-4-90,22 20-269,-1 3-91,3 5-180,-2 11-269,-4 6-450,-5 13 1439,7-3 0,-1 2 0,-10 17 0,13-14 0,0 0 0</inkml:trace>
  <inkml:trace contextRef="#ctx0" brushRef="#br0" timeOffset="71186">14842 11190 14957,'-4'-10'2518,"4"4"154,-8 1-2402,7 5 906,-2 0-996,-1 0 431,3-2-431,-2 2 2688,3-3-2418,0 1-270,0 1 270,5-1-450,4 2 90,25 0-90,-4 0 0,3 0 0,1 0 0,8 0 0,23 0 90,-26 0-90,-4 0 90,-14 0 0,-13 0 0,-4 0-90,-2 0-2189,-2 0 0,0 0 0</inkml:trace>
  <inkml:trace contextRef="#ctx0" brushRef="#br0" timeOffset="84837">17266 8268 24263,'-4'-3'1349,"-3"0"-1079,6 3 0,-3-2 90,4-1 90,0-8-360,4 4-1,4-10-89,8 4 0,10-9 0,9-9 0,6-9-715,5-7 715,-23 22 0,0-3 97,6-9 1,-1-2 172,-4 0 0,-1 1-135,0 0 0,-3 2-45,7-20-90,-15 31 0,-3 5 0,-5 7 0,-3 14 0,-1 11 0,0 18 0,-7 36 0,2-19 0,-1 3-138,0 1 0,-1 1 138,0 9 0,1-2 0,1-11 0,0-1 0,0 3 0,-1 1 0,0 2 0,0 1 0,0 1 0,0 0 0,0-1 0,0 1 0,0 0 0,0-1 0,0-2 0,1 1 44,2-10 1,0 2 0,-1 0-45,0 15 0,0-2 0,2-3 0,0-4 0,0-12 0,0-6 0,2 0 0,0-10 0,0-14 1075,0-11-1075,0-13 127,0-10-127,2-16 0,2-5 0,-2 12 0,1 0-488,2-26 0,1-2 488,-1 20 0,1 2 0,-1-1 0,2-2 0,2-15 0,1-1 0,-3 15 0,0 0 0,4-13 0,-1 2 0,-3 16 0,-1 2 0,1 0 0,0 0 0,3-13 0,-1-1 0,1 2 0,0 0-574,-1 1 1,1 2 573,-2 5 0,-1 4 0,1-11-22,0 2 22,-1 2 852,-1 1-852,-4 5 0,0 5 0,-2 5 0,0 6 0,0 6 1264,0 3-1264,-4 8 29,-1 3-29,1 6 0,-5 4 0,0 10 0,-7 5 0,-4 8 0,-3 4 0,-5 6 0,-2 4 0,-7 4-446,-5 2 446,19-26 0,-1 1 0,-2 0 0,1 1 0,-1-1 0,-1 1 0,-9 10 0,1 0-578,10-9 0,0-2 578,-6 5 0,2-1 0,0 3 0,5-8 0,10-5 0,9-9 0,6-4 394,9-7-394,2-7 1208,5-1-1208,5-12 0,4-5 0,9-13 0,5-11-472,-17 19 0,1-1 472,2-3 0,1-1 0,0-4 0,1 0 0,0-1 0,-1 0-206,-1-1 0,1-1 206,6-11 0,1 2 0,-11 14 0,-1 0-5,9-12 1,-2 2 4,-5 6-90,-3-1 90,-13 25 901,-6 7-901,0 5 453,-2 2-453,0 12 11,-7 7-11,-11 35-90,-4-1-256,7-11 1,0 1 345,2-3 0,0 0 0,-1 5 0,1 0 0,-1 5 0,0 0 0,-1 1 0,1 1-1142,1 2 1,0 0 1185,-1 0 1,1 0-45,2 0 0,0 1-400,0 2 0,0-1 400,0 3 0,1 0 0,0 0 0,0 3 0,1-2 0,1 6 0,-1-3-312,3-13 1,0-1 0,0 2 311,-1 14 0,0 2 0,2 0 0,2-2 0,1-1 0,1-3 0,-1 6 0,0-2 0,2-11 0,0 2 0,0-6 0,0-8 0,0-4 35,2 20-35,2-17 1721,0-20-1721,4-15-90,4-59 45,-6 23 0,1-2 104,2-22 0,0-6-89,-2 6 0,1-4 0,-1 2 10,-2 13 0,0 0 1,0-1 19,2-14 0,-1-2 0,-1 3 0,0-1 0,0 3-45,-1 1 0,0 2 45,0 4 0,0-2 110,1-12 1,0 0-111,-1 15 0,1 2 0,-1-11 0,2 3-502,-2 17 1,1 2 501,1 2 0,-1 1 0,1 1 0,0 0 614,6-30-614,-2 22 0,0 1 0,4-20 0,-5 25 0,-1 2 0,2-5 1295,-2 8-1295,-1 6 441,-3 7-441,-3 5 1236,-1 6-1236,0 1-90,0 28 90,-7 5 0,-4 34 45,1-27 0,-2 2-495,0 8 0,-1 2 450,-1 3 0,-2 4 0,2 0 0,-1 5 0,1-3 0,-3 8 0,0 1-369,4-10 1,-1 4 0,2-5 368,-1 0 0,2-4 0,2-2 0,1-1 0,0-6 0,0-1 0,2 26 0,-5-13 0,9-12 90,-3-13-90,5-15 0,0-18-90,0-21 883,5-19-883,2-19 0,4 4 0,1-4-26,-2 13 1,1-1 85,-2 6 0,1-3 0,0 4 30,2-4 0,-1 4-45,0 1 0,0 1 0,-2 4 0,1 2 0,-2 4 0,0 0-45,0-4 0,0 2 0,1-10-180,0-1-719,-5 24 179,-2 11-269,0 1 903,-2 8-454,0 2 1,0 7-1,0 1 1</inkml:trace>
  <inkml:trace contextRef="#ctx0" brushRef="#br0" timeOffset="85348">17128 8395 20845,'-16'0'2699,"2"0"-2430,5 0 91,4 0-180,5 0-90,0 0 0,7-7 0,9-6 0,15-13-90,13-9 45,-17 14 0,1-2 0,3-2 0,0 0-45,0-1 0,1 0-220,-1 1 0,-1-1 220,-2 3 0,-1 1 0,22-19 0,-11 3 90,-6 5-90,-7 0 90,-1-6-90,-7 1 90,-3 4-90,-8 8 0,-4 13-90,-2 3 440,0 2-620,0 6-899,0-1-2160,3 3 3329,2 9 0,1 9 0,0 11 0</inkml:trace>
  <inkml:trace contextRef="#ctx0" brushRef="#br0" timeOffset="88160">16613 13380 24353,'-10'0'1889,"1"0"-990,-4 0-719,7 0-90,-5 0 0,10 0 900,-2 0-900,3-2-90,0-1 0,2-4 0,2 1 0,4-4 0,4 2 0,15-11 0,5 0 0,0-2 0,-1 7 0,-20 8 0,2 4 0,-10 9 0,0 4 0,-3 14 0,0 8 0,0 13 0,-3 5 0,2 5 0,-4-19 0,1 0 0,3 19 0,-4-17 0,1-1 0,3-1 0,-3 8 0,4-28 0,0 2 0,0 0 0,0-4 0,-4 7 0,3-7 0,-6 7 0,6-7 0,-2-7 0,6-19 0,4-19 0,3-14 0,4-12 0,-1-5 0,-6 29 0,0-2 0,0-12 0,0 1 0,3-19 0,-5 25 0,-1 1 0,-1-3 0,-3-5 0,0 15 0,0-3 0,0 18 0,0 6 0,0 3 0,-5 27 0,-11 33 0,8-20 0,0 3-1696,-4 11 0,0 2 1696,4-8 0,0 0 0,1 2 0,0 0-746,-1 0 0,2-1 746,0-1 0,1-1-69,2-4 0,0 0 69,-6 27 0,8-12 0,-5-11 0,6-7 0,0-10 0,0-17 0,0-16 2585,0-26-2585,0-9 0,0-6 0,2 8 0,0-1 438,0-20 0,0-2-438,3 15 0,0 2 0,-1 0 0,1-1 0,2-11 0,1 1-87,-3 18 0,0 2 87,2-6 0,-1 5 0,-1 5 0,-2 11 0,1 39 0,-1 11 0,1 37 0,-3 5 355,0-31 1,-2 0-356,1 1 0,0-1 0,0-1 0,0-1 0,0 30 0,0-8 0,0-10 437,0 0-437,0-17-629,6-23 89,-1-20-270,2-16 1,1-5-360,2-12 314,-3 14 1,-1 0-1845,-1-7 2699,-2 9 0,-3 10 0,0 10 0</inkml:trace>
  <inkml:trace contextRef="#ctx0" brushRef="#br0" timeOffset="89790">16381 13421 22104,'-10'-3'2699,"-2"1"-2429,3 2-180,3 0 90,2 0-91,4 0-89,8 0 90,10 0-90,6-3 0,11-4 0,0-8 0,4-8 0,3-10 0,-1-6 0,2-4 0,-6 0 90,-5 4-90,-7 6 0,-7 8 90,-4 5 0,-4 7-90,-4 5 90,-2 6 0,-8 2-90,-6 7 90,-3 1-90,-7 10 90,-2 0-90,-6 4 0,-7 4 0,-4 0 90,-1 2-90,-3-3 0,-1-2 0,-1 0 0,0-5 0,4-8 0,7-3 0,7-7 0,5 0 0,10 0 0,3 0 90,6 0-90,3 0 0,7-4 0,8-2 0,13-6 0,32-8 0,-9 3 0,-16 7 0,0 2 0,10 1 0,-2 5 0,-8 2 0,-7 0 0,-8 0 0,-6 0 0,-6 0 0,-3 0 0,-16 4 0,-18 13 0,-6 1 0,-10 9 0,10-9 0,2-3 0,7-7 0,4 1 90,7-8-90,7 4 0,4-5 0,4 0-90,8-5 90,40-25 0,-9 7-45,6-3 0,2 1 45,1 3-469,-18 7 1,0 1 468,3-2 0,-5 1 0,-4 3 0,-9 6 0,-1 1 0,-8 5 90,-4 0 1117,0 0-1207,-6 7 0,-2 2 0,1 6 0,-6 5 90,6 3-90,-7 10 90,4 5-90,1 8 0,-2 0 90,8 2-90,-8-2 90,8 2-90,-3-2 0,1 2 90,2-2-90,-3-3 0,4 9 0,0-18 0,-3 2 0,2-21 0,-3-2 0,4-8 0,0 0 89,0-5 1,0-5-90,0 2-90,0-9 90,0-1 0,4-12-89,2-8 89,4-13-90,4-10-110,-7 24 1,-1-2 199,1-1 0,0-4-45,2-17 1,0-1 44,-3 16 0,1-1 44,2-18 1,0 2-134,-2 5 178,-2 0-178,-5 31 89,0 9 89,-4 14-89,-2 17 0,-8 21 0,-3 17 45,2-6 0,-1 3-45,5-13 0,-1 3-518,0 2 1,-2 5 0,2-6 472,2-7 0,1-2 90,0 9 0,1-4-280,-1 1 235,8-8 0,-6-10-90,6-3-90,-3-12-629,4-5 1774,0-16-2314,11-30 450,-3 2-631,10-21 142,-8 21 1388,-4 6 0,-2 9 0,-4 6 0</inkml:trace>
  <inkml:trace contextRef="#ctx0" brushRef="#br0" timeOffset="91370">16430 13223 18686,'-4'13'3418,"3"-1"-3238,-2-2-90,-1 0 0,3-4 0,-2 3-90,3-8 0,-4 8 90,3-8 0,-6 4 0,6-5 270,-3 0-180,1 0 0,-2 4-1,1-3 1,-5 4 0,7-5-90,-9 4 90,5 2 0,-6 0-90,-1 3 90,1-8 0,0 10-90,-2-9 90,-11 16-180,6-15 0,-8 13 90,10-15-90,3 8 179,2-8-179,6 3 90,2-4 0,4 0-90,5 0 0,6-6 0,13-3 0,10-11 0,15-1-206,8-6 206,-24 13 0,-1 0-566,1-2 0,0 1 521,0 1 0,-1 0 45,25-12 0,3 2 90,-18 5-90,-9 6 0,-18 6 90,-17 7-90,-6 0 0,-23 14 90,0-4-90,-19 14-35,4-6 35,-4 3 0,15-8 0,0 1 0,-16 5 1218,-5-1-1218,28-7 0,8-10 0,5 4 0,4-5 0,6 0 90,1 0 155,4 0-245,10 0 0,-3 0 0,16-5 0,-2-3 0,1-2 0,20-5 0,-13 4 0,15 1 0,-14 5 0,-4 3 0,1 2 0,14 0 0,-11 0-90,32 0 90,-41 0 0,16 0 0,-35 0 0,1 0 0,-2 0 270,1 0-180,-8 11-90,-1 8 0,-5 16 90,-2 13-90,2 9 0,-1 4 0,4-22 0,1 1-201,-5 23 1,3-1 200,4-6 0,-2 6 0,7-26 0,-2 3 90,3-24-90,0-7 0,0 1 0,0-8 0,0 4 401,0-5-491,0-7 90,0-2 0,2-10 0,2-2 0,4-9 0,8-24 0,-3 8-45,-3 14 0,0-2 45,4-19 0,2-3-45,-6 12 0,0 0 45,4-17 0,-7 22 0,-1 3 0,-2-2 0,-2 10 0,-2 5 0,0 3 0,0 9 0,0 1-90,0 15 90,0 3 0,0 10 0,0 2 90,0 6-180,-4-1-180,4 12 0,-4-14-269,4-1-181,0-8-179,0-6-720,0 8-810,0-3 2429,0 1 0,0 4 0,0 3 0</inkml:trace>
  <inkml:trace contextRef="#ctx0" brushRef="#br0" timeOffset="92436">16491 14142 20126,'-8'-2'2878,"3"2"-2518,-2-3-180,6 3 89,-3 0-179,4-2 0,0-1-90,0 0 0,4-3 90,4 2-90,10-5 0,7 3 0,9-4 0,5 5 0,6-5 90,3 4-90,-13 1 0,-1 1 0,18 0 0,-14 2 0,-3 0 90,-3 2 0,3 0-90,-23 0 90,-2 0-90,-4 0 90,-2 0 0,-2 0-90,-2 0 0,-5-2 0,-2-3 0,-9-1 0,-4-4 0,-7 5 0,-7-3 0,-7 3 90,-6 2-90,-4 1-182,15 2 0,0 0 272,-18 0-90,-13 0-90,28 0 180,7 0-90,8 0 0,7 0 0,9 0 90,5 0-90,3 0 0,9 0 90,4 0-90,15 0 90,6 0-90,13-4 90,6-2 4,4-4-94,0 0 0,-4 2 0,-6 0 90,-6 3-180,0 3 180,-16-1-90,0 3 0,-17 0 270,-4 0-270,-2 0 0,-9 0 0,-6 0 0,-13 0 0,-7 5 0,-8 0 0,-20 8 0,18-7 0,-12 5 0,29-9 0,5 2 0,7-4 0,8 0 0,3 0 0,15 0-90,4 0-90,12 0-180,1 0-270,-3 0-719,1 0-1080,-5 0 2429,-2 0 0,-5 9 0,-3 2 0</inkml:trace>
  <inkml:trace contextRef="#ctx0" brushRef="#br0" timeOffset="98015">25258 8618 22136,'-23'0'2249,"3"0"-1890,4 0 206,7 0-385,4 0 10,7 0-100,7 0 50,11 0-140,17-2 0,16-3-53,-20 1 1,3 0 52,4-1 0,1 0-1054,5 1 1,0 0 1053,1 0 0,0 1 0,-2 0 0,0 0-45,-4 2 0,-1 0 0,-6-1 0,-1 1-405,20 1-1889,-6 0 720,-22 0-900,-4 0 2519,-27 0 0,-14 0 0,-11 0 0</inkml:trace>
  <inkml:trace contextRef="#ctx0" brushRef="#br0" timeOffset="98493">25416 8537 19592,'-29'-2'3148,"3"-1"-1967,8-2-731,2 0 166,9 2-436,-2 1 41,8 2-41,-2 0 404,3 4-314,0 20-180,-4 2 0,3 21 0,-13 14-90,7-10 0,0-10 0,-1 0 0,0 13 90,3-5-90,2-15 90,3-26-90,0 3 90,3-10-90,7 4 45,22-4 0,7-2-45,17 1-1134,-4 0 0,1 0 1179,-17 0 0,-2 0-45,0 3 0,1 1-588,-1 1 1,-2 3 677,28 15-250,-5 10 250,-14 5 90,-11 8 0,-14 5 0,-8 2 0,-15 1-1,-7-20 1,-5-2-135,-3-4 0,-4-4 886,-3 1 0,-2-4-931,-12 1 1587,14-18-2487,17-8 65,6-7-604,2-9-540,4-10 1979,4-9 0,4-7 0,4-2 0</inkml:trace>
  <inkml:trace contextRef="#ctx0" brushRef="#br0" timeOffset="98745">26773 8034 26692,'15'-39'629,"1"0"1,-2 4 0,0 2-630,4-18 0,-4 13 0,-8 18 0,-2 19 0,-2 33 0,-1 7 0,-1 11 0,-1 5 0,-1 2 0,-1 4 0,0 6 0,-1 2-485,1-14 0,-1 2 1,0 4-1,1 0 1,-2 1-1,1-1 1,0-2 484,-2 4 0,1-2 0,-1-1 0,0 2 0,0 2 0,0 6-378,1-15 0,0 6 0,-1 2 0,0 3 0,0 1 0,0 1 0,0-2 0,1-1 0,-1-3 0,2-5 0,-1-5-72,0 13 0,0-7 1,1-4-1,0 1 1,0 7-90,-1-6 1,0 6 0,0 3-1,0 2 1,0-2 0,1-5-1,1-7 1,2-9 538,3 16 0,3-12 0,1-13 0,3-4 0,14 9 0</inkml:trace>
  <inkml:trace contextRef="#ctx0" brushRef="#br0" timeOffset="98944">27524 8476 24399,'0'-62'2338,"0"6"-2248,2 18 200,2 6-200,7 9-90,11 2-90,17 2-976,18 3 841,-22 8 0,1 1-180,6 0 0,0 1-180,-1 2 1,2 0-1632,8 1 0,-1 1 2216,-16 0 0,-1 2 0,3 1 0,-4 2 0,-1 3 0</inkml:trace>
  <inkml:trace contextRef="#ctx0" brushRef="#br0" timeOffset="99396">27573 8247 23454,'-32'6'1709,"4"5"-1440,10-9 1,2 11 90,2-4-180,0 11 270,-8 23-270,6-5-90,-1 16 0,10-21 89,0-5 1,6-8-90,-2-2-90,3-10 90,0-1-90,0-7 0,5 0 0,5 5 90,34 3-180,-1 2 90,4 1 0,1 0-241,14 6 241,-21-5 0,-2 1 0,6 9 0,-7 1-89,-9 3 89,-9 1 89,-10 4-89,-8 4 0,-26 22 0,-2-14 0,-16 8 0,10-23 0,3-8 0,7-9 241,4-4-601,6-7-179,5 0-361,4 0-359,3-7-630,0-8-7942,0-11 8893,3-12 0,7-3 0,5-5 1</inkml:trace>
  <inkml:trace contextRef="#ctx0" brushRef="#br0" timeOffset="99695">28393 8237 26242,'10'-34'1169,"1"-1"1,7-29-1170,-6 8 0,-2 11 0,-6 11 0,0 12 0,-2 12 0,2 14 0,2 21 0,1 21 0,0 9-695,-4-7 1,-1 4 694,2-1 0,-1 5 0,-1-2 0,-1 11 0,-2 3 0,1-14 0,0 7 0,0 1 0,0-5 0,0 0 0,0-2 0,0 1-405,0-2 0,0 3 1,0-2-1,0-7-450,0 0 1,0-10 743,4-9 0,4-43 0,5-22 1</inkml:trace>
  <inkml:trace contextRef="#ctx0" brushRef="#br0" timeOffset="100013">29522 6931 26242,'-3'-40'569,"0"0"1,3 4 0,-1 1-300,-8-21-270,8 16 360,-3 19-360,8 45 0,3 19 0,0 8 0,0 6-761,-1-9 0,0 6 1,1 2-1,0 0 761,-1 3 0,1 1 0,-1 2 0,0 5-278,-2-12 1,0 4 0,1 4 0,-1 0 0,0 1 0,-1-2-1,1-3 278,-1-1 0,-1-2 0,0-2 0,1 1 0,-1 1 0,0 2-249,0 3 0,0 3 1,0 1-1,0 1 0,0-1 1,-1-2-1,0-4 249,0 2 0,-1-2 0,0-3 0,-1-1 0,1 1-192,0 11 1,1 0 0,-1-1-1,-1-1 192,1-4 0,-1-1 0,-1 0 0,2-2 0,-1-5 0,1-1 0,0-1 0,0-1 0,-1 10 0,-1-2 0,1-1 154,1-8 1,0-1 0,0-3-155,0 13 0,0-4 727,0-10 1,0-4-1448,0 18-1258,0-23-991,0-24 3547,0-28 0,0-27 0,0-19 1</inkml:trace>
  <inkml:trace contextRef="#ctx0" brushRef="#br0" timeOffset="101141">30448 7343 21385,'-4'-8'2968,"3"0"-2158,-6 3 89,6 0-89,-3 0-91,4 0 91,-3-2-630,2 3-180,-6-2 0,6 3 0,-7 0 0,8 10 0,-4 13 0,4 23 0,0 23-478,1-24 0,0 3 478,0 5 0,2 4 0,0-1 0,0 3 0,1-3 0,0 9 0,1-1 0,-1-10 0,0 1 0,-1-4 0,2-1 0,-1-5 0,0-4 0,0-2 0,4 25 0,0-15 0,-2-11 0,-2-12-360,-2-15-4947,-2-34 5307,-9-6 0,-8-19 0,-10 14 0</inkml:trace>
  <inkml:trace contextRef="#ctx0" brushRef="#br0" timeOffset="101804">27540 9960 17967,'-14'10'5397,"5"-4"-2069,36-2-3148,3-6-135,11-1 0,8 1-45,5-1 0,-1 0-135,-8 0 0,-2 1-135,5 1 0,-6 0-719,-12 1-271,-10 0 1260,-15 0 0,-15 7 0,-14 1 0</inkml:trace>
  <inkml:trace contextRef="#ctx0" brushRef="#br0" timeOffset="102331">27426 10072 22644,'8'-21'2519,"2"-1"-2160,-3 8-89,-1 2-90,-4 16 270,-2 30-270,-4 3-90,-2 25-444,-6-6 444,-3 0-90,1-2 0,0 10 90,3-24-180,5 3 180,3-25-90,3-10 0,5-4 0,7-4 0,29-4 444,19-4-444,5-1-201,-30 5 1,0 1 200,14 1 0,-2 2 0,-6 11 0,-5 5 0,-7 19 0,-3 7 0,-8 11 0,-7 6-270,-6 4 360,-14 1 90,-4-3 0,-11-7 0,-3-9 90,-1-7 295,-1-9-295,1-9-90,-1-10-180,5-5 0,0-5 0,0-3 0,12 0 105,-5-2-735,16 3-359,-2-3-1890,3-2 451,0-2 2428,0-3 0,0 4 0,0 1 0</inkml:trace>
  <inkml:trace contextRef="#ctx0" brushRef="#br0" timeOffset="103934">26675 11942 16977,'-16'0'5667,"0"4"-5037,-1-3-181,1 4 91,0-5 180,1 0-1,3 0-89,2 0 0,6 0-181,-3 0-89,6 0 450,-3 0-810,4-2 0,0-1 0,7 0 0,2 1 0,15-3 0,12 0 0,23-8-509,-17 6 1,4-1 508,13-3 0,4-1-677,-14 4 1,2 0 0,6-2 676,-2 1 0,5-1 0,4-1 0,0 1 0,-3 0-477,-7 1 1,-2 1-1,0 1 1,1-1-1,3 0 477,4-1 0,3-1 0,2 0 0,1 0 0,-2 1 0,-2 0 0,-1 1 0,-2 0 0,-1 1 0,1 0 0,3-1-1,-6 0 1,4 0 0,1 0 0,0 0-1,1-1 1,-3 1 0,-3 1 0,6-1 0,-5 0 0,0 1 0,2-1 0,6-1-138,-9 1 0,6-2 1,5 0-1,1 0 1,1 0-1,-2-1 1,-4 1-1,-5 1 1,-7 1 137,20-3 0,-11 1 0,4-1 0,-1 1 0,9-2 0,-1 0 0,-8 2 0,-19 3 1006,-8 2-1006,-10 3 2268,-9 2-2268,-7 0 3,-6-2-3,-3-1 3392,-4-2-3392,-2 2-720,-3 1-1439,-2 2-989,-6 9 3148,-10 7 0,-16 19 0,-10 6 0</inkml:trace>
  <inkml:trace contextRef="#ctx0" brushRef="#br0" timeOffset="106515">28774 12313 22014,'-8'0'1979,"0"0"-1619,4 0 90,0 0 0,1-2 179,2-1-269,-3-2-90,4 2-90,0 1 90,0-3-91,0 2-179,0-5 90,5-8-90,6-1 0,7-13 0,7 2 0,1-5 0,3 2 0,-3-2 0,-1 7 90,-5 1-180,-2 7 90,-4 3 90,0 3-90,-3 6 90,-5 2-90,-2 4 90,-4 0-90,0 6 90,2 5 0,0 7 0,2 7 0,0 3 0,2 10-90,-2 3 90,2 7-90,-4-13 0,-2 1 90,2 21 0,-2-12 0,0 1-90,0-6 0,0-2 0,0-1 0,0-1-609,0-1 1,0-2 698,0 8-90,0-8 0,0-5 0,2-6 0,0-4-90,2-3 90,0-7 1307,-1 1-1307,-2-7-90,-1 2-2699,0-4 1350,0-7-809,0 1 2248,0-6 0,0 6 0,0 1 0</inkml:trace>
  <inkml:trace contextRef="#ctx0" brushRef="#br0" timeOffset="106949">28697 13131 21385,'-12'0'3148,"5"0"-2878,2 0-180,5-4 0,9-4 0,37-17 0,6 3-252,-10 6 1,5 0 251,13-2 0,0 1-622,-14 5 0,-1 1 532,13-3 0,-2 1 0,6 1-696,-13 4 696,-11 1-90,-9 4-629,-2 1 411,-11 2-861,-2 0 129,-11 0 1040,-3 0 0,-5 0 0,-2 0 0</inkml:trace>
  <inkml:trace contextRef="#ctx0" brushRef="#br0" timeOffset="108690">29047 12714 19496,'-4'-10'3508,"3"2"-3148,-3 1 359,4 4 720,0 1-1259,0 9-90,0 3 0,0 11 0,2 2 0,2 2 90,4 14-180,-1-10 90,-1 8-90,-4-17 90,-2-9-90,0 0 0,0-10 0,0 4 180,0-5-90,2 0-90,0 0-90,2-5-90,2-3-180,0-7 0,2-5-89,0-1-181,-1 0-90,-1 6-269,-1 3-810,0 4 1799,-1 1 0,-2 4 0,-2 0 0</inkml:trace>
  <inkml:trace contextRef="#ctx0" brushRef="#br0" timeOffset="111281">30959 7500 12750,'6'-2'7376,"2"-1"-5847,-2-2-540,3 0 90,-3-2-629,-2 1 0,-2-1-90,-2 1-90,0 1-1,0 3 91,0-1-270,-6 3-90,0 7 0,-7 4 0,-1 11 0,0 7 0,-2 8 0,0 7 0,1 7 0,6 2 0,4 3 90,5-2-90,5-1 0,8-4 0,9-6 0,1-18 0,3-3 0,15 6 0,16-4 90,-20-17 0,-3-9 90,-5-8-90,-7-8 0,-4-14 0,-7-12-122,-6-12 32,-6-8 45,-3 30 0,0-1-45,-2 2 0,-1 0 0,-11-30 0,1 11-180,-1 7-270,4 12-269,0 7-451,1 9-449,-1 9-719,-2 12 2338,-6 12 0,-4 22 0,-5 6 0</inkml:trace>
  <inkml:trace contextRef="#ctx0" brushRef="#br0" timeOffset="112449">29022 13751 16528,'2'-5'6656,"0"-2"-5847,-2-1-269,0-2-90,0 2-1,0 0-179,0 5 540,0 1-540,-3 2-180,-2 0-90,-3 0 90,-2 7 0,-2 6-90,-6 10 89,-3 8-89,-3 6 0,1 5 0,13-9 0,2 2 0,-3 12 0,11 16 0,14-30-89,13-7 44,3-16 0,6-7 45,4-9 0,1-5-146,0 0 0,-1-4 146,-2-6 0,-5-5 0,2-20 0,-20 14 0,-4-2 0,2-17 0,-17-10 0,-15 25-180,-17 8-180,-9 5-270,-8 8-179,-4 7-271,-4 13 270,29 3 1,-1 4-450,0 4 0,1 4 1259,-1 5 0,3 3 0,0 4 0,3 2 0,1 4 0,0-1 0</inkml:trace>
  <inkml:trace contextRef="#ctx0" brushRef="#br0" timeOffset="112869">27536 15250 23605,'-21'6'899,"59"-27"1,25-10-3539,-16 10 0,9-2 2833,-10 5 1,10-4 0,5-3 0,4 1 0,1 0 0,-3 1-182,-6 5 1,0 1-1,1 0 1,1 1 0,0-1-1,0 1 1,0 0 24,2-1 1,0 0-1,0 0 1,0 0 0,1 0-1,-1 1 1,1 0-76,1 1 0,1-1 0,0 1 0,1 0 0,-3 1 0,-1 1 0,-3 2 37,3-1 0,-3 2 0,-2 1 0,-1 0 0,0 0-151,11-2 0,-1 1 0,-1 0 0,-2 1 151,-7 1 0,-1 1 0,-1 0 0,-2 1 0,8-2 0,-3 0 0,-3 1 0,13-1 0,-6 1-45,-14 1 0,-3 0 992,17-5-1397,-23 1 1550,-19 0-2089,-22 4 2360,-17 2-3080,-19 4-719,-13 0 2428,-12 7 0,28 0 0,0 3 0,-1 3 0,-1 1 0</inkml:trace>
  <inkml:trace contextRef="#ctx0" brushRef="#br0" timeOffset="113249">29075 15372 22914,'-16'26'1979,"1"-3"-1709,3-6 269,6-8 1,2-2-180,4-7-180,0 0-90,4-10-90,6-5 0,10-20 90,13-12 0,-14 18-1,1 0-124,2-1 1,0 0 124,-1 2 0,-1 0 0,15-17 0,-9 9-90,-8 11 0,-5 12 90,-3 10 90,-2 18 0,0 20-90,0 24-45,-4-19 0,0 4-589,-1 6 0,0 2 544,1 5 0,-2 3-60,-1-4 0,0 5 0,-1-1-330,1-1 0,0 0 0,-1 0 0,0-2 1,0-1-1,0-2-285,0 15 1,0-7-1305,0 2-719,0-14 2773,4-14 0,2-18 1,5-9-1</inkml:trace>
  <inkml:trace contextRef="#ctx0" brushRef="#br0" timeOffset="113456">29026 16429 24713,'-27'18'1439,"5"-7"-1259,14 0 90,39-10-180,16-1-658,-4-4 1,4-2 387,2-1 0,2-1-180,4-2 0,2-1-360,1 1 1,0 0-406,0 0 1,-2 0 1124,-4-1 0,-2 1 0,-6 1 0,-1 0 0,-4 0 0,1 1 0</inkml:trace>
  <inkml:trace contextRef="#ctx0" brushRef="#br0" timeOffset="135531">24101 6728 15082,'14'-31'1709,"-4"-2"1452,-4 19-1902,-4 63-989,-2-10 0,0 6-111,1 7 1,-1 7 0,-1 12-80,-1-21 0,-1 5 0,-1 6 0,0 4 0,-1 3 0,0 2 0,0 3 0,0 1 0,0 0-137,1-16 1,0 3-1,0 0 1,0 2 0,0 2-1,-1 0 1,1 2-1,-1 0 1,0 2 0,1-1-1,-1 2 1,0-1 0,1 1-1,-1 1 1,0-1 56,1-8 0,-1 2 0,1 0 0,-1 1 0,1 0 0,-1 1 0,1 0 0,-1 1 0,0 0 0,1 0 0,-1 1 0,0-1 0,1 0 0,-1 0 0,1 0 0,-1 0 0,0-1 0,1 0 0,-1-1 0,1 2 0,-1-1 0,0 1 0,1-1 0,-1 0 0,1 0 0,-1 0 0,0-1 0,1 1 0,-1 0 0,1-1 0,-1 0 0,1 1 0,-1-1 0,1 0 0,0 0 0,0 1 0,0-1 0,0-1 0,0 0 0,0 1 0,0 0 0,0-1 0,1 1 0,-1 0 0,0 0 0,1-1 0,-1 0 0,1 0 0,0-1 0,-1 0 0,1-1 0,0 0 0,0-1 0,-1-1 0,1-1-96,0 10 0,-1-2 0,1 0 0,0-1 0,0-1 0,0-1 1,0 0-1,0-1 0,0 0 0,0 0 0,0 1 0,0-1 0,0 1 96,0-1 0,0 1 0,0-1 0,0 0 0,0 1 0,0-1 0,0 0 0,0 0 0,0-1 0,0 0 0,1-1 0,-1-1 0,0 0-47,0 10 0,0 0 0,0 0 0,0-1 1,0 0-1,0-2 0,1-1 0,-1-3 1,1-1-1,0-3 47,0 12 0,0-5 0,1-3 0,0 0 0,0 0 0,0 3 0,0-2 0,0 3 0,0 0 0,0 1 0,0-1 0,1-3 0,-1-3 0,1 4 0,0-4 0,0-2 0,0 0 0,0 3 0,0-5 0,1 2 0,-1 2 0,0-3 0,0-2 0,1-6 0,0 8 0,0-5 0,1 0 305,3 14 0,0 1 0,0-5-305,0-7 0,-1-3 734,3 12 0,-1-9-734,-4-26 2195,5-13-2195,20-3 0,8-5 0,12-5 0,0-4 0,10-5 0,6-1 0,0-1 0,-3 1 49,3 0 1,-2 1 0,2-1 0,5-1-50,-13 1 0,5-1 0,2 0 0,1-1 0,0 0 0,-2 1 0,-2 1 0,6-2 0,-4 1 0,0 1 0,4 0 0,8 0-176,-21 3 0,4 0 1,5 0-1,2 1 0,3-1 1,1 1-1,0 0 0,0 0 1,-1 1-1,-1-1 0,-3 1 1,-4-1 175,9 0 0,-4 1 0,-2-1 0,-1 1 0,0 0 0,1 0 0,3 1 0,4-1-121,-11 1 1,3-1 0,2 1 0,2-1 0,2 1-1,1 0 1,-1 0 0,0 0 0,-1 0 0,-1 1-1,-3 0 1,-3 0 0,-3 0 120,15 1 0,-4 0 0,-4 1 0,-1 0 0,-2 1 0,1-1 0,1 0-150,0 0 1,0 0 0,0 0 0,0 0 0,0 0-1,-1 0 1,0 0 149,-1 0 0,-1 0 0,0 0 0,1 0 0,-2 0 0,1 0 0,-1-1-11,8 1 1,-1-1 0,0-1 0,-1 1 0,0 0 0,0-1 10,-3 0 0,0 1 0,0-1 0,0 0 0,-1 0 0,-1 0 0,10-1 0,-1 0 0,0 0 0,-1 0 0,-1 0 0,-3 0 0,0 0 0,-1 0 0,0 0 0,-2 0 69,-3 0 0,-2 0 1,0 0-1,0 0 1,1 0-70,5-1 0,2 1 0,-1 0 0,-1-1 0,-5 0 0,12 1 0,-6-1 0,1 0 0,5-1 0,0 1 0,-9-1 593,-18-1 0,-6 1-593,13-6 1773,-21-2-1773,-18 2 2653,-11-2-2653,-5 5 2233,1 0-2233,0-3 0,6-2 0,-8 0 0,-3-12 0,-9-13 0,0-10 0,10 14 0,0-3-474,2-2 0,2-6 474,1-11 0,2-9 0,0 1-818,0 4 0,1 0 0,1-5 818,1 11 0,0-4 0,1-1 0,0-1 0,0 1-553,2-9 0,0 1 0,1 0 0,0-3 553,1 9 0,0-2 0,0 0 0,1-2 0,0 0-256,0 7 1,1-1-1,-1-1 1,1-1 0,1 0-1,-1 0 256,2-6 0,0 0 0,0-1 0,1 0 0,-1-1 0,2-1-117,-2 5 1,1 0 0,0-1 0,0 0 0,1-1 0,0 0 0,0 0 116,-1 4 0,1 1 0,0-2 0,0 1 0,0-1 0,1 0 0,-1 0 0,1-1-26,0-2 0,0-1 0,1 1 0,0-2 0,0 1 0,-1-1 0,2 1 0,-1-1 26,-1 7 0,0 0 0,0 1 0,0 0 0,0-1 0,1-1 0,0-1 0,0-2 0,0-1-2,0 7 0,-1-2 0,1-2 0,0-1 0,1-1 1,-1-1-1,1 0 0,0 0 0,-1 0 0,1 1 1,-1 1-1,0 2 0,0 2 2,1-5 0,-1 1 0,0 3 0,1 0 0,-1 1 0,0-1 0,0 1 0,0-2 0,1 0 0,0-3 0,0 2 0,-1-1 0,2-1 0,-1-2 0,0 0 0,1 0 0,0 0 0,-1-1 0,1 1 0,0 1 0,-1 1 0,1 1 0,-1 0 0,1 0 0,-1 0 0,1 0 0,-1 1 0,1 1 0,-1 0 0,0 1 0,0 1 0,0 1 0,-1 1 0,2-6 0,-1 1 0,0 2 0,0 1 0,0 1 0,-1-1 0,1-1 0,0-3 0,0 0 0,1-3 0,0-1 0,0-1 0,0 0 0,0 1 0,-1 2 0,0 2 0,-1 4 18,0-6 0,-1 5 1,0 2-1,0 1 1,-1-2-1,1-2-18,0 0 0,1-2 0,-1-2 0,1 0 0,-1 2 0,0 1 0,0 3 0,0-5 0,-1 3 0,1 2 0,-1 0 0,0-2 0,0 3 0,1-2 0,-1-1 0,1 1 0,-2 3 0,0 5 0,2-14 0,-1 6 0,-1 0 0,-1 9 0,0-2 0,0 1 0,-2 4 235,3-20 1,-2 3-236,-1 15 0,-1 0 0,-1 6 621,-2 7 0,-2 4-621,0-22 0,-4 3 0,4 19 1917,-8 1-1917,7 19 2425,-2 2-2425,-8 0 0,-6 6 0,-12 1 0,-10 2 0,-9 0 0,-8 1 0,-8 1 0,-5 1 0,-5 0 0,-5 0 0,-2 1 0,-2 0 0,-1-1 0,0 1 0,2 0 0,1-1 0,4 0 0,5 0 0,4-1-87,4-1 1,1 1-1,0-1 1,2 0-1,-1 0 1,1 0-1,0 0 1,0 0-1,0 0 1,-1-1-1,0 1 1,0 0-1,-2 0 1,0 0-1,-2 1 1,-1-1 0,-1 1 86,9-1 0,-2 1 0,-1 0 0,-1 0 0,-1 0 0,-1 0 0,0 0 0,-1 0 0,-1 0 0,0 1 0,0-1 0,-1 0 0,1 1 0,-1-1 0,1 0 0,0 0 0,0 1 0,2-1 0,-1 0 0,2 0 0,0 0 0,1-1 0,2 1 0,0-1-121,-7 1 1,-1-1 0,0 0 0,0 0 0,0 0-1,1 0 1,0 0 0,0 0 0,2 0 0,1 0 0,1-1-1,2 1 1,1 0 0,3-1 0,1 1 0,3 0-1,3-1 1,3 1 120,-20 0 0,7-1 0,6 1 0,2 0 0,0-1 0,-1 1 0,-3-1-190,-2 1 0,-3-1 1,-1 1-1,-1-1 1,2 0-1,0 0 1,4 1-1,3-1 190,-6 1 0,3-1 0,3 0 0,2 1 0,-2-1-254,-8 1 1,0-1-1,1 1 1,1-1 253,5 1 0,1 0 0,0 0 0,-2 0 0,4 1 0,-2-1 0,0 1 0,1 0 0,3 1 0,-13 0 0,4 0 0,-2 2 46,7-1 0,-1 0 0,1 1 0,5 1-46,-12 3 0,6 2 438,6-1 1,3 0-439,6 0 0,3-1 0,-25 5 0,16-5 1541,11 1-1541,10-7 0,7 2 2303,5-4-2303,5 0 2588,0 0-2588,1 0 699,-2 0-699,-4 0 0,-2 0 0,-5 0 0,1 0 0,-9 0 0,8 0 0,-6 0 0,11 0 0,-1 0 0,-4 5 0,3-4 0,-3 8 0,4-8 0,5 3 0,-2-4 0,9 0-90,0 0 90,1 0 0,-2 0 0,-6 0 0,-3 0 0,-1 0 0,0 0 0,-6 0 0,6 0 0,-1 0 0,10 0 0,4 0 0,3 0-189,-17 673 1,17-607-1,-1-12 1,1 0-1,-1 13 1,0-3-1,0-1 1,0 1 0,0 0-1,-1-1 1,1 1-1,0-1 1,0 1-1,0 0 1,0-1 0,-1 1-1,1-1 1</inkml:trace>
  <inkml:trace contextRef="#ctx0" brushRef="#br0" timeOffset="145651">28982 6474 22440,'0'-21'2969,"0"3"-1936,-4 3-673,3 3-181,-3 6-89,4 1 440,0 5-170,-3 9-4,-3 3-356,-5 13 264,-1 5-264,-2 11 0,-2 7-1696,-4 12 0,-2 4 1696,7-23 0,0 0 0,0 4 0,-1 2 0,1-4-72,1-7 1,1-3 71,-2 7 0,1-1 0,-7 14 0,0 3 0,15-30 0,-1-9-450,6-4-7,-1-15-4130,10-17 4640,-1-5 1,1-11-1,-5 13 1</inkml:trace>
  <inkml:trace contextRef="#ctx0" brushRef="#br0" timeOffset="146345">28442 6982 20395,'0'-21'3778,"0"3"-2968,0 1 89,0 4 720,0-4-629,-8 10-900,6-2-90,-5 38 0,13 29 0,-3-25 0,0 2 0,2 8 0,1-2 0,6 20 0,-4-5 0,4-2 0,-4-11 0,2-5 0,0-10 0,1-5 0,1-8 0,0-7 0,0-4 0,0-4 0,2 0 0,10-15 0,-4-1 0,18-29 0,-2-5 0,0 1 0,-1 3 0,-12 18 0,6-2 0,-10 8 0,4-2 0,-13 11 0,-2 3 0,-2 5 0,-4 0 0,0 2 0,-2-2 0,-3 3 0,-2-1 0,-5 1 0,0-3 0,-2-5 0,-4-5 0,-6-3 0,-31-16 0,7 10 0,13 7 0,0 0 0,-13-3 0,6 2 0,6 2 0,9 6 0,5 3-450,8 4-3058,5 1 720,0 2 2788,1 0 0,-8 9 0,-3 2 0</inkml:trace>
  <inkml:trace contextRef="#ctx0" brushRef="#br0" timeOffset="148105">26643 6438 18838,'-15'-18'4048,"7"3"-3009,-1 2-319,8 3 140,-3 2-140,4 3-200,0 3 560,0 2-594,4 7-216,4 8-270,6 13 0,8 13 0,-3-4 0,2 6-659,5 8 0,1 2 659,1 1 0,0 0 0,2 1 0,-1-2 0,-7-18 0,-1-2 0,-1 0 0,0-2-71,-1-3 1,-1 0 70,14 20 0,-3-7 0,-7-8 0,-4-8 0,-4-5 0,-3-9 0,-1 0 1298,-4-10-1298,0 8 161,-4-10-161,0 3 0,-2-7 0,0 0 0,0-2 0,0-1 0,0 0-90,0 0 0,-4 3 90,-2 2-90,-4 1 90,-3-2 0,-2-2 0,-4-2 0,-25-6 0,5 5 0,-20-6 0,14 5 90,-2 0-90,5 0 0,1 0 90,-5-1-90,17 6 90,-2 0-90,23 5 0,2 0 0,6 0 0,0 0 0,6 0 0,2 7 0,12 4 0,7 7 0,8 4 0,5 4 0,3 2 0,-11-6 0,1 0 0,14 12 0,-16-12 0,-1 0-1135,6 11 1135,-3-2-12,-3 2 12,-1-5 0,3 4 0,-10-12 0,1-3 0,-13-13 0,-2-4 0,-2 0 1134,-2-4-1134,2-6 13,4-24-13,-1-2 0,3-19 0,-8 6 0,2-2 0,-6-2 0,2 0 0,-2-1 0,0 3 0,0 8 0,0 7 0,0 6 0,0 9 0,0 2 0,0 8 0,0-1 0,-6 9 0,0-2 0,-6 10 0,-1-4 0,-1 8 0,-5-1 0,-12 2 0,-12-2 0,-10 4 0,-8-4-339,-2 7 339,2-2 0,4-5 0,8 1 0,9-8 0,-2 4 0,15-5 0,0 0 0,19 4 0,4-2 339,6 2-339,2-4 0,1 0-90,-1 0-720,-2 0-1888,0 0 449,-2 5 2249,0 3 0,0 9 0,0 4 0</inkml:trace>
  <inkml:trace contextRef="#ctx0" brushRef="#br0" timeOffset="153167">25883 9299 22284,'0'-5'810,"0"-2"-540,0 4-90,0 0 899,0 1-989,-3 2 0,2 0 0,-7 0-90,8 0 90,-4 0 0,0 0 0,3 0 179,-2 4-179,3-2 0,0 7 0,-4-8 0,0 3 0,-4-4-90,3 0 90,-2 7-90,2 4 90,-5 4-90,0 1 0,-2-2 0,0-3 0,-2 4 90,3-2-180,-1 2 90,2 0 90,2 1-90,-4-1 0,3 5 0,-2-6 0,0 3 0,-1-7 0,2 2 0,0-1 0,2 1 0,0-1 0,-1-1 90,1 0-90,4-4 0,-3-2 90,2 1-90,1-4 0,-5 3 0,7 1 0,-7-4 0,8 3 90,-2-4 0,-1 0-90,3 0 0,-6 0 0,2 0 0,-3 0 90,0 0-90,0 0 0,3 0 0,2 0 0,-1 0 0,0 0 0,-1 0 0,2 0 0,-1 0 0,0 0 90,-1 0-90,1 0 0,4 0 0,0-2 0,0-1 0,0-2 0,0 0 0,0 2 0,0-1 0,0 1 0,2-2 0,0 2-90,4 1 90,-3 2 0,1 0 0,-1-5 0,2 0 0,5-6-90,7-1 180,-3-1-180,7 0 90,-8 1 0,1 1 0,4-3 0,-1 2 0,-2-2 0,5-1 0,-14 8 0,6-4 0,-11 8 0,-1-2 0,2 2 0,2 1 0,10 2 0,-2 0 0,5 0 0,-5 0 0,-1 0 0,-1 0 0,0 0 0,-2 0 0,0 0 0,-2 0 0,0 0 0,-3 0 0,2 0 0,-4 0 0,0 0 0,-4 0 0,2 0 0,-6 0 0,2 0 0,-8-4 0,-4-7 0,0 0 0,-1-4 0,8 8 0,3-1 0,-7 3 0,8 2 0,-6 1 0,5 2 0,6 0 0,-6-2 0,0-1 0,-3 0 0,-2 1 0,0 2 0,-1 0 0,1 0 0,-2 0 90,-9 13-90,2 0 0,-4 14 0,7-4 0,3 2 90,1 1-90,4 13 0,5 17 90,8-11-135,8-8 0,6-5 45,6-14-90,23 9 90,-24-32-90,5-5 90,-3-21 0,-6 0 0,3-14 0,-8 12 0,-7 2 0,-2 4 0,-4 1 0,0 3 90,0 3-90,-4 4 0,3 6 0,-8 3 0,0 4 0,-5 1 0,-4 2 0,-1 0 0,-1 7 0,0 1 0,0 7 0,-1 1 0,5-1 0,2 0 0,7-6 0,4 4 0,3-11 0,0 5 0,0-1 0,5-4 0,4 9 0,9-10-90,2 4 90,3-5 0,-3-2 0,-2-1 0,-5-2 0,-1 2 90,-8 1-90,0 2 90,-4 0-90,-9 0 0,1 4 0,-8 2 0,6 0 0,4 5 0,2-9-90,4 4 90,0-6-180,0 0 180,0-4 0,0 0 0,0-3 90,0 4-270,0 1 0,5 2 180,0 0 0,9 0-90,11-2 0,5-3 90,0-1-90,-5 1 90,-15 3-90,0-1 0,-2 1-90,-1-1-179,-3 0-181,-2 3-180,-2-2-179,0-3-540,0-3-990,-6-2 2429,-1 4 0,-8 2 0,-2 4 0</inkml:trace>
  <inkml:trace contextRef="#ctx0" brushRef="#br0" timeOffset="-199935.73">25672 5340 25612,'10'-30'2969,"-1"-1"-2969,-5-10 0,-3 7 0,-1-10 0,0 9 0,0-4 0,-3-6 0,-3-4 0,-7-9 0,1 10 0,-1-1-433,1 8 0,0 0 433,-6-16 0,-2 1 0,3 13 0,0 2 0,-4-4 0,-1 1 0,-2-1 0,-2 1 0,-3-2 0,-3-2 0,-5 5 0,-4-2 0,0 3-1035,8 7 0,1 2 0,-3 0 1035,-11-10 0,-4 0 0,1 4 0,11 10 0,2 2 0,-4-1-340,-2 0 0,-5-2 0,0 1 0,2 1 340,-3-1 0,2 2 0,-5-2 0,2 3 0,-5-3 0,-2 0 0,1 2 0,5 3 0,-6-1 0,4 4 0,-3-1-336,2 1 1,-4-1-1,1 1 1,3 3 335,-1 1 0,2 2 0,1 1 0,-2 0 0,0 0 0,1 1 0,-1 1 0,1 0 0,0 1 0,-1 0 0,1 1 0,-1 0 0,1 0 0,0 1 0,0 0 0,0 1 0,0 1 0,-3-1 0,1 1 0,-3-1 0,-1 1 0,4 0 0,-3 0 0,2 2 0,-4-1-75,7 2 1,-5 0 0,-1 0 0,0 1 0,3 1 74,-3 2 0,3 2 0,1 0 0,-1 1 0,0 0 0,-1 1 0,1 0 0,1 2 0,-14 2 0,2 2 0,4 2 0,16 0 0,4 0 0,0 2 0,-20 8 0,2 2 0,3 1 0,1 3 0,3 0 0,0 5 0,8 1 0,-2 5 0,4 0 0,8-8 0,3 1 0,0 3 0,-9 11 0,0 4 0,4-1 0,10-8 0,4-1 0,0 4 0,0 4 0,1 3 0,0 2 0,2-2 0,0 4 0,1-1 0,1 3 0,1-3 0,0 3 0,2-1 0,2-2 0,4 2 0,4-2 0,0-1 0,1 1 0,1-1 0,1 0 0,4 0 0,2 0 0,2-1 0,0-1 0,1 0 0,2-1 0,3-1 0,1 0 0,3-2 0,1-1 0,2-1 0,2-1 0,1 0 0,1-2 0,3-1 0,1-2 0,1-1 0,6 0 0,5-1 0,5 1 0,2-1 0,-1-2-33,5 2 1,0-2 0,4 0 32,0-2 0,5 1 0,1-2 0,-1-2-7,-9-7 0,-1-3 0,0-1 0,2 0 7,4 2 0,2-1 0,0 0 0,1 0 0,4 0 0,0 0 0,1-1 0,1 1 0,-11-3 0,0-1 0,1 1 0,0 0 0,0 0-114,1-1 1,1 1-1,0 0 1,0 0 0,-1 0 113,1 0 0,1 0 0,-1 1 0,0-1 0,0 0 0,0 0 0,1-1 0,-1 1 0,1-1 0,-1 0 0,-1 0 0,0-1 0,0 1 0,0-1 0,0-1-18,-1 0 0,0 0 0,-1-1 0,1 0 0,-1-1 18,11 3 0,-1-2 0,0 0 0,-1 0 0,-2-1 0,0-1 0,0-1 0,-1 0 0,-2-2 0,-1 0 0,-1-2 0,1 0 0,-3-1 0,0-1 0,-1 0 0,1-2 0,-3 0 0,1-2 0,-1 0 0,-1-2-58,16-1 1,-2-2 0,0-2 57,-1-2 0,-1-2 0,-1-2 0,-1-2 0,-1-2 0,0-4 0,-2-2 0,0-3 0,-2-3 0,0-4 0,-1-3 0,-1-2 12,-13 7 1,-1-3-1,0 0 1,-1-2-13,0-2 0,-1-1 0,0-1 0,-1-1 0,0-1 0,0-1 0,0-1 0,-2 0-50,-1-1 1,0 0-1,-1 0 1,-1-1 49,-2 1 0,0 0 0,-2 0 0,-1-1 0,6-13 0,-2 0 0,-3-1 0,-5 3 0,-2-1 0,-4 1 0,-1 2 0,-3 0 0,-6-3 83,-8 3 0,-4-3 0,-4 0 1,-1 3-84,-1-2 0,-3 3 0,-3-2 0,-2 5 0,-4-2 0,-1 2 0,-2 4 70,-5 1 0,-2 5 0,-3 1-160,-1 1 0,-3 2 0,-1 1-630,-2-1 1,-3 2 0,-1 1-211,-2 1 1,-1 2-1,-1 0 930,-3 2 0,-1 1 0,-1 1 0,-1 3 0,-2 1 0,0 1 0,-1 2 0,-1 1 0,1-1 0</inkml:trace>
  <inkml:trace contextRef="#ctx0" brushRef="#br0" timeOffset="-197348.73">18131 14214 21115,'0'-8'2788,"0"-2"-2338,0 7 180,0-4 719,0 4-809,0-2-91,0 2 1,0-1 90,0 1-270,0-2-270,0 0 0,0 0 0,0-1 0,-5 1 0,-2-2 0,-5-1 0,-2-4 0,-1-4 0,-6-2 0,-4-4 0,-6-1 0,-3-5 0,-3 0 0,-3-5 0,8 6 0,-1-2 0,7 5 0,-1 0 0,-9-7 0,-1-2-1696,-5-5 0,0 1 1696,8 7 0,-1 0 0,-11-10 0,-1-1-1135,10 10 1,1 1 1134,-1-1 0,-1 1-249,-1-1 1,-1 1 248,-1 0 0,-1 1 0,-1 1 0,0 0 0,-1 2 0,-1 2 0,0 0 0,0 2 0,1 1 0,-1 1 0,-13-4 0,0 1 0,16 7 0,-1 1 0,0 1 0,-3 0 0,1 2 0,-9 0 0,1 2 0,1 0 0,-2 0-29,10 4 0,-2 0 0,0 1 29,-16-3 0,-1 1 799,1-1 1,-3 0-800,7 0 0,-3 0 0,5 0 958,0-2 1,2 0-959,6 2 0,-2 0 0,3 0 0,-6-1 0,-2-1 0,6 2 0,-6-1 0,-2-1 0,2 2 0,5 1 0,1 0 0,-1 1 0,-1-1-174,-8-1 0,-2-1 0,0 1 0,3 1 174,-4 0 0,2 3 0,4 0 0,-5 1 0,3 1 0,1 2 0,0 0 0,1 4 0,0 1 0,4 0 0,1 2 0,0 3 0,2 2 0,2 0 0,1 2 0,1 0 0,1 2 0,1 0 0,0 2 0,1 1 0,1 2 0,1 1 0,1 1 0,-1 3 0,1 2 0,0 2 0,1 1 0,0 1 0,0 2 0,2 1 0,1 1 0,2 0 0,-1 2 0,7-3 0,-1 2 0,3-1-113,-4 5 0,1 0 113,-5 12 0,2-1 0,13-17 0,2-1 0,1 1 0,1 0 0,2-1 0,2-1 0,0 2 0,2 1 0,3-2 0,1 1 0,1 0 0,1 1 0,1-1 0,2 1 0,-2-1 0,2 1 0,1-1 0,1 1 0,1 1 0,1 0-282,2-2 0,2 1 282,1 1 0,0 0 0,3-2 0,0 1 0,2 1 0,1-1 0,2 0 0,1 0 0,1 1 0,0-1 0,2 0 0,1-1 143,0 1 1,1 0-144,1-1 0,0 1 0,1-2 0,1 1 0,1-1 0,1 0 0,0-2 0,1 0 0,1 0 0,1-1 0,0-1 0,1-1 0,0 0 0,1 0 0,0-1 0,1 0 0,-1-1 0,1 2 0,16 9 0,1 0 0,-12-9 0,2 1 0,4 1 0,5 2 0,-4-4 0,-4-2 0,0-2 0,13 8 0,-1-1 746,-19-12 0,3-1-746,17 7 0,8 3 0,-6-4-415,-11-3 0,0-2 415,8 4 0,7 2 0,-6-3 0,-7-4 0,-5-3-764,-7-4 0,1 1 764,11 2 0,0-1 0,-14-4 0,-1-2-344,1 0 1,1-1 343,-2 1 0,1-1-34,0 1 0,1 0 34,10 1 0,2-1 0,0-1 0,-1 0 298,1 0 1,-2 0-299,-3-3 0,-2-2 0,22 2 0,-31-3 0,3-2 0,18 2 0,2-2 0,-14 0 0,1 0 0,15 0 0,0-1 0,-17-1 0,-3-1 0,0 0 0,2 0 0,12-4 0,-1-1 0,-14 3 0,1-2 0,9-3 0,6-2 0,-6 1 0,-9 3 0,-1-1 0,19-6 0,2-1 385,-12 1 0,-2 0-385,-8 2 0,-1 0 0,11-5 0,-1 1 0,-11 4 0,-2 0 0,31-11 0,-2-1 0,-3 3 0,-6 1 0,-2 1 0,-7-1 0,1 1 0,-6-4 89,-1 2-89,11-16 0,-23 13 0,1-2 0,0 1 0,0-2 41,-3-4 1,-1-1-42,11-22 1258,-16 24 0,-1-1-1258,0-3 0,0 0 0,1-4 0,-1-1 0,-2-3 0,0-3 0,-1 2 0,1-3 0,-1-4 0,-1 2 0,0-3 0,-1-1 0,0 2-365,1-4 0,-1 1 1,0 0 364,0-7 0,0-2 0,-4 10 0,-2 15 0,-4 4 0,-7-11 0,-4 1-118,2 12 0,-3 1-242,-7-8 0,-5 2-1888,-27-5 718,19 24 1,-3 5 1488,-6 2 1,-3 6 0,-6 6 0,-2 6 0,-4 4 0,0 0 0</inkml:trace>
  <inkml:trace contextRef="#ctx0" brushRef="#br0" timeOffset="-161970.74">25108 11657 23184,'-29'-17'4317,"3"-1"-3237,1-3-1080,5 3 0,4 1 0,7 2 0,4 2 0,30-16 0,10 6 0,21-2 0,7-1-621,-12 10 0,1 1 621,-2 1 0,3-1 0,-2 2 0,10 1 0,-2 1 0,1 1 0,0 0 0,-1 2 0,0 1 0,-4 0 0,0 1 0,-5 1 0,0 0 0,-6 0 0,-1 0 0,-6-1 0,-1 0 0,23-5-49,-2-4 49,-23 7 0,-4-4 0,-22 4 0,-4-2 0,-4-3-1260,0-2-718,-5-7-451,0-7 2429,-2-6 0,0-4 0,3-1 0</inkml:trace>
  <inkml:trace contextRef="#ctx0" brushRef="#br0" timeOffset="-161589.74">26269 10773 24263,'-10'-18'2519,"3"3"-2070,4 7-89,5 3-180,7 12-90,9 4 0,17 9-90,10 5 0,12 1 0,4 0 0,0-4 0,-4-3 90,-12-2 450,-16 25-540,-24-6 0,-22 28-864,-20-11 864,15-22 0,-1-1 0,-1 1 0,-1 0 0,-7 10 0,-1 2 0,4-3 0,1-1 0,1-2 0,1-3 0,-9 19 0,19-30 0,4-12 0,6-7 0,2-13 0,4-9 0,0-36 0,0 4-39,0 12 1,0-1 38,0-27 0,0 32 0,0-1-1541,0-2 1,0 0 1405,0 2 0,0-1-450,0 0 1,0 1-1164,0-31-141,-7 7-810,-6 8 2699,-9 10 0,-7 15 0,-1 7 0</inkml:trace>
  <inkml:trace contextRef="#ctx0" brushRef="#br0" timeOffset="-152866.74">28673 10239 20575,'2'-15'2519,"0"2"-2249,-2 1 0,0 6-181,0-1 1,-4 7 0,4-3 270,-8 3-90,2 0 270,-8 16-270,-6 11-91,2 17-179,4-2 0,12-3 0,12-6 0,9 0 0,9 3 0,7-3 0,-8-11 0,3 0 0,-2-1 0,0-2 0,24 18 0,-15-11 90,-23-11 0,-8-2 0,-6 2-90,-8 1 0,-8-1 0,-7 0 0,-20 5-180,11-10-179,-13 5-361,18-14-359,3 4-900,4-5 1979,3-7 0,9-4 0,2-7 0</inkml:trace>
  <inkml:trace contextRef="#ctx0" brushRef="#br0" timeOffset="-152298.74">28827 10336 21565,'-5'-28'2518,"4"2"-2338,-5 6-180,6 5-90,0 7-90,2 3-269,6 14-1,4 3 90,10 8 90,7 0 180,4 1 180,3-6 270,-1-4 90,-3-7 179,-5-4 91,-5-7 0,-6-3 359,0-22-809,-5 8 0,-1-7-91,-2 11-179,-4 9 90,4-1 0,-4 9 270,2 1 0,0 8 90,2 7-360,8 38-90,-4-1 0,-6 5 0,-1 4 0,-2-18 0,-2 0-272,-1 13 1,0 0 271,0-15 0,0-2 0,-3 12 0,-1-2 0,0-12 0,-1-2 0,-2 6 0,-2-2 0,-8 3 0,-1-12 0,2-7 0,-2-11 0,3-6 0,7-11 543,2-3-543,12-11 0,4-4 0,10-1 0,5-2 0,5 7 0,1 4 0,1 9 0,-1 10 0,-1 11 0,-3 13 0,-4 7 0,-5 5-1440,-6 17 181,-6-18-180,-2 6-630,-4-22-539,0-11 2608,0-3 0,0-7 0</inkml:trace>
  <inkml:trace contextRef="#ctx0" brushRef="#br0" timeOffset="-151876.74">29505 10727 21385,'17'-44'3688,"-3"6"-3059,-4 13 1,-5 12-360,-2 11 0,-3 14-270,-3 9 90,-2 7-90,1 0 0,-4-2 90,7-6-90,-2-9 179,3-9 1,0-12 90,2-10 0,11-29-180,1 8 0,10-13-90,-4 24 90,0 9 90,0 11-90,12 33 0,-9 4-90,6 26 0,-13-8 0,-4-4 0,-3-5 0,-4-8 0,-2-10 0,0-10 0,1-16 0,1-17 0,1-19 0,-4-4 0,-2-5-433,0 12 0,-2 0 433,-1-16 0,-2 1 0,-2 20 0,-2 4 0,-17-20-217,-13 17 217,-12 17 0,-12 23-585,27 3 1,1 5-316,-1 3 1,0 4-361,1 3 1,1 2 1259,4 0 0,1 1 0,3 3 0,1 0 0,3 1 0,0-1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28:17.58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8621 5666 21565,'-39'-5'5037,"1"-1"-3868,3-4-359,-5-7-810,16 5 0,-1-5 0,18 10 0,4-1 0,14 1 0,17-1 0,32-4 0,-14 4 0,6 0-828,11-3 0,4 0 828,-16 2 0,2 1 0,0-1 0,3-1 0,0-1 0,0 1 0,0 1 0,1-1 0,-1 1 0,-3 0 0,0 0 0,-1-1 0,-3 2 0,0-1 0,-2 1 0,16-4 0,-2 1 0,-8 0 0,-3 1-45,-9 3 0,-2-1-1574,21-4-540,-21 4-630,-19-2 2789,-25 5 0,-22 0 0,-17 2 0</inkml:trace>
  <inkml:trace contextRef="#ctx0" brushRef="#br0" timeOffset="469">8637 5295 24353,'-41'-21'2788,"5"3"-2248,7 3 0,7 7-180,6 3-360,7 10 0,0 10 0,3 17 0,-6 22 0,5-17 0,-1 2-934,0 5 1,-2 2 933,0 3 0,0 1 0,0 0 0,-1 0-336,-2 11 1,0-1 335,5-19 0,1-2 0,-1 12 0,2-4 0,3-16 0,6-3 0,5-28 1718,14-12-1718,16-11 0,-7 6 0,3 1-6,8-3 1,6 4 5,6 4 0,8 4 0,-3 3-377,-12 2 0,-2 3 0,3 5 377,8 7 0,5 6 0,-2 5 0,-7 1-425,-10 2 0,-6 3 0,-1 4 425,9 12 0,-1 6 0,-10 4 0,-16-6 0,-7 4 0,-4 2 0,-1-4 0,-2 5 0,-3-2 0,-3 2-437,-3-2 1,-1 3-1,-3-2 1,-3-4 436,-5-3 0,-2-4 0,-6-2 0,-9 6 0,-5-3 0,0-4 0,-4 1 0,-2-6 0,-10 2 0,-1-12 186,22-25 1,3-9-187,-23-24 0,31 4 0,4-5 262,3-5 0,7-5-262,7-2 0,5-5 0,3 3 329,3-7 0,5-1-569,8-2 0,7-4 0,0 8-57,4 8 1,2 6-574,-4 6 1,4 0 0,-2 4 869,7 3 0,0 4 0,1 2 0,1 3 0,0 1 0,0 0 0</inkml:trace>
  <inkml:trace contextRef="#ctx0" brushRef="#br0" timeOffset="750">11309 3882 28581,'26'-40'0,"-1"1"0,0-1 0,3 0 0,0 0 0,-2 5 0,-3 3 0,1 7 0,19 12 0,-33 44 0,-9 18 0,-1 3 0,-3 8 0,-1 4-851,0-12 1,-1 2 0,0 2-1,-1 3 1,-1 0 850,-1 1 0,0 2 0,-1 2 0,-1 0 0,1 2 0,-2 1-177,3-10 1,-2 0 0,1 2 0,0 0 0,-1 1 0,0 0 0,-1 0 0,1 1 176,-1-2 0,1 0 0,-1 1 0,0 0 0,0 0 0,0 1 0,-1 0 0,1 0 0,-1 1-169,0 1 1,-1 2-1,1-1 1,-1 1-1,1 0 1,-1 1-1,0-1 1,0 1-1,0-1 169,1-5 0,0 0 0,0 0 0,-1 0 0,1 0 0,0 1 0,-1-1 0,1 0 0,0 0 0,0 0-102,-1 0 1,1-1-1,0 1 1,0-1 0,-1 1-1,1-1 1,0 0 0,0 0-1,-1 0 1,1 0 101,-1 4 0,0-1 0,1-1 0,-1 1 0,0 0 0,0 0 0,0 1 0,0 1 0,0 1 0,1-3 0,0 2 0,-1 2 0,0 0 0,0 1 0,0 0 0,1-1 0,-1 0 0,1-2 0,0-2 0,1-2 0,-1 5 0,0-2 0,1-2 0,0-1 0,0-1 0,0 1 0,0 0 0,0 2 0,0 0 0,0 1 0,-1 2 0,1 1 0,0-2 0,0 0 0,1-3 0,1-3 0,0-5-270,0 8 0,0-5 0,2-3 0,0-2 1,1-1-279,0 4 1,0-2-1,2-2 1,1-3 547,1 2 0,1-3 0,4-6 0,5-2 0,5-7 0,18 1 0</inkml:trace>
  <inkml:trace contextRef="#ctx0" brushRef="#br0" timeOffset="1041">13445 5442 25612,'-3'-37'749,"1"-1"1,1 4 0,0 0-210,-4-22-360,5 10-180,11 9 0,15 6 0,32 6-1007,-11 14 1,5 4 1006,-6 1 0,4 1 0,2 1-575,10 1 1,3 2-1,2-1 575,-11 1 0,1 0 0,1 0 0,0 0-539,2 0 1,0 1-1,1 1 1,-1-1 538,-2 0 0,1 0 0,-1 0 0,-1 0 0,-4 0 0,0 0 0,-2 0 0,0 0-221,9 0 1,-1 0 0,-2 0-440,-9 0 0,-2 0 1,-1 0-825,9-2 0,-5-1 1660,12-5 1,-40-2-1,-26-3 1</inkml:trace>
  <inkml:trace contextRef="#ctx0" brushRef="#br0" timeOffset="1529">13872 5020 25702,'-42'-25'2519,"6"2"-2159,10 2-360,7 6 0,5 7 0,4 4 0,2 19 0,-4 19 0,-3 23 0,-2 10 0,2-9 0,-2 2-372,1-2 1,-1 5-1,-1-1 372,3-12 0,-1 0 0,0-1 0,2-3-617,-1 1 1,1-2 0,-1 0 616,-3 10 0,0 1 0,2-7 0,2-8 0,1-6-406,-5 21 406,7-16 0,8-21 0,14-19 0,15-23 0,-3 1 0,3-2 323,7-4 1,7-1-324,11 2 0,7 1 0,1 4-17,-9 6 0,-1 3 0,4 3 17,0 2 0,5 1 0,0 3 0,-4 5 0,6 7 0,-2 6 0,-2 3 0,-1 4 0,-1 4 0,-2 3 0,-2 3 0,-2 3 0,-4 3 0,-4 0 0,-3 4 0,-4 1 0,-3 2 0,-4 2 0,-4 1 0,-6 0 0,-3 1 0,-4 0-225,-3 0 0,-4 1 1,-4-1 224,-5-1 0,-3 0 0,-3-1 0,-4-1 0,-2-2 0,-3-1 0,-3-3 0,-3-1 0,-2-3 0,-1-1 0,-2-3 0,-2-2 0,-16 8 0,-2-5 0,4-6 0,0-4-1125,6-8 0,1-5 1125,7-2 0,3-5 116,-21-11-116,20-28 0,21 0 0,20-22 0,22 18 0,9 2 304,-6 7 1,3 0-305,0 3 0,3-1 0,-1 1-1035,9-2 1,0 1-360,1 1 0,1 0 1227,0 0 0,0 2 1,-2 2-1,-1 1 0,1 2 1,-1-1-1</inkml:trace>
  <inkml:trace contextRef="#ctx0" brushRef="#br0" timeOffset="1816">16694 4827 21319,'20'-43'404,"1"1"1,-1-1 0,8-16 0,-1 3-405,-4 9 0,-1 3 0,-5 7 0,-2 3 0,9-12 2264,-8 29-2264,-3 45 0,-7 8 0,-2 13-569,-2 7 0,0 11 0,-1 3 0,0-2 569,0-7 0,1-2 0,-1 1 0,-1 4-140,0-6 1,-1 3-1,1 2 1,-2 1 0,1-2-1,0-2 140,-1-1 0,-1-2 0,1 0 0,-1-1 0,0 0 0,-1 1 0,0 0 0,-1 0 0,0 0 0,0 0 0,0-2 0,0 0 0,0-1 0,-1 2 0,-1 1-115,0 1 1,-1 2 0,-1 2 0,1-1 0,-1-1-1,1-4 115,-1 9 0,0-4 0,0-1 0,-1 2-491,1-5 0,-1 3 1,0-1-1,1-2 1,0-6-560,0-1 1,1-5 0,1-3 1242,-2 8 0,2-6 0,-1 11 0,4-23 0</inkml:trace>
  <inkml:trace contextRef="#ctx0" brushRef="#br0" timeOffset="2342">21311 2540 18050,'28'-48'719,"-1"1"1,-2 6 0,1 9 1654,16 13-2374,-5 71 0,-24-11 0,-4 8 0,-1 6-229,-1 2 1,-1 5-1,-2 5 1,0 2 228,-1-11 0,0 3 0,-1 2 0,0 1 0,-1 3 0,0 0-48,-1-8 1,-1 2-1,0 1 1,0 0-1,-1 2 1,0 1-1,0 1 1,0 0 47,0-6 0,1 0 0,-1 2 0,0 0 0,-1 1 0,1 0 0,0 1 0,-1 1 0,0-1 0,0 1 0,-1-1 0,1 0 0,-1 1 0,0 0 0,-1 0 0,1 1 0,0 0 0,-1 0 0,0 1 0,1 0 0,-1-1 0,1-3 0,0 0 0,-1-2 0,1 1 0,0 0 0,-1 0 0,1 1 0,-1 2 0,0 1 0,0 3 0,0 2 0,0 3-40,1-18 1,-1 2 0,0 2 0,1 2 0,-1 2 0,0 1 0,-1 2 0,1 1-1,0 0 1,-1 1 0,1 1 0,-1 0 0,1 0 0,-1-1 0,1 0 0,-1 0 0,1-1-1,0-1 1,-1-2 0,1-1 0,1-1 0,-1-3 0,0-1 39,0 14 0,0-4 0,-1-2 0,2-2 0,-1-2 0,0 0 0,0-1 0,1 0 0,-1 1 0,0 1 0,0 2 0,0 2 0,0 2 0,0 4 0,1-16 0,-1 3 0,1 2 0,-1 1 0,0 3 0,0 1 0,0 1 0,0 1 0,0 2 0,0 0 0,0 0 0,0 0 0,0 0 0,0 0 0,0-1 0,0 0 0,0-2 0,0-1 0,0-1 0,1-2 0,0-2 0,-1-3 0,1-1 0,1-4 0,-1-2 0,-1 24 0,0-6 0,1-3 0,0-4 0,0-3 0,0 0 0,0-1 0,1 1 0,-1 2 0,0 3 0,0-3 0,0 1 0,0 2 0,0 1 0,0 0 0,0 0 0,0-1 0,0 0 0,0-2 0,0-3 0,1-1 0,-1-4-52,-1 11 1,0-3-1,0-4 1,0-1 0,0-1-1,0-2 1,0 2-369,0 2 0,-1 0 1,1-1-1,-1-2 0,0 0 1,0-2 419,-1 2 0,0-1 0,-1-2 0,1-2 0,-1-1 0,-4 17 0,0-5 0,0-2 0,-1-12 0,1 0 0,0-1 0</inkml:trace>
  <inkml:trace contextRef="#ctx0" brushRef="#br0" timeOffset="15666">18355 4044 12750,'-9'0'-563,"5"0"1,0 0 0,4 0 0</inkml:trace>
  <inkml:trace contextRef="#ctx0" brushRef="#br0" timeOffset="18519">18322 3999 19406,'4'-3'2608,"0"1"-2428,-2 2 3328,0 0-3508,-9 0 90,5 0 0,-9 0 0,11 0 0,-4 0 0,0 0 0,-2-3 0,-4 0-90,-3-2 0,1 3 90,2-3-90,-2 2 0,2-2 0,-1 2 90,-2-1-90,2 1 0,-3 0 0,2-1 0,0 1 0,0-2 90,-1 0-90,-15 0 0,10 2 0,-16 0 90,18 3-90,0 0 0,6-2 0,2-1 0,-3-2 0,2 2 0,-9 1 90,4 0-90,-3 1 0,-1-1 90,6 0-90,-4 1 90,1-3 0,-1 1-90,0 0 89,0 1-89,1 2 0,1 0 0,0 0 0,2 0 0,-4 0 0,3 0 0,-1 0 0,0 0 0,2 0 0,-4 0 0,1 0 0,-8 0 0,5 0 0,-4 0 0,8 0 0,2 4 0,0-2 0,-2 7 90,3-8-90,-1 8 0,4-8 0,-4 8 0,3-8 0,-6 13 0,6-12 0,-3 11 0,4-11 0,0 7 0,-2-8 0,0 8 0,-2-8 0,1 10 0,1-9 0,0 11 0,0-6 0,-2 7 0,0-3 0,-6 1 0,6-1 0,-7 1 0,7-1 0,3 1 0,-2-6 0,6 5 90,-3-9-90,-2 9 0,-5-3 0,1 5 0,-5 2 0,4 0 0,-1 3 0,-9 7 90,6-5-90,-10 11 0,14-17 0,-1 1 0,10-6 0,-1-3 0,2 6 0,-3 3 0,3 3 90,-4 3-90,4 1 0,-1 4 0,-3 16 0,4-9 0,-1 9 0,-3-14 0,4-5 0,-1-3 0,-2-2 0,7-3 0,-2 0 0,-1 3 0,0 9 0,-4-4 0,-1 22 0,0-16 0,4 10 0,-4-11 0,2 6 0,-1-6 0,-2 6 0,2-8 0,-2-3 0,1-1 0,-1-1 0,0-1 0,0 3 0,0 0 0,0 2 0,-9 28 90,11-19-90,-10 19 0,14-27 0,-1-6 0,-2 0 0,6-2 0,-2 2 0,-1 1 0,3 1 0,-8 1 0,8 3 0,-8-1 0,8 0 90,-8 12-90,4-9 0,-5 18 0,2-18 0,3 6 0,2-8 0,3 1 0,-4 15 0,0 10 0,-1-1 0,-2 12 0,6-30 0,-8 9 0,7-19 0,-7 2 0,9-2 90,-4 2-90,4 3 0,0 14 0,-4 10 0,3-4 0,-2 14 0,-1-28 0,3 8 0,-6-17 90,6-2-90,-2 6-90,3-6 180,0 4-90,0-9 0,0-3 0,0 0 0,0-2 0,0 2 0,0 0 0,0 19 0,1 15 0,2 0 0,1 5 0,0-21 0,0 0 0,0-3 0,0-1 0,0-2 0,0-1 90,2-1-90,0 0 0,2 3 90,2 0-90,1 1 0,3 0 90,0 0-90,4 3 0,2 2 0,1-1 0,3-2 90,-1-4-90,-1-4 0,2-2 0,-1-4 0,3-2 0,1 1 0,-1-1 0,2-7 90,-1 4-90,1-7 0,28 6 0,-18-1 0,24-5 90,-21 0-180,2-5 180,3 0-90,3 0 0,4-2-340,2-3 340,0-6 0,-2-2 0,-3-2 0,-16 3 0,-1 0 0,18-10 0,-18 6 0,-1 0 0,14-15 0,3-2 0,-12 5 0,1 0 0,-8 6 0,0-1 0,9-8 0,-1 0 0,-11 9 0,-2 1 0,22-22-35,-19 17 0,-1 0 35,10-13 0,3-7 0,-20 17 0,-3-3 0,-2 1 0,-2-4 0,1-1 0,-4 0 0,-1 1 0,-4-1 90,-2 1 247,-1-1-337,-2-2 0,0 0 73,-4-1-73,-2 2 0,-5 1 0,-1 3 0,0 0 0,0 3 0,0 1 0,-2-1 0,-1 4 0,-1-1 0,0 4 0,-2 0 0,-6-6 0,4 8 0,-5-5 0,4 11 90,-32-14-90,-1 3 0,21 12 0,0 0 0,-19-5 0,15 9 0,1 0 0,-1-1 0,0 3 0,1-1 0,-1 3 0,1-1 0,-1 2 0,3 2 0,-1 1 0,3 2 0,1 0 0,-1 0 0,1 0 0,-1 0 0,-2 4 0,1 2 0,-3 4 0,3 2 0,-2 1 0,3 3 0,-2-1 0,-1 0 0,-18 12 0,11-7 0,-13 9 0,16-6 0,2 0 0,3 3 0,1 1 0,3 1 0,1 5 0,3 1 0,-7 17 0,10-14 0,-4 12 0,13-23 0,3-1 0,5-7 0,-1-3-630,6-3-1259,-3-2 630,4 3-2789,2 7 4048,2-1 0,2 6 0,3-5 0</inkml:trace>
  <inkml:trace contextRef="#ctx0" brushRef="#br0" timeOffset="21712">11715 1437 23364,'10'-20'1799,"1"4"-1260,3 6 91,4 5-90,6 17-91,7 11-3391,7 29 3122,-16-13 0,-1 4-45,4 12 0,0 4-862,-6-12 1,0 2 0,0 0 756,2 6 0,0 0 0,0 1-428,2 5 1,0 0 0,0 0 397,-5-14 0,1 0 0,-1-1 0,1 1 0,5 14 0,1 1 0,1-2 0,-1-1 0,1 0 0,0-2-374,-1-3 0,0-1 0,0-2 374,-1-1 0,0-2 0,0-1 0,-2-4 0,-1-2 0,1 0 412,6 13 0,-1-1-412,-3-8 0,0-2 0,-5-7 0,-1-3 0,14 22 1350,-9-16-4228,-7-5 2795,-13-24-2166,-12-6 3022,-12-22 0,-11-8 1,-3-2-1</inkml:trace>
  <inkml:trace contextRef="#ctx0" brushRef="#br0" timeOffset="22600">11947 3480 20665,'-27'6'3058,"5"5"-2518,11-2-90,13 6 629,29 9-539,5-4-360,-7-6 0,3-1 90,25 7-180,-23-8-1,1-1-44,1 1 0,2 1 0,19 8 0,5 2-1462,-19-6 0,1 1 0,0 0 1417,-1 0 0,1-1 0,-1 1 0,18 7 0,-1-1 82,-4-3 0,-3-2-82,-14-6 0,1-1 45,6 0 0,-1-2-45,6-3 0,-11-14 90,0-28-90,-17-8 45,-12 7 0,-4-2-111,-3 1 0,-4 0 66,-2-5 0,-1 0 740,-1-4 0,-1 0-740,-2-2 0,-2 0 0,0-1 0,-1 0 152,1 2 0,0-2-152,-3-14 0,0 0 0,5 17 0,0 0 0,0-10 0,1 2 0,2-12 0,4 10 0,-3-1 0,2 16 90,-6 11 196,6 16-286,-8 14 1671,-2 0-1671,-5 11 0,-10 8 0,-5 19 0,-4 0 0,-3 4 0,5-7 0,-2 1-156,2-3 0,-4 2 0,1-2 156,-11 7 0,0-4-587,-4 1 0,-2-2 587,-1 0 0,-1-2-1270,0-2 0,0-3 1270,1 0 0,0-3 0,2-2 0,0-2-194,5-2 0,1 0 194,2-5 0,2 0 0,6-2 0,1-2 0,-22 8 0,13-10 0,13-1 609,7-2-609,8-4 818,7 3-818,4-4 3144,5 0-3144,0 0 747,4 0-747,0 0 0,2 0 0,0 0 0,-2 0 0,-1 0 0,-2 0 0,1 0 0,4 0 0,6 0 0,10 5 0,13 1 0,12 6-533,14 1 533,-26-5 0,3 1 0,22 7 0,3 0 0,-14-2 0,2 0-570,5 3 0,5 2 0,-6-2 525,-5 0 0,-2 0-135,13 4 0,-1 0-442,-12-2 0,-3-1-368,-10-6 1,0-1 359,-2 1 1,-2-2 629,9-3 0,-24-14 0,-1-2 0</inkml:trace>
  <inkml:trace contextRef="#ctx0" brushRef="#br0" timeOffset="24005">22939 4517 26152,'-26'-10'2429,"-1"0"-2429,5-1 0,3 1 0,9 2 0,5 1 0,6 0 0,11-3 0,41-17 0,4 2-413,-11 5 1,2 0 412,-8 3 0,-1 1 0,-1-2 0,0 0 0,-3 2 0,-1 1 0,21-13 0,-11 10 0,-11 8 0,-9 13 0,1 55 0,-18-24 0,-2 5-376,1 1 1,-2 6 0,-1 2 375,-2 4 0,-2 3 0,-2 2 0,1-3-590,-1 5 0,1-1 0,-2 2 590,1-2 0,-1 3 0,-1 0 0,1-1 0,-1-5 0,0-2 0,-1 0 0,2-4-180,0 2 0,1-4 0,0 2 180,-2 7 0,-1 0 0,3-3-720,2 1 1,1-4-1980,-2-11 1,0-3 2698,2 28 0,-4-29 0,0-19 0</inkml:trace>
  <inkml:trace contextRef="#ctx0" brushRef="#br0" timeOffset="24170">22939 6138 26242,'-35'11'1169,"0"-1"1,-26 8-1170,17-11 0,15-2 0,21-5 0,25 4 0,34-2 0,-10 0 0,5 0-968,14-1 0,3-2 878,-16 1 0,2 0 1,0 0-571,2 0 0,0 0 1,0 0-271,-1 0 1,-1 0-1,-1 0 930,17 0 0,-4 0 0,-13 3 0,-3 1 0,-8 0 0,0 0 0</inkml:trace>
  <inkml:trace contextRef="#ctx0" brushRef="#br0" timeOffset="24787">12946 9401 23454,'-17'-18'3148,"3"3"-2788,2 4-181,5 6 181,7 3 180,39 2-450,12 0-45,-5 0 0,8 0-717,5-2 1,7-2-1,-1 1 642,-10 2 0,-2 1 0,4-1-734,-1-1 1,4-1-1,0 0 1,-4 2 553,1 0 0,-4 1 0,0 1-150,-4-1 0,0 0 1,0 0-729,3 0 1,1 0 0,-4 0 52,1 0 1,-4 0 1034,3-1 0,-7 2 0,-18 5 0,-13 3 0</inkml:trace>
  <inkml:trace contextRef="#ctx0" brushRef="#br0" timeOffset="25262">13165 9335 24803,'-33'-28'2428,"3"2"-2248,7 6 0,3 5-90,6 7-90,0 3 90,2 16 0,0 15 0,-2 27-45,5-14 0,1 3-1092,-1 9 0,0 3 1092,-1 6 0,1 1 0,0 0 0,0 0-45,1-2 0,0-1 45,0-6 0,2-2-45,1-4 0,1-3 0,-1-8 0,1-1 0,3 19 90,-2-15-90,3-13 0,0-12 0,1-6 0,7-14 2184,10-4-2184,16-9 0,19-3-252,-18 12 0,3 1 252,7 1 0,2 3 0,5 2 0,4 7 0,-2 8 0,4 6 0,-3 2-595,-13-2 1,-3 1 0,1 4 594,11 10 0,0 4 0,-7 3 0,-5 11 0,-9 5 0,-3 2 0,-9 8 0,-15-9 0,-5 7 0,-5 2 0,1-6 0,-1-8 0,-2-3 0,-2 2 0,-3 6 0,-3 5 0,-2-3 0,-1-9 0,-10 0 0,-3-9 0,3-3 0,-1-3 0,-8-1 0,-1-3 0,6-10 0,1-2 0,-27 8 0,20-24 0,24-9 0,2-6-685,2-3-935,1 1 1534,0 0-2522,-2 0 2608,-3 2 0,-4 5 0,-3 3 0</inkml:trace>
  <inkml:trace contextRef="#ctx0" brushRef="#br0" timeOffset="25747">10343 12237 27951,'-37'0'315,"0"0"0,-28 0-315,14 0 0,16 0 0,39 0 0,28-7 0,11 2 0,8-1-1009,-6 0 1,3-1 0,3 0 1008,-2 0 0,3 1 0,2 0 0,2-1-390,-2 1 0,3 0 1,1 0-1,2 0 1,2 0 389,-3 0 0,2 1 0,1 0 0,1-1 0,2 2 0,0-1-219,-10 1 1,-1 0 0,0 0 0,1 0 0,2 1 0,3 0 0,4 1 0,5 0 218,-16 1 0,3 1 0,4 0 0,2 0 0,3 0 0,2 1 0,2 0 0,1 0 0,0 1 0,2-1 0,-1 1 0,0 0 0,0 0 0,-2 0 0,-1 0 0,-2 0 0,-3 0 0,-2 0-90,6 0 0,-3 0 0,-1 1 1,-3-1-1,0 1 0,-1 0 1,0-1-1,0 1 0,1 1 0,1-1 1,3 0-1,1 1 0,4 0 90,-13-1 0,3 1 0,2-1 0,1 1 0,2-1 0,1 1 0,1 0 0,1 0 0,0 0 0,1 0 0,0 1 0,-1-1 0,0 0 0,-1 1 0,0 0 0,-2 0 0,-1 0 0,-1 0 0,-3 0 0,-1 0 0,-3 0-26,15 3 0,-3-1 1,-2 1-1,-2 0 1,-2 0-1,0 0 1,-2 1-1,0-1 1,0 1-1,1 0 0,-1 0 1,2 0 25,6 1 0,-1 0 0,0 0 0,0 0 0,1 0 0,-1 1 0,-1-1 0,1 1 0,-1 0 0,1 0 0,-1-1 0,-3 1 0,1 0 0,0 0 0,-1 0 0,1 0 0,-1 0 0,0 0 0,-1 1 0,1-1 0,-1 1 0,-1-1 0,4 1 0,-1 0 0,1 1 0,-1-1 0,-1 1 0,1-1 0,-1 1 0,-1 0 0,0-1 0,0 1 0,2 0 0,-1 0 0,0 1 0,-1-1 0,0 0 0,0 1 0,-1-1 0,-1 0 0,0 1 0,2-1 0,-1 0 0,-1 1 0,0-1 0,-1 0 0,1 0 0,0 1 0,1 0 0,4 1 0,2 0 0,1 1 0,0-1 0,-1 1 0,-2-1 0,-2 0 0,-3-1 0,1-1 0,-4 0 0,-2 0 0,-1-1 0,0 0 0,2 1 0,5 1 0,2 0 0,0 1 0,-2-1 0,-4-1 0,-5-1 0,5 1 0,-6-2 0,-2 0 482,10 3 1,-3-2-483,-3-2 0,-4-1 0,10 0 0,-2-2 0,-36-7 1493,-6 0-1493,-2 0 2231,-6 0-3580,0 4 2438,-4 4-10920,-2 5 8709,-7 5 1,-11 2-1,-10 3 1</inkml:trace>
  <inkml:trace contextRef="#ctx0" brushRef="#br0" timeOffset="26828">16722 13812 22331,'-7'-46'3688,"-6"-2"-2969,-9 2-539,-8 0-180,2 19 0,-3 2 0,-19-6 0,15 12 0,-2 9 0,-7 25 0,2 13 0,8 1 0,2 6-1462,1 5 0,0 5 0,5 3 1462,5 2 0,4 3 0,1 1 0,0 7 0,1 3 0,3 5 52,5-10 1,0 5-1,3 3 1,1 0 0,3 0-53,3-12 0,0 1 0,3 0 0,2 0 0,1 1 0,2 0 0,2-2 0,2 1 0,1 1 0,2 0 0,1-1 0,1-3 0,1-3-158,5 7 1,1-2 0,3-4 0,1-3 0,4-3 157,11 3 0,4-4 0,3-5 0,-2-8 0,4-8 0,0-7 0,0-5-234,0-2 1,1-3-1,-2-6 234,-2-4 0,0-5 0,-3-3 0,-3-3 0,-1-3 0,-4-5 0,-3-4 0,-4-4 0,-4-3 0,11-19 0,-11-7-199,-17 5 0,-9-5 0,-4 3 199,-6-5 0,-9 3 275,-3 11 1,-6 0-1,-9 10-275,-16 16 0,-11 11 0,-2 8 0,12 5 0,-1 5 0,-1 3 0,0 1 0,0 0 0,-1 1 0,1 1 0,1 4-397,-11 11 0,2 5 0,7 1-997,6 7 0,7 2 1394,7-3 0,5 2 0,6-1 0,4 1 0,4-1 0,1 0 0</inkml:trace>
  <inkml:trace contextRef="#ctx0" brushRef="#br0" timeOffset="28678">24860 4461 25792,'-7'-35'1349,"2"-3"-1259,10-10-45,10 10 0,8-1-45,11-6 0,6 1-788,-1 2 0,3 1 788,6 1 0,-1 5 0,-17 15 0,-1 2 90,19-13 496,-11 9-496,-13 11 529,-8 4-349,-10 21-1,-2 14-224,-9 22 0,-3 10-885,3-4 0,0 3 840,-2-2 0,-1 5 0,0 3 0,1-5 0,1 2 0,0 2 0,1 0 0,1-11 0,0-1 0,1 2 0,0 0 0,0 2 0,0 8 0,0 2 0,-1 1 0,1-1 0,1-5 0,0 0 0,1-2 0,1-3 0,-1-2 0,1 8 0,1-4 0,0-3-101,2 2 0,0-5 101,0-18 0,-1-1-695,1 2 0,0-3-564,-1-4-360,-2-8-720,-7-9 2339,-10-4 0,-13-1 0,-10 3 0</inkml:trace>
  <inkml:trace contextRef="#ctx0" brushRef="#br0" timeOffset="28828">24503 6214 25792,'-48'19'1889,"18"-7"-1709,23-7-90,37-10 90,30-2-180,-12 0 0,4 1-850,-8 1 1,1 1 0,2 0 729,6 0 0,1 0 0,1 1-240,2 1 1,2 0-1,-1 1-270,-1 2 1,0 0-1,0 2-2647,-5 0 0,0 0 0,-2 2 2538,-4 0 0,-2 2 0,-1 1 1,9 4-1,-2 1 0,-8 1 1,1 1-1</inkml:trace>
  <inkml:trace contextRef="#ctx0" brushRef="#br0" timeOffset="29474">16024 16699 24623,'-5'-5'2249,"2"-3"-2069,10 0-180,11-2 89,20-2-89,23-1-627,-20 6 0,2 1 627,6 0 0,2 2-180,4 0 0,0 2-180,-1 1 0,0 0-135,-2 1 1,-2 0-226,-6 2 1,-3 1-316,-4-1 1,-3 1 1034,19 8 0,-20 1 0,-10 1 0</inkml:trace>
  <inkml:trace contextRef="#ctx0" brushRef="#br0" timeOffset="29879">16113 16683 25612,'-37'-10'1440,"6"5"-1351,7 0 1,8 5-90,4 11 0,6 8 0,2 17 0,4 9 0,0 7 0,2 1 0,0-4 90,0-8-90,0-11 0,0-14 0,0-7 0,4-9 0,4 0 0,8-2 0,11-6 0,15-7 0,15-4-940,-23 9 0,1 0 940,4 3 0,0 3 45,0 4 0,0 3-45,-2 4 0,-1 6 0,-2 5 0,-3 5 0,-3 3 0,-3 6-361,1 24 1,-6 5 360,-7-13 0,-5 1 0,-3 18 0,-5-1 0,-8-20 0,-5-3 44,-3 0 1,-3-2-45,-2-4 0,-2-2 0,-2-4 0,-1-1 0,0-6 0,-1-3-179,-24 12-721,-12-17 181,20-14-181,-7-13-269,23-9-450,5-3-810,2-3 2429,2 3 0,-4 3 0,-1 2 0</inkml:trace>
  <inkml:trace contextRef="#ctx0" brushRef="#br0" timeOffset="30238">14663 17476 27141,'-55'-28'1440,"10"5"-1440,15 5 0,21 6 0,25 2 0,27 2 0,-8 4 0,5 0-901,11 3 0,5 0 901,-11 0 0,3 0 0,1 0-406,9 3 0,3 0 0,2 1 406,-8 0 0,1 0 0,1 0 0,2 1-479,-6 0 1,-1 0 0,3 1 0,2 0-1,4 0 479,-4 0 0,4 1 0,3 0 0,2 0 0,1 1 0,0-1 0,-2 1 0,-2-1-229,0 0 1,-2 0-1,-2 0 1,1 0 0,0 0-1,3 0 1,1 0 228,-7 0 0,2 0 0,1 0 0,2 0 0,0 0 0,1 0 0,-1 0 0,-2 0 0,-1 0 0,-2-1-105,11 2 0,-3-1 1,-1 1-1,-1-1 1,-1 0-1,1 0 1,0 0 104,0 0 0,1 0 0,-1 0 0,0 1 0,1-1 0,-1 0 0,-1 0-65,-1 0 1,-1 0 0,0-1 0,-1 1 0,2 0 0,0 0 0,2 0 64,0-1 0,1 1 0,2 0 0,0 0 0,1 0 0,-1-1 0,-1 1 0,-2-1 0,2-1 0,-2 1 0,0-1 0,-1 0 0,-1-1 0,1 1 0,-2 0 0,8 0 0,0 1 0,0-1 0,-2 0 0,-2 0 0,-4-1 133,9-1 0,-3-1 1,-6 0-1,-7-1-133,0 0 0,-7 0 632,-10 0 1,-3 0-633,9-2 1096,-22-1-2715,-20 0 2310,-20 1-691,-22 9 0,-23 6 0,26-3 0,-1 1 0</inkml:trace>
  <inkml:trace contextRef="#ctx0" brushRef="#br0" timeOffset="30938">17266 17918 19354,'-13'0'5127,"7"0"-4404,2 0-723,13 0 221,9 0-131,14-6 0,2-1 382,0 1-202,27-8 90,-51 12 164,-6 2-344,-4 0-90,0 9 0,0 29-660,0 8 1,0 12-1,0-4-1094,2 3 0,0 0 637,-2 0 1,1 3 0,0-10 1026,5 6 0,-4-34 0,0-7 0</inkml:trace>
  <inkml:trace contextRef="#ctx0" brushRef="#br0" timeOffset="31123">17323 18284 26422,'-12'-13'2159,"0"1"-2159,5 2 0,7-1 0,16 1 0,18-2-720,21 1 0,-20 6 1,2 0-361,5 2 1,1 1-360,2 0 0,0 2 831,-1-1 1,0 2 0,-1 2-1,-1 3 1,-3-1 0,1 1-1</inkml:trace>
  <inkml:trace contextRef="#ctx0" brushRef="#br0" timeOffset="33502">12698 1707 22014,'-10'-5'2519,"0"-1"-2069,5 4 89,2-1 271,3 3-450,12 0 0,8 0-1,18 0 1,12 7-90,14 2-617,-26-2 0,3 1 437,4 0 0,3-1-544,5-2 1,2-1 498,8 3 0,3-1-410,-19-5 0,1-1 1,5 1 364,-2 1 0,4 0 0,3 1 0,0-1 0,-2 0-603,3-1 1,-3-1-1,2 0 1,3 0 602,1 1 0,5 0 0,1 0 0,-2 0 0,-3 0 0,-1 0 0,-4 0 0,1 0 0,2 0-235,1 0 0,3 0 0,1 0 1,-1 0-1,-4 1 235,-1 0 0,-3 1 0,-1 0 0,3-1-104,-4 0 1,2-1 0,1 0 0,-3 0 0,-4 0 103,6 0 0,-4 1 0,-2-1 0,-3 0 0,-2-2 0,0 1 0,13 0 0,-2 0 0,-8 0 0,-3 0 239,-9 0 0,-1 0-239,1-1 0,-3 0 1809,8-2-1809,2 0 2409,-25 1-2409,-3 0 2099,-9 1-2369,-2-1-180,-5 2-179,-5-2-361,-2-3-269,-5-1-360,-4-4-720,-1 0 2339,-5-3 0,-1-2 0,-1 0 0</inkml:trace>
  <inkml:trace contextRef="#ctx0" brushRef="#br0" timeOffset="34042">15703 1386 22194,'-19'-28'3418,"3"3"-2788,2 4-90,7 6-270,-2 3-91,9 6-89,-4 2 0,15 4-90,11 9 0,27 6-361,-16-1 0,3 1 406,9 2 0,2 1-498,4 3 1,2 1 452,2 1 0,0 1 0,1 1 0,-1 0 0,-1 0 0,-2-1 0,-3 0 0,0 0 0,8 4 0,-3-1 0,-19-9 0,-2 0 0,6 3 0,-5-3 0,-10-3 90,-10 2 90,-15 3 90,-17 18-90,-14 8 0,-9 11-256,14-18 0,-4 5 1,-2 2-1,0 2 0,1-1 76,-1 2 0,0 0 0,-1 1 0,1 0 0,-1 0-268,0 2 0,-2 1 1,1 0-1,1-2 1,3-2 267,-6 13 0,3-4 0,5-5 0,4-5 0,3-5-125,4-6 1,2-3 124,-10 20 0,7-17 0,5-11 973,8-16-973,2-12 2420,4-23-2420,-5-19 0,1 11 0,-1-4-875,-2-10 1,-2-3 874,0-13 0,0-3 0,2 15 0,1-1 0,0-1 0,0-5 0,1-1 0,0 0 0,0-2 0,1 1 0,1 0-896,0 2 0,1 1 1,0 0 895,-1 6 0,0 0 0,0 1 0,3-15 0,-1 3-163,-2 10 1,1 2 162,1 10 0,2 2 0,-1-20 0,0 15-810,0 12 799,0 11-1428,0 10 2379,-4 10-940,3 10 0,-8 10 0,2 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34:49.92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12134 4436 21924,'-39'0'2879,"0"0"-2160,1 0 271,1 0 179,5 0-269,3 0-900,5 0 0,5 0 0,5 0 0,19 0 0,21 6 0,38 3-136,-13-2 1,6 1 135,-9-2 0,2-1 0,3-1-1101,5 1 0,3-1 1,5 0 1100,-9 0 0,4 0 0,2 0 0,-1 0 0,-3 0 0,0-1 0,-2 1 0,-1-1 0,2 1-309,0-1 0,2 1 1,1 0-1,-3-1 0,-4 0 309,6 0 0,-5 0 0,1-1-359,8 1 0,1 1 0,-5-2 359,2-1 0,-4-1-360,8 5 0,-7-1-1259,-10-3-160,-24 11-650,-24-11 2840,-27 6 1,-27-7 0,19 0 0,0 0 0</inkml:trace>
  <inkml:trace contextRef="#ctx0" brushRef="#br0" timeOffset="461">12710 4497 25253,'-35'-7'719,"1"1"1,-28-7-271,10 5 181,11 3 180,7 3-810,2 13 0,-2 12 0,1 22 0,0 8-1232,3-6 0,-1 6 1232,3-1 0,-5 9 0,1 1 0,2-4-436,3-3 0,2-3 0,-1 2 436,0 0 0,-1 2 0,0 0 0,3-4 0,3-4 0,2-4 0,0 0 0,-5 16 0,1-1 393,1 3 1,5-3-394,12-14 0,6-3 0,1-5 0,7-8 0,45-8 0,-16-27 0,3-6-532,11-4 0,4-2 532,-14 4 0,2-1 0,4 1 0,6 0 0,5 0 0,2 0 0,-4 3 0,4-1 0,-2 2 0,3 2-360,-4 2 0,4 1 0,-1 2 0,-5 4 360,-4 5 0,-4 4 0,-1 4 0,-3 3 0,-2 3 0,-2 6-39,5 20 0,-4 10 0,-4 0 39,-11-9 0,-4 0 0,-2 4 0,-3 0 0,-2 4 0,-2 1 0,-5-3 0,-6 4 0,-6-1 0,-3-1 0,-1 1 0,-4-1 0,-5 2 0,-2-4 0,-5 1 0,-2 0 0,0-5 0,0 2 0,-1-5 0,-3 1 0,-7 8 0,-3 0 0,1-7 0,0-9 0,1-7 0,4-6 0,1-4-873,-24 1 873,12-12 646,11-20-646,13-9 0,11-15 2182,16-13-2182,10 7 0,7-2 0,7-4 0,4 1-645,2 0 1,1 1-76,4 5 1,-1 4-271,-9 12 1,-1 3 166,0 0 0,1 0 823,-1 2 0,1 1 0,0 1 0,0 2 0,1 0 0,0 1 0</inkml:trace>
  <inkml:trace contextRef="#ctx0" brushRef="#br0" timeOffset="845">15829 4669 16071,'9'-38'719,"0"0"1,0 3 0,-1 1 1224,0-3 0,-1 2-1314,1-7 800,1 1-1430,-5 51 0,1 37 0,0 15 0,-3-18 0,-1 2 0,1 4-337,0 7 1,0 4 0,0 3 0,-1-1 336,-1-2 0,-2 0 0,1 1 0,-1 1 0,0-10 0,1 1 0,0 0 0,-1 2 0,-1 3 0,0-4 0,-1 4 0,0 1 0,0 2 0,-1-1 0,1-1 0,-1-3 0,1 7 0,-1-3 0,1-1 0,-1 1 0,0 5-179,0-9 0,-1 5 1,0 2-1,-1 2 0,1-1 1,0-2-1,0-4 0,0-5 179,-1 15 0,1-7 0,0-3 0,-1 4-203,1-4 0,-1 2 0,0 1 1,0-3-1,1-6 203,0 2 0,0-5 0,0 0 233,0 2 1,0 0-1,0-5-233,1 1 0,1-4 680,-2 6 1,3-13-1580,3-32-1080,0-32 630,1-8 0,1-7 1434,2-12 1,1-3 0,0 12-1,2-2 1,0 0 0,2-5 0,-1 0-1,1 0 1</inkml:trace>
  <inkml:trace contextRef="#ctx0" brushRef="#br0" timeOffset="1439">17652 4908 27501,'0'6'1080,"0"-2"-1080,-4-4 0,4 0 0,-9 0 0,2 0 0,-5-6 0,-1-7 0,-1-13 0,0-12 0,-2-8 0,3-10-367,5-5 367,8-3 0,10 3 0,8 3 0,11 9 0,-2 25 0,4 3 0,21-2 0,-16 15 0,3 7 0,5 17 0,-2 9 0,-9-2 0,-2 4-377,11 13 0,-4 5 377,-14-4 0,-5 4 0,-5 8 0,-4 6 0,-2-1-590,-2-10 1,-2-1 0,-2 3 589,-2 0 0,0 4 0,-3 0 0,-1-3 0,-4 5 0,-3-2 0,-3-1 0,-1 1 0,-3 0 0,-1-1 0,-2 1 0,-2-1 0,-1 0 0,-1-3 0,-2-1 0,-1 0 0,1-3 0,-2-1 0,0-1 0,2-4 0,-1-1 0,-1-1 0,-12 11 0,-1-2 0,4-6 0,1-3 0,2-8 0,1-2-99,3-4 1,1-2 98,-21 6 265,-2-13-265,23-15 0,3-13 614,26-12-614,34-27 0,13 9 24,-1 22 0,13 1 0,-1 5-24,-6 6 0,-1 4 0,5 1-634,4 2 0,6 1 0,1 2 1,-2 2 633,-2 3 0,-1 2 0,0 2 0,2 0 0,-10-1 0,1 0 0,0 1 0,2 1 0,4 1-244,-5 0 0,3 1 0,2 1 1,1 0-1,0 1 0,1 0 1,-2 0 243,1 0 0,0 0 0,-1 0 0,1 0 0,0 1 0,-1-1 0,0 1 0,-1-1 0,0 0 0,0 0 0,-1 0 0,0 0 0,0 0 0,-2 0 0,0 0 0,1 1 0,0-1 0,0 1 0,-1-1 0,1 0 0</inkml:trace>
  <inkml:trace contextRef="#ctx0" brushRef="#br0" timeOffset="2715">20328 1813 24803,'-7'-45'2518,"-2"3"-1798,-7 5-180,-4 4-540,-21 2 0,-3 14 0,11 16 0,-1 7 0,-1 9 0,1 8-917,-7 13 0,0 7 917,10-8 0,0 3 0,0 1-834,-3 7 1,0 2 0,0 1 833,-2 4 0,-1 2 0,0 0 0,10-12 0,0 0 0,0 1 0,0 0-489,1-2 0,0 1 0,0 0 0,0 0 489,-6 12 0,0 0 0,1 0-269,3-5 1,1 0 0,1 0 268,2-5 0,1 0 0,1 2-55,-2 6 1,1 3 0,2-5 54,0 3 0,2 0 394,5-8 1,0 2 0,4-6-395,-1 14-180,6-1-809,5-32 174,0-21-1344,0-16 1235,0-26 924,0-24 0,2 25 0,0-1 0,0-6 0,0 0 0</inkml:trace>
  <inkml:trace contextRef="#ctx0" brushRef="#br0" timeOffset="3194">19004 2413 21745,'-11'-33'1169,"0"-1"0,-11-27-719,3 11-90,5 11 629,6 21-539,4 25 90,4 34-136,0 19 1,0 10-1136,0-11 0,0 3 791,0-3 0,0 4 0,0-3-30,0-12 0,0-2 0,0 0 0,0 0 0,0 0 0,0 0-30,-2 20 0,0-2 0,2-5 0,-1-1 0,0-6 0,-1-3 0,2-5 0,0-1 45,0 2 0,2-3 45,2 11 0,4-1-90,6-34 0,6-7 0,9-7 0,29-4 0,-8 0 0,-15 0 0,1 0 0,15 5 0,-4-4 0,-5 3 0,-5-4 0,-5 5 1732,-4-4-1732,-5 3 0,-3-4 0,-6 0 0,-3 0 0,-5-2 0,-5-10 0,-4-11 0,-5-20 0,-7-20-587,5 22 1,-2-2 586,-1-8 0,-1-3 0,-2-6 0,0-2 0,5 19 0,0-2 0,0 1-425,-1-3 1,0 0-1,0 1 425,1 0 0,0 0 0,0 0 0,0 3 0,1 0 0,-1-1-314,-2-5 0,0-2 1,1 5 223,0-1 0,1 3-540,-3-7 1,3 9-3059,7 23 3909,8 22 1,10 28-1,7 13 1</inkml:trace>
  <inkml:trace contextRef="#ctx0" brushRef="#br0" timeOffset="4486">21855 2657 24803,'14'-23'1259,"-1"5"-989,-7 8-180,-2 5 0,-4 14-90,-6 7 90,-8 23-90,-2-9 270,-9 6-90,15-30-180,-1-16 179,11-23-89,6-23-320,-2 21 0,2-2 320,3-3 0,2-2 135,9-13 0,1 1-180,-5 16 0,1 2 90,3-7 0,3 13-45,16 40-90,-10 32 0,-9 1 0,-3 8-1590,-2 5 0,-3 4 1590,-4-15 0,-1 1 0,0 1 0,0 3 0,-1 0 0,0 1-456,-1 1 1,1 0 0,-2-1 455,0-1 0,-1 0 0,1-2 0,1 20 0,0-3 0,-2-8 0,0-2-340,0-9 0,0-1 340,-2-10 0,0-2 0,1 18 0,-2-16 2167,-11-26-2167,-35-44 0,20 10 0,-2-4 555,-16-17 1,-1-3-556,3 2 0,0 0 145,12 13 0,-1-1 0,1-1-145,-2 0 0,0 0 0,0-1 0,0 0 0,1 1 0,0-1 0,1 2 0,0-1 0,1 1 0,-11-15 0,2 0 0,4 5 0,3 1-248,6 4 0,3 2 248,5 4 0,4 2 0,6-29 0,27 5 0,1 27 0,7 2 0,13-3 0,7 2-515,-9 8 1,3 0 0,3 1 514,9-1 0,4 0 0,2 2-310,-9 3 1,2 1 0,0 0-1,2 1 310,4 0 0,0 0 0,2 1 0,-1 1 0,1 1 0,1 0 0,-1 0 0,0 2-196,-3 0 0,1 1 0,-2 0 0,-1 1 173,-4 1 1,-2 0-1,0 1 1,-2 1-8,7-1 0,-1 2 0,-1 0 117,-1-2 1,-1 1 0,-5 5-88,0 10 0,-6 3 0,-5-3 0,-10 6 90,-27 44-90,-12-30 0,-5 0 351,-3 5 1,-3 2-352,0 2 0,-1 2 548,-1 2 0,1 1-548,3 0 0,1 0 0,3 0 0,2 0 0,4-2 0,3 1 0,2-5 0,4 1 0,9 11 0,3-2 0,-2-17 0,1-1 0,6 6 0,2-4 2395,5-1-2306,0-10-89,-1-10 0,-5-6 664,-2-11-664,-8-11 0,0-13 0,-4-20 0,0-5 0,0-3-276,0 8 1,0-2 275,-1 6 0,1-4 0,1 0 0,3-1 0,1-1 0,0 4 0,2-6 0,1 1 0,6-12 0,5 5-58,-2 25 0,5 7 58,17 3 0,5 7 0,-9 11 0,1 4 0,14 5 0,-1 9 0,-6 19 0,-5 7 0,-12-10 0,-2 2 0,4 12 0,-6 0-1027,-10 16 1027,-12-6 0,-11-7 0,-7-13 1425,-5-14-1425,-1-17 0,3-20 0,5-20 0,8-18 0,7 19 0,4-2-288,2-5 1,4-1 287,1-3 0,3 1 0,2 0 0,4 2 0,7-6 0,3 4 0,-8 18 0,1 4 1144,31-15-1144,-23 53 0,-7 32-336,-14-11 1,-2 4 335,-2 9 0,-2 5 0,-1 6 0,-1 5 0,0-3-677,-1-12 0,0-3 0,0 3 677,-1 14 0,-1 3 0,1-6 0,1-1 0,-1-4 0,-1-6 0,1-2 283,0-7 0,2-2-283,-1 0 0,2-4 0,2-1 0,0-7 0,4-44 0,-2-22 0,0-9 0,0 5 0,1-4-136,-1-1 0,0-3 0,1 1 136,4-11 0,1 1 0,0 2 0,2 3 0,2 4 0,3 4 730,-1 7 0,4 5-730,3 7 0,4 6 0,4 7 0,3 7 0,7 6 0,2 8 0,6 4 0,3 7 0,0 3 0,3 3 0,-2 1 0,5 4 0,0 0-320,-11-3 0,2 0 0,-6 0 320,-8-3 0,-5 0-1080,17 18-1528,-25-2 2608,-29-3 0,-36 6 0,10-19 0,-1-1 0</inkml:trace>
  <inkml:trace contextRef="#ctx0" brushRef="#br0" timeOffset="5134">17733 1204 24893,'-2'-42'449,"0"1"1,-5 5 0,-5 3 0,-32-13-181,11 35 1,-3 7-2406,-10 5 1,-2 8 2360,-7 11 0,-2 6-135,13-5 0,0 3 0,0 2-331,-3 7 1,0 2-1,0 3 241,10-7 0,0 1 0,0 2 0,-2 4-165,-3 8 0,-1 4 0,-1 4 0,1-1 0,3-2 165,-1 0 0,3-1 0,1 0 0,-2 3 0,2 0 0,-3 3 0,1 1 0,2-1 0,3-4-264,6-6 0,2-2 0,2-2 0,1 0 264,-5 9 0,2 0 0,1-1 55,3-6 0,1-2 0,1-1-55,-3 10 0,2-3 367,4-7 0,1-4-1087,-6 17 929,6-18-2278,9-23 1355,-3-24 714,3-26 0,0-25 0,4 23 0,1 1 0</inkml:trace>
  <inkml:trace contextRef="#ctx0" brushRef="#br0" timeOffset="5483">15813 1879 23544,'-19'-28'1888,"3"10"-1168,2 29-90,2 30-331,4 3 1,0 10 0,1-1-1585,0-6 1,0-2 0,0 5 1306,0 2 1,-1 4 0,1 1-1,0-3 8,-1 4 0,0-2 0,1-1-118,0 1 1,0-1-1,1 0 88,1-5 0,2 1 0,0-2 45,-2 18 0,3-2-45,3-9 0,3-3 45,1-7 0,4-3-45,3-8 0,4-4 0,6-5 0,3-4 0,6-4 0,3-3-83,6-3 0,2-4 83,4-2 0,1-2 0,2-1 0,0-3-223,-1-3 0,-2-2 268,-2 0 0,-3-3-1,-3-2 1,-2-2-45,23-19 0,-15-12 0,-17-15 0,-21 21 0,-4-2 0,-4-9 0,-4-3 0,-6-8 0,-3-2 361,4 16 1,-2-1 0,-1 0-362,-2-3 0,-1 1 0,-3-3 0,-2 1 0,-3-2 0,0 0 0,-1 3-30,-1 0 0,0 3 0,-2-1-300,-7-9 0,-3-1 1,1 8-103,-1 6 1,1 7-559,2 6 1,1 4-451,6 7 1,1 3 1517,-19-2 0,18 20 0,8 10 0</inkml:trace>
  <inkml:trace contextRef="#ctx0" brushRef="#br0" timeOffset="5975">17611 1254 24713,'0'-20'1619,"0"2"-1349,0 3-90,0 5-90,0 4 179,2 34-89,2 11-180,-1-2 0,1 8-580,-1 4 1,1 7-1,0-3 580,1 12 0,-1 0 0,0-6 0,0 2 0,0-2-216,0-10 0,0-2 0,0-4 216,0 1 0,1-2 45,0 3 0,2-7-45,3-20 0,4-27 0,6-32 270,2-17 0,2-8-758,-3 14 0,-1-1 488,-1 3 0,1-2 0,-1 4 0,1 1 0,-2 5 253,-1 6 0,-1 3-253,8-17 0,-4 26 0,-4 24 0,-2 27 0,-2 10 0,-3-2 0,0 2-239,4 21 0,-1 3 194,-4-9 0,-1-1-405,0 0 0,0 0-225,-1-3 1,0-2-91,-1-5 1,0-3-1125,4 23 2299,-5-25-410,-3-26 0,-1-28 0,0-16 0</inkml:trace>
  <inkml:trace contextRef="#ctx0" brushRef="#br0" timeOffset="6852">18066 1412 13913,'-2'-37'749,"0"-1"1,0 4-1,0 0 2143,4-22-2083,18 4-539,5 23-90,21 6 0,1 34-90,2 9 1144,-2 18-1234,-6 5 0,-11 6 0,-18-16 0,-3 0 90,-5 15 794,-11 6-884,-9-29 3407,-12-12-3317,12-13-90,-2-8-90,17-10 315,25-4-225,3 7 0,7 9 0,4 5 0,14 11 0,-18 1 0,-3 4 0,7 16 0,-11 4 0,-7-1 0,-10-6 0,-4-5 0,-4-13 90,-6-7-90,0-14 0,-1-11 0,2-9 0,3-12 0,5-8 0,7-5 0,9-1 0,8 4 90,-8 26 0,3 4 0,12-5 0,11 11 90,-15 35-91,1 20-44,-18-8 0,-2 3-45,2 6 0,-3 6 22,-5 1 1,-1 7 0,0 1-1,-1-5-22,1 13 0,-1 0-94,0 1 0,-1 5 0,-2-9 318,-2-16 1,0-9-135,0 4 0,0-23-90,0-48 0,2-31 0,1 20 0,2-3-632,2-8 1,4-3 631,-3 16 0,2-1 0,2-4 0,4-1 0,4-4 0,0 0 0,0 3 0,1-3 0,-1 3 0,3-2 0,-1 5 0,2-2 0,1 1 0,-1 5 0,9-9 0,1 6 0,-3 6 0,1 4 0,-3 8 0,-1 4 0,17-10 0,-9 18 0,-13 21 247,-11 25-247,-16 23 0,-3-17 0,-3 2-326,-3 4 1,-2 1 325,-2 3 0,1 1 0,-1-3 0,1 2 0,-1 11 0,2-1 0,6-18 0,2-1 0,-2 6 0,3-3 1204,12-3-1114,4-20-90,10-6 0,7-24 0,4-11 0,-1-23 90,-9-3 0,-2-6-46,-6 11 0,-1-1 1,3-17 0,-1 1-45,-7 20 0,-2 3-61,0 4 1,0 2 60,3-19 0,0 13 0,2 15 0,6 10 0,8 16 0,15 10 0,10 10 650,6 5-650,0 0 0,-6-2 130,-1-2-1299,-19-12-630,-3 6-900,-19-16 2699,-14 9 0,-16 0 0,-13 4 0</inkml:trace>
  <inkml:trace contextRef="#ctx0" brushRef="#br0" timeOffset="7436">15394 817 25163,'7'-35'1349,"-14"1"-899,-23 8 269,-31 16-2157,14 13 0,-3 6 1558,7 2 0,-1 3 0,-1 2-608,-10 5 1,0 4-1,-2 2 488,8-3 0,0 1 0,-1 2 0,0 2 0,-3 3 0,-1 2 0,-1 1 0,1 1-205,9-5 0,0 0 0,0 1 0,0 1 0,1 1 205,0 1 0,-1 1 0,2 1 0,0 0 0,0 1 0,2-1 0,0 0 0,1 1 0,1 0 0,1 1-359,-7 8 0,1 1 0,1 0 0,2 0 359,3-3 0,1 0 0,2 1 0,1-2 0,-6 11 0,2 0 0,2-1 73,5-6 1,2-1 0,2 2-74,1 5 0,3 1 0,2-3 0,3 2 0,3-2 0,0 9 0,5-5-899,10 0 838,0-14-2548,0-13 2687,0-23-78,-11-51 0,1-15 0,0 11 0,0 0 0</inkml:trace>
  <inkml:trace contextRef="#ctx0" brushRef="#br0" timeOffset="7736">13031 2042 22644,'-19'-62'2788,"3"9"-2518,2 14 0,2 26 180,-2 30-180,-4 39-135,6-12 0,0 7-710,2-6 1,-1 7 0,0 2-1,1-3 605,0 5 0,1-2 0,0 3-558,1-1 1,-1 3 0,2 0 0,2-5 527,2-2 0,1-4 0,3-1 45,5 21 0,4-3-371,2-7 1,6-2 325,7-6 0,5-3 0,4-6 0,5-4 0,4-6 0,2-5 0,3-5 0,2-4 0,-2-7 0,0-3 45,-1-4 0,-1-4-72,-4-2 0,-2-4 72,-4-2 0,-3-4 134,18-23 91,-17-17-180,-23 20 0,-5-3-304,-4-6 1,-4-2 258,-5-5 0,-3-2-45,-3-4 0,-3-2 764,-3 1 1,-4-3-825,-2 7 0,-3-3 0,-1 5-210,-5-6 1,-4 3-386,6 10 1,-3-2 0,0 7-21,-4 6 1,0 6-451,1 2 1,-1 5 1113,3 3 1,1 4 0,1 4 0,1 3-1,-30-2 1</inkml:trace>
  <inkml:trace contextRef="#ctx0" brushRef="#br0" timeOffset="9235">11329 1178 23004,'-18'-33'2069,"4"-2"-1710,5-4-89,13-1-180,12-1 90,17 3-180,16 4-389,10 11 389,-25 17 0,1 4 45,1 6 0,-1 5-45,1 5 0,-2 5 45,-1 7 0,-3 4-324,-2 6 1,-5 4 278,-3 5 0,-5 2 0,-4 5 0,-4 1 45,-5 0 0,-2 1-45,-3-1 0,-3-2 0,-1-4 0,-2-2 45,1-5 0,-1-3 45,-7 21 0,4-20 0,5-17-90,4-17 0,15-30 0,6-5 337,16-21-337,7 3 0,-9 19 0,1 2 0,17-6 0,-19 15 0,-2 7 0,4 19 699,-9 12-609,-8 16-90,-7 9 0,-6 4 0,-3-1 90,-7-7-90,0-9 90,-18-20-90,-4-32 0,-2-16 71,32-3 1,10-18 0,7-7 0,2 4 0,-3 12-452,1 6 1,4 2 424,4-15 0,7-14 0,1 8 0,-1 31 0,0 40 0,-1 16-316,3 4 0,-1 8 301,-3 7 0,0 8 0,-2-2-30,-7-10 0,-1-2 0,0 5-221,0 6 0,2 6 0,-1-1 0,-4-6 221,0 5 0,-2-4 45,2 10 0,-2-7-45,-7-16 0,-4-26 940,-5-32-940,-5-32 0,4 14 0,0-4-942,-2-9 0,1-3 942,3 12 0,1-1 0,0-1 0,1-3 0,-1-1 0,4-4-126,2-3 1,2-4 0,3-2 0,1 1 102,3 2 1,3 1-1,1-1 1,1 2 22,0 1 0,0-1 0,2 2 0,3 5 0,8-7 0,3 4 0,2 11 45,6 12 0,1 12-234,-2 7 1,0 8 188,-2 10 0,-2 6 0,-5 8 0,-3 7 0,4 18 0,-7 6 90,-10-5 0,-3 1 1040,0-1 1,-4-4-1131,-8 6 1740,-10-41-1740,-2-24 0,-3-19 0,3-22 0,5 19 0,1-1-141,3-8 0,1-1 141,2-3 0,0-1 0,4-1 0,1 1-191,1 3 0,4 3 191,6-1 0,3 7 0,15 6 0,12 30 0,-33 29 0,-3 11 0,0 9 0,-4 4-490,-2 7 1,-3 3 489,-4 4 0,-4 1 0,-5-1 0,-4-2 0,-4-2 0,-3-3 0,-5-5 0,-3-4 0,-2-5 0,-3-5 0,-1-7 0,-2-5 391,1-6 1,-3-8-392,-10-8 0,0-10 0,13-4 0,4-9 0,-11-28 0,10-10-93,19 12 0,7-3 93,2 3 0,3-2 0,3 1-1418,8-9 1,6 3 1417,3-1 0,3 2 0,5 3 0,3 1-310,4 3 1,3 3 309,3 4 0,4 2-118,2 4 0,5 2 118,-3 8 0,5 1 0,-3 3-72,7-1 0,-10 6 72</inkml:trace>
  <inkml:trace contextRef="#ctx0" brushRef="#br0" timeOffset="9235">14192-1 23065,'30'32'0,"-12"29"0,-15-20 0,-4 2 0,-5 4 0,-2 1 0,-4 4 0,-1 2 0,0-6 0,0 2 0,1-2 0,-1 5 0,1-1 0,-1 12 0,3-4 0,4 4 2340,13-2-2340,-1-26 1832,5-7-1832,-6-27 432,-1-15-432,-4-14 0,0-19 0,0-18 312,0 28 1,1-2-313,4-18 0,0 1 0,-1 16 0,1 1 0,4-10 0,2 4 0,9 0 0,12 9 0,11 14 0,12 9 0,-12 15 0,1 5-1317,18 7 1317,-23 0 0,-5 3 0,-3 10 0,-15 2 0,-14-1-900,-14-4-1259,-12-5 2159,-9-9 0,-8-4 0,-2-7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28:32.946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11431 2728 17967,'0'-8'4407,"0"-1"-3867,0 3 90,2-1-1,0 4-89,2-2 449,-2 2-539,0 1 0,-2-1 1169,0 3-1349,0-2-180,0-1-90,-3 0 0,-2 6 0,-5 2 0,5 6 0,-6 1 0,5 3 0,-7 1 0,1 2 0,0-1 0,-2 8 0,1-3 0,-2 10 0,7-13 0,-10 12 0,10-11 0,-9 7 0,6-7 0,1 0 0,0 1 0,0-1 0,-2 0 0,1 1 0,2-1 0,0-2 0,-2 9 0,5-12 0,-5 6 0,11-11 0,-8 1 0,4-1 0,-8 4 0,7 0 0,-8 3 0,12-4 0,-8 0 0,8-3 0,-3 0 0,1 0 0,-2-4 0,1 3 0,0-3 0,0 4 0,3 0 0,-6-4 0,6 3 0,-6-4 0,6 6 0,-2-1 0,3 0 0,-4 9 0,-1-11 0,1 10 0,0-12 0,4 4 0,-3-5 0,2 5 0,-3-5 0,4 5 0,0 1 0,0 1 0,-3 1 0,-2 4 0,-5 20 0,0-4 0,-2 22 0,-1-7 0,3-2 0,-1 3-461,3-8 0,0 2 461,-4 17 0,0 3 0,3-8 0,0-1 0,1 3 0,-2 4-611,0-3 0,-1 5 0,1-3 611,2-13 0,1-2 0,-1 2 0,-3 12 0,1 1 0,0-3-170,0 1 0,1-2 170,1-11 0,-1 2 0,1-3 0,-1 5 0,0 0 0,0-4 0,0 4 0,0-6 0,1-7 0,0-2 0,-1 9 0,-1-1 0,-4 14 0,-1-3 0,1-2 0,2-3 0,5-7 0,-2-3 706,5-9-706,-1-5 1923,-2-8-1923,6-1 466,-3-16-466,4-10 0,-5-8-810,0-11-1798,-5 4 2608,6-9 0,0 2 0,4-5 0</inkml:trace>
  <inkml:trace contextRef="#ctx0" brushRef="#br0" timeOffset="801">16958 3302 20617,'18'-56'3868,"-2"1"-2187,-3 1-692,-5 3-989,-1 8 452,-4 5-452,1 7 0,-4 8 234,0 6-234,0 6 567,0 13-567,-4 20 0,-2 27 86,-1-9 1,0 6-87,-2 9 0,-1 9-848,1-7 0,-2 7 0,0 2 0,0-3 848,2-8 0,0-2 0,0 1 0,-1 3 0,0 2 0,-1 2 0,0 3 0,-1 1 0,1-1-317,2-9 1,0 2 0,-1-1 0,1 1 0,0 0 0,0 0 316,0-2 0,0 1 0,-1-1 0,1 1 0,0 1 0,0 0-274,-2 7 1,1 3 0,-1 0-1,0 0 1,1-3 0,0-3 273,-1 9 0,0-3 0,1-3 0,0-3 0,-2 7 0,1-4 0,1-4-172,1 2 1,2-6 171,0-13 0,2-4 735,1-1 0,1-6-735,0-10 801,-1-30-2420,3-20-180,-2-18-360,3-15 2230,-1 21 0,2-3 0,2-7 0,1-2 0,0-6 0,1 0 0</inkml:trace>
  <inkml:trace contextRef="#ctx0" brushRef="#br0" timeOffset="1776">17218 3419 16977,'0'-15'4588,"0"2"-4318,0-2-181,1 5 1,5-3-90,3 1 0,5 1 90,2-1 270,12-5 90,-8 3 270,6-4 89,-12 6-89,-4 1-1,-4 1-179,-2 2 449,-2-1 91,-2-1-990,4 1-90,-4 0 0,2 1 0,-2 3 0,0-3 0,0 21 0,-5 5 0,0 20 0,-2 4 0,-2 7 0,3 5 0,-7 2-1078,3 0 1078,0-3 0,2 0-3035,0 0 3035,-2 1 0,1-13 0,0 1-231,-5 23 231,4-21 0,-1 0 0,-2 20-977,4-17 1,-1 1 976,3-11 0,1 0 0,-3 11 0,0-1-640,-1 17 640,0-1 1584,0-4-1584,5-17 0,1 1 0,-6 20 0,7-20 0,2-1 0,-3 15 0,4 3 0,-4-1 0,4 2 0,-4 0 0,4-3 0,0 1 191,-4-8-191,4-17 0,-1 0 0,-2 14 2515,3 11-2515,0-23 0,0-6 2538,0-2-2538,0-3 0,0-2 109,0-2-109,0 5 0,0-8 0,0 6 0,2-9 0,-2 5 0,2-4 0,-2 4 0,0-5 0,0 7 0,0-2 0,0 4 0,0-3 0,0 1 0,0-1 0,0 2 0,0-3 0,0 0 0,0 1 0,0-3 0,-4-3 0,0-7 0,-1-10 0,2-2 0,3-8-1619,-8 2-1170,-1-3 2789,-9-7 0,-4 1 0,-3-3 0</inkml:trace>
  <inkml:trace contextRef="#ctx0" brushRef="#br0" timeOffset="4319">16990 3175 15448,'-4'-8'5577,"0"-1"-4947,4 3-271,0-1-89,0 0 0,0 3-90,0-3 90,0 5-90,0-4 270,0 1-271,0 0 181,-4-2-180,0 1 0,-1-1 90,-2 2 0,6 2-90,-2 1 269,3-3 1,0 2-270,0-2 360,0 0-271,0 2-89,0-2 90,0 3 720,0-1-990,25 21 0,14 5 0,12 9 0,6-3 0,-16-9 0,20 3 0,-18-11 0,10-1 0,-25-11 0,-2 0 0,-11 0 0,-7 0 0,-10 0-810,-7 0-719,-3 7-360,0 3 1889,-20 24 0,2 4 0,7-11 0,0-1 0</inkml:trace>
  <inkml:trace contextRef="#ctx0" brushRef="#br0" timeOffset="5463">16523 5884 14998,'-16'0'5667,"0"0"-4857,-1 0-361,1 0-89,0 0-180,0 0 90,-1 0 0,3 0 0,0 0 0,4 5-1,3-4 1,4 3 90,3-4 2428,0 0-2518,3 0-90,4 0 0,5 0-90,6 0 0,6 0 0,9 0 0,7 7 0,7 1 0,6 8 0,2-1 0,2 0-90,-18-8 0,1-1 0,18 7 0,-22-10 0,-1-1 0,7 3 0,-5-5 0,-7 0 0,-4 0 0,-7 0 0,-5 0 0,-4 0 0,-4 0 0,0 0 0,-2 0 0,0 0 0,0 0 0,2 0 0,0 0 0,2 0 0,-1 0 0,-1 0 0,-2 0 0,0 0 0,0 0 0,-6-2 0,3-1 0,-8-2-270,3 2-720,-5 1-179,1-1-90,4 3 89,-5-3 91,4 3 90,-7 0-181,2 0-2158,-8 7 3328,5-1 0,-7 2 0,6-3 0</inkml:trace>
  <inkml:trace contextRef="#ctx0" brushRef="#br0" timeOffset="5980">16661 5767 17877,'-4'-15'4317,"-3"-3"-3777,2 3-90,1-1 89,-4 4 91,7 4 0,-2 1-181,3 4 271,0 1-630,-7 2-90,5 9-90,-11 2-360,8 12-539,-7 2-540,2 5-1080,-2 4 2609,0 1 0,0 3 0,-1 1 0</inkml:trace>
  <inkml:trace contextRef="#ctx0" brushRef="#br0" timeOffset="8484">6306 3175 23094,'-12'-15'3328,"-2"-2"-2519,0 1 1,-4-2-270,-1 3-540,-1 2 0,0 3 0,-3 5 0,-1 3 0,-6 2 0,-7 11 0,-7 10 0,-9 19-136,23-13 0,-1 5 136,-1 4 0,-1 5 0,0 3-1007,-2 8 1,0 2-1,1 2 1007,7-13 0,1 0 0,0 0 0,2 1 0,0 2 0,1 1 0,2 0 0,1-3-173,1 4 0,3-2 0,0 0 173,1 3 0,1-1 0,1 1 0,0-2 0,1 0 0,2 4 0,3-3 0,1 3 0,1 0 0,1-3-337,0 2 1,1-3-1,1 1 337,1 11 0,2 2 0,2-5 0,4-3 0,2-5 74,0-4 0,6-1-74,10-4 0,8 0 0,-2-3 0,-1-3 0,5-4 502,13 0 1,7-1 0,-3-7-503,-7-10 0,2-7 0,8-4 0,6-5 0,-5-1 0,1-4 0,-1-3 0,-5 0 0,3-2 0,-4-2-981,9-8 1,-2-3 980,2-2 0,-2-2 0,-18 9 0,-1-2 0,-1 0 11,16-14 1,-2-1-12,-3-2 0,-3-3 0,-3 1 0,-3-3 0,-2-1 0,-3-1-340,-3-1 0,-3-1 340,-2 0 0,-3 0 0,-3 0 0,-1 0 0,-3 4 0,-2-5 0,-4-8 0,-2-6 0,-2 3 0,-2-1 0,-4-1-274,0 17 1,0-6 0,-1 2 0,-4 4 273,-8-16 0,-4 6 0,-2-5 0,-3 1 342,6 20 0,-1 1 1,-4-1-343,-11-14 0,-5-1 0,1 3 0,6 12 0,0 2 0,-3 0 0,-8-9 0,-4-1 0,1 5 0,-6 2 0,1 5 0,-1 4 0,-2 4 0,1 6 0,-1 5 122,0 8 1,0 6-123,-1 8 0,0 7 0,0 10 0,1 8-315,1 5 1,2 9-811,17-6 1,0 8 0,1 1-1,3-1 1125,0 3 0,3-1 0,1 4 0,1 1 0,1 3 0,2 1 0,2-3 0,6 0 0,0 1 0,1 0 0</inkml:trace>
  <inkml:trace contextRef="#ctx0" brushRef="#br0" timeOffset="13117">30821 14503 21385,'-7'-36'3778,"-2"1"-2609,8 7-90,-2 0-179,3 5-630,0 0-270,0 5 0,0 1 0,0 4 0,0 3 0,0 2 0,-4 15 0,-2 11 0,-5 22 0,-2 21 0,5-20 0,1 2-735,-1 7 0,0 2 735,0 7 0,0 2 0,-1 3 0,1 2 0,3-21 0,0 1 0,-1 0 0,1-1 0,-1 0 0,1 0 0,-3 21 0,0-2 0,0-4 0,1-3-193,0-5 1,0-2 192,2-7 0,0-2 0,2-5 0,-1-2 0,-5 20 0,8-13 0,-8-11 0,8-12 1405,-2-24-3384,10-25 2091,-4-13 1,9-8-1,-6 11 1</inkml:trace>
  <inkml:trace contextRef="#ctx0" brushRef="#br0" timeOffset="15082">23780 14081 23094,'-11'-45'2608,"1"-1"-1798,1 2 89,-2 4-89,-3 4-450,-2 6-360,-6 4 0,-5 8 0,-29 26 0,10 15 0,3 18 0,3 9-582,17-13 1,2 2 581,-4 18 0,4 1 0,12-15 0,4-2 0,4 0 0,4 0-1504,3-3 1,4-2 1503,4-4 0,3-3 0,26 14 0,8-19 0,-13-29 0,0-8 0,16-17-1006,-20 1 1,-5-4 1005,-2-24 104,-21 13 0,-5-2-104,-3 13 0,-5 0 925,-14-21 1,-7 4-926,-16 2 0,13 19 0,0 5 0,-12 1 0,2 12 1321,-10 14-2670,15 12 19,9 9 1,2 6 1329,11 3 0,3 2 0,-1 4 0,3 1 0,5 0 0,1 0 0</inkml:trace>
  <inkml:trace contextRef="#ctx0" brushRef="#br0" timeOffset="15372">23560 14778 25612,'0'-34'2969,"0"4"-2969,0 4 0,0 8 0,0 15 0,0 18 0,0 21 0,0 18 0,0 12-271,-1-29 1,-1 0 270,0 1 0,-1 1 0,0 0 0,-2 0 0,0-1 0,0-2 0,0-2 0,0-1 0,-5 27-3148,-2 5 3148,3-14 0,3-5 0,2-17 0</inkml:trace>
  <inkml:trace contextRef="#ctx0" brushRef="#br0" timeOffset="15588">23707 14706 26962,'-11'-44'1529,"5"7"-1439,2 13-90,4 12 0,8 17 0,6 10 0,13 11-270,22 18-810,-10-12-449,9 7-2698,-14-19-5604,-14-2 9365,-2-10 0,-15-1 1,-3-7-1</inkml:trace>
  <inkml:trace contextRef="#ctx0" brushRef="#br0" timeOffset="15763">23768 14701 21295,'-31'-28'2383,"1"0"1,-12-14-1979,16 16 0,0 2 674,-13-3-809,4 13-180,-12 21-90,4 17-90,18-2 0,1 2-90,0 2 0,-1 2-491,0 1 0,1 0-4,2 1 0,0-1-225,2 0 1,1 0-1619,-15 25 2545,7-6 0,12 0 0,6-5 1</inkml:trace>
  <inkml:trace contextRef="#ctx0" brushRef="#br0" timeOffset="16103">25075 13990 23813,'-9'-57'2609,"-8"9"-2159,-15 10-1,-9 13 1,-6 12-180,-2 17-180,4 15 0,5 16-90,9 7 45,21-9 0,5 2-45,4 14 0,17 14 0,9-29 90,23-16-90,-11-16 0,10-20 90,-22-15 0,-13-13-90,-10 11 0,-6-1 0,-10-19 0,1 22 0,-3 3-270,-19 0-360,-7 9-539,-3 11-540,-2 12-720,4 14 2429,7 12 0,9 17 0,5 7 0</inkml:trace>
  <inkml:trace contextRef="#ctx0" brushRef="#br0" timeOffset="16327">24856 14468 24803,'4'0'3778,"0"-5"-3778,-4 2 0,0-5 0,0 17 0,-5 14 0,-4 28-335,3-17 0,-1 4 335,0 6 0,0 3-511,1 4 1,0 0 510,2 3 0,1-1 0,0 1 0,1-1 0,2-3 0,0 0 0,0-4 0,0-1 0,0-5 0,0-1-900,0 25-989,0-14-449,0-16 2338,0-16 0,0-14 0,0-10 0</inkml:trace>
  <inkml:trace contextRef="#ctx0" brushRef="#br0" timeOffset="16531">24917 14417 23544,'0'-49'3418,"0"6"-2789,0 17 91,2 11-450,5 20-270,9 10 0,11 18 0,10 8-148,-15-15 0,0-1 148,3 1 0,0 0-45,0-1 0,0 0-270,0-1 0,-1-2-3968,17 17 3023,-6-7-359,-13-9-540,-8-5 2159,-8-10 0,-4-4 0,-2-4 0</inkml:trace>
  <inkml:trace contextRef="#ctx0" brushRef="#br0" timeOffset="16699">24978 14463 23004,'-54'-19'3058,"4"2"-2338,3 2 89,3-1-269,-1 8-270,-1 1-90,-5 12-180,-4 7-90,-6 9-520,29-6 1,1 3 114,-1 0 0,1 2-360,1 1 1,2 2-316,2-1 1,2 1 1169,-13 23 0,9 2 0,8 1 0</inkml:trace>
  <inkml:trace contextRef="#ctx0" brushRef="#br0" timeOffset="16927">24702 15326 25343,'14'-5'2698,"4"5"-2158,6 12-540,3 8 0,2 4 0,17 19-1509,-11-10 0,-1 3 1509,-9-7 0,-1 0 0,-1 2 0,1 0-193,-3-2 0,0 1 193,18 23-465,-10-10-885,-9-7-359,-10-11-989,-6-12 2698,-13-6 0,-6-14 0,-10-1 0</inkml:trace>
  <inkml:trace contextRef="#ctx0" brushRef="#br0" timeOffset="17088">24750 15393 24623,'-43'-16'2159,"1"3"-1979,3 8-180,4 3 0,5 2-450,6 11-360,4 6-269,2 13-360,1 6-990,-1 2 2429,-2 0 0,-3 3 0,-1-3 0</inkml:trace>
  <inkml:trace contextRef="#ctx0" brushRef="#br0" timeOffset="17670">23780 15255 21745,'0'-10'3238,"0"2"-2609,0 1-89,0 4 0,-4 1-91,3 2 1,-6 7-90,6 8 270,1 51-630,8 1-1216,0-14 0,0 3 1216,2-11 0,1-1 0,1 1 0,2 2-628,6 10 0,1-1 178,-5-17 1,-1-1-181,4 7 0,-1-5-899,0-5-450,-6-17-449,-6-13 2428,-2-20 0,-4-8 0,0-11 0</inkml:trace>
  <inkml:trace contextRef="#ctx0" brushRef="#br0" timeOffset="17809">23686 15291 22824,'-18'-36'3688,"2"8"-2969,0 12-269,0 19-4431,-8 17 4026,1 13 0,-1 6-135,3-7 0,-1 3-551,-4 7 0,-1 5 1,1-4-395,2-1 1,0-2 969,0 2 1,-1 2 0,3-4 0,2-6 0,2-1 0,-3 7 0,0 0 0</inkml:trace>
  <inkml:trace contextRef="#ctx0" brushRef="#br0" timeOffset="19309">24170 11322 21475,'0'-26'4317,"0"3"-3237,0 3-91,0 2-269,0 3-720,0 0 0,-9 40 0,1 2 0,-5 25 0,-1 8-649,4-16 1,0 0 648,1-2 0,-1 3 0,-1 2 0,-2 6 0,0 2 0,0-2 0,-1 11 0,0 0-903,2-10 0,-1 2 0,1-4 903,2 0 0,0 0-230,1-6 0,-1 3 1,2-5 229,2-5 0,1-1 0,-4 15 0,2-7 0,7-21-90,0-5-360,0-50-89,0 14-1,1-40 143,3 15-53,-1 12-89,1-7-1,-4 15 2971,0 3-2791,0-2 1132,0 7-862,0-2 0,0 7 180,0 3 270,0 3 449,0 2-629,0 4 90,0 2-90,0 0 90,0-2 989,0-4-1169,-4 0 0,3 0-90,-2 0 0,-1 0 0,3 0 0,-6 0 0,2 0-270,-3 0-899,-7 9 449,1 3 90,-6 10 361,2 1 89,2 5 270,-6 12 0,7-7 89,-1 6 91,6-11 0,6-5 0,0 0 0,4-5 90,0-3 449,0-2-359,0-8-180,0 0 269,0-5-718,2 0-1,0 0-180,2 0-180,-2 0-359,0 0-181,-2 4-89,0-3-1799,0 8 1439,0-1-1,0-2 1,0 6 180,0-7-2069,0 1 1979,2 3 1439,2-8 0,2 4 0,2-5 0</inkml:trace>
  <inkml:trace contextRef="#ctx0" brushRef="#br0" timeOffset="20167">23881 12674 20395,'0'-11'2969,"0"1"-2610,0 0 1,0 0-90,0 0 90,0-3 90,-3 0-1,2-2 91,-3 0-90,1 2 449,-2-2-359,1 5-180,0-1-180,4 4-180,0 2 0,11 2 0,2 1 0,15 2 0,5 4 0,9-2 0,7 2 0,-8-4 0,0 0 0,25 0-193,-23 0 0,-2 0 193,14 0 0,-6 0 0,1 0 0,-19 0 0,-1 0 0,-16 0 0,-5 0 0,1 0 386,-4 0-386,4 0 0,0 0 0,2 0 0,-1 0 0,-1 0 0,-4 0 0,0 0 0,-4-9 0,2-14 0,0-4 0,-1-7 0,2-3 0,5-20-260,-5 13 0,1-4 260,1-11 0,1-2-1610,-3 12 0,-1 0 1610,3-17 0,0 1 0,-3 18 0,0 3-1077,0 1 1,0 2 1076,0 1 0,0 1-4,0 4 1,0 1 3,6-27 0,-1 10 232,1 8-232,-2-3 0,-4 8 0,0 4 2265,-4 13-2265,0 11 3387,-4 4-3387,-2 2 16,-6 4-16,-6 0 0,-24 0 0,3 0 0,-19 0 0,14 0 0,-19 0 0,19 0 0,9 0 0,2 0 0,1 0 0,-11 0 0,17 0-1260,-12 4-539,13 4-719,-4 3 2518,15 3 0,7 4 0,2 3 0</inkml:trace>
  <inkml:trace contextRef="#ctx0" brushRef="#br0" timeOffset="21960">18943 13553 19766,'0'-20'4047,"0"-3"-3147,0 0-1,0-3 1,-3 3-1,-2 1-179,1 4-270,-3 0-450,2 5 0,-3 3 0,-2 5 0,-17 25 0,-5 16-1696,-3 10 0,-1 4 1696,6-10 0,-2 2 0,3 1 0,2 2 0,1 2 0,4-2-413,2 5 0,4-3 413,4-1 0,5 0-171,12 6 0,7-2 171,-2-17 0,8-4-48,20 3 0,7-15 48,-3-26 0,-1-16 0,7-16 0,-4-10 1005,-11 1 1,-7-5-1006,-8-7 0,-8-1 0,-11 17 0,-4 3 0,-1 0 0,-3 2 0,-2 4 0,-4 2 386,-6-2 0,-3 5-1195,-14-5-990,-11 11 54,12 34 1745,13 13 0,1 6 0,-11 19 0,14-10 0,-1 0 0</inkml:trace>
  <inkml:trace contextRef="#ctx0" brushRef="#br0" timeOffset="22164">18740 14051 25792,'5'0'2789,"-2"0"-2789,-15 9 0,-6 11 0,-18 23 0,15-9 0,1 5-1080,-4 10 1,-1 4 1079,8-11 0,1 2 0,-2 5 0,0 7 0,-2 5 0,0 2 0,2-3 0,-1 2 0,1-1 0,0 5 0,2-7 0,-1 5 0,1 3 0,0-4 0,2-6-777,1 0 1,2-6 0,1 1 146,-1 10 1,1 1-1,2-7-585,4-8 1,1-7 1104,3 23 0,6-24 0,0-13 1</inkml:trace>
  <inkml:trace contextRef="#ctx0" brushRef="#br0" timeOffset="22536">18590 14615 25253,'0'-39'1019,"0"1"0,0 3 1,0 1-750,0-17-270,4 18 0,4 22 0,12 27 0,9 29 0,-9-10 0,2 2-755,3 8 0,1 2 755,3 4 0,1 0 0,1 1 0,-1-1 0,0-4 0,0 0-315,2 6 1,-1-2-180,-10-18 0,-2-1-136,2 3 0,-3-5-719,-8-12 180,-5-14-990,-21-41 1439,1-8 1170,2 6 0,-2-8 0,1 3-484,-1-5 1,1 0 362,1 3 1,0-3 0,-1 4 529,-1-3 0,-2 1-95,-8-10 1,-2 1-456,6 17 1,0 2 50,-8-9 0,0 5 270,-8-3-181,-3 11-179,-1 15-270,-5 18 0,-11 27 0,24 1 0,-3 7 0,2 1-225,-9 11 0,1 3-972,3-1 1,-1 3 0,4-2 806,9-10 0,3-1 1,1 0-421,-11 18 1,3 0-788,4-4 1,1-1 1596,5-6 0,2-1 0,4-7 0,1-2 0,3-3 0,1-1 0</inkml:trace>
  <inkml:trace contextRef="#ctx0" brushRef="#br0" timeOffset="22897">20361 13959 23723,'-17'-54'3239,"-1"17"-2880,-18-4 1,-1 28-90,-2 6-180,-1 16 0,3 7 0,19 43 0,11 9-90,4-14 0,5 13 0,10-9 0,19-45 0,1-15 0,-3-16 0,-3-18 90,-7-13-90,-14 9 0,-4-1 0,-5-19-216,-3 22 1,-3 3-235,-16-1-1888,-21 11 359,12 21 1979,-21 31 0,39 15 0,-3 20 0</inkml:trace>
  <inkml:trace contextRef="#ctx0" brushRef="#br0" timeOffset="23137">20214 14539 26872,'-10'-13'1709,"2"3"-1709,-2 2 0,2 12 0,0 21 0,0 24 0,3-14 0,2 4-543,-2 7 0,1 2 543,0 5 0,0 1 0,0 3 0,0 1 0,0-1 0,0 0 0,0-1 0,0-2 0,0-3 0,0-3 0,-1-5 0,0-1-135,0-6 1,-1-2-1126,-6 22-269,0-10-2609,-5 1 4138,8-19 0,-1 1 0,10-17 0</inkml:trace>
  <inkml:trace contextRef="#ctx0" brushRef="#br0" timeOffset="23372">20263 14579 25678,'0'-59'2788,"2"6"-2788,0 15 57,11 10-57,4 26 0,15 19 0,7 24-358,-16-15 1,1 2 357,1 1 0,1 3 0,11 12 0,1 0 0,-11-10 0,0 0 0,7 6 0,-1-2-540,3 8-989,-7-13-298,-9-5-332,-8-8-334,-6-9 2493,-10-5 0,-6-8 0,-7-1 0</inkml:trace>
  <inkml:trace contextRef="#ctx0" brushRef="#br0" timeOffset="23511">20385 14529 23544,'-43'-44'4047,"1"8"-3237,-1 18-630,-3 25-180,-3 19-558,22-2 0,1 3 558,-1 4 0,1 2-480,0 3 0,1 2-330,0 2 1,1 1-361,1 0 1,0 0-3747,1 0 1,1-1 4122,0-1 0,0-1 0,0-1 0,1 1 0,0-1 1,-1 0-1</inkml:trace>
  <inkml:trace contextRef="#ctx0" brushRef="#br0" timeOffset="24078">21343 13959 23364,'-10'-43'3777,"0"2"-3057,-4 3-90,-4 7-540,-5 4-90,-3 6 0,-1 11 0,1 3 0,3 16 0,3 7 0,4 10 0,7 6 0,4 2 0,7 1 0,2-1 0,4-6 0,4-6 0,-1-11 0,-1-11 0,-2-29 0,-6-2 0,2-19 0,-4 12 0,-4 2 0,0 6 0,-1 4-720,-9 8-899,4 8-630,-12 17-7582,4 11 8556,-3 18 0,1 12 0,0 6 0</inkml:trace>
  <inkml:trace contextRef="#ctx0" brushRef="#br0" timeOffset="24340">21059 14366 17548,'0'-33'3418,"0"2"-858,0 1-2560,0 4 0,0 6 1320,0 5-1320,0 5 0,0 43 0,0 13-26,0-1 0,0 5 26,-1 3 0,-2 1 0,0 5 0,-2 2 0,0 5 0,-2 0-130,1-22 1,0 1-1,0-1 130,-3 21 0,-1 0 0,0-4 0,0 0-523,0-5 0,0-1 523,0-5 0,1-2-122,-1-6 1,0-1-104,2-6 0,-1-1-1394,-9 21 347,4-11-1246,2-11 2518,2-18 0,5-12 0,2-12 0</inkml:trace>
  <inkml:trace contextRef="#ctx0" brushRef="#br0" timeOffset="24570">21063 14539 24713,'0'-49'2878,"0"6"-2248,0 14-270,2 14-360,2 13 0,4 17 0,6 11 0,6 17 0,9 8 0,-12-22 0,2 1-324,3-1 1,1 0 323,0 0 0,1-2 0,1-1 0,-1-1 0,19 19-990,-8-9-409,-9-7-221,-10-8-89,-8-9-449,-4-4 2158,-10-12 0,-4-5 0,-7-6 0</inkml:trace>
  <inkml:trace contextRef="#ctx0" brushRef="#br0" timeOffset="24719">21181 14524 23274,'-19'-52'5127,"-4"-5"-4947,5 19-180,-3 1 0,4 19 0,-1 11 0,0 2 0,-6 16-90,-3 8-1529,-5 19-720,-3 10 2170,16-20 0,0 1 1,-1 2-1,1 1 0,-1 0 1,-1 0-1</inkml:trace>
  <inkml:trace contextRef="#ctx0" brushRef="#br0" timeOffset="33039">10046 1463 15476,'0'-31'2608,"0"1"181,0 4-2430,-5 1 2116,-2-4-2205,-3 10 521,3-2-701,4 14 2553,3 4-2283,0 1-270,-4 2 0,3 0 90,-6 0 0,6 0 0,-2 0-180,-1 0 0,-1 0 0,1 4 0,-3 2 0,2-1 0,1 7 0,-5-11 0,7 13 0,-7-12 0,8 9 0,-2-3 0,-3 9 0,0 13 0,-10 21 0,7-14 0,-1 4-639,-2 12 1,0 8 638,2-8 0,0 7 0,-1 1 0,1-1-632,1-8 0,-1-2 0,1 1 0,-1 2 632,1 3 0,-2 4 0,1 1 0,-1-1 0,1-3 0,-1 1 0,1-2 0,-1 0 0,0 0 0,0 1 0,-1 0 0,0 1 0,-1 4 0,2-9 0,-1 3 0,0 1 0,-1 2 0,0 0 0,-1 0 0,0 3 0,-2 0 0,1 2 0,-1-1 0,0 1 0,0-1-356,0 0 1,1 0 0,-1 0 0,1-1 0,-1 1-1,0-2 356,1-1 0,-1 0 0,0 0 0,0-2 0,1-1 0,1-4-307,-3 8 0,1-3 0,0-2 0,0 0 307,1-1 0,0-1 0,1 0 0,-1-1-182,1-1 1,-1-1-1,1-1 1,0 1 181,-4 13 0,1-1 0,-1 0 0,2-3 0,0-1 0,0 0 113,1-3 0,0-1 0,0-1-113,1-3 0,1-1 0,-1 2 0,-1 8 0,-1 2 0,2-4 0,-2 4 0,1-3 0,3-12 0,0 0 0,1-5 0,2-8 0,1-2 635,-2 5 1,-1-1-636,-2 12 791,2-10 0,0 1-791,1-7 0,0 0 0,-6 31 0,3 0 2745,5-23-2745,8-3 0,-4-2 0,4-7 1800,0-5-1800,0-5 154,0-6-154,4-2 0,2 3 0,6-3 0,6 3 0,5-3 0,36-5 0,4 0-1097,-10-4 1,4-2 1096,4-1 0,3-1 0,-12 1 0,3-1 0,2 1 0,-8-1 0,2 0 0,0 0 0,2 1 0,5 0 0,2-1 0,2 2 0,0-1-452,-10 0 1,0 1-1,2-1 1,1 2-1,4 0 452,-2 3 0,4 0 0,2 1 0,1 1 0,0 0 0,-2 0 0,-2 0-287,-2-1 1,-3 1 0,0-1 0,0 1 0,1 0-1,2 2 287,2 0 0,3 1 0,0 0 0,2 2 0,-1 0 0,1 0 0,-1 1 0,-1 1 0,0 1 0,0 0 0,0 1 0,0 0 0,1 1 0,0 0 0,-5-2 0,0 2 0,1-1 0,0 1 0,0 0 0,0 0 0,0 1 0,0-1-169,0-1 1,1 1-1,-1 0 1,0 0-1,1 0 1,-1 0-1,-1 0 1,0 0 168,6 2 0,-1 0 0,0 0 0,-1-1 0,1 1 0,0-1 0,0-1-51,-6-1 0,0-1 0,1 0 1,0-1-1,0 0 0,-1 0 1,-2 0-1,-1-1 51,7 2 0,-4-1 0,0-1 0,0 1 0,2-1 0,6 0-17,-10-1 1,3-1 0,3 1-1,1 0 1,2-1 0,1 1-1,-1-1 1,-1 0 0,-1-1 0,-2 0 16,5-1 0,-2 0 0,-1 0 0,0-2 0,-1 1 0,0-1 0,1 1 0,-1-1-14,1 1 1,0 0 0,0 0 0,0 0 0,0-1-1,-1 0 1,0 0 0,-1-1 13,4 0 0,1 0 0,-1-2 0,0 1 0,-3-1 0,-1 1 0,-4-1 12,4 1 0,-4-1 0,-1 1 0,-2-1 1,1-1-13,12 0 0,0-1 0,-1 0 0,0 0 0,-4 1 0,0 1 0,-1-1 0,0 0 0,-4-1 0,-1 0 0,1 0 0,2 0 98,-3 0 1,3-1-1,1 1 1,0 0 0,-1 1-99,-2 1 0,1 1 0,-1 1 0,0-1 0,0 1 83,-1-2 1,-1 0 0,0 0-1,0 1 1,-2 1-84,7 2 0,-1 1 0,-3 1 0,-3 0 0,-5 0 0,-4-1 0,0 1 0,18 4 0,-2-1 0,-7 1 0,-2-1 0,-6-1 0,-2 0 469,-6-1 1,-2 0-470,23 7 0,-13-8 0,-11 1 1790,-7-8-1790,-5 3 1219,-9-4-1219,2-9 2007,-7-11-2007,3-17 0,3-13 0,-1 1-366,2-9 0,1-5 366,-3 12 0,1-7 0,1-1 0,0 2-683,-3 7 1,0 2-1,0 0 1,0-2 682,2-6 0,0-1 0,-1-1 0,1-2 0,-2 9 0,1 0 0,-1-1 0,1-4 0,0-3 0,-1 5 0,1-4 0,0-3 0,0-1 0,0-2 0,1-2 0,0 1 0,-1 0 0,-1 7 0,0 0 0,0-2 0,0 0 0,0 0 0,0-1 0,0 0 0,1 0 0,-1 0 0,0 0-183,0 0 0,0 0 1,0-1-1,1 0 1,-1 0-1,0 0 0,0 1 1,0-1-1,0 1 1,0-1 182,-1 2 0,1-1 0,-1-1 0,0 1 0,1 0 0,-1 0 0,0 2 0,-1 1 0,0 1 0,0 3-204,2-14 0,-1 2 1,0 3-1,0 2 1,-1-1-1,0 1 204,-1 1 0,0 1 0,0 0 0,0 1 0,0 0 0,-1 0-75,1-7 0,1 1 1,-1 0-1,-1 0 1,0 2 74,-1 4 0,0 1 0,-1 0 0,-1 2 0,1 0 0,0-9 0,0 1 0,-1 1 0,0 1 0,-1 6 0,0 0 0,-1 0 0,0 3 0,0-12 0,-1 2 0,-1 2 0,1 5 0,-1 2 0,0 1 0,-1-15 0,0 2 345,-1 20 0,-1-1 0,0 3-345,-3-8 0,-1 3 0,-1-2 0,-3 5 0,-6-6 1548,-16 10-1548,5 22 0,-21-6 0,1 12 0,-15 1 839,25 6 0,-1-1-839,-9 0 0,-3-1 1066,-8 0 0,-2 0-1066,14 2 0,-3 1 0,0-1-663,-6 0 1,-2 0 0,-2 0 662,-5 0 0,-3 0 0,-1 0-446,13 1 0,-1 0 0,-2 0 0,0 0 446,-4-1 0,-2 1 0,0-1 0,-2 0-264,11 2 1,-2-1-1,0 1 1,0-1-1,-1 0 264,-3 0 0,-1-1 0,0 1 0,-1-1 0,0 1-143,8 0 1,0 0 0,-1 0 0,0 0 0,-1-1 0,1 1 142,-3-1 0,0 0 0,0 0 0,0 0 0,-1 0 0,0 0-54,-1 0 1,-1 1-1,0-1 1,-1 0-1,1 0 1,-1-1 53,-2 1 0,1-1 0,-1 0 0,0 0 0,-1 1 0,1-1-25,8 2 0,-1 0 0,1-1 0,-1 1 1,1 0-1,-1 0 0,0 0 25,0 0 0,0-1 0,0 1 0,0-1 0,0 1 0,0-1 0,-1 1 0,1 0 0,0 0 0,0 1 0,0-1 0,0 0 0,0 1 0,0-1 0,-7-1 0,-1 1 0,0-1 0,1 1 0,0-1 0,0 1 0,1 0 0,1 0 0,-1 1 0,1-1 0,0 1 0,0-1 0,3 0 0,-1 1 0,1-1 0,1 0 0,-1 1 0,1-1 0,2 1 0,0 0 0,0 0 0,0-1 0,1 1 0,1 0 0,-10-1 0,1 0 0,1 0 0,0-1 0,1 1 0,3 1 0,1-1 0,0 1 0,1-1 0,0 0 84,-10 0 1,1-1-1,0 0 1,2 1-85,4 0 0,1-1 0,1 1 0,1 0 0,3 1 0,1-1 0,1 1 0,0-1 0,-11 0 0,2 0 0,0 0 0,5 1 0,0 1 0,2 0 315,6 0 1,0 1 0,0 0-316,-8 0 0,-2 2 0,4-1 0,-2-1 0,2 2 614,-10-1 1,6 2-615,-1-1 0,15 0 1295,9 0-1295,11 4 0,2-3 2901,4 8-2901,-3-8 615,-1 4-615,0-5 867,-1 0-867,-8 4 0,5-3 0,-4 4 0,11-5 0,-2 5 0,6-4 0,-9 10 0,2-9 0,-5 11 0,-1-4 0,-3 4 0,-3-1 0,-1-6 0,1 5 0,-1-9 0,3 9 0,1-10 0,-1 8 0,0-8 0,-23 8 0,12-8 0,-16 4 0,23-5 0,1 0 0,-12 0 0,13 0 0,1 0 0,1 0 0,5 0 0,7 0 0,4 0 0,4 0 0,0 0 0,-4 0 0,3 0 0,-3 0 0,2 0 0,-1-2 0,-1-1 0,-7-2 0,3 2 0,0 1 0,10 8 0,6 5 0,6 12 0,0 28 0,0-6 0,0-11 0,-2 1 0,-3 19-412,2 2 412,-7 2-630,8 3-359,-3-26 0,2 1-586,3 1 1,1 2 1574,0 6 0,1 1 0,3 3 0,2 2 0,-1 2 0,1 1 0</inkml:trace>
  <inkml:trace contextRef="#ctx0" brushRef="#br0" timeOffset="51788">6379 2499 22734,'-12'-5'2249,"-4"0"-1710,0 5 1,-6 5-90,-1 3-90,-3 5-180,1 2-91,-1 0 1,3-2 90,3 0 90,2-3 0,2-5-90,0 7 90,-2-11-90,-3 13-180,-5-6 0,-5 8 0,-5-1 0,-5 0 0,9-3 0,-2 0 0,-18 8 0,6 0 0,1 1 0,-5 3 0,18-7 0,2 2 0,-7 4 0,3 2 0,2 1 0,1 4 0,1 1 0,-1 6 0,1 4 0,-3 3 0,3 1 0,-1 1 0,13-18 0,1 1 0,-13 26 0,1-5 0,12-6 0,3-3 0,5-4 0,1 12 0,1-9 0,2 4 0,1 4 0,-4 0 0,7 3 0,-2 0 0,3 0 0,0-5 0,0 15 0,0-3 0,0-21 0,0 0 0,0 25 0,0 0 0,0-4-290,0 4 290,0 4 0,0-2 0,0-1 0,0-5 0,0-2 0,0-5 0,0-5 0,2-5 0,0-8 0,4-3 0,-2-3 0,4 2 0,-2 1 0,2 1 0,2-1 0,1 1 290,1-3-290,-2-3 0,6 2 0,0-1 0,12 3 0,-2-6 0,4-3 0,-6-5 0,0-2 0,-1 1 0,1-3 0,-3-3 0,3 3 0,-4-9 0,3 9 0,6-5 0,-7 4 0,19 0 0,-17 1 0,10-6 0,-8 0 0,1-1 0,3-3 0,2 4 0,16-5 0,2 0 0,-2-2 0,-3-3 0,-14-3 0,-1-3 0,-1 4 0,-3-1 0,9-1 0,-8 0 0,10-6 0,-10 2 0,5-2 0,1-2 0,5-4 0,1-2 0,2-4 0,-3-2 0,1-1 0,-3-1 0,1 1 0,-4-1 0,-1 1 0,-5 2 0,-1 0 0,-4 3 0,0-3 0,-3 2 0,1-4 0,-4 2 0,4-5 0,-1-3 0,-3 5 0,1-3 0,10-23-315,-9 18 0,-1-1 315,-3 8 0,-1 1 0,11-30 0,-5 2 0,-1-2 0,-7 22 0,0 1-852,5-23 1,-2 1 851,-3-4 0,-1 1-468,-6 0 468,0 1 0,-4-3 0,0 3-70,0-3 70,0 19 0,0-1 0,0 8 0,0 0-506,-3-13 1,0 0 505,1 11 0,-1 1 0,-1-2 0,-2 0 155,1 0 0,0 0-155,1 1 0,0 1 210,-2 2 0,0 2-210,2 1 0,0-1 0,-5-6 0,0 0 0,-2-20 0,-1 17 0,-1 2 67,-3-3-67,0 13 0,-2 2 0,-7-3 1682,-12-5-1682,4 16 1403,-16-6-1403,11 9 0,-11-2 0,16 10 0,-1 4 0,-1 3 0,-3 0 0,-1 4 0,-1-1 0,-3 2 0,-21 0 0,12 0 0,17 2 0,1 1 0,-13 2 0,1 8 0,1 0 0,2 2 0,-17 12 0,16-7 0,-12 9 0,19-6 0,1 2 0,-1 6 0,-1 2 0,-1 5 0,-1 3-241,1 2 241,0 3 0,5 2 0,-1 0 0,5 3 0,1 2 0,1 1-3312,4 2 3312,-1 0 0,3 2-214,2-2 214,-1 2 0,1-2 0,0-2 0,0-1 0,-1-2 155,3 0-155,6-19 0,0 0 0,-4 16 0,-1 5 0,7-20 0,5 0 0,-4 0 0,4 3 3284,-1 1-3284,3 0 328,3 21-328,0-15 0,2-4 0,1 1 0,4 10 0,-2-16 0,2 1 0,5 18 0,0 3-204,-1 0 204,0 0 0,0-2 0,-2-17 0,1-1 0,6 18 0,-6-21 0,2 0 0,11 21 0,-7-15 0,6 5 0,-8-16 0,-2-5 0,2 0 0,-2-3 0,0-2 0,-1 2 204,1-4-204,-2 1 0,2-2 0,0 1 0,2-3 0,13 8 0,-4-9 0,11 3 0,-8-4 0,1-9 0,1 9 0,0-10 0,3 4 0,1-5 0,3 0 0,3 0 0,21-11 0,-12 1 0,16-10 0,-17 3-281,0-1 281,2-5 0,-14 5 0,0-1 0,21-9 0,-22 8 0,2-2 0,5-2 0,-1-2 0,-8 2 0,0 0 0,6-4 0,-2 0 0,12-18-1022,-17 10 1022,1-9 0,-1-2-201,-1-3 201,-3-3 0,0 1 0,-3-1 0,-9 17 0,0 1 0,4-16 0,-5 8 0,0 2 0,1-4-2730,3-14 2730,-5 18 0,2 1-6,-1-1 6,1 0 0,-2 3 687,0 2-687,6-14 0,-6 16 0,0-1 0,7-25 0,-7 25 0,-2 1 0,-1-4 0,1-3 0,-4-2 0,0-3 0,-4-2 0,0-5 0,-2-1 0,0-2-254,0-2 254,0-1 0,-3-2 0,-4 2 0,-3-1 2964,-2 4-2964,0-3 0,-1 4 0,1 3 0,-2 2 0,0 6 0,-2 4 10,-1 4-10,3 6 0,-7-5 0,5 10 0,-6-4 0,4 9 596,-2 2-596,-1 0 237,-3 5-237,2 1 0,-1 2 0,1 2 0,-7 0 0,8 5 0,-8 1 0,9 2 0,-5 7 0,-1-1 0,-6 9 0,-3 0 0,-6 3 0,-3 5 0,-1 0 0,-2 2 0,8-4 0,0 1 0,-9 4 0,1-1-218,14-8 0,4-1 218,-10 5 0,0-1 0,3 0-2,1 1 2,-1-3 0,1 2 0,-1 0 0,1 3 0,1 0 0,3 2 0,1-2 0,1 3 435,3-1-435,1 3 0,3-2 0,2 1 3,1 1-3,3 0 0,-5 19 0,7-11 0,-7 16 0,-1 6 0,2-7 0,8-19 0,-1 2 0,-2 7 0,0-2-356,-7 22 356,8-20 0,0 1 0,1-3 0,1-2 0,-4 24 0,5-23 0,2 0 0,-1 20 0,6 1 0,0 2 0,4 0 0,0-2 0,0-3 0,0-1 0,0-4 0,4 3 0,0-8 0,3-3 0,-2-10 0,1 4 0,-3-17-1079,1 11-270,-4-20-450,0 9 1887,0-3 1,1 2 0,2 3 0</inkml:trace>
  <inkml:trace contextRef="#ctx0" brushRef="#br0" timeOffset="52744">10221 91 21025,'-7'-26'2878,"-2"3"-2158,8 3 89,-2 4-89,3 9-300</inkml:trace>
  <inkml:trace contextRef="#ctx0" brushRef="#br0" timeOffset="52744">10205 0 28581,'1'4'0,"8"31"0,9 9 0,6 9-332,-9-23 0,1 1 332,2 3 0,2 1 0,1 2 0,1 2 0,1 1 0,1 1 0,0 1 0,1 3 0,-2-2 0,1 3 0,-1-1 0,3 6 0,0 1-295,-4-7 1,0 2 0,-1-3 294,-1 2 0,-2-2 0,-1-1 0,-1 0 0,-2-3 0,0 1 0,2 13 0,0 0 0,-6-14 0,0 1 0,-1 2 0,1 4 0,-2-4 0,-2-4 0,-1 0 0,1 11 0,0 1-311,0 0 1,-1-2 310,-2-13 0,-1 0-1337,3 10 0,0-2 1337,1 4 374,-2-5-374,2-7 0,-2-6 586,-2-4-586,0-6 490,-2-3-490,0-4 3392,0-7-3392,0-25 0,0-4-1350,0-20-449,0 8-629,0 1 2428,0 2 0,0 6 0,0 1 0</inkml:trace>
  <inkml:trace contextRef="#ctx0" brushRef="#br0" timeOffset="53413">10505 2073 22284,'-26'0'3688,"3"0"-3058,5-3-91,9 0-179,4 1-90,5-1 0,0 3 0,9 0 0,8 7-270,19 2 0,13 6-317,12 2 317,-26-7 0,-1 1 0,1 0 0,0 1 0,0 1 0,-1 2 0,-2-2 0,-1 2 0,-1 1 0,-1 0 0,22 16 0,-5 0 0,-7-3 0,6 7 0,-16-13 0,4-1 0,-16-10 0,-5-11 0,-2 3 0,-4-4 0,0-2 317,0-8-317,-2-10 0,2-13 0,-2-13 0,0-10-580,0-8 580,-1 29 0,0-1 0,-1 0 0,1 1 0,0 0 0,0 1 0,-2-10 0,0 2 0,1-15 0,-2-9 0,0 34 0,0-1 0,0 14 0,0-3 0,0 14 0,-4 1 0,-4 4 580,-19 1-580,-4 2 0,-2 7 0,-3 2 0,-20 4 0,14 1 0,-6 4 0,3-1 0,-5 4 0,1 0-333,-13 5 0,3-1 333,18-4 0,6-2 0,-12 9 0,9-5 0,5-1 0,7-6 0,6-6 0,5-1-3598,7 2 629,4 2 3135,4 5 1,0 4 0,0 1-1</inkml:trace>
  <inkml:trace contextRef="#ctx0" brushRef="#br0" timeOffset="54694">6379 8898 19946,'0'-16'2608,"-3"1"-2068,2 2 0,-3 1 89,4-1 91,0 3-1,0-1 1,0 4 89,0 2 541,0 2-1350,0-1 0,0 1 0,-3 0 0,-2 10 0,-12 40 0,3 12-1569,2-7 1,1 5 1568,0 3 0,1 2 0,2-13 0,0 2 0,0 2-456,-1 5 0,0 2 0,0 0 456,-1 4 0,0 1 0,0 0 0,2-15 0,1 1 0,-1-1 0,0 0 0,-2 16 0,-1 0 0,0-1 0,0-2 0,0 0 0,0-1 0,1-4 0,0 0 0,0-2 0,0-2 0,-1-2 0,2 0 0,-1-4 0,2-2 0,-1 0-194,-3 16 0,0 0 194,2-14 0,0 0 0,0-3 0,1 2 0,0-1 0,-4 8 0,3-4 0,3-2 0,-2-10 0,8-10 0,-3-8 2361,4-13-2361,0-11 400,-7-41-3278,5-1 2878,-4 9 0,0-3 0,4-22 0,-3-3 0</inkml:trace>
  <inkml:trace contextRef="#ctx0" brushRef="#br0" timeOffset="56906">6936 2967 20036,'-11'-15'2158,"1"-3"-1798,2 0 0,-2-2 0,2-3-90,-2 0 179,0-2 1,0-3-90,-3-2 0,1-4-91,0-1-89,-4 1 0,-2 2 0,-5 1-90,-3 3-90,-2 5 90,-7 5 0,-2 6 0,-5 2 0,8 3 0,-2 1 90,-23-2-135,18 2 0,0 0-118,7 3 0,1 0 163,-2-1 0,0 1-45,-1 1 0,-1 1 0,2 0 0,-1 0 0,0 0 0,1 2-45,-30 6 0,2 3 0,8 11 90,5 4-90,5 6 0,2 6 90,3 7 0,-1 7-90,21-23 0,0 2-369,0 1 1,1 2 413,-1 2 0,2 1 0,-2 2 0,1 0 0,0 1 0,-1 1 0,0 1 0,0-1 0,0-1 0,1 1-149,-6 13 1,1 0 193,6-14 0,0 0-90,1 3 0,-1 3 0,3-4 0,2-4 0,1-1 0,-3 13 0,1 0 0,6-14 0,2 1 0,-1 20 0,2 2 0,1-11 0,1 0 0,1 14 0,1 3 0,1-19 0,1 1 0,1-3-414,2 8 1,1 1 413,-1-8 0,0 2 0,2-2 0,3 3 0,2-3 0,1 1 0,1 0-1218,0-3 0,2 0 1218,-1-2 0,1 1 0,1-3 0,0 0 127,-1-1 1,1 0-128,0-1 0,2-1 0,0 0 0,2-2 0,2-1 0,1-2 0,3-1 0,3-2 0,2-3 0,3-3 0,1 0 0,3-4 0,1-2 0,1-4 0,1-2 0,3-3 0,21-3 0,1-6-78,-13-2 1,0-3 77,-7 2 0,2-2 0,-2-1-723,4-4 1,-3-2 722,-1-1 0,0-1 0,-3 1 0,1-3 84,13-11 1,-1-4-85,-14 8 0,0-3-167,2-7 1,3-6 0,-6 2 166,-4-2 0,-4-3-79,-2 4 1,-1-4 0,-3 1 78,1-12 0,-5-1 0,0-4 0,-1-2 0,-9 19 0,-1 0 0,-1-1 0,0 0 0,-2-1 0,0 0 0,-2 0 0,0 0 0,-1 0 152,-1 1 0,0-1 1,-1 0-153,0-20 0,-2 0 0,1 2 0,-2 1 592,-3 3 1,-2 0-593,1 2 0,-2 0 0,-2 3 0,-1 0 0,0 1 0,-2-1 0,1 2 0,-2 0 0,0-1 0,-2 1 0,-2-1 0,-1 1 0,0 2 0,-2 0-296,-4 2 1,-2 2-290,-2 2 0,-3 3-404,-3 5 0,-4 2-639,-1 5 1,-3 5 1627,-1 4 0,-3 6 0,-1 7 0,-2 5 0,0 4 0,-1 0 0</inkml:trace>
  <inkml:trace contextRef="#ctx0" brushRef="#br0" timeOffset="58070">7931 9045 20395,'0'-18'3149,"0"1"-2610,0 1 1,-6 3-90,5 1 89,-8 4 1,8 1 90,-6 2-1,0-1-89,-1 4 90,-4-1-630,0 3 0,-6 0 0,-3 0 0,-5 7 0,-1 2 0,-1 8 0,-1 6 0,-1 5 0,0 10 0,-3 5 0,1 15-269,15-27 1,1 2 268,0 6 0,1 1 0,0 0 0,0 4 0,-2 19 0,0 1 0,5-15 0,2 4 0,3-6 0,0 7 0,1 1 0,1-7 0,-1 5 0,2 0-369,1 0 1,1 3-1,0-5 369,0-10 0,1-3 0,1 1 0,1 0 0,1-1 0,1-2 0,0 0 0,2 0-152,0-2 0,2 0 152,0-1 0,2 0 0,13 29 0,5-4 0,5-8 0,5-4 0,3-5 0,5-6 0,4-4 0,2-8 0,3-10 0,3-6 0,4-7 0,4-7 0,-31 3 0,-1-3 0,2-2 0,-1-2 0,1-1 0,-1-1 0,0-2 0,0-1 0,-2 1 0,2-5 0,7-15 0,2-9 0,-4 3 0,-4 3 0,-1-1-240,3-6 1,2-6-1,-8 3 240,-11 7 0,-5-2 0,-2-2 0,-1-4 0,-1 0 0,0-11 0,-2-1 0,-2 4 0,-1-3 0,-2 2 0,-1-9 0,-2 1 0,-3 20 0,0 0 0,-2 1 0,0-20 0,-4 0 0,-4 9 0,-3-2 0,-1 2 0,-3-6 0,-2 1-620,1 10 1,-1-2 0,-1 5 619,-7-1 0,-1 4 0,-2 2 0,-2 2-310,-1 3 0,-3 3 310,1 4 0,-1 3 0,0 2 0,-5 6-1260,-7 14 1,-7 7 0,3 3 1259,1 2 0,1 7 0,-2 6 0,-3 6 0,7 3 0,10 13 0,-1-1 0</inkml:trace>
  <inkml:trace contextRef="#ctx0" brushRef="#br0" timeOffset="60835">12316 2128 17787,'-4'-7'4137,"0"1"-3597,4 4-180,0 2 0,0-2 0,-3 1-91,2-1 1,-3 0 0,4 1 270,0-1-180,0 7 89,0 5-89,0 8 90,0 5-90,0 2 179,-4 14-269,4-12 0,-4 7 90,4-24-90,0-3-270,11-16 0,15-16 0,0 0 0,4-5-1167,13-13 1,5-3 1166,-7 7 0,2-1 0,2-1 0,-7 5 0,3 0 0,0-1 0,1 0 0,5-2 0,1-1 0,1 1 0,1-1-521,-8 7 1,1 1-1,1-1 1,1 0 0,0 1 520,1-1 0,2 1 0,-1 0 0,2 0 0,-1 1 0,2 0 0,0 0 0,0 1 0,0 1 0,0 0-352,0 1 1,-1 0-1,0 1 1,0 1-1,-1 0 352,10-4 0,-2 0 0,1 2 0,0-1 0,-7 4 0,1 0 0,-1 0 0,-1 1 0,-3 1-18,9-4 0,-5 2 0,2-1 18,-4 2 0,3-2 0,-3 2 0,-9 3 0,-7 4 0,-5 1 515,7-4 0,-8 3-515,-19 9 2219,-5 1-2219,-2 2 3339,-3 2-3789,-2 0-920,-5 8-789,-2 7 2159,-1 12 0,5 16 0,2 7 0</inkml:trace>
  <inkml:trace contextRef="#ctx0" brushRef="#br0" timeOffset="61479">17993 2398 23903,'-3'-31'2519,"-2"1"-2159,1 9-180,0 6 179,4 7 1,0 22 0,2 15-90,4 24-180,-2-19 0,0 1-45,3 4 0,0 1-1318,0 1 0,1 0 1273,0-1 0,2-1 0,-1-3 0,2-3-961,15 23 961,8-20-190,17-21 190,-12-23 0,8-10 0,-1-2 0,-3 0 0,0-3 0,3-3-542,5-4 0,3-3 0,1-1 1,-3-2 541,-3 1 0,-3-2 0,1-1 0,5-2 0,-10 7 0,4-1 0,2-3 0,1 1 0,-1-1 0,0 1 0,-2 3-97,8-7 1,-2 3 0,-1 0 0,1 0-1,4-1 97,-7 5 0,2-2 0,2 0 0,1 0 0,-1 0 0,-1 3 0,-3 3-136,4-1 0,-2 3 0,0 2 1,-2 1-1,2 0 136,-1 1 0,-1 1 0,1 1 0,0 1 0,-1 0 0,7-3 0,0 1 0,0 1 0,2 1 0,-6 2 0,3 0 0,0 1 0,-2 1 0,-2 1-120,10-4 1,-3 2-1,2-1 120,-1 2 0,3-1 0,-1 0 0,-9 3 0,2 1 0,-5 1 0,8-2 0,-4 1 1415,0 1-1415,-14 4-1169,-10 1-1350,-21 4 2519,-18 9 0,-38 13 0,15-5 0,0 0 0</inkml:trace>
  <inkml:trace contextRef="#ctx0" brushRef="#br0" timeOffset="63264">6603 8161 23634,'-4'-21'2968,"0"1"-2249,-4 2-179,3 1 0,1 1-360,4 1-180,0 2 0,0 1 0,0 4 0,0 0 0,4 6 0,-8-1 0,-7 1 0,-6-3 0,-9-3 0,-2-2 0,-5 4 0,-31 2 0,10 4 0,16 0 0,-1 0 0,-22 0-362,28 3 0,-1 1 362,0-1 0,-1 2 0,-3 4 0,-1 2 0,0-1 0,-1 3 0,0 3 0,-3 3 0,3 1 0,-8 6 0,0 1 0,8-2 0,-2 2 0,3 1-618,-3 7 1,3 3 617,4 1 0,-1 5 0,1-2 0,-6 7 0,1 2 0,7-7 0,-1 4 0,2-3 0,-3 5 0,3-1 0,-1 0 0,1 1 0,1 1 0,1 2 0,-1 1 0,1 1 0,2 3 0,1 1 0,9-18 0,0 2 0,1 0 0,0 2 0,0 1 0,1 0-907,-1 1 1,1 1 0,0 0 906,0 1 0,-1 1 0,1 0 0,0 1 0,1 0 0,-1 0-338,1 1 1,0 1 0,1 0 337,0 0 0,1 2 0,1-1 0,0 0 0,1 1 0,1-1 0,2 1 0,0 0 0,2 0 0,1-2 0,0 0 0,3-1 0,0 0 0,2 0 0,2-1 0,0-1 0,2-1 0,2-1 28,1 0 0,2 0 1,1-1-29,0-2 0,2 0 0,1 2 0,3-1 0,2 2 0,0 1 0,0-3-83,0 2 0,0-1 1,1 1 82,6 12 0,1 3 0,-1-5 0,-5-15 0,-2-2 0,1-1 0,0 1 0,0 0 0,0-1 0,2 1 0,1 0 0,0-1 0,0 1 0,1 0 0,1-1 0,0 0 0,1-1 0,1 0 0,1-1 0,0-1 0,2 0 0,1-3 0,1-1 0,1-1 0,3-1 0,1-1 0,2-2 0,4-2 0,1-2 0,2 0 0,4-1 0,2-2 0,2 0-7,3 0 1,2-2-1,0-1 7,4 1 0,-1-2 0,2 1 0,-15-5 0,0 1 0,1-1 0,-1 0-266,16 4 1,1-1 0,-1 0 265,-1-1 0,-1-1 0,0 0-167,-2-1 1,0 0 0,-1-1 166,-2-2 0,-1-2 0,-1 0-193,-2-2 1,-1-1-1,0-1 193,-2-2 0,0-1 0,0-2 0,-2-1 0,0-2 0,0-2 0,0-1 0,1-1 0,-1-2 0,3-3 0,-1-2 0,1 0 162,3-3 1,0-1 0,1-1-163,2-2 0,1-2 0,0-1 0,1-1 0,1-1 0,0-1-30,-15 6 0,1 0 0,-1-1 0,0 0 30,-1 0 0,1-1 0,-1 0 0,0-1 0,13-9 0,0-1 0,-1 0 0,-2-1 0,-1 0 0,-1-2 0,-1 0 0,-1-1 0,-1 0 0,-3-1 0,-1 0 0,0 0 0,-2 0 0,0 0 0,-1 0 0,-3 1 0,0-1 0,-1 0 0,-1 1 0,-1 0 0,0 0 0,-3 1 0,0-1 0,1-3 234,-2 1 1,2-3-1,0-1 1,-1-1-235,0-4 0,0-1 0,0 0 0,-1-1 93,0 0 1,0 0-1,0 0 1,-2-1-94,-2 0 0,0-2 0,-2 2 0,-3 1 0,-1-5 0,-3 3 0,-1-1 0,0-3 0,-2-2 0,-1 0-228,-1-1 1,-1-1-1,-2-1 228,-1 1 0,-1-1 0,-1 0 0,-1 0 0,-1 0 0,-1 1-122,-1 2 1,-2 0 0,0 1 121,-2 3 0,0 0 0,-2 1-33,-1 2 0,-1 2 0,-1 0 33,-2 2 0,-1 1 0,-1 0 0,-2 2 0,0 0 0,-2 1 0,-1 1 0,-2 0 0,-1 0 0,0 1 0,-1 1 0,-2 0 0,0 1 0,-2 0 0,-1 1 0,-1 1 0,-1 0 0,-1 0 0,0 1 0,-1 0 0,-1 0 0,-2 1 0,0 1 0,-1 0 0,-1-1 0,-1 1 0,0 0 0,-2 0 0,-1 0 0,0 1 0,-1 0 0,-1 1 0,-3-2 0,-3 0 0,-4-2 0,-1-1 0,3 3 0,-4-1 0,2 2 0,-2-1 77,2 2 1,-3-2 0,0 1 0,3 3-78,1 3 0,2 2 0,-1 2 0,1 0 0,-2 1 0,1 2 0,1 0 0,-1 2 0,1 1 0,1 1 0,0 1 0,0 1 0,-19-6 0,0 1 0,2 2 0,1 2 0,1 2 0,0 2 576,-1 2 0,0 2-576,0 2 0,-2 4 562,0 2 0,-1 4-562,18 1 0,1 2 0,-1 2 0,-1 1 0,-1 2 0,0 2 0,-4 2 0,1 2 0,-1 2-68,-2 1 1,1 1 0,0 1 67,-3 2 0,1 1 0,0 0 0,1 1 0,1 1 0,0-1 0,2 1 0,0-1 0,2 1-60,3-2 0,1 0 1,1 1-541,3-2 0,1-1 1,2 1-796,-13 9 1,3 0 1538,5-3 1,2 1 0,6-2-1,2 0 1,2-1 0,1 0-1</inkml:trace>
  <inkml:trace contextRef="#ctx0" brushRef="#br0" timeOffset="66538">12328 8989 19496,'7'-23'4138,"-1"0"-3329,-2 5 1,0 3 179,-2 5 90,0 3-179,-2 2-540,0-1-360,0 1 0,0 50 0,0 1 0,0 1 0,0 10 0,0-1-758,0 7 0,0 2 758,-1-3 0,0 4 0,-1-2 0,1-10 0,-1-2 0,1 0 0,-2 4 0,1 0 0,-1 0-964,-1-1 1,1 1 0,0-1 963,-1-1 0,1 0 0,-1 3 0,2-5 0,-1 3 0,1 0 0,-1-3-337,-1 1 0,0-3 1,0 2 336,2 10 0,1 1 0,-1-5 0,-3-2 0,1-6 0,3-3 0,1-2 0,-2-5 0,1-1 0,0-3 0,2-2 0,-1 25-260,0-8 260,0-8 793,0-7-793,0-4 2654,0-10-2654,0-12 0,3-36-1170,4-11 405,-2 6 1,2-5-1395,7-18 1,2-2 1966,-2 9 1,2-2-1,-1 7 1,1-4 0,0 3-1,5-6 1,-1 0-1</inkml:trace>
  <inkml:trace contextRef="#ctx0" brushRef="#br0" timeOffset="67047">13035 8989 21475,'4'-25'3148,"-2"-1"-2608,0 1 179,0 2 91,0 0-1,2 5-179,-1 1-180,-2 4-450,-1 0 0,0 5 0,0 10 0,0 13 0,0 28-399,0-10 1,0 5 398,-1 15 0,-1 5-630,0-11 0,0 3 1,-1 1 629,0 8 0,-1 1 0,-1 2-626,2-11 1,-1 0-1,1 1 1,-1 0 625,0 2 0,0-1 0,-1 1 0,2 0 0,-1-1 0,0-1 0,0 1 0,1 3-305,0-2 0,1 3 0,-1 0 0,1 0 0,0-4 305,0 14 0,0-4 0,0 2-243,0-7 1,0 2 0,0-2 0,0-5 242,2 12 0,-1-6 0,0-8 0,-1-3 248,2-6 0,0-3-248,0 22 0,0-15 0,0-13 1513,0-13-1513,0-17 0,-6-11-360,-2-15 264,-7-10-2872,-3-5 2968,-4-8 0,-3-3 0,-3-2 0</inkml:trace>
  <inkml:trace contextRef="#ctx0" brushRef="#br0" timeOffset="71155">16698 9040 16258,'0'-13'5936,"0"1"-5216,0-1-270,0 0-91,0-2 541,0-3-91,0 0-449,0 3 360,0-2-270,0 10-91,0 1 1,0 6 270,0 0-450,0-5-90,0 2-90,-4-5 0,0 6 0,-1-5 0,2 3 0,3 6 0,0 13 0,0 5 0,0 12 0,0-4 0,0 8 0,0 6 0,0 12 0,0 9-1532,0-25 0,0 1 1532,-2 2 0,0 2 0,0 1 0,-1 1-596,0 1 0,-2-1 596,1 1 0,0 0-171,0-1 1,0-1 170,2 1 0,0-1 0,-3-2 0,1 0 0,1 0 0,1-1 0,-3-1 0,0-1 0,2 1 0,1-1 0,-2-3 0,-1 2 0,2 16 0,-1 1 0,-1-13 0,0-1 0,0 15 0,0 0 0,1-15 0,0-3 0,0 3 0,0 0 0,2-1 0,-1 1 0,-1-1 0,-1-1 0,5 0 0,-1 1 0,-5-2 0,1 0 0,4-1 0,1 0 0,-3-1 0,0-1 0,3 31 0,-3-7 0,2-6 0,-3-10 0,4-5 0,0-7 0,0-6 0,0-7 2410,0-3-2410,0-16 1604,-3-24-2054,-6-6-1979,-7-26 2460,-5-1 1,9 22 0,0-2 0,0-4 0,0-1 0</inkml:trace>
  <inkml:trace contextRef="#ctx0" brushRef="#br0" timeOffset="73757">17912 8943 20215,'0'-20'4498,"0"2"-3599,0 1 1,0 1-1,0 3 271,-4-1-1170,3 5 0,-2 0 0,-1 35 0,0 6 0,0 1 0,0 4-308,-1 1 1,0 1 307,-1 6 0,0 3-1355,-2 8 0,-1 2 1355,0 6 0,0 3 0,2-18 0,0 1 0,0 0 0,1 3 0,-1 1 0,0 0 0,0 1 0,-1 2 0,1-1-481,0 2 0,-1-1 0,0 1 481,1-1 0,-2 0 0,1-1 0,0 0 0,0-1 0,0 0 0,0-3 0,0 0 0,-1 1 0,2-4 0,-1 3 0,1-1 0,0-3 0,0-1 0,0-2 0,0 2 0,-1 8 0,0 1 0,1-5 0,4-6 0,0-3-514,-2 3 1,1-1 513,3 12 284,-3-1-284,4-35 1853,0-12-1853,4-6 1736,0-7-1736,4-2 1922,2-1-1922,2-2 0,8-3 0,9 0 0,9 0 0,13 1 0,-7 6 0,4 2 0,-9 0 0,2 2-394,9 0 1,6 0-1,-4 1 394,-1 1 0,0 0 0,-6 2 0,3 1 0,-4-1 0,4-1 0,-4 0 0,-1 5 0,-1-1 0,-4-4 0,-2-1 0,25 9 0,-15-8 0,-12 4 0,-7-5 0,-9 0 0,-2 0 0,-9-18 0,-2-7 0,-9-27 0,2 18 0,0-1 185,-2-7 0,0-5-185,0-11 0,0-7 0,0 2-556,2 8 1,0 2 0,1-4 555,-1 0 0,0-5 0,0-1 0,0 4 0,2-6 0,0 2 0,0-3 0,0 14 0,0-3 0,0-2 0,0 2 0,0 3 0,2-14 0,0 3 0,0-2 0,-1 7 0,1-2 0,-1 1 0,2 6 0,2-10 0,2 4-268,0-6 0,0 3 268,-2 20 0,-1 1-40,1-10 0,-1 4 40,-1 8 0,-2-4 614,-1 25-614,-3 0 1665,-2 5-1665,-3 1 701,-2 2-701,0 2 113,-4-2-113,-19-2 0,2 0 0,-9 2 0,-4 1 0,-20-2-1142,16 3 0,-1 1 1142,11 2 0,1 0 0,-2 1 0,1 0-656,0-1 1,0 0 655,2 2 0,1 1-378,-30-3 378,10 2 0,0 3-270,14 0-1439,12 0-809,15 0 2518,14 0 0,0 0 0,0 0 0</inkml:trace>
  <inkml:trace contextRef="#ctx0" brushRef="#br0" timeOffset="74273">17303 2972 17067,'2'-7'-1799,"4"1"-3328,-2-4 5127,6 5 0,0 0 0,3 2 0</inkml:trace>
  <inkml:trace contextRef="#ctx0" brushRef="#br0" timeOffset="76865">11610 2804 16078,'12'-38'5667,"-2"2"-4858,-2 6-179,-4 7-91,-2 3 181,-2 5-90,-5-1-1,-2-1-89,-7-1 0,-4-2-1,-5-1 1,-7 1 0,-6 0-360,-9-1-3572,-10 3 3392,-10 7 0,28 7 0,-1 2-736,-5 5 0,-1 3 736,-2 0 0,-4 4-594,0 5 1,-5 4-1,2 2 594,11-3 0,0 1 0,0 2 0,-14 6 0,-1 4 0,1 5-268,12 1 1,1 5 0,2 1-1,2 0 268,-3 5 0,2 1 0,0 3 0,9-10 0,-1 3 0,1 2 0,0 0 0,4-1 0,1 4 0,2 0 0,2 0 0,1 1 0,-2 4 0,1 2 0,0 1 0,2 0-75,3-8 0,1 1 0,0 0 1,0 0-1,1 1 75,0 2 0,0 0 0,1 1 0,0 0 0,1 0 34,0 1 0,0 0 0,1 0 1,0 0-1,1 0-34,1-1 0,0 1 0,0 0 0,1-1 0,1 0-23,0-1 1,1-1 0,0 0 0,0 0 0,2-1 22,-1 11 0,2 0 0,0-1 0,1-1 0,0-4 0,1 0 0,2-1 0,1 3 70,4-4 0,2 3 0,2 1 0,0-2 0,1-3-70,0-3 0,1-2 0,1-1 0,2 1 0,4 10 0,3 2 0,2-2 0,1-7 0,3-5 0,2-6 0,2-2 0,2-2 0,3-2 0,1-2 0,0-3 0,3-2 0,1-3 0,2-2 0,2-4 0,1-2 0,2-2 0,2-2 0,0-3 0,1-2 0,2-2 0,0-3 0,1-1 0,0-2 0,4-4-7,1-4 0,4-4 0,1-1 1,-3-1 6,-11 1 0,-3 0 0,1-1 0,2-3 0,0 0 0,2-2 0,1-1 0,-1-1 0,-4-1 0,0-3 0,-3 0 0,-1-1 0,0-2 0,0 0 0,-1-1 0,0-3 0,2-8-44,-11 4 1,2-6 0,0-3-1,1-4 1,0-1 0,-2-1-1,-1-1 1,-3 2 43,1-5 0,-3-1 0,-1-1 0,-2 0 0,0-1 0,1-1 0,0-1 0,-1 7 0,0 0 0,1 0 0,1-1 0,-1-1 0,-2-1 0,0 0 0,-3-1 0,-3 0 0,-2-3 0,-2-2 0,-2-1 0,-2-2 0,-1 1 0,-1 2 0,-1 0 0,-1 4 0,-1 2-28,1-13 0,-2 5 0,-2 3 1,-1-2-1,-1-3 28,0 9 0,-1-4 0,0-1 0,-2 0 0,0 1 0,-1 2 0,-2 3 0,-2-4 0,-2 3 0,-1 3 0,-2 0 0,-1-1 0,-1 2 0,-2 0 0,0 0 0,-2 1 0,-1 1 53,0 1 0,-1 1 1,-1 0-1,-2 0 0,-4 0-53,-2 1 0,-3-1 0,-2 1 0,-2-1 0,-1 3 0,0 1 0,-6-3 0,-2 1 0,-1 3 0,-1 0 0,0 2 0,2 0 0,-1 1 0,-1 1 0,0 3 0,1 5 0,-6 2 0,0 4 0,1 4 0,3 8 331,-17 7 1,4 12-332,1 8 0,3 9-315,0 9 0,4 7-165,18-9 1,3 4-1,-1 4-487,2 6 0,-1 5 0,2 2 1,1-3 966,0 4 0,3-2 0,0 3 0,1-2 0,0 3 0,0 0 0,3-3 0,4-4 0,0 1 0,0-1 0</inkml:trace>
  <inkml:trace contextRef="#ctx0" brushRef="#br0" timeOffset="77590">5774 1148 26332,'30'24'1889,"7"9"-1799,-11-10 0,2 2-858,5 5 0,2 2 813,3 4 0,1 2-45,3 0 0,0 1 0,-2-2 0,1-1 0,-2-3 0,-1-4 0,-3-4 0,-1-4 0,26 2 433,-8-21-433,-9-24 0,-5-22 0,-15-5 0,-1-13 0,-5 11 0,1-5 0,1-3 0,-1 3-936,2-7 1,1 1-1,1-3 936,-2 4 0,1-5 0,1 2 0,-1 7 0,-1 8 0,0 6 0,1 0-146,-1 1 1,0 2 0,3-1 55,5-4 0,2 0 0,-2 4-585,2-1 1,0 5-46,5-4 1,-2 8-466,-3 15-1333,-12 20 2528,-13 14 0,-19 19 0,-12 7 0</inkml:trace>
  <inkml:trace contextRef="#ctx0" brushRef="#br0" timeOffset="77892">6530 731 23544,'-52'0'2248,"8"0"-1708,13 0 0,15 0-4162,16 13 4026,17 13 1,7 4-270,-3 2 0,1 3 255,12 16 0,3 8-390,-13-15 0,0 6 0,0 0 0,-1-4-637,6 13 1,1 0 636,-2 0 0,1 3 0,-2-9 0,-9-20 0,0-5 0,18 12 0,3-24 0,5-24 898,1-25 1,1-10-899,-4 5 0,1-4-448,-2 0 0,3-3 0,-1 0 448,-4 7 0,-2 1 0,5-2 0,3-1 0,5-1 0,1 0 0,-3 2 0,2-1 0,-2 2 0,3 0 0,-4 4 0,3-2 0,-1 2 0,-4 4-45,13-5 0,-4 4-945,-6 4 1,-1 4-405,-7 6 0,-1 3 1629,-4 2 1,-1 4 0,32 7 0,-1 8-1</inkml:trace>
  <inkml:trace contextRef="#ctx0" brushRef="#br0" timeOffset="78740">12069 2835 12923,'-7'-41'1019,"0"1"1,0 0-1,-1 0 430,-1 2 0,-2 0-1135,0 2 1,-2 1-45,-2 1 0,-3 2 308,-2 2 1,-2 1-354,-2 3 0,-1 1-45,-4 4 0,-1 2-45,-2 3 0,-1 4-1,-3 2 1,-1 4 0,-4 5 0,-1 5 0,-5 3 0,-1 6-45,-6 6 0,-2 5-106,15-5 1,-1 2-1,-1 3 16,-4 3 0,0 3 0,-1 1 0,-2 4 0,-1 2 0,-1 1 0,11-7 0,0 2 0,0 1 0,0 0 0,0 1 0,0-1 0,0 3 0,-3 7-190,10-6 0,-3 5 0,-1 3 0,-1 3 0,0 0 0,2 1 0,1-3 0,3-2 190,-6 8 0,4-2 0,1-2 0,0 3 0,-2 5-105,5-8 0,-3 4 0,-1 2 0,0 2 1,1 1-1,1-2 0,4-2 0,3-3 105,1 7 0,4-4 0,3-1 0,1 1 0,0 5-69,3-5 1,-1 3-1,2 2 1,0 1 0,0 0-1,2-1 1,1-4 68,-1 9 0,1-4 0,1-1 0,2 2 0,0 2 0,1-1 0,1 3 0,0 2 0,2-1 0,1-2 0,3-5 0,4 4 0,2-3 0,3-3 0,1 0 75,3-2 0,1-1 1,2 0-1,2-2-75,2-2 0,1-1 0,2-1 0,1-2 0,2-1 0,1-2 0,2-1 0,1-1 0,2-3 0,1-1 0,2-1 0,1-2 0,14 9 0,3-3 0,1-4 0,3-4 0,2-3 0,2-3 0,-15-8 0,1-2 0,1-2 0,0-1 0,0-4 0,1-1 0,0-2 0,0-1 0,0-1 0,1-1 0,-1-1 0,0-2 0,17-3 0,-1-2 0,0-2 72,0-2 0,-1-2 1,-1-2-73,0-2 0,-1-3 0,-1-2 0,-1-4 0,-1-2 0,-2-3 0,-1-1 0,-2-2 0,-2-3 0,-3-3 0,-2-4 0,-3-2 0,-3-2 0,-1-3 0,-5-3 0,-10 9 0,-2-2 0,-2-1 0,-2-2 0,0-4 0,-2-1 0,-3-2 0,-1-6-47,-7 10 0,0-5 0,-3-3 0,0-1 0,-2-1 0,0 2 0,0 3 47,-1-11 0,-1 2 0,-1 2 0,-1-2 0,-1-4 0,-1 8 0,0-4 0,-1-2 0,-1 0 0,0 0 0,-2 3 0,-1 4 0,-3-5 0,-1 2 0,-1 3 0,-2 1 0,0 0 90,0 0 0,-1 1 0,-1 1 0,-1 0 0,-1 1-90,1 2 0,-2 1 0,-1 1 0,0 1 0,-1 1 0,-5-7 0,0 1 0,-3 1 0,-2-1 0,-1 6 0,-4-1 0,-1 1 0,0 1 0,1 5-450,1 2 0,2 4 1,-2 2-1,-1-1-31,-8-5 1,-3-1 0,0 3 0,3 7 480,4 8 0,1 6 0,2 2 0,-16-4 0,2 4 0,4 5 0,-1-1 0</inkml:trace>
  <inkml:trace contextRef="#ctx0" brushRef="#br0" timeOffset="79174">11882 1468 19237,'4'-47'2968,"0"5"537,4-1-3505,0 16 854,8 0-854,4 19 464,7 13-464,5 13 0,3 17 0,0 18 379,-18-19 1,-2 1-380,0 4 0,-1 2 0,-1 2 0,0 0 0,-1-3 0,0 0 0,0-3 0,1-1 0,13 23 0,0-16 0,6-19 0,5-20 0,8-26 0,-1-19 0,2-9-443,-8 7 0,2-8 443,-12 10 0,4-7 0,2-6 0,0-1 0,-1 2 0,-4 6-664,-1 1 1,-3 4-1,0 0 1,2-4 663,4-8 0,3-7 0,0-1 0,-1 3 0,-4 7 0,-1 0 0,-3 6 0,-1 1 0,0 1 0,0 2 0,-1 1 0,7-14 0,-1 3-458,-5 8 1,-1 4-533,-4 7 1,-2 3-1583,6-11 2572,-11 18 0,-17 14 0,-9 6 0</inkml:trace>
  <inkml:trace contextRef="#ctx0" brushRef="#br0" timeOffset="79467">12637 660 23544,'-55'26'2428,"8"-4"-1708,12-6 89,13-4 1,12 0-540,6 8-270,12 13 0,8 15 0,4 6 0,3 4-846,-4-12 1,1 0 845,-2-3 0,1 2 0,-1-2 0,2 2 0,0-4 0,0-4 0,-1-2 0,-1-4 0,1-2-825,15 15 825,-1-14 0,-1-15 0,6-19 0,5-19 0,-16 2 0,0-4-413,5-6 1,1-4 412,5-6 0,2-2 109,-12 9 0,1-1 1,1 0-110,2-3 0,1 0 0,0-1-237,0-2 0,1 0 1,1 0 236,-1 1 0,2 0 0,-1 1-60,-1 1 0,0 1 0,0 2-510,-1 2 0,-1 2 1,1 1-511,11-10 1,1 3-360,-4 7 0,-1 5 1007,-4 5 0,-1 6 0,26 4 1,-7 14-1</inkml:trace>
  <inkml:trace contextRef="#ctx0" brushRef="#br0" timeOffset="80175">18192 3180 21025,'-10'-35'2788,"0"-3"-2068,0-8 0,-2-9 44,-2 7 1,-3-2-1703,2 7 0,-3-1 1163,-8-16 0,-3-1-90,0 12 0,-3 2-45,-5-2 0,-3 1-300,10 15 1,-2 2-1,-2 0 240,-2 2 0,-3 1 0,-1 1-30,-5 1 0,-1 2 0,-3 3-198,-4 2 0,-2 3 0,-2 2 198,-5 1 0,-3 4 0,0 3-525,12 6 1,-1 2 0,0 3-1,-1 2 525,-3 2 0,-1 3 0,0 3 0,1 3-228,-3 4 0,0 4 0,0 3 0,2 3 228,9-4 0,2 3 0,0 2 0,0 1 0,1 2 0,0 1 0,1 0 0,0 3 0,0 5 0,0 8 0,14-11 0,0 5 0,-1 5 0,0 3 0,-1 2 0,2 2 0,-1 1 0,2-1 0,1-1 0,1-3 0,2-3-103,-4 9 0,1-3 1,3-2-1,1 0 1,0 1-1,0 3 0,-1 5 103,5-13 0,0 2 0,-1 4 0,-1 1 0,0 2 0,1 0 0,0 0 0,1 0 0,2-1 0,2-3 0,2-2 0,2-3-84,-1 19 0,5-3 0,2-3 0,3-2 1,0 0-1,2 1 84,-1 0 0,1-1 0,2 1 0,1-1 0,1 0 0,2-1 0,1-1 0,1 0 0,1-1 0,2 0 0,1 0 0,1-1 0,2-1 0,0-1 0,2 1 0,1-2 0,1 0 0,2 0 0,1-3 0,-1-1 0,3 0 0,1-1 0,4 1 0,4-1 0,2-5 0,4 1 0,3 0 0,2 0 0,2-2 0,0 0 0,0-3 0,-1-3-9,4 3 0,-1-3 1,0-3-1,2-1 1,1-1-1,4 0 9,-4-3 0,3-1 0,1 1 0,3-1 0,-1-1 0,1-4 0,-2-3 0,-1-4 0,14-1 0,-1-6 0,-1-5 0,0-3 0,0-1 0,1-3 0,-1-2 0,1-3 0,-1-2 0,0-3 0,-1-3 0,0-3 0,0-3 0,-2-2 0,0-2 0,-1-2 0,-1-3 0,-1-2 0,0-2 0,-3-3 0,-8 3 0,-2-1 0,0-2 0,-1-1 0,-2-3 0,0 0 0,0-4 0,-2-2 0,0-2 0,-2-1 0,-1-2 0,-1 0 0,-4 3 0,-1-1 0,-1-2 0,-2 0 0,0-1 0,0-1 0,-2 0 0,1-4 0,-2-1 0,0 0 0,-2-2 0,0 0 0,-1 0 0,0-1 0,-1 0 0,0-1 0,-1 1 0,-1-2 0,-1-1 0,-1-2 0,-1-3 0,-3 10 0,-2-4 0,0-1 0,0-2 0,-2-1 0,0 1 0,0-1 0,-2 2 0,0 2 0,0 2 0,-1 0 0,0 2 0,-1 2 0,0 1 0,-1 0 0,-2-2 0,-2-1 0,-1-4 0,-2 4 0,-1-3 0,-1-3 0,-1-2 0,-2-1 0,0 1 0,-2 0 0,0 3 0,-1 2 0,-1 4 0,-1 5 0,-4-10 0,-2 6 0,-1 3 0,-2 3 0,-2-1 0,-2-1 0,0 0 0,-1-2 0,-2 0 0,-2 1 0,-1 2 0,-3 4 0,-2 4-15,-5 2 0,-5 5 0,-2 3 0,0 3 0,1 2 0,1 1-368,-7-4 1,2 3 0,-1 3 0,-2 1-14,2 3 0,-2 0 0,-2 1 1,3 4-1,3 4-504,-4 4 1,4 5 0,1 2 984,-18 4 0,4 4 0,12 5 0,2 4 0,6 2 0,1 0 0</inkml:trace>
  <inkml:trace contextRef="#ctx0" brushRef="#br0" timeOffset="80531">17490 1559 24173,'0'-42'809,"0"0"1,0 4 0,0 2-540,0-18 89,1 26 91,4 23-90,4 30-90,4 28-801,-3-15 0,0 4 575,1 8 1,0 2-604,3 4 0,1 0 559,0 2 0,1-1 0,-1-4 0,2-1-166,3 7 0,0-4 166,-7-20 0,1-2 0,15 24 0,-15-52 0,-2-32 0,0-22 0,1-12 0,0 6 0,1-4 0,1 0-502,0-3 1,1 0 0,1-1 501,-2 13 0,1-1 0,1 2 0,0 3 0,2 1 0,1 3 0,2 2 0,1 1 0,2 0 0,2 2 0,0 2 0,2 0 0,0 1-90,18-12 0,2 3-810,-1 5 1,0 2-405,-3 5 0,-2 2 1304,-5 6 0,-3 2 0,14-5 0,-12 10 0</inkml:trace>
  <inkml:trace contextRef="#ctx0" brushRef="#br0" timeOffset="80812">17924 970 18776,'-29'-26'2159,"5"3"401,8 1-2560,8 8 1325,8 11-1325,11 23 0,14 26 0,-7-10 0,2 4-157,5 10 0,1 4 157,-7-13 0,1 1 0,-1 1 0,0 1 0,1 2 0,0 2-118,5 11 0,1 4 0,0-3 118,-5-6 0,0-2 0,2-1 0,1 3 0,2-2 0,-1-7-183,-1-9 1,2-13 182,26-25 0,-24-24 0,-1-9 0,11-5 0,3-4 0,-8 10 0,3-2 0,0-1-376,5-2 1,2-1 0,0-1-105,3-1 0,1-1 0,-1 1-600,0 0 1,0 1 0,-1 1 1079,-3 3 0,-1 0 0,-2 1 0,10-8 0,-4 1 0,-5 6 0,-1 0 0</inkml:trace>
  <inkml:trace contextRef="#ctx0" brushRef="#br0" timeOffset="86735">7289 7719 22014,'0'-8'2069,"0"3"-1439,0 2 0,0 1-91,0-1-89,0-2-90,0 0-90,0 0-91,0 0 1,0 2 1080,0 1-1260,0 0 0,0-1 0,0-2 0,0 0 0,-4 2 0,-2 10 0,-2 8 0,-2 20 0,1 8 0,0 4 0,2-6 0,-1 3-588,-4 19 0,0 3 588,1-12 0,0-2 0,-1 3 0,1 0 0,-1 2 0,0 0 0,0 1 0,-1 1 0,1 0 0,-2-1 0,0 2 0,0 0 0,-2-2 0,-1 0 0,1-1 0,-2 1 0,1-6 0,-2 3 0,2-3 0,-4 9 0,1-1-480,3-8 0,-2 2 1,2-3 479,-1 5 0,2-1 0,-2 3 0,1 1 0,1 1 0,0 0 0,0 0 0,1 0-367,1-3 1,0 3 366,2-12 0,0 3 0,1-3 0,-1 5 0,1-1 0,-4 10 0,1-3 0,5-23 0,1-3 0,-6 30-143,-2 0 143,10-30 0,0 0 0,-1 3 0,0-1 0,-1 2 0,2 0 0,-1 0 0,1 3 266,-4 14 0,1 2-266,2-16 0,0 2 0,1 2 0,0 3 0,0-4 0,3-3 0,0-2 0,-3 12 0,1-1 0,4-13 0,0-1 0,-3 0 0,-1 1 0,5-1 0,0 1 0,-6 13 0,1 0 0,4-10 0,0 0 0,-5 11 0,-1-1 0,5-12 0,-1-1 0,-1 1 0,-2 0 0,2 2 0,0 0 0,-1 2 0,0 0 0,0 0 0,0 0 0,-1 2 0,0-1 0,0-1 0,0 0 0,0 1 0,-1 0 334,1-2 0,-2-1-334,1 0 0,0 0 0,-1 0 0,0-1 0,0-1 0,1 0 0,0-1 0,0 1 0,2-1 0,0-1 423,2-1 0,0 1-423,-1 10 0,0-1 0,3 18 92,-2-25 1,-1 1-93,3 21 424,-6-19-424,6 6 836,-2-26-836,3-4-90,-11-31-1619,1-18 119,3-6 1,0-10 0,1 1 1402,0-14 0,3-2 0,2 2 1,2-5-1,1 3 0,2 12 1,-1 0-1,1 0 0</inkml:trace>
  <inkml:trace contextRef="#ctx0" brushRef="#br0" timeOffset="89779">8280 8755 19136,'-4'-15'3958,"-2"2"-3418,-4 1-91,-3 4-89,1 1 989,-2 1 540,3 1-989,-4-2-900,4 1 0,-12-1 0,5 4 0,-9 1 0,2 2 0,-3 0 0,-5 0 0,-3 7 0,-3 3 0,8 5 0,0 2 0,-17 11 0,15-7 0,1 0 0,-12 12 0,1 3 0,14-10 0,1 2 0,-11 18-256,15-13 1,2 1 255,7-3 0,4 1 0,-1 4 0,1 0 0,-1 4 0,0 1 0,1 0 0,0 3 0,-6 16 0,0 4 0,0-2 0,0-1-1075,1 2 0,1-1 1075,1-8 0,1-5 0,4-14 0,1-2-144,-6 31 144,0-1 0,4-2 0,0-2 0,5-1 0,2-2 0,3 0 0,0 2 0,0 3 0,3-15 0,3 1 0,-2-9 0,1 0-983,3 11 0,2 0 983,-1-12 0,0-3 0,1 2 0,0 0-47,2-1 0,1 1 47,0-1 0,0 1 0,1-2 0,1 1 0,-2-2 0,2 0 743,6 8 0,1-1-743,1-4 0,1-2 0,-1 0 0,2-3 0,20 12 0,-12-23 132,-1-9-132,2-4 0,3-7 0,3-5 0,5-5 0,2-6 0,2-6 0,-1-1 0,-14 3 0,-1 1 0,19-10 1133,-20 9 1,-2 1-1134,11-9 0,-15 7 0,-1-2 0,13-14 0,-14 13 0,-1-1 0,9-10 0,1-1 0,-1 1 0,3-1 0,-2 0 0,-9 10 0,0-3 0,1-5 0,-1 0 0,1-2 0,-2 0 0,-1-2 0,-3 0 0,6-23 0,-15 28 0,0-2 0,1-18 0,-2-2 0,-3 10 0,-1 0-737,1-15 0,-2 0 737,-3 14 0,-1 2 0,1-1 0,-2-1-1275,1 1 0,0 1 1275,0 0 0,0 1 0,0 3 0,0 1-486,1 2 1,-2 1 485,-1 1 0,-1 2 114,-4-31-114,-7 0 0,0 3 0,-1 3 0,5 19 0,-3-1 0,0 2 0,-1-1 0,1 2 0,-2 1 0,0 3 0,-1 3 1198,-8-11-1198,-3 1 0,-1-3 2763,-1 1-2763,3 2-1492,-8-7 1492,12 16 0,-16-8 0,19 23 0,-10-1 0,11 9 0,-15 1 0,6 4 0,-11 1 0,8 2 0,-1 0 0,-1 0 0,-1 0 3392,-1 7-3392,-3 3 0,-1 8 0,-3 3 0,-16 13 0,12-8-1585,-10 10 1585,17-8 0,3 0-619,1 5 619,2 5-101,-1 5 101,1 6-1315,8-9 1,1 2 1314,4-9 0,2 0 0,-7 14 0,1 1-127,6-11 1,3 0 126,-1 2 0,1 1 57,1 2 0,0 0-57,1-2 0,0 2 0,-3 15 0,0 1 0,4-15 0,0 1 0,-2 9 0,1-1-283,3-15 0,2-3 283,-1-2 0,-1 2 1059,-2 15 0,1 4-1059,-1 4 0,2 2 0,1 1 0,1 1 451,2 1 1,1-3-452,3-16 0,2 1 0,3 19 0,1 1 0,-1-16 0,0 0 0,4 14 0,2-2 0,-3-18 0,2-3 203,-1-1 0,2 1-203,12 21 0,0 1 0,-9-25 0,0-1-789,9 18 1,0-6 788,0-11 155,-1-6-155,14 0 630,-8-15-630,25 5 0,-19-19 0,16 4 0,-12-10 3004,6 0-3004,1-8 0,5-2 0,0-3 0,-14 2 0,1-2 0,15-10 0,-17 9 0,-1-2 0,11-11 0,3-2 0,-14 6 0,1-2 0,-7 6 0,-1 0-234,9-10 0,-1-1 234,-10 8 0,-1 1 0,0-3 0,0-1 0,-1 1 0,-1 0 0,0-3 0,-1 0 0,-1 0 0,-2-2-320,0-1 1,-1-1 319,-1-2 0,-2 0 0,0-1 0,-1-1 0,-1-1 0,0 1 0,-2-1 0,0 0 0,0 2 0,-1-1 0,-1 1 0,0 0 0,-2 2 0,0 0 0,0 0 0,0 0 0,-2 2 0,0-1 0,0 1 0,0-1 0,-1 1 0,0-1 0,-1 0 0,0 1 0,0-2 0,0 0 0,-1 0 0,0 0 0,0-1 0,0 0 0,0-1 0,0 0 0,-2-1 0,-1 1 0,0-2 0,-1 0 0,-2 0 0,-2-1 0,0 0 0,0 0 0,-1-1 0,-1 1 0,0 3 0,-2-1 0,0 3 0,0 1 0,-1 4 0,-1 2 0,-14-23-690,-9 27 1,-11 2-1,5 4-839,-14-4 461,14 10 1,-6 0-1,9 9-1450,5 23 2505,3 8 1,3 2 0,3 3 0</inkml:trace>
  <inkml:trace contextRef="#ctx0" brushRef="#br0" timeOffset="96091">7853 11246 20665,'-6'0'2069,"-3"0"-1709,8 0 3418,-3 0-3239,11 0-89,2-3-90,13-2 0,28-12-360,0-2 0,-12 5 0,3-2-275,-5 0 1,-1-1 274,4-2 0,1-2 0,3-3 0,0-1 0,1-2 0,-1-2-1605,1-1 0,0-1 1605,-2-1 0,-1-2 0,-1 0 0,-1-3-279,-7 2 1,1-4-1,-3 1 279,4-7 0,-1-3 0,-9 7 0,1-6 0,-2 0 0,-3 3 0,3-17 0,-3 0 0,-3 7 0,0-4 0,-3 2 0,0-8 0,-3 1 0,0 2 0,-2-5 0,-4 16 0,-1-6 0,0 0 0,-1 5 0,2-14 0,-1 0 0,-2 3 0,-1-4 0,-4 6 0,-6 2 0,-3 5-214,0 13 1,-1 1 213,-6-10 0,-2 3 0,-15-7 0,-1 5 15,11 20 1,1 2-16,-11-13 0,8 11 0,2 3 0,-3-3 0,-8-4 0,9 14 2600,-7 5-2600,-4 6 0,-5 5 0,-5 2 0,-4 0 0,-2 4 0,-2 4 738,1 5-738,0 2 0,17-1 0,-1 1 0,-20 13 0,8 4 0,1 5 38,20-9 1,1 3-39,-11 14 0,0 4 0,11-6 0,1 5 0,1 4 0,-1 6 0,2 3-498,5-11 0,1 3 1,1 0-1,0 1 498,0-1 0,0 1 0,2 1 0,0-2 0,1 1 0,1-1 0,1 0 0,1-4 0,3-1 0,2-2 0,1-1 0,-6 21 0,1-2 0,4-2 0,0-2-282,0-3 1,2-2 281,3-4 0,1 0 0,0-4 0,1-1 0,2-2 0,0-1 0,0-3 0,0 1 0,2 12 0,1 0 0,0-14 0,1 0 0,2 11 0,0-2 0,7 16 0,0-3 302,4-6-302,-3-19 0,1 0 0,12 14-146,-10-18 0,1-3 146,11 7 2226,-1-6-2226,15 3 0,-9-9 0,13 1 0,-11-8 0,5-8 0,5-2 161,7-7-161,6-5 0,4-3 0,-30 0 0,-1-1 0,1-3 0,-1-2 0,0-2 0,0-1 0,-1-3 0,-1-1 0,-1-2 0,-2-2 0,0-3 0,-3-2 0,0-4 0,-1-5 0,-3-9 0,-2-7 0,-1 1-606,-4 7 1,-1 0 0,-1-3 605,0-2 0,0-4 0,-2-1 0,-1 2 0,-1-9 0,-3 2 0,-1-1 0,0-3 0,-1 0 0,-1-1 0,-1 2 0,-1 0 0,-2 1-354,1 4 1,-2 1-1,0 2 354,-1 7 0,0 2 0,-2 1-405,-3-12 1,-4 4-586,2 13 1,-4 5-1799,-20-9 2788,-9 32 0,-3 36 0,-2 15 0</inkml:trace>
  <inkml:trace contextRef="#ctx0" brushRef="#br0" timeOffset="97198">12743 11708 22104,'-29'-8'5127,"-14"-1"-9977,11 5 5389,-7-3 870,17 7-1409,6-2 860,11 2-860,29 0 0,10 4 0,8-3 0,3-1 0,19 5 0,-11-3 0,-2 0 0,4-1 0,-19 2 0,-1-1 0,-1-2 3392,-6 0-3392,-12 0 0,-10 0-810,-9 0-1079,-2 4-719,-8-2 2608,1 9 0,5 2 0,2 8 0</inkml:trace>
  <inkml:trace contextRef="#ctx0" brushRef="#br0" timeOffset="99082">17884 11810 17427,'-7'-10'6027,"-2"-1"-5038,8 1 630,-6 5-899,0-2-91,2 4-179,-4-2-90,8 2 0,-2-1-360,3 3 0,5-1 0,18 2 0,6 0 0,9 0 0,3 0 0,20 0-330,-15 0 1,1 0 329,-11-1 0,-1 2 0,1 1 0,0 0 0,-3-1 0,1-1 0,27 5 0,-10-5 0,-9 0 0,-9 0 0,-7 0 0,-4 0 0,-7 0 0,-4 0 659,-5 0-659,-9 4-630,-9 7-1259,-7 0-629,-11 6 2518,-3-4 0,-4 7 0,-3 0 0</inkml:trace>
  <inkml:trace contextRef="#ctx0" brushRef="#br0" timeOffset="101575">11614 2347 14949,'0'-36'3328,"0"3"-296,0 0-2312,0 5 998,0 3-818,0 0-19,0 13-521,0 5 2243,3 24-2513,7 16-90,7 21-1079,-5-21 1,2 1 1078,1 2 0,1 2 0,1 0 0,1 0 0,0-2 0,2 0 0,-1-4 0,1-1-77,-1-2 0,2-2 77,22 14 0,1-17 0,5-15 0,6-28-269,-25 2 1,-1-5 268,4-8 0,-1-6-987,3-8 1,-1-3 986,2-8 0,-1-3 0,-11 16 0,0-2 0,-1 0 185,1 0 0,-1-2 1,-1 1-186,1 0 0,-2 0 0,0 0-180,-1 3 0,-1 0 0,0 1-495,7-15 1,-2 3-136,-4 5 1,-1 2-181,-3 8 1,-2 2-1710,8-22 2728,-5 17 0,-5 18 0,-2 9 0</inkml:trace>
  <inkml:trace contextRef="#ctx0" brushRef="#br0" timeOffset="101858">12316 1483 21835,'-11'-63'2968,"2"-1"-2249,14 0-1608,4 8 1429,9 10 722,6 18-453,12 13-449,13 29-360,-19-2 0,3 9 0,0 12 0,6 14 0,3 8 0,1 3 0,-2-3 0,-4-8-412,5 3 0,-4-5 1,5 6 411,-6-5 0,6 8 0,2 3 0,-1-3 0,-3-7 0,-7-13 0,3-4 0,-3-16 0,1-16 0,-1-10-225,-6-7 1,-1-6 224,3-5 0,1-4 0,3-4 0,0-2-902,4-4 1,1-1 151,-10 12 0,1 0 1,1-1-271,2-1 1,1 0 0,2 1 915,1-1 1,2 1 0,1 1 0,2 2 0,2 1 0,0 1 0,1 1 0,1 1 0,0 0 0</inkml:trace>
  <inkml:trace contextRef="#ctx0" brushRef="#br0" timeOffset="102671">17843 1392 19766,'0'-29'3598,"0"2"-2879,2 1 91,2 1 179,2-1-89,4 1-181,0 2-269,1 3-90,-3 4-270,-4 4 0,-2 6 0,-2 2-90,0 13 0,2 11 0,2 18 0,6 16 0,6 10-423,-6-29 0,2 1 423,4 1 0,0 0 0,2 0 0,1 0 0,3-2 0,1-1 0,-1-3 0,3-1-232,9 2 1,2-2 231,19 7 0,-22-19 0,2-5 0,0-14 0,-2-5 0,17-11 0,-17 1 0,-1-3-552,12-22 552,-1-9 0,-21 21 0,1-3 0,10-21 0,0-2 0,-7 13 0,0-2 0,7-13 0,1-1 0,-3 9 0,-1 4 0,-10 12 0,1 2-360,3-4 0,-2 4-2933,0-1 415,-11 18 2996,-13 2 0,-15 24 1,-10 2-1</inkml:trace>
  <inkml:trace contextRef="#ctx0" brushRef="#br0" timeOffset="103057">18180 1183 19401,'-27'-30'3058,"5"-1"-727,11-4-1611,6 1 539,5-5-1169,0 13 372,4 4-193,0 27 722,8 20-991,1 26 0,-5-14 0,2 2-396,-1 10 1,0 2 395,1 7 0,0 1-553,1 3 1,0 4 552,0-8 0,1 3 0,1-3-658,2 5 0,1-3 658,-3-11 0,1 1 0,0-6 0,2-8 0,3-6 0,23 11 0,10-28 0,-16-19 0,1-8-361,8-8 1,2-5 360,-12 4 0,2-2 0,2-3 0,6-5 0,4-3 0,1-1 0,-2 1 0,4-3 0,-2 1 0,2-2 0,-1 1 0,2-1 0,1-1 0,-4 4-511,-1 2 1,-2 2 0,-1 1 510,-1 1 0,0 0 0,0 2 0,-5 4 0,1 1 0,-2 1 267,13-8 0,-3 2-267,-7 6 0,-3 3 0,-6 2 0,-3 3 0,15-6 0,-13 11 0,-12 15-270,-9 13-1574,-14 13 0,-5 5 360,-2-1 0,-2 2 1503,-10 21 0,-2 4 0,5-21 1,-1 0-1,0 1 0,-3 4 1,0 0-1,1 1 0</inkml:trace>
  <inkml:trace contextRef="#ctx0" brushRef="#br0" timeOffset="104597">5023 14620 23274,'-18'-36'2698,"1"5"-1349,2 13-629,4 27-180,-5 22-540,10-2 0,-2 11 0,-3 0 0,-4 12 0,-3 9 0,-2 3 0,0 1 0,0-2 0,1-7-679,-2 3 1,1-5-1,-1-1 1,-1 2 0,0 4 678,3-6 0,-1 5 0,-1 3 0,-1 1 0,1-1 0,0-1 0,0-5 0,1-6-223,-8 13 0,0-6 1,1-5-1,2-3 223,1-5 0,1-4 0,1-2 0,-8 15 0,1-2 0,4-8 0,1 0-117,2-1 1,2-3 116,0 12 0,7-2 0,23-30 2836,8-8-2836,11-5 0,6-5 1280,5 0-1280,5 0 400,2 0-400,2 0 0,-1 0 0,1 0 0,2 0 0,0 0 0,1 0-588,1 0 588,-2 0 0,-2 0-39,-3 0 39,-5 6 0,10 1 0,-19 1 0,5 1 0,-21-8 586,0 3-586,-7-4 41,0 0-41,-4 0 0,0-7 0,7-30 0,1-11 0,-4 9 0,0-4-318,0 0 0,-1-1 318,0-3 0,0 0 0,0-4 0,0 0 0,0 1 0,0-2 0,1 8 0,0-3 0,0 3 0,2-7 0,1 1 0,3-14 0,1 3 0,-3 21 0,-1 1 0,0 1 0,0 0 0,0 3 0,-1 1-88,0 2 1,0-1 87,1-8 0,0 0 0,5-20 0,-7 24 0,-2 0 0,0-8-3123,-4 2 3123,-2 0 0,-2 2 0,0 0 417,0 3-417,0 5 0,0 0 0,0 3 125,0-1-125,0 1 3392,0 1-3392,0-1 0,0 2 0,0-2 0,0 4 0,-4-6 0,3 12 0,-2-2 0,3 10 0,-4 6 0,3 0 0,-8 5 0,4-1 0,-6 2 0,-2 6 0,-5 1 0,-4 7 0,-8 2 0,-9 2 0,-6 2 0,-8 0 0,0-2 0,-2-2-203,3-8 203,-1 1 0,4-8 0,4 3 0,9-4 0,7 0 0,9 0 0,4 0 0,9 5 203,2 0-1553,5 6-718,0 3-901,5 4 2969,4 10 0,11 12 0,3 7 0</inkml:trace>
  <inkml:trace contextRef="#ctx0" brushRef="#br0" timeOffset="105498">6672 14498 20305,'12'-23'3598,"-2"3"-2968,0 2-90,-3 5 89,-3 1-89,-1 2 0,-2 2-1,1 0 181,-2 5-180,0 1-540,-6 2 0,-2 0 0,-12 0 0,-7 14 0,-8 7 0,-7 22 0,20-17 0,-1 4-487,0 7 1,-1 5-1,2 0 487,-4 10 0,2 1 0,4-2 0,-1 3 0,3-1 0,1 10 0,4 1 0,4-3 0,2 3 0,1-2 0,2-14 0,0-2 0,1 2 0,1 10 0,0 3 0,3-5 0,2 0 0,4-5 0,1-2 0,2-1 0,3-4 0,3-2-273,1-3 0,2-2 273,2-3 0,1-2 0,2-2 0,1-2 0,0-2 0,2-3 0,1-2 0,1-1-177,2-3 1,1-2 176,2-2 0,1-2 0,2-4 0,1-1 0,3-2 0,0-2 0,-1-4 0,3-2 0,19-6 0,1-2 0,-16 0 0,0-2-257,13-5 1,-1-1 256,-21 3 0,-3-2 612,-2-1 0,0-3-612,9-14 0,-3-4-58,-10 7 1,-1-2 57,6-12 0,-2-3 0,-14 10 0,-4-1 0,1-2 0,-3-6 0,-8 1 0,-1-8 0,-3-2 0,0 4-531,-1 5 0,0 2 0,-2-4 531,-1-6 0,-1-6 0,-1 0 0,-2 7 0,-1 9 0,-1 4 0,-1 1 0,-1-2 0,-1 1 0,-1 1 0,-7-19 0,-2 1 0,-3 3 0,-3 2-119,-1 4 0,-3 2 119,-2 3 0,-3 3 0,-1 4 0,-2 3 0,0 5 0,-3 3 0,0 7 0,-1 4 0,0 5 0,0 5 0,-1 5 0,1 4 0,1 6 0,0 3-532,1 4 0,1 6-848,5 8 1,-1 8 0,3 0 1379,-7 10 0,3 5 0,6-2 0,0 6 0,4-1 0,8-9 0,1 1 0,0-1 0</inkml:trace>
  <inkml:trace contextRef="#ctx0" brushRef="#br0" timeOffset="106890">10741 14259 23274,'1'-33'3148,"2"0"-2249,1 7-89,-2 4-360,0 4-450,-2 7 0,-6 18 0,-4 21 0,0 1 0,-2 5-533,-4 12 1,-1 5 532,3-11 0,-1 3 0,0 1-624,-2 5 1,-1 2 0,0 0 623,-2 2 0,0 1 0,0 0 0,1-1 0,-1 0 0,0-1 0,2-3 0,0 0 0,1-2 0,1-3 0,0-2 0,2-1 0,-5 13 0,3-3 0,2-9 0,2-1 0,4-1 0,3-3 0,-2 10 0,14-4 0,8-25 0,13-10 0,14-4 0,12-4 0,-23 3 0,4 1-12,21 6 1,2 2 11,-12 0 0,1 2 0,16 5 0,-1 1 0,-17-4 0,-2 1 0,0 2 0,-1 0 0,-3-1 0,-1 0 0,-2 0 0,-3 0 0,26 12 1864,-14-4-1864,-9-6 0,-11-9 0,-7 0 0,-8-10 0,-4-23 0,-4-12 0,-2-1 0,0-5-261,0-2 0,0-3 261,1-9 0,0-3 0,0-6 0,0-2 0,1 19 0,0 0 0,0 0 0,0-1 0,0-1 0,0 1 0,1 0 0,-1 0 0,1 1 0,1-21 0,0 1 0,0 4 0,0 2 0,1 5 0,-1 1 0,-1 6 0,0 2 0,1 4 0,0 3 0,-2-28-169,2 31 0,-1 1 169,0-10 0,1-6 0,-2 26 0,-2 2 0,0 5 0,0 1 0,0 4 1552,0 0-1552,0 3 402,0-4-402,0 4 0,-5-1 0,-13 8-3392,-22-2 3392,-8 5 0,16-1 0,-3-1-577,2 2 0,-1 0 577,-5 0 0,-1 0-250,-3 0 1,0 0 249,-2 3 0,1-1 0,0-2 0,0 1 0,3 4 0,0-1 0,5-3 0,1-1 0,-24 5 0,8-5 0,20 0 2394,4 0-4283,21 0 855,2 0 1034,8-12 0,8-8 0,5-14 0</inkml:trace>
  <inkml:trace contextRef="#ctx0" brushRef="#br0" timeOffset="107498">11066 3597 22554,'8'0'2339,"-2"0"-1889,0 0-181,-2-2-179,-2-1-90,0 0 0,-2 1-2518,0 2 2518,0 23 0,0 7 0,0 24 0</inkml:trace>
  <inkml:trace contextRef="#ctx0" brushRef="#br0" timeOffset="108260">12174 14264 23813,'0'-33'3598,"0"3"-2518,0 4-990,0 4-90,0 1 0,0 3 0,0 5 0,0 15 0,0 18 0,0 30 0,0-11 0,0 4-670,0 14 1,0 5 669,0-14 0,0 1 0,0 2-498,-1 7 1,-1 0 0,0 2 497,0 3 0,0 1 0,-1 0-818,-1 1 0,0 1 0,0-1 818,0-1 0,-1 0 0,2 2 0,0-6 0,2 2 0,-1 0 0,1-4-153,-1-1 1,0-4 0,0 3 152,2-1 0,0 3 0,0-3 0,0-6 0,0-2 0,0-5 0,0 5 0,0-7 0,0-13 676,0-19-856,4-40-1798,1-14 628,0 6 1,1-4 1302,2 1 0,1-1 0,3-4 1,2-1-1,1-2 0,1 0 1</inkml:trace>
  <inkml:trace contextRef="#ctx0" brushRef="#br0" timeOffset="109062">14408 14051 13106,'-4'-31'3508,"3"3"-141,-3 3-2468,4 4 1265,0 6-1444,0 5 630,0 3-991,-3 4 2749,2 7-3108,-3 16 0,-1 19 0,-2 24-717,1-20 0,-2 2 717,0 9 0,0 3 0,1-14 0,0 2 0,-1 1 0,-1 3 0,1 0 0,-2 1 0,0 2 0,-1 1 0,0 0 0,-1 0 0,1 1 0,-1-1 0,0-1 0,0-1 0,-1 2 0,-2 9 0,-2 2 0,2-5 0,-1 5 0,0-3 0,4-16 0,-1 1 0,3-7-262,0 16 262,4-17 0,10-19 0,8-8 0,14-15 0,17-7 0,18-7-867,-25 6 0,1-1 867,5 0 0,2 0 0,0-1 0,1 0 554,1 3 0,0 1-554,-2 1 0,-1 1-329,-2 2 0,0 2 329,7 1 0,-2 1 0,16-1 0,3 3 0,-39 0 0,-8 0 1849,-9-2-1849,-4-5 0,-5-8 0,0-15 0,-3-14 0,2-19-1509,-1 23 1,0-1 1508,2-8 0,0-2 0,0-5 0,0-5-132,1 2 0,0-6 0,1 3 132,0 14 0,0 1 0,0-1 0,1-12 0,1-2 0,0 6 0,1 2 0,0 4 0,0-6 0,0 3-85,-3 17 1,0 2 84,1-4 0,-2 4 0,-1 1 0,0 7 0,0 6 2738,-7 0-2738,-4 5 1670,-26-8-1670,0 9 0,-23 0 0,0 9 152,24 3 1,0 1-153,-1 1 0,-3 0-198,-16 0 1,-2 0 197,6 0 0,0 0 0,-5 0 0,2 0 0,-10 0-449,36 7-990,33 2-270,19 6-630,17 0 2339,13 0 0,-19-7 0,1 0 0,3-1 0,0 1 0</inkml:trace>
  <inkml:trace contextRef="#ctx0" brushRef="#br0" timeOffset="109785">15423 13990 22554,'6'-31'3598,"0"1"-2788,-4 2-91,0 2-89,-2 6-360,0 2-270,0 5 0,2 6 0,0 2 0,2 5 0,2 23 0,-2 30 0,-1-20 0,-1 2-449,-3 13 1,0 3 448,-2-4 0,-1 0-541,0 7 0,-2 2 541,0 4 0,0 2 0,-1 0 0,2 1 0,1 0 0,1-1 0,0-4 0,0-2 0,3-4 0,0-2 0,0-7 0,0-2 0,0 25 0,6 0 0,4-37 0,12 2 0,9-35 0,11-4 0,11-7-1105,10-6 1105,-26 11 0,0-1 0,0 1 0,1 0 313,0 2 1,1 1-314,11 2 0,-1 2 0,-15 0 0,0 1-112,7 5 1,-3 1 111,3 5 0,-9 6 0,-5 0 0,-9-6 1167,-2 2-1167,-6-10 67,-3-1-67,-4-10 1446,-8-13-1446,0-12 0,0-10 0,0-4 0,0 6 0,0-2-962,2 1 0,0-3 0,0 2 962,-2-11 0,1-3 0,2 8 0,0-6 0,2-1 0,-1 5 0,0 7 0,0 3 0,1-4 0,1-8 0,0-8 0,1 3 0,0 9-133,0 6 1,1 6 132,0-9 0,0 3 0,-1 0 0,-2 9 0,0 11 0,0 5 0,0 7 0,0 3 0,-4 2 2782,-4 6-2782,-10-1 369,-12 3-369,-4 0 0,-6 0 0,-12 2 0,-4 1 0,0 0 0,-2 0-148,-3-1 0,2 1 148,17 3 0,3 0 0,3-4 0,1 2 0,-5 3 0,2 3-1799,-18 10-90,8 1 1889,19 16 0,19-10 0,-2 11 0</inkml:trace>
  <inkml:trace contextRef="#ctx0" brushRef="#br0" timeOffset="113010">13177 2571 22014,'0'-8'1530,"-3"3"-1261,2 2 1,-7 3 90,8 0-90,-4 0 0,4-2 0,0-1-1,0-2-89,0 2-90,0 1 180,2-2-180,0 0 0,4-3-90,2-1 0,2 1 0,4-4 90,1 4-90,1-1 0,2 5 0,1 1 0,1 2 0,0-2 0,6 1 0,-6-1 0,1 2 0,-1 5 0,-7 2 0,3 6 0,-6 3 0,-2-1 0,2 0 0,-1 0 0,2 1 0,0-1 0,-1 0 0,0 0 0,2 7 90,-1 2-90,-3 0 0,-2-2 0,-6-5 0,0 1 0,0 5 0,0 2 90,0 4-90,-9 17 0,3-12 0,-10 13 0,8-17 0,-4-2 0,2 0 0,-8 2 0,6-15 0,-5 6 0,12-20 90,-4 3 0,8-4 0,-8-2 0,8-3 90,-8-5-91,8-3 91,-3 0-180,4 0 90,0 5-90,0 1 0,0 2 90,0 2-90,2 1 0,2 2 0,1 0-90,2 0 0,-2 0-989,4 0 0,-4 0-540,3 7-990,-4 1 2609,0 5 0,2 2 0,0-2 0</inkml:trace>
  <inkml:trace contextRef="#ctx0" brushRef="#br0" timeOffset="114215">19333 2962 21205,'0'-10'2069,"0"2"-1799,0 0-1,0 3-89,0 3 90,0-1-90,4 3 0,-1 0 0,4 0 449,12 14-449,3 3-90,16 13 0,-12-6 0,7 3-90,-19-13 180,3 9-90,-13-8 0,0 13 0,-8-6-90,-2 8 0,-4-4 0,-4-1 0,-1 3 0,-1-2 0,-2 1 0,1-3 90,-17 12-90,12-15 0,-11 10 0,17-18 0,2-5 0,7 1 90,2-8 90,5 4 180,0-5 89,5 4 1,30 0 0,11-2-270,12 4-649,3-3 0,5-2 469,-22-3 0,1 0 0,7-1 0,5-1 0,3 0-771,-9 1 1,2-1 0,1 0-1,-1 0 771,2 0 0,0 0 0,0 0 0,0 0 0,0 0 0,1 0 0,-2 1 0,-3-1-140,-3 1 0,-2 0 1,0-1 139,11-1 0,1 0 0,-4 0 0,4 0 0,-1-1 0,-6 0 0,1 0 0,-7 1 0,18-3 0,-2-2 0,-35 7 0,-7 1 0,-5 2 585,-4 0-585,-4 0 2263,-20 13-4601,-5 2 2338,-27 17 0,19-13 0,-2 0 0,-4 3 0,0 0 0</inkml:trace>
  <inkml:trace contextRef="#ctx0" brushRef="#br0" timeOffset="115291">9575 7703 17787,'3'-7'5127,"-2"1"-4497,-1 4 2158,0 2-2608,-3 0 90,-4 0-180,2 0 90,-4 0 89,8 0 1,-2 0 90,3-2-90,0-10-270,0-2 90,9-22-90,-1 10 0,7-9 0,1 11 0,-5 12 0,7 0 0,-9 21 90,1 7-90,-5 15 90,-2 7 0,-2 6-90,-1 4 0,-5-2 0,-2 0 0,-5-6 0,-2-4 0,0-3 0,-4-5 0,-1-3 0,-3-2 0,-1-3 0,-1-2 0,0-3 0,-1-7 0,1-3 0,0-5 0,-1 0 0,1 0 0,-9-11 0,8-1 0,-14-29 0,19 7 0,-7-18 0,10 7 0,1-6 0,2-3 0,0-2 0,1 0-214,1 3 214,2 4 0,2 8 0,0 11-1079,4 10-540,-5 9-540,2 14 2159,-7 10 0,-2 12 0,-3 6 0</inkml:trace>
  <inkml:trace contextRef="#ctx0" brushRef="#br0" timeOffset="116400">13819 8684 17337,'-4'-10'4498,"3"2"-4139,-2-1 91,-1 1-270,3 2 0,-6 2 0,2 4 0,-3 0 359,-5-3-269,3 3-90,-5-3 0,6 3-90,-1 0 0,0 0 0,0 5 0,0 3 0,0 5 0,2 4 0,3 1 0,-2 3 179,6 15-269,-3-14 180,13 18-180,3-25 0,10-1 0,2-5 0,5-7 90,1 2-90,5 3 90,-1-1 0,10 6 0,-11-6 0,2 3-90,-14-3 90,-5-1-90,-4 7 90,-2-6-90,-4 9 0,-2-2 90,-2 2 0,-2-2 0,0-1 0,-5 1-90,-4-3 90,-7 3-90,-3-8 0,-8 0 0,7-5 90,-4 0-90,12 0 90,6-5 0,-2-5-90,7-8 89,-2-9-89,3-7 0,0-6 0,0-6 0,2-3 90,-2-2-90,2 3 90,-2 2-90,0 8 0,0 5 90,0 3-90,0 11 0,0 0 0,0 9-90,-4 4 0,3 1-269,-6 5-271,6 0-1978,-13 21-181,6 0 2789,-10 21 0,6-1 0,0 2 0</inkml:trace>
  <inkml:trace contextRef="#ctx0" brushRef="#br0" timeOffset="117416">20133 8445 20305,'0'-15'2969,"0"0"-2430,0 0 1,0-1-90,0 3-90,0 3-91,0 3-89,-3 4 0,-2 1-90,-5 6 180,-2 9-90,-4 12 0,-6 14 0,-5 9-435,-2 8 300,11-17 0,0 1 45,-4 19-90,11-24 0,3-1 90,2 4-90,6-8 0,4-5 0,13-6 0,1-9 0,12-6 0,-4-4 0,1-2 0,0-1 255,-5 0-165,-4-1-1,-4 3 1,-7-1-90,-2 2 90,-21 4-90,-1 4 0,-18 5 0,0 3 0,-6-1 0,-1-2 0,-3-5 0,2-4 90,-10-22-180,17-2 180,-5-20-90,23-1 0,7-5 0,6-4 0,5-6 90,5 15 0,2 0 0,6-21-45,4 16 0,4 3-45,6 1 90,13-2-90,1 29 0,-10 8-270,21 18-269,-22 4-631,3 15-719,-15 0 1889,-8 6 0,-4 6 0,-4 5 0</inkml:trace>
  <inkml:trace contextRef="#ctx0" brushRef="#br0" timeOffset="118494">7898 13558 20639,'12'-31'3238,"-1"1"-2699,-1-1 238,-2 3-237,-4 3-131,0 4-229,-4 6 0,0 7-90,0 4 385,0 26-116,0 20-269,0 10 0,0 10-15,0-21 15,2-3 90,4-3-90,0-18 0,13-5 0,-3-23-90,8-7 0,7-16 90,-10 6-90,6-5-90,-13 16 90,-3 5 90,-3 6-90,-2 1 90,-4 5 90,0 0-180,-2 9 0,0 3 0,0 10 0,0 4 0,-7 2 0,-4 5 0,-10 2 0,-5 4 0,-6-1 0,2-15 0,-2-1 0,-21 6 0,5-14 0,-2-4 0,-9-3 0,20-8 0,0-3-1534,-12-6 1534,2-10 0,5-8-270,5-6-2698,-3-17 270,18 14 2698,-3-12 0,20 25 0,2 2 0</inkml:trace>
  <inkml:trace contextRef="#ctx0" brushRef="#br0" timeOffset="119471">12560 13223 18776,'8'-8'4588,"0"-2"-3869,-2 2-89,0 0-90,-2-1 89,-1 5-449,-2 0 90,-1 4-180,-5 0 0,-2 6-90,-7 3 0,-4 8 90,-4 2-90,-9-1 0,-1-1 0,-7-2 0,2-6 0,1-2 0,3-7 0,-8-7 0,15-6 90,-3-26-90,29-14 0,5 0 0,11-1 90,2 23-90,-1 3 0,1 8 0,-4 2 90,0 10-90,0 1 90,-1 7-90,1 7 269,5 20-179,-5 6 0,8 22-625,-8 1 535,2 7-45,-8-27 0,-1 0-90,-1 0 0,0 1-270,-2 2 0,0-1-225,-1-1 1,0 0-496,-2-1 1,0-1 1124,1 31 0,-2-3 0,0-2 0</inkml:trace>
  <inkml:trace contextRef="#ctx0" brushRef="#br0" timeOffset="120332">15873 12984 18057,'0'-16'5127,"0"-1"-4408,0-1 1,2-2-180,1-1-1,1 1-89,-2 0-180,0 1-90,-2 4 0,1 7-90,2 4-90,1 4 90,-2 0-90,0 0 90,-2 7-1,2 8 1,0 13 0,2 13 0,0 7-90,0 6 0,0 2 0,0-3-423,0-2 423,0-7 0,0-6 0,-1-8 0,0-5 0,1-4 0,3-4 0,1-8 0,0-2 423,0-7-333,2 0-90,0 0 0,4-7 0,-1-2 0,1-8 90,-2-1 0,-2-3 0,-3 1 0,-4-12 0,-3 7-90,-7-9 90,-2 10 0,-7 2-90,0 2 90,-1 1 90,3 4-90,2 3 0,5 2-90,4 2 0,3 0 0,0 3 0,18-7-90,4 1-810,25-6-719,0 4-809,6 3 2428,-1 4 0,-2 4 0,-2 2 0</inkml:trace>
  <inkml:trace contextRef="#ctx0" brushRef="#br0" timeOffset="122440">21250 13614 19946,'18'-28'3058,"-1"0"-2518,-5 7-91,-4 1-179,-4 7 0,-2 3-90,-2 3 90,0 4 90,0 1 809,0-3-450,0 0 271,0-15-630,-6-1-360,-2-16 0,-8-7-479,-8-14 479,8 25 0,-1-1 0,-3-5 0,-3 0 0,-3-3 0,-2 0 0,-4-3 0,-1 0-1617,-4-1 0,-2 1 1617,-1 0 0,-3 1 0,-2 0 0,-1 1 0,-1 3 0,-2 1 0,-2 1 0,-1 1-590,-2 2 0,-2 3 590,-2 0 0,-2 3 0,19 12 0,-1 2 0,0 1 0,-1 1 0,-1 1 0,0 2 0,-1 1 0,0 3 0,-1 0 0,1 2 0,0 1 0,-1 0 0,0 1 0,0 0 0,0 2 0,0 1 0,0 1 0,0 2-243,0-1 0,0 1 1,0 2 242,0 1 0,1 1 0,0 2 0,0 1 0,0 0 0,1 2 0,0 2 0,1 0 0,0 1 0,0 1 0,1 1 0,1 1 0,0 1 0,1 1 0,1 1 0,0 0 0,1 0 0,-1 3 0,-10 10 0,-3 3 0,4-1 0,11-7 0,2-1 0,-1 2 0,-9 7 0,0 3 0,4-2 0,1 6 0,3 1 0,1 0 0,1 2 0,3 1 0,1 2 0,1-1 0,1 1 0,4 0 0,1 0 0,2-2 0,2 1 0,3 0 0,1-1 0,2-1 0,2 1 0,2-2 0,2 2-51,2-4 1,1 3 0,0-1 50,-2 7 0,2 1 0,2-7 0,1 1 0,0-1 402,-3 7 1,-1-1-403,3 0 0,-1 4 0,0-3 0,-1 4 0,0 0 86,2 3 0,1 0 0,0 0-86,-1 0 0,1 1 0,0-1 0,1-5 0,1-1 0,1-1 0,0-1 0,1-1 0,2 0 0,3 1 0,1 1 0,1-1 0,-1 0 0,0 0 0,4 1 0,3-7 0,1 2 0,3-1 0,1-2 0,6 8 0,2-2 0,1 0 0,0 1 0,0 0 0,2-1 0,2-1 0,0-2 0,0-3 0,5 3 0,1-3 0,0 0 0,3 0 0,-2-8 0,3 1 0,-1-3 0,5 4 0,3 0 0,-10-12 0,5 3 0,0-1 0,-4-4 0,10 6 0,0-4 0,-8-5 0,3 1 0,-2-3 0,3 2 0,-1-3 0,1-1 0,-1-1 0,0-1 0,2-1 204,-6-3 0,3-1 1,1 0-205,1-2 0,1 0 0,0-1-65,-1-1 1,-1-1 0,0-1 64,21 1 0,-5-3 0,-18-4 0,-3-2 0,3 1 0,-1 0 0,1-2 0,0 0 579,0-1 1,3-2-580,-3-3 0,3-1 0,-1-1 0,8-2 0,0-1-526,-7 1 0,3-2 1,-4 0 525,5-3 0,-2-1 0,-1-1 0,-1-1-178,-1 1 1,-2 0 177,-4 0 0,-1 0 0,-4 2 0,-1-2 0,7-7 0,-2-1 136,-9 6 0,-2 0-136,7-9 0,-1 1 0,12-15 0,-1-4 0,-23 22 0,1-1 0,-1-2 0,0-1 0,0-2 0,-1-2 0,1-1 0,-1-1 0,-1-1 0,-2-2 0,0-1 0,-1-1 0,-2-3 0,-1-1 0,-3-1 0,0-2-243,-3-4 1,0 0 242,-1-2 0,0 1 0,-2-2 0,0 0 0,0 0 0,-2 1 0,1 1 0,-2-1 0,0 4 0,-1-2 0,-1 6 0,1-2 0,-1 3 0,1-7 0,-2 0 0,0 7 0,-2-1 0,0 2 0,-1-5 0,-3 2 0,-2-2 0,-2 1 0,-1-3 0,0 1 0,-1 2 0,1 1 0,-1 0 0,0 0 0,1 3 0,1 2 0,0 2 0,2 1 0,1 2 0,1 0 0,-1-29 0,5 3 2459,3 2-2459,-2 21 0,0 1 0,-3-20 0,1 23 0,-1 2 0,-8-10 0,-12-12 0,4 16 0,2 11 0,0 0 0,-4-1 0,-6-7 0,9 14 845,-1 1-845,1 1-551,-9-10-259,8 7 4,-8-9-723,20 16-900,0 5 2429,5 7 0,3 5 0,-2 0 0</inkml:trace>
  <inkml:trace contextRef="#ctx0" brushRef="#br0" timeOffset="123401">21023 11571 22554,'-25'0'2339,"1"0"-1350,-13 7-449,7 3 449,-16 15-629,23-5-90,2 2 0,15-14 0,6-4-270,4-4 0,8 0 0,16-4 0,20-17 0,8-9 0,-1-2 0,3-5-723,-14 7 0,5-3 0,1-2 0,-1-2 723,0-2 0,0-3 0,0-1 0,1-2-487,-4 3 0,1-2 0,1-2 0,0 0 1,0-2 486,-4 4 0,0-1 0,0 0 0,2-2 0,0-3 0,3-2-163,-8 8 0,1-2 0,2-2 0,1-3 1,1 0-1,0 0 0,-1 0 0,0 0 1,-1 2-1,-2 1 163,3-2 0,-2 2 0,0 1 0,-1 0 0,-1 0 0,2 0 0,0-2 0,2-1-99,-6 6 0,1-2 0,1 0 0,1-2 0,1 0 0,-1 0 0,0 0 0,0 1 0,-2 2 0,-1 1 0,-1 2 99,7-8 0,-1 2 0,-2 2 0,-1 2 0,0-1 0,0 1 0,0 0-25,5-6 0,0 1 0,-1 0 0,1 0 1,-1 1-1,-1 1 25,-2 2 0,0 1 0,-1 0 0,0 0 0,-1 2 0,0-1 0,4-4 0,0 1 0,-1 0 0,0 1 0,-2 1 0,-3 3 0,-1 1 0,0 0 0,-1 1 0,-1 0 68,4-4 1,-1 1-1,-1 0 1,-1 2-69,6-8 0,-2 1 0,-2 2 0,-6 7 0,-2 2 0,-1 1 0,7-10 0,-3 4 0,-8 8 0,-2 3 1150,12-16-1150,-13 11 0,-8 12 1719,-8 5-1719,-6 10 2572,-8 10-4012,-8 14 1440,-6 9 0,-1 5 0,-14 22 0,9-12 0,-1-1 0</inkml:trace>
  <inkml:trace contextRef="#ctx0" brushRef="#br0" timeOffset="124033">25928 5223 23993,'-10'-37'3958,"3"-2"-3328,4-1-630,3 1 0,0 6 0,0 5 0,0 8 0,0 5 0,0 4 0,0 51 0,0 19-348,0-16 1,0 12 0,0 7 0,0 2 0,0-4 347,-1-5 0,0 0 0,1 0 0,-1 2 0,0 1 0,0-1 0,1 3 0,-1 0 0,0 1 0,0-1 0,0-3 0,1 1 0,-1 0 0,0-2 0,0-3 0,0-1-539,0 12 1,-1-5-1,1 1 539,1-2 0,0 0 0,0-2 0,0-2 0,0-1 0,0-2 0,0-1 0,0-2 0,0-1-292,0 16 1,0-3 291,1-7 0,0-3 0,1-8 0,0-2 0,3 23 0,1-15 0,-2-15 0,-2-21 0,0-19 0,-2-25 0,0-21-620,0 17 0,0-2-730,0-9 1,0-3 1349,1-7 0,1-3 0,2-4 0,0-2 0,1 19 0,-1 0 0,0 1 0</inkml:trace>
  <inkml:trace contextRef="#ctx0" brushRef="#br0" timeOffset="124465">26764 4700 22734,'3'-41'2609,"-2"3"-1890,-1 10-179,0 5-180,0 8-181,0 2 631,0 8-270,-5 34-450,-4 16-663,1-2 0,-2 4 573,-1 4 0,0 3 0,-1 7 0,-1 2 0,4-18 0,0 0 0,1 1-418,0 1 0,0 1 0,1-1 418,2-1 0,1 0 0,0 0 0,-2 20 0,3-2 0,5-5 0,3-1-129,0-7 0,5-1 129,13 6 0,8-5 0,-6-17 0,4-5-821,11 3 1,5-9 820,-7-20 0,1-9 0,2-6 0,0-6 59,2-11 1,-3-5-60,2-11 0,-4-5 0,-13 12 0,-2-3 0,-2-5 0,-1-6 0,-2-7 0,-1-1 0,-2 2-453,-1-4 0,-2 2 0,-2-4 453,-1 3 0,-1-4 0,-2 1 0,-3 4 0,-3 3 0,-3 3 0,-2 2-484,-1 2 1,-2 2 0,-1 1 483,-5-16 0,-4 4 310,-1 9 0,-3 6-580,-1 7 1,-6 10-1800,-19 18 0,-3 12 2069,7 8 0,0 8 0,2 5 0,0 7 0,1 2 0,10 0 0,-1 1 0,0 0 0</inkml:trace>
  <inkml:trace contextRef="#ctx0" brushRef="#br0" timeOffset="126043">29708 8852 22374,'-1'-37'899,"-1"0"1,-1 1 0,-2 1-451,-12-29-89,-7 6-90,-7 9-90,-5 9 0,-19 2-90,12 19 0,-12 2 0,22 15 0,3 2 90,6 0-1,4 7 181,3 1 90,3 7 0,0 5-360,-4 8-90,-6 13 0,1-2 0,-1 2 0,5-7 0,1 1-215,-7 11 0,1 1 215,-1 14 0,11-2 0,7-11 0,12-5 0,7-10 0,13-7 0,11-13 0,11-16-215,8-15 215,3-15 0,-19-4 0,-2-6-127,-11 10 0,-3-2 127,7-16 0,-6-2 0,-15 14 0,-4 1 0,-2 0 0,-4 0 0,-2 4 0,-4-1 0,-9-4 0,-3 2 0,-15-9-1240,-2 26 1,-3 10-920,-15 25 720,17 3 0,1 7 1439,9 4 0,3 3 0,1 5 0,1 2 0,2 4 0,0-1 0</inkml:trace>
  <inkml:trace contextRef="#ctx0" brushRef="#br0" timeOffset="126299">29177 9345 24983,'0'-15'3328,"0"-1"-3058,0 3-270,0 6 0,0 38 0,0 17 0,0-2 0,0 5-578,-2 3 0,0 2 578,-1 7 0,0 2 0,-1-20 0,0 1 0,-1 0 0,1 0 0,-1 0 0,0 0-864,-1-1 1,0 0-1,0 0 864,-3 18 0,-1-1-405,0-4 1,-2-2-453,1-6 0,-2-1-1527,-3 6 1,-2-3 2383,5-18 0,-1-3 0,-1 1 0,-1-4 0,-4-9 0</inkml:trace>
  <inkml:trace contextRef="#ctx0" brushRef="#br0" timeOffset="126518">29298 9711 25163,'13'-31'1259,"-1"0"0,10-25-629,-4 13-360,-3 10-270,-1 8 0,0 12 0,4 15 0,6 16 0,7 20 0,5 13 0,-15-19 0,-1 2-253,0 3 0,-1 0 253,1 1 0,-1 1 0,-3 0 0,0 1-540,-2-5 1,-1 1-1440,-2 11 0,-2 0 1979,1 13 0,-9-24 0,-3-2 0,-7 1 0</inkml:trace>
  <inkml:trace contextRef="#ctx0" brushRef="#br0" timeOffset="126686">29335 9609 24353,'-20'-37'689,"1"0"1,0 3 0,0 2-330,-18-17-90,1 19-91,-3 15-89,0 26-270,-5 18-306,21-5 1,1 3-100,-2 5 1,-1 2-2035,-8 17 1,1 2 2618,10-16 0,1 1 0,-5 9 0,2-2 0,0 5 0</inkml:trace>
  <inkml:trace contextRef="#ctx0" brushRef="#br0" timeOffset="127006">30342 8776 17763,'15'-41'1440,"-5"7"1127,-10 9-2477,-7 15 1073,-5 10-1073,0 17-90,3 14 0,4 13 0,8 2 90,5 2 572,7-7-662,7-5 90,5-9 0,3-13 2377,3-7-2287,-3-19 0,-1-11-90,-8-18 89,-7-13-701,-9-5 432,-10-2-269,-8 8-451,-9 9-3058,-32 14 3868,6 21 0,11 12 0,-1 5 0,8 5 0,-1 0 0</inkml:trace>
  <inkml:trace contextRef="#ctx0" brushRef="#br0" timeOffset="127227">30253 9279 25073,'16'26'2338,"0"-4"-1708,-6-6-90,2 1-540,-1 7 0,1 19 0,-6-11 0,0 2-1348,0 11 1,0 2 1347,0 7 0,-2 2 0,2 7 0,-2 1-152,-1-1 1,-1 5-52,-1-17 1,-1 7 0,0-1-1,-1-6-517,-1 13 1,-1-2-67,1-2 0,0 2 0,-2-11-1912,-6-2 2698,0-26 0,-2-26 0,0-16 0</inkml:trace>
  <inkml:trace contextRef="#ctx0" brushRef="#br0" timeOffset="127417">30496 9365 24263,'1'-42'629,"1"-1"1,-1 5 0,-1 3-180,-7-16-180,-7 25-90,-18 26-91,-17 30-89,17-2 0,-2 5-1071,-4 10 1,-1 3 1070,11-11 0,1 1 0,0 1-120,0 3 0,0 0 1,2 0-334,1-1 0,1-1 0,0 0-132,-7 16 1,2-1-226,5-6 1,3-3-496,4-6 1,3-4 1304,1 15 0,16-24 0,9-16 0</inkml:trace>
  <inkml:trace contextRef="#ctx0" brushRef="#br0" timeOffset="127595">30395 9304 23813,'22'-39'1260,"0"9"-901,1 15 91,4 15-270,12 17-90,14 19-631,-20-12 1,3 3 540,2 3 0,2 2-180,1 1 0,1 0-270,-2-2 1,-2-1-353,-4-1 0,-1-2-593,-5-5 1,-3 0 1394,10 10 0,-17-7 0,-11-4 0</inkml:trace>
  <inkml:trace contextRef="#ctx0" brushRef="#br0" timeOffset="128017">32226 8481 22104,'21'-36'2339,"-7"3"-1889,-14 0 0,-12 5 89,-10 3-179,-13 7-90,-6 7 0,-6 7-180,-1 17 0,1 11 0,4 20-335,23-17 1,3 4 244,2 2 0,4 3 45,1 2 0,5 3-45,8 16 0,5-1 0,2-15 0,3-2 45,5 10 0,6-5-45,21-8 0,3-21 90,0-28 0,-17-18 0,-3-10-350,-8 5 0,-4-2 260,5-18 0,-5-2-1087,-9 12 1,-4 2 951,-3 2 0,-4 0-225,-1 5 0,-4 3-476,-18-22-1053,-11 20-7942,-9 25 9085,-10 24 1,25 5 0,-1 5 0,-2 4 0,1 1 0</inkml:trace>
  <inkml:trace contextRef="#ctx0" brushRef="#br0" timeOffset="128241">31788 9177 24263,'30'9'2789,"0"-3"-2250,1-6-89,-1 0-90,-3 7-180,-3 8-180,0 23 0,-3 20 0,-10-16 0,-2 3-1606,-1 8 1,-1 3 1605,-1 7 0,0 4-30,-4-3 0,0 4 0,0-3-600,-1-15 1,1-3 0,-1 2 149,0 10 0,0 2 1,-1-6-511,-2-8 1,0-5-1800,-2 24 2789,-6-25 0,-1-28 0,-1-15 0</inkml:trace>
  <inkml:trace contextRef="#ctx0" brushRef="#br0" timeOffset="128407">32173 9279 23913,'3'-48'689,"-1"0"1,1 7 0,-3 1-150,-7-18 84,-9 25-354,-16 27-90,-17 31-180,17 3 0,-1 5-1515,-6 13 1,0 5 1394,10-10 0,-1 1 0,0 3-210,-1 3 0,0 2 0,1 0-210,-1 2 1,1 0-1,1 0-300,2-2 1,0-1 0,2 0 830,2-6 0,1 0 0,2-2 0,-6 13 0,3-4 0,3-6 1,0 0-1</inkml:trace>
  <inkml:trace contextRef="#ctx0" brushRef="#br0" timeOffset="128587">32287 9177 25612,'23'-36'1709,"-5"12"-1439,0 22-90,-2 22 0,6 23-180,-7-11 0,0 2-615,5 8 1,1 1 434,3 5 0,1 1-450,2-1 1,1 1 629,-5-9 0,0 1 0,-3-3 0,-1 2 0,-2-1 0,1 7 0,0-1 0</inkml:trace>
  <inkml:trace contextRef="#ctx0" brushRef="#br0" timeOffset="129137">28413 8379 22464,'-16'-56'1170,"-2"1"-811,-7 1 1,-3 3-90,-6 10 90,-3 10 0,-6 16 89,-1 20 1,-5 22-270,24-3 0,1 4-512,-2 7 0,3 4 422,0 4 0,3 3-45,2 2 0,1 1-1,4 0 1,2-1-569,4-1 1,2 0 568,3-6 0,2 0 0,4-5 0,2-1-6,12 21 51,13-18 0,6-17 0,6-24 0,-2-22 0,-3-24-90,-23 16 0,-3-3-349,-1-6 1,-2-2 348,-3-3 0,-4-1-90,-4-2 1,-3 1-91,-1 1 0,-4 1-225,-2 4 0,-4 2-225,1 5 1,-2 3-1080,-20-15-207,-4 20 1916,0 23 0,-1 23 0,1 11 0</inkml:trace>
  <inkml:trace contextRef="#ctx0" brushRef="#br0" timeOffset="129349">28027 8771 24623,'21'5'2968,"-3"0"-2248,-6-5-450,-5 7-270,-4 3 0,-3 20 0,0 18 0,1-11 0,-2 6-1131,-2 16 0,-3 9 1,1-1 1130,1-9 0,1-2 0,-1 5 0,-1 0 0,-1 4 0,0 1 0,1-4-325,1 2 0,0-3 1,0 2-374,1-4 1,0 2 0,0 0 0,0-5-83,1-1 1,-1-4-1,0 0 780,-1 9 0,1 0 0,-2-8 0,0-17 0,-2-4 0,-8 18 0</inkml:trace>
  <inkml:trace contextRef="#ctx0" brushRef="#br0" timeOffset="129549">28027 8908 25253,'-18'-48'899,"-4"18"-719,-8 28 0,-11 27-180,16-3 0,-1 5-626,-4 8 1,-1 3 625,-3 7 0,-1 2 0,-1 5 0,-3 3-498,3-3 0,-3 4 0,0-2-222,2-2 1,-1-2-1,0 0 0,1-1 1,1 0 0,0-4 719,-8 6 0,5-8 0,0-8 0,7-13 0</inkml:trace>
  <inkml:trace contextRef="#ctx0" brushRef="#br0" timeOffset="129768">28031 9055 25432,'0'-18'1440,"0"5"-1171,6 6 91,11 14-4431,20 11 4161,15 13 0,6 7-90,-12-6 0,1 4-210,-5-2 0,4 4 0,0 1 0,-6-2-555,7 12 1,-6 1-46,-8-7 0,0 1 1,-7-1 809,-9 1 0,-8-1 0,-7-2 0,-5 1 0,-5-1 0,0-1 0</inkml:trace>
  <inkml:trace contextRef="#ctx0" brushRef="#br0" timeOffset="131401">14014 7744 23364,'-39'-28'1889,"-1"0"-1440,-5-2-151,-2-1 332,-3 1-180,-5-1-91,-4 3-1344,25 16 1,-1 1 1163,-2 1 1,-3 2-180,-4 3 0,-3 2 23,-5 0 0,-2 2-23,-4 2 0,-2 2-601,-4 1 0,-2 0 601,22 1 0,-1 0 0,0 1 0,0-1 0,0 0 0,0 0 0,-20 6 0,0 0 0,3 0 0,1 2 0,2 1 0,2 2 0,1 1 0,0 2 0,4 2 0,1 3 0,1 2 0,2 4 0,2 4 0,3 3 0,0 5 0,3 2-244,2 2 1,0 5 243,6 1 0,-1 5 0,2-2 0,8-13 0,2 0 0,-1 4-123,-2 10 1,-3 7 0,1 1 0,4-5 122,4-6 0,3-3 0,-1 2 0,0-1 0,-1 2 0,1 1 0,0-3 0,1 3 0,2-2 0,-1-1 0,-1 2 0,0 0 0,0 0 0,0 0 0,0 0 0,0 0 0,0 1 0,1-1 0,-1 0 0,0 1 0,0-1 0,0 1-502,0-1 0,0 0 0,0 1 502,1-1 0,0 1 0,-1-1 0,2-2 0,-1 0 0,1 0-181,1-1 1,0 0 0,1-1 180,1-1 0,0-1 0,2 1-53,0-2 1,1-1-1,1 1 53,0 19 0,2 0 0,1-3 0,1 0 0,2-2 0,1-1-152,3-1 1,2-1 151,1-1 0,3 0 0,2-4 0,6 2 282,1-7 0,4 2 0,1-2-282,5 8 0,3-1 0,-3-9 0,2 1 0,1-3 0,7 5 0,1-4 0,4-1 0,2-2 0,2-2 0,1-2 0,2-2 0,2-4 0,2-1 0,1-4 0,3-2 0,0-2 0,3-3 0,0-2 0,-18-8 0,0-2 0,0 0 0,2-2 0,0-1 0,0-1 159,2 0 0,0-2 0,0 0-159,3-3 0,0-1 0,0-1 0,0-1 0,1 0 0,3-3 0,3-4 0,4-3 0,1-1 0,-4 0 0,5 0 0,-3-1 0,2-2 0,-2 1 0,2-1 0,0-1 0,-5 1 0,-3 1 0,-3 0 0,2-2 0,-3 1 0,3-2 0,0-1 0,-4 1 0,3 0 0,-4 0 0,2-2 0,-3 2 0,1-1 0,0-1 0,-4 1 0,-2 0 0,-3-1 0,-1 0 0,2-2 0,-1-1 0,-1-1 0,-1-4 0,0-1 0,-2-1 0,0-4 0,-1-2 0,-1-2-122,1-5 0,-2-2 0,-1-3 122,0-5 0,-2-4 0,-1-1 48,-6 10 0,-2-2 0,-1-1 0,0-2-48,0-5 0,-2-1 0,0-2 0,-1-1 0,-4 10 0,0-1 0,-1 0 0,0-2 0,-1 1-183,-1-4 0,0-1 0,-1 0 0,-1 0 0,0-1 183,-1-3 0,0 1 0,-1-1 0,-1-1 0,0 0-93,-1 10 1,-1-1-1,-1 0 1,0 0-1,0-1 1,-1 1 92,0-2 0,-1 0 0,-1 0 0,0-1 0,0 1 0,0-1-63,-1 1 0,0 1 1,0-1-1,-1 0 1,-1-1-1,-2-3 63,0 6 0,-2-2 0,0-2 0,-2 0 0,0-1 0,0 2 0,0 1 0,-1 3-18,0-3 1,0 3 0,-1 2 0,0 0 0,-1-1 0,-2-1 17,0 1 0,-1-3 0,-1-1 0,0 1 0,-2 2 0,0 3 0,-1 5 83,-7-7 1,-1 5 0,-2 3 0,-3 3-84,1 3 0,-1 3 0,-3 2 0,-1 2-240,-11-5 0,-2 4 0,-6 8 240,-2 12 0,-5 6 0,-2 6 0,4 3 0,-4 5 0,1 6 0,-1 4 0,14 3 0,-1-1 0,1 0 0,0 1 0,0-1 0</inkml:trace>
  <inkml:trace contextRef="#ctx0" brushRef="#br0" timeOffset="133391">29505 7012 23634,'-29'-51'539,"-1"0"1,-5 4 0,-5 2-361,-7 2 1,-6 5-1072,13 15 1,-2 2 0,-2 1 1161,-4 2 0,-1 2 0,-2 2-61,-3 1 1,-1 3 0,-1 2-60,-2 2 0,-1 3 0,1 2-60,-1 4 0,-1 2 0,2 4-60,0 3 0,0 3 0,1 4-481,0 5 0,2 4 1,1 3 450,-1 6 0,2 3 0,2 3 0,12-7 0,1 2 0,1 1 0,1 1-178,-1 3 0,2 2 0,0 1 1,2 1 177,-1 2 0,2 1 0,0 1 0,1 0-397,1 1 1,1 2 0,0-1 0,2 2 396,1 1 0,1 0 0,1 1 0,1 0 0,1 0 0,0 0 0,2 0 0,1 1-146,1 0 1,2 0-1,1 1 1,1 0 145,1 0 0,0 1 0,2-1 0,1 1 0,3 0 0,1 1 0,1-1 1,0 1-1,1-1 0,1 0 0,1 2 0,2 3-45,3-9 0,1 3 0,2 2 1,1 1-1,1 0 0,1 0 45,2 1 0,2 2 0,1-1 0,1 1 0,0-1 0,0 0 0,1 1 0,-1 0 0,1-1 0,1 1 0,1-2 0,1 0 23,1-4 1,1 1-1,1-2 1,1-1 0,2 0-1,2-1-23,3-1 0,2 0 0,2-1 0,1-1 0,0-2 0,-1-2 0,0 0 0,0-3 0,-1-1 0,2 0 0,3 1 0,0 2 0,4 1 0,1 1 0,0-1 0,0-2 0,-1-5 0,0-2 0,-2-4 0,1-2 0,0-1 0,1 0-51,1 1 0,1-1 0,0-1 1,1 0-1,0 0 51,1-2 0,0 0 0,0 0 0,1-1 0,0-1 0,0 0 0,-1-2 0,1 1 0,1-1 0,4-1 0,3 1 0,4-1 0,3 1 0,0-2 0,-1 0 0,-3-3 0,-1 0 0,-2-1 0,-1-2 0,2-1 0,2 1 0,1-1 0,4 0 0,1 0 0,0-2 0,-2-1 0,-2-3 22,-5-2 1,-4-2 0,0-2 0,2-2 0,3-1-23,6-3 0,4-3 0,2-1 0,1-2 0,-2 0 0,-3-1 0,0-1 0,-3 0 0,-2-1 0,2-2 0,2-2 0,-8 1 0,3-1 0,2-1 0,-1-1 0,0-2 0,-2 0 0,-4 0-14,6-5 1,-4-1 0,-1-1-1,-1-2 1,0 1 13,1-2 0,0-1 0,0-1 0,-1-1 0,0 1 0,-1-1 0,0-1 0,-1 0 0,0-1 0,-1 0 0,-1 0 0,0 0 0,-1 0 0,0-1 0,-2 0 0,0 0 0,-1 0 0,-1 0 0,0 0 0,-1-1-59,7-7 1,-1-1-1,0-1 1,-2 0 58,-2 1 0,-1 0 0,-2-1 0,-1-1 130,-3 3 0,-1-1 0,-2-1 0,0-5-130,-4-1 0,0-4 0,-2-3 0,-1 1 0,-3 2 105,0 0 1,-4 2 0,-1-1-1,0-2-105,-2 0 0,-1-4 0,0 0 0,-3 0 0,-2 4 103,-4 1 1,-3 2 0,-2 1-1,-1-1-103,0-1 0,-2 0 0,0 0 0,-2-1 0,-1 0 0,-1 0 0,-1 0 0,-1 0 0,-1-1 0,-1 0 0,-2 1 0,0-1 0,-2 0 0,0 0 0,-2-1 0,-1 1 0,-1 0 0,0 0 0,-2-1 0,-1 1 0,0-1 0,-2 0 0,0 0 0,-1 0 0,-1 1 0,-1 0 0,0 1 0,-1-1-77,1 3 1,-1 0 0,-1-1-1,-3-1 77,-1 1 0,-3-3 0,-2-1 0,0 2 0,1 3 0,1 2 0,1 2 0,-2 1 0,-4-2 0,-2 1 0,-4-3 0,-4-1 0,0 1 0,0 3 0,4 5-110,-1 1 1,4 6 0,-4 1 0,-7-1 109,4 5 0,-7-2 0,-5 0 0,-3-1 0,-1 1 0,2 1 0,3 3 0,5 3-65,-2 1 0,5 3 1,2 2-1,-1 0 0,-6-1 65,0 0 0,-4-2 0,-3 0 0,-1 0 0,1 1 0,4 2 0,5 3 43,-6 0 1,6 3 0,1 2-1,1-1-43,0 0 0,2 0 0,-2 0 0,-1-1 20,-1 0 0,-2 0 0,-1-1 1,-1 0-1,1-1-20,0 1 0,0 0 0,0-1 0,-1 1 0,1 0 0,1 0 0,-1 0 0,0 0 0,1 0 0,1 1 97,-9-3 0,0 0 0,3 2 0,3 0-97,1 3 0,4 0 0,0 1 0,1 0 0,0 0 0,0 0 0,1 2 0,1 0 0,0 1 368,4 0 0,0 0 1,-2 2-369,-7 0 0,-3 1 0,5 0 0,-3 1 0,1 0 0,-5 2 0,3 0 1608,-6 2-1608,29 0 1483,2 0-1483,25 4 2175,4 2-2175,6 0 869,0-2-869,5-4 0,3 0 0,6-4 0,13-11 0,16-20-918,-11 4 1,3-6 917,-5 3 0,3-3 0,0-3-696,-2 1 0,0-2 0,1-3 0,1-1 696,-3 1 0,0-1 0,1-1 0,0-2 0,0-1-311,-2 3 1,0-1 0,0 0-1,0-2 1,0-1 0,0 1 310,2-5 0,1-1 0,-1-1 0,1 0 0,0 0 0,-1-1-178,-3 7 0,0-1 0,0 0 0,0 0 0,0 0 0,-1-1 1,1 1 177,0-1 0,0-1 0,-1 1 0,1-1 0,-1 0 0,1 0 0,-1 0-67,-1 1 0,1-1 1,-1 1-1,1 0 1,-1-1-1,-1 1 1,0 0 66,4-7 0,-1 0 0,0 0 0,-1 0 0,0 1 0,0 0 0,-3 3 0,0 1 0,0-1 0,-1 1 0,0 1 0,-1 0 0,2-5 0,0 0 0,-1 1 0,-1 1 0,0 1 121,2-6 1,-1 2 0,-1 1 0,0-1-122,0-2 0,1-1 0,-2 1 0,-2 5 0,-1 5 0,-3 4 0,1 0 0,0-4 0,0 1 0,-3 7 0,2-13 1211,-8 21-1211,-6 10 1856,-3 10-1856,-1 4 2774,-3 6-2774,-2 3 1743,-3 2-1743,0 0 121,-4 0-481,3 0-1169,-2 5-180,-1 2-180,-6 11 1889,-23 14 0,4-4 0,-14 9 0</inkml:trace>
  <inkml:trace contextRef="#ctx0" brushRef="#br0" timeOffset="133851">31386 995 20845,'6'-23'4138,"0"3"-2069,1 2-1260,-2 7-179,3 2-540,-6 6-90,0 1 0,2 11 0,-2 7 0,6 16 0,-3 14 0,-1 17-400,-3-23 1,-1 2 399,1 8 0,-2 4-729,-2 8 0,-1 3 729,1-17 0,0 3 0,-2 0-486,-1 5 0,-1 1 0,0 0 486,0 3 0,-1 1 0,1 0-525,-1 0 0,-1 0 0,1 0 525,0-2 0,0 0 0,0-1 0,0-5 0,1 0 0,-1 1-116,-1 7 1,0 1 0,2-4 115,0 2 0,1-2 229,-1 5 0,2-5-229,5-6 1131,0-21-1131,0-18 0,3-25 0,5-31-225,0 8 1,1-4-721,3-13 1,2-3 442,-4 13 1,1-2-1,1 0-428,1-6 1,2 0 0,-1 0 929,1-2 0,0 0 0,0 0 0,0 0 0,0 1 0,0 1 0,0 0 0,0 0 0,0 1 0</inkml:trace>
  <inkml:trace contextRef="#ctx0" brushRef="#br0" timeOffset="134245">31853 1026 22284,'36'-49'3598,"-3"3"-2339,-3 6-269,-5 4-540,-5 3-450,-2 5 0,-5 3 0,-2 4 0,-6 8 0,-2 13 0,-3 15 0,-7 25 0,-2 24-656,0-20 0,-2 3 656,1 10 0,0 3 0,1-14 0,0 2 0,0 1 0,0 5 0,0 2 0,-1 1-668,0 5 1,0 1 0,-1 1 667,3-14 0,1 0 0,-1 1 0,1 0-489,0-1 0,0 2 1,0-1-1,1-1 489,-2 17 0,1-1 0,0 0 0,1-5 0,1-1 0,0 0-205,0-4 0,0-1 1,1-1 204,1-7 0,1-1 0,0-2 0,-3 15 0,1-3 0,3-11 0,1-2 0,-4 23 640,4-18-640,0-8-2154,-12-27 2154,-6-3 0,-23-22 0,-5-1 0</inkml:trace>
  <inkml:trace contextRef="#ctx0" brushRef="#br0" timeOffset="151700">1352 8212 25253,'-8'0'1709,"0"0"-1260,3 6 1,2 14-90,8 21-270,1-9 0,0 4-746,6 9 0,1 2 656,3 9 0,1 3-238,-5-17 0,1 2 0,1 0 238,0 2 0,0 1 0,0 0-395,0 1 1,1 0 0,-1 1 364,0-1 0,0 1 0,1-1-60,-1-2 0,0-1 1,0-1-271,5 19 0,-1-4-225,-1-8 1,0-2-181,-3-8 1,1-1 764,1-3 0,-1-7 0,0-12 0,2-10 0</inkml:trace>
  <inkml:trace contextRef="#ctx0" brushRef="#br0" timeOffset="152023">1239 8456 23544,'-27'-39'869,"0"1"1,3 0-1,1 0-779,4 4 0,4-1-296,3 0 1,5 0 295,5 0 0,4 1 0,6-3 0,6 0-45,8 1 0,5 1-1443,5-1 1,5 3 1487,6 1 0,2 5-45,3 4 0,0 5 99,-2 4 1,0 5-55,-3 9 0,-1 7-116,-3 4 0,-5 9 340,4 26 1,-7 10-270,-12-11 0,-4 4-251,-5-3 0,-2 3 0,-4-1 206,-10 7 0,-5-2 0,-2 2 0,-4-1 689,-3-5 0,-3-1-689,-3-4 0,-1-2 0,0-5 0,-2-3 0,1-4 0,0-4 678,-22 17-678,10-15 282,10-12-1181,9-10 686,15-12-1586,8-10-68,18-14 1867,11-18 0,-10 19 0,2-1 0,3-5 0,0 1 0</inkml:trace>
  <inkml:trace contextRef="#ctx0" brushRef="#br0" timeOffset="152361">2022 7998 23094,'56'3'1097,"0"0"0,1 0 1,-16 34-1,-5 12 1,-12-30-1098,-16-47 0,-9-33 0,-7-13 0,-6 3 0,-2 22 0,-10 19 0,-7 10-675,-15-7 0,-2 8-584,-6 18 449,21 5 1,3 4-1260,-6 20-7762,9 3 9343,7 2 0,11-5 0,6-1 0</inkml:trace>
  <inkml:trace contextRef="#ctx0" brushRef="#br0" timeOffset="152840">2546 7470 21295,'21'-51'2788,"-5"5"-2248,-8 5 0,-4 10-1,-4 9 91,-4 4-450,0 10 449,-13 12-269,-1 15-90,-8 19 0,1 10-90,3 9-377,3 4 286,9-2 1,8-6-90,12-5 0,12-12 90,15-10-90,16-14 0,10-14 0,-11-8 0,0-2-329,-14 2 1,0-1 328,10-4 0,-3 1 0,6-2 0,-11 8 0,-7 15-2900,-9 12 2900,-6 21-553,-9 11 553,-4 11 51,-7-28 1,-3 0-52,0 0 0,-3-1 0,-3-1 0,-2 0 0,-16 24 0,-3-11 0,1-7 0,1-12 2944,3-11-2944,3-8 0,5-7 0,5 0 842,8-4-842,2-4-571,4-10-3476,8-28 4047,-1 1 0,-1 12 0,2-1 0,4-22 0</inkml:trace>
  <inkml:trace contextRef="#ctx0" brushRef="#br0" timeOffset="153171">3046 6845 22194,'-4'-13'3328,"3"0"-2608,-6 5-270,6 1-270,-3 2 0,4 2 179,0 8 1,6 10 45,4 15 0,3 9-405,5 11 0,3 9-697,-6-13 1,1 6-1,1 4 1,0-2 0,-2-7 306,1 3 0,-1-6 0,1 4-375,4 21 1,1 3 0,-7-22-2025,-7-31 2789,-7-19 0,-9-28 0,-3-14 0</inkml:trace>
  <inkml:trace contextRef="#ctx0" brushRef="#br0" timeOffset="153320">2907 6275 22461,'-23'-43'509,"0"-1"1,2 4 0,1 1-465,2 9 0,1 2 522,-7-18-657,6 16 195,9 12-1184,6 8-340,10 15-1279,6 6 2854,7 9 0,3 3 0,1 2 0</inkml:trace>
  <inkml:trace contextRef="#ctx0" brushRef="#br0" timeOffset="153585">3212 5833 24533,'-5'-20'2968,"3"4"-2608,-7 1-180,8 19-90,3 12 0,9 24 0,9 24-283,-6-24 0,2 6 0,0 1 223,4 10 0,1 2 0,-1 1-675,1 0 0,0 1 1,-1 0 644,2 1 0,-1 1 0,-1-5 0,-1 4 0,-1-3-45,0-2 0,0 0-135,-3-8 0,-1-1-444,-1-5 1,0-3-7,-3-7 0,0-2-1079,6 17-899,-3-17 2752,-7-18 0,-2-18 0,-4-12 0</inkml:trace>
  <inkml:trace contextRef="#ctx0" brushRef="#br0" timeOffset="153914">3301 6641 23364,'-45'-18'2158,"6"1"-1888,9-5-270,23 2 0,17-9-90,31-1 45,-12 11 0,3-1 45,6-2 0,0-2-151,4-1 0,0 0 241,-2 0 0,0-2 539,5-5 1,-1 0-271,-15 9 1,-2 1-45,2-2 0,-5 0-135,-5-2-180,-8 6 0,-6 16 0,2 13 0,-1 23 0,6 19 0,-4-18 0,1 3-303,1 5 1,0 2 302,1 2 0,1 0 0,0 1 0,0-1 0,0-2 0,0-1 0,0-5 0,-1-1 284,9 28-823,-4-16-1620,-2-12-809,-7-20 2968,-1-21 0,-10-24 0,-1-12 0</inkml:trace>
  <inkml:trace contextRef="#ctx0" brushRef="#br0" timeOffset="154054">3716 5645 24353,'-26'-57'689,"1"1"1,2 4 0,0 3-645,4 9 0,0 3-1579,-9-19 1174,6 16-56,11 22-1113,4 16-917,14 17 2446,5 16 0,13 7 0,4 6 0</inkml:trace>
  <inkml:trace contextRef="#ctx0" brushRef="#br0" timeOffset="154358">4126 5640 24263,'2'9'2069,"0"4"-1529,-2-4-181,-6 10-179,0 9-90,-7 15 0,7 13-45,2-22 0,2 1-1045,3 1 0,2 0 1045,0-1 0,2-1-45,9 27-220,5-10 310,3-13-200,1-10 110,3-15 0,-1-13 0,-1-15-1574,-6-16 1754,-7-12 0,-6-13 227,-14-8-362,3 30 0,-3 1-45,-3 0 0,-2 0 166,-19-23-256,-2 8-450,1 14-360,1 12-539,5 12-720,5 10 2981,5 8 0,10 7 1,2 3-1</inkml:trace>
  <inkml:trace contextRef="#ctx0" brushRef="#br0" timeOffset="154743">4215 5625 22914,'0'-33'3328,"0"4"-2968,-4 4-90,4 7-90,1 17-180,12 14 0,9 26 89,7 14 1,-7-5 0,-1 2-433,-5-13 0,-2 1 388,4 13 0,-1-2 45,-1 8 90,-4-9 89,-5-13-89,-4-12-90,-3-10 0,-5-18 0,0-15 0,-2-21-90,4-18 0,2 24 0,2-1-146,1-3 0,1 1 146,0 2 0,1 0 0,10-25 0,0 13 752,6 17-752,5 14 0,5 17 0,7 13 0,4 14 0,0 9 0,-1 10-270,-3 3-899,-8 2-987,-7 2-722,-12 3 2878,-12 2 0,-4-24 0,-2 0 0,-4 1 0,1 0 0</inkml:trace>
  <inkml:trace contextRef="#ctx0" brushRef="#br0" timeOffset="155228">5279 6514 23634,'2'-28'3238,"-5"5"-2429,-8 10-89,-11 13-540,-12 20-180,9 0 0,-1 5-1076,-9 12 1,-2 7 1075,4-7 0,-1 4 0,-2 3-546,2-4 0,0 2 0,-2 1 0,-2 1 546,3-3 0,-2 1 0,0 0 0,-1 1 0,-2 1 0,4-3 0,-2 0 0,0 1 0,-1 1 0,0-1 0,-1 1-326,-3 3 0,0 0 0,-1 0 0,-1 0 0,1 1 0,-2 0 326,6-6 0,-1 1 0,0 0 0,-1 0 0,1 0 0,-1 0 0,1 0-187,-2 1 0,1-1 0,-1 1 0,1 0 0,-1 0 1,1 0-1,-1 0 187,1-1 0,0 0 0,-1 1 0,1-1 0,0 0 0,0 0 0,0 0-77,2-1 1,-1 0 0,1 0 0,-1 0 0,2 0 0,-1-1 0,1 0 76,-5 5 0,0 0 0,1 0 0,0-1 0,0 1 0,1-2-12,-4 7 0,-1-2 0,2 1 0,0-1 0,1-1 12,3-3 0,1 0 0,1-1 0,0 0 0,1-1 141,-5 5 1,1 0-1,1-1 1,1 0-142,4-6 0,2 0 0,0-1 0,2-1 0,-7 7 0,1-2 0,1-2 431,7-5 1,1-2-1,-1 0-431,-6 7 0,-1 1 0,3-5 0,5-4 0,2-2 968,-10 10 0,4-5-968,13-16 2896,6-9-2896,2-4 1050,5-2-3389,4-4 630,6 3-719,4-4 2428,5 0 0,2 0 0,3 0 0</inkml:trace>
  <inkml:trace contextRef="#ctx0" brushRef="#br0" timeOffset="156305">3249 2149 22734,'-27'-21'2609,"3"1"-2070,3 2-89,5 1-180,4 4-90,6 0-180,2 5 180,4 3-1,0 3 91,4 2 0,4 0-90,10 7 0,12 1 0,15 7-90,17 3-814,-22-9 0,2 0 724,6 2 0,3 1 0,6 0 0,0 1 0,4 1 0,1 0 45,0 2 0,0 1-45,-2-2 0,0 1 0,-3 0 0,0 1 0,-6-2 0,1 2 0,10 8 0,-1 2 0,-19-7 0,-1 2 0,6 6 0,-1 3-290,-9 3 0,-4 0 290,-8-8 0,0 0-43,6 9 1,0-1 42,8 6 0,-1-4 0,6 3 0,-13-13 90,2 3-90,-17-21 1323,-2-1-1323,-2-7 503,-5 0-2212,-2-3 467,-5 1-737,-5-3-7852,-2-3 9005,-9 0 1,0 3 0,-5 0-1</inkml:trace>
  <inkml:trace contextRef="#ctx0" brushRef="#br0" timeOffset="157358">4146 3033 22464,'-25'0'2789,"5"0"-2160,10 0-89,4-4 0,6 0-181,2-3-3481,4 4 3572,17 1-270,14 2-90,8 0 0,10 0-90,-2 0 0,12-3-477,-7-2 0,4-1 477,-13 0 0,1 0 0,-6 0 0,3 0 0,-3 0 0,2 0 0,0 0 0,9 0 0,0 2 0,-17 1 0,-2 0-14,15 0 1,-4 1 13,-6 2 2818,1 0-2818,-22-4 0,-9 1 0,-4-5 1687,-5-1-1687,-2-4 0,0-10 0,0-10 0,0-12 0,-3-19 0,0 27 0,-1-2-1225,-1-6 0,0-2 1225,-1-2 0,0-1 0,0 0 0,1 0-397,0-13 1,0 2 396,0 18 0,0 2 0,3-7 0,-1 4 0,-6 0 0,9 9 0,-4 12 0,4 3 2242,0 7-2242,0 1 1049,0 4-1049,-4 3 0,3 1 0,-6 3 0,3-1 0,-1-1 0,-2 3 0,2-2 0,-5 8 0,-3 7 0,-8 11 0,-7 11 0,-9 8-399,15-17 0,0 2 399,-4 2 0,-1 1 0,-2 0 0,0 2 0,-2 1 0,0 0 0,-1 0 0,-1 1 0,-1-1 0,-1 1 0,1-3 0,-1 1 0,0-1 0,-6 5 0,1 0 0,6-6 0,-1 1 0,2-2 0,-3 2 0,3-1 0,3-2 0,-1 1-155,-10 10 0,2 1 155,10-13 0,1 1 0,-6 6 0,2-2 0,-5 5 0,7-8 0,6-2 0,3-5 0,-4 9 771,9-10-771,-5 5 337,1-2-337,6-11 0,-3 1 0,10-6 0,0-8 0,8 4 0,-1-5 0,27-5 0,6-3 0,18-4 0,8-2-443,-12 1 0,2 0 443,-1 2 0,4-1 0,-2 0-760,13-1 1,-1 1-186,0 0 1,0 1 944,-1 1 0,0 0 0,-3 1 0,-1 0 0,-1 0 0,0 0 0</inkml:trace>
  <inkml:trace contextRef="#ctx0" brushRef="#br1" timeOffset="-196812.46">7167 1625 21835,'-3'-28'2968,"2"0"-2159,-7 3-89,8 0 629,-13-14-809,5 3-180,-11-14-360,4 15 0,-1 0 0,-15-22 0,11 19 0,-8-3-485,-4 8 0,-10-2 0,-1 1 0,4 4 485,-11-8 0,-1 0 0,5 6 0,-6-4 0,0 1 0,4 6 0,-8 1 0,2 4 0,-2 0 0,-1 0 0,1 4 0,0 2 0,2 2 0,0 1-460,2 4 1,1 2 459,2 3 0,0 2-219,3 1 0,1 1 219,1 2 0,0 0 0,4 3 0,-1 1 0,2 2 0,1 1 0,0 4 0,-1 1 0,2 3 0,-1 1 0,-2 1 0,1 1 0,1 3 0,-2 1 0,3 0 0,-3 2 0,2-1 0,-5 6 0,0 1 0,6-5 0,-1 1 0,0 1 0,1 3 0,-1 0 0,2 1 0,-3 2 0,1 2 0,0 0-268,-1-1 1,0 0 0,2 1 267,3-2 0,2 0 0,0 1 0,-13 16 0,4 0 0,11-9 0,1 0 0,-7 9 0,-2 8-269,12-11 0,-1 7 1,0 1-1,3-6 269,3-7 0,3-3 0,-3 4 0,-4 10 0,-3 7 0,0-1 0,5-7-99,0 6 0,3-4 99,-1 4 0,0 1 0,0 1 0,1 0 0,1 2 0,-1 0 0,2-1 0,0 3 0,3-5 0,-1 3 0,2-2 0,3-14 0,1-2 0,-1 2 0,-2 12 0,0 3 0,2-4 0,1 2 0,2-3 41,-1 1 0,2 0-41,3-3 0,1 1 0,0 0 0,1-1 52,2-1 0,2 1-52,0-1 0,1 3 0,2-4 0,2 4 0,-1-3 0,3 12 0,0 0 538,0-10 1,0 4 0,1-4-539,1 7 0,0-2 0,0-2 0,4 6 0,-1-16 0,2 5 0,2 4 0,1-1 0,-1-4 0,0-1 0,0-4 0,0 0 0,1 3-96,1 1 1,0 4 0,2 0 0,-1-2-1,-1-5 96,5 4 0,-1-6 0,-1-3 0,4 3 0,-1-3-419,1 2 1,1-1 418,1-1 0,1 0 49,0 0 1,1-2-50,0-1 0,4-1 0,-1-5 0,3 0 0,2-1 0,4-3 0,3-1 0,0-2 0,0 1 0,0 0 0,1-4 0,0-3 0,1-2 0,1-5 0,4-6 0,1-4 0,1-1 0,7 1 0,1-2 0,1-1-6,0-2 1,0-2 0,1 0 5,-1-1 0,-1 0 0,-2-1-285,-14-1 1,-3-1-1,1-1 285,0 1 0,1-2 0,1 0 0,-1 0 0,0-1 0,4-1 46,0-3 1,3 0 0,2-2 0,0-1-47,1-1 0,2-1 0,-1 0 0,0-1-200,0 0 1,1-1-1,-1 1 1,-2-2 199,-2 2 0,0-1 0,-3 0 0,-3 0 0,-1 0 0,-4 0 0,2-3 0,-1 0 0,2-3 0,0-1 0,-3 0 0,3-2 0,-3 0 0,3-5 0,-4 1 0,3-6 0,1-1 0,-2-1 0,-5 3 0,6-9 0,-6 2 0,2-4 0,-2 0 0,2-3 0,-1-2 0,-4 2 0,-8 9 0,-2 1 0,-2-1 0,2-4 0,1-7 0,1-5 0,0-3 0,-2 1 0,-1 2-239,0-1 0,-2 3 1,0-2-1,-1-6 239,-5 14 0,0-3 0,0-4 0,0-2 0,0-1 0,-1 2 0,-2 2 0,-2 4 0,1-9 0,-2 4 0,-2 2 0,-1-1 0,0-4 0,-1 7 0,1-3 0,-1-2 0,0-1 0,-1 2 0,-2 0 0,0 3 0,-2-6 0,-1 4 0,-1 0 0,-3-3 0,-4-5-75,-1 8 0,-3-4 0,-3-4 0,-1-2 1,-2-1-1,0 1 0,0 1 0,0 3 0,1 4 75,-3-6 0,1 5 0,0 2 0,-1 0 0,-2-2 0,-2-4-30,4 12 0,-1-3 1,-1-3-1,-2-1 0,0-1 1,-1 1-1,0 1 0,0 3 1,-1 3-1,1 5 30,-6-5 0,1 5 0,-2 3 0,0 2 0,0 0 0,-2 0 0,0-1 0,-1 1 0,0 0 0,-2 1 0,1 0 0,-2 1 0,-7-6 0,-1 1 0,-1 1 0,0 1 0,-2 2 22,1 3 0,1 0 0,-2 3 0,-2 0 0,-4 3-127,-1 3 0,-4 1 0,-2 1 0,-1 2 0,1 3 0,4 1-444,3 3 0,3 2 0,0 3 1,0 0-1,-3 3 549,-10-2 0,-3 2 0,-1 2 0,2 3 0,7 6 0,-8 8 0,7 7 0,1 3 0,2 4 0,-1 0 0,1 0 0</inkml:trace>
  <inkml:trace contextRef="#ctx0" brushRef="#br1" timeOffset="-194484.46">7894 6865 13913,'-4'-56'3328,"-2"2"193,-4 4-2352,-2 4-180,-2 5 420,-1 6-1409,1 4 0,0 6 860,3 4-860,1 4 3392,6 6-3392,0 8 0,4 13 0,4 18 0,2 20-498,4 8 0,1 7 498,-1-10 0,1 4-379,-2-4 0,1 7 1,0 2-1,0-6 379,-2-3 0,0-4 0,0 5 0,-1-2 0,1 5 0,-1 3 0,0-2 0,-1-6-472,1 6 1,-1-6 0,-1 3 471,-1-4 0,0 4 0,-1-2 0,0-4 0,0 16 0,-1-5 0,-2-5 0,0-1-520,0-9 1,0-1 519,-1-8 0,-1-1 284,0-1 0,-1-1-284,-5 12 1146,3-7-1146,-2-21 1565,1-19-1565,-12-7 1685,1-4-1685,-24-4 0,1 11 0,-2 1 0,-14-5 0,14 7 0,3 1 0,11 2 0,21 0 0,26 0 0,14 7 0,5-4 0,3 3 0,-1 6 0,-1 2 0,2-3 0,0 1 0,-3 4 0,0 2 0,2 3 0,-2 0 0,-8-4 0,-1 0-850,10 4 1,-1 0 849,10 6 0,8 1 0,-18-7 0,6-5 0,-28-9 0,-3-12 0,-11-21 1699,-6-3-1699,3-7 0,1-2 0,-3-17-187,2 18 0,2 1 187,-1-15 0,0 5 0,0-6 0,0 18 0,0-4 0,-4 20 0,3 2 0,-8 4 0,4 4 374,-5 1-374,2 4 0,0 1 0,-2 2 0,-2 0 0,-5 0 0,-5 0 0,-6 6 0,-10 5 0,-11 7-388,-10 5 388,26-11 0,-1 1 0,-19 8 0,0 0 0,12-4 0,0 0 0,-11 4 0,1 0 0,17-8 0,3-1 0,-26 11 0,18-8 0,2-1 0,0 0-1170,-5 8-269,46-21-2519,24 11 3958,0-6 0,14 2 0,-5-4 0</inkml:trace>
  <inkml:trace contextRef="#ctx0" brushRef="#br1" timeOffset="-192397.46">6384 13411 23723,'-13'-6'2789,"3"-1"-2249,4 1-1,2-1-179,4 4-90,4 1 0,7 9-180,12 6-90,12 12 0,8 9 0,5 8-391,-22-19 1,-1 1 390,2 2 0,-1 1 0,0 0 0,-1 2 0,-1 0 0,-1 0 0,-1 1 0,-2-1 0,-2 0 0,-1 0 0,13 27-152,-7-2 152,-5-6 0,-6-5 0,-4-7 0,-4-6 0,-2-4 0,-2-4 0,2-10 769,-2-5-769,2-10 164,-7 0-164,0 1 0,-7 2 0,2 0 0,-4 0 0,-3 0 0,-1 0 0,-4 0 0,-3 0 0,-17 0 0,7 4 0,-10 2 0,17-1 0,-4 4 0,14-7 0,4 2 0,19-4 0,9 0 0,8 7 0,7-1 0,7 7 0,7-1 0,8 1 0,-13-2 0,2 0 0,23 6 0,-23-6 0,1 0 0,-5-1 0,-2 0 0,14 4 0,15 5 0,-32-13 0,-5 1 0,-13-7 0,-5 0 0,-3-25 0,-1 3 0,-3-27 0,-1 5 0,0 6 0,0-1-218,0-24 218,1 21 0,0 0-425,0-11 425,0 5 0,-1 9 0,0 9 0,0 7 0,0 10 0,-3 6 0,-3 5 0,-7 11 208,-3 2-208,-2 9 435,-14 14-435,4-6 0,-12 12 0,4-10 0,-5 1 0,-3-3 0,-3 0 0,12-13 0,-1 0 0,0-1 0,0 1 0,1-3 0,1-1 0,-25 8 0,21-8 0,14-1 0,1-5 0,19 0 0,4-1 0,4-2 0,4 7 0,0-8 0,4 8 0,7-8 0,5 3 0,8-4 0,7 0 0,6 0-270,2 0-989,3 0-450,1 0-756,4 0-7366,0 0 9050,4 7 1,0 4 0,2 7 0</inkml:trace>
  <inkml:trace contextRef="#ctx0" brushRef="#br1" timeOffset="-186821.46">7423 1132 20485,'0'-15'2879,"0"0"-2340,0 2 91,-4 0 0,4 3-1,-4 0 1,4 0 0,0 0 89,-4-3 91,-6-9-810,-1 0 0,-6-10 0,2 2 0,-5-6 0,-1-5 0,-5-4 0,0-6 0,-5-5 0,10 15 0,-1-2 0,4 11 0,0-1 0,-4-8 0,-1 2 0,-11-12-313,-1 5 313,-5 5 0,-3 6 0,-7 7 0,-5 5 0,-6 6 0,28 11 0,-1 1 0,-1 1 0,-1 1 0,-2 1 0,0 1 0,0 1 0,-3 0 0,-18 3 0,-4 1 0,18 0 0,0 2 0,-1-1-803,0 1 1,-1 0 0,1 1 802,-19 6 0,3 2 0,18-4 0,3 1-205,1 1 0,0 1 205,3 0 0,0 1 0,2-1 0,2 2 0,2 0 0,0 1 0,2 0 0,-1 1 0,-12 13 0,0 2 0,9-7 0,1 1-873,-13 11 1,2 1 872,10-10 0,2 0 0,-2 2 0,0-1-50,-1 1 1,0-1 49,0 1 0,-1-1 0,2 1 0,-1-1 0,2 1 0,-1 1-309,-9 17 0,0 2 309,10-10 0,1 0 0,5-5 0,-1 3 0,2-3-64,-2 5 0,1-1 64,0 2 0,0 0 0,-2 1 0,1 0 0,-1 2 0,1-1 0,-1 2 0,-1 0 0,1 0 0,-1-1 0,1 1 0,1 0 0,0-2 0,1 1 0,1 1 0,2-1 0,1-2 0,1 1 0,1 0 0,1 1 0,3-3 0,0 2-257,-4 19 0,1 1 257,6-15 0,0 1 0,3-7 0,-1 1 0,2-1-46,1 3 0,1-1 46,0 2 0,0 0 0,0 0 0,0 0 666,1 3 1,0-1-667,-1 1 0,1-1 0,3 2 0,0 0 41,1 0 1,1 2-42,0-4 0,1 2 0,1-1 0,-1 7 0,0-1 620,-1-8 1,1 1 0,1-4-621,0 0 0,1-4 0,-1-1 0,1-1 0,2-3 0,0-1 0,0 31 349,2-5-349,0-5 0,-2-3 0,2-2 0,-4 0 0,0 2 0,0-2 0,0 4 0,2-3 0,-1 1 0,-2-2 0,-1-15 0,0 1 0,2 20 0,-1-21 0,0 1 0,5 16 0,1 3 0,1 3 0,2 4 0,-2 1 0,4 0 0,-3-1 0,-1-21 0,1-1 0,6 21 0,-4-21 0,0-1-89,11 13 89,1 5 0,1 1 83,-4-14 0,1 3-83,2 1 0,0 0 0,2 2 0,-1 0 0,0-4 0,-1-3 0,-7-12 0,0-3 824,17 27-824,-1-5 0,1-8 221,1-5-221,19 2 0,-10-13 0,12 5 0,-15-14 1113,-1 0-1113,1-3 464,1 0-464,1 0 0,3-2 0,4 0 0,5-8 0,7 0-351,-12-5 1,2 0 350,-10 0 0,1 0-607,13 0 1,0 0 606,-13 0 0,-3 0 0,3-1 0,-1 0-131,0-1 0,2-1 131,17-3 0,1-1 0,-14 3 0,-1-1-805,13-2 1,-1 0 804,-17 3 0,-3 0 0,1-1 0,-1 0 28,1-1 1,-1-1-29,2 0 0,-1-1 0,1-1 0,0-2 0,0 0 0,1-1 0,0-1 0,-1 0 0,1 0 0,-1-1 0,1-1 0,0-1 0,-2 0 0,1-3 0,15-11 0,0-1 0,-15 7 0,1-1 0,1-2 0,2-4 0,-3 3 0,-6 1 0,-1 1 0,9-9 0,-2 1 0,-14 7 0,-3 1 0,0-1 0,-2 0 0,-1-1 0,-1 0 0,0-1 0,-2 0 0,0 0 0,-1-1 0,1-1 0,0-3 0,8-19 0,-1-2 0,-4 9 0,-1-2-508,-3 4 1,1-1-1,-2 0 508,2-10 0,-2 1 0,0-2 0,1-3-166,-2 5 1,0-4 0,0 4 165,0-8 0,0 1 0,-2 10 0,-1-3 0,0 5 0,-3 2 0,0 3 0,-2 2 0,0 0 0,0 4 0,0 0 0,-1 1 0,0 1 0,0 0 0,0 1 290,1-1 1,0 0-291,0 1 0,-1-1 58,2 1 0,0-1-58,-2 0 0,0-1 0,1 0 0,0-3 0,0-9 0,0-7 0,-1 3 0,-1 2 0,0-1 425,1-11 1,1-7-1,-1 8-425,-4 17 0,1 3 0,1-13 0,-1 2 0,0-13 820,-2 5-820,0 21 0,-2 0 0,1-24-316,0 22 0,0 0 316,0-24 0,0 31 0,0-1-365,1-2 0,-2 0 365,0-2 0,-1-2 0,-4-16 0,-2-2 0,1 13 0,-2 0 0,-2-13 0,-1 2 433,1 15 0,1 2-433,0 1 0,0 1 0,-1 0 0,0-1 0,0 3 0,-1 0 0,1 2 0,0-1 0,0 2 0,0 0 0,0 2 0,1 0 119,-10-29-119,6 20 0,-1-1 0,-10-18 0,3 8 0,-2-1 0,10 23 0,-2 0 730,-5-9 0,0 0-730,-8-14 0,-1 4 0,1 4 0,4 2 1410,1 4-1410,6 4 461,0 2-461,3 5 0,-6-13 0,5 9 0,-13-21 0,-1 11 0,1 0 0,-4 6 0,9 12 0,-1 2 0,-1 4 0,0 0 0,-15-4 0,7 5 0,3 4 0,-1 0 0,-5-1 0,-14-1 0,21 5 0,-15 0 0,13 2 0,-11-4 0,15 4 0,-1-2 0,1-3 0,-2-2 0,-3-1 0,-5-3 0,-5 0 0,-8 1-511,-6 1 511,-6 4 0,29 6 0,-1 1 0,-1 2 0,-1 1 0,0 0 0,-1 0 0,0 2 0,1 0 0,0 1 0,-1 0 0,-12 4 0,-1 1 0,14 1 0,-2 4 0,-2 5 0,-3 3 0,5 2 0,1 5 0,3 3 0,-11 9 0,-1 6 0,13-7 0,1 4 0,2-2 0,-6 7 0,-1 1-465,6-4 0,-2 2 0,2-2 465,-1 6 0,1-2 0,2 0 0,-1 0 0,3 0 0,0-1 0,1 0 0,1-1-215,2-2 0,1 0 215,1-1 0,0 2 0,-7 13 0,-1 1-430,7-15 0,-1 0 430,-6 13 0,-1-2 0,8-17 0,0-1-54,-1 1 1,-1 1 53,0 0 0,-1 0 0,-1 2 0,-1 1 36,1 0 0,-1 1-36,1-2 0,-2 4 0,-4 4 0,-2 5 0,2-4 0,2-4 0,0 0 0,1-1 0,-3 2 0,3-2 0,-4 0 0,3-3 0,6-8 0,1 0 0,-9 10 0,1 0-4,8-10 0,2-1 4,-2 1 0,1 0 0,-1 1 0,1 0 0,-1 0 0,1 0 0,1 0 0,1 0 0,1 0 0,0 0 0,0 1 0,1 0 0,1 2 0,0-1 0,-1 3 0,1 1 0,0 2 0,0 1 0,0 1 0,1 1 0,0 2 0,2 0 109,-1 0 0,1 1-109,1 0 0,0 1-171,1 2 0,1 1 171,0 2 0,0 0 0,3 5 0,1 1 0,3 3 0,0 3 0,1-3 0,1 3 0,1 2 0,1-15 0,1 0 0,0 1 0,0-1 0,0 0 0,-1-2 0,1 3 0,1 2 0,2 5 0,1 4 0,1 2 0,0-1 0,3-5 0,1-2 0,1-4 0,1 0 0,0 2-38,-1-4 0,-1 2 0,1 1 0,0-1 0,3-2 38,5 7 0,2 0 0,1-4 0,-1-5 0,5 9 0,4-2 0,2 0 0,4 4 0,-2-7 0,0-8 0,0-4 0,-5-6 0,3 1 0,-2-3 0,4 0 0,-1-2-13,0-1 1,1-1 12,0-1 0,1-2 0,0-1 0,1-1 0,2-2 0,1 0 0,1-2 0,1-2 0,3-1 0,1-3 0,2 0 0,0-2 10,3-3 1,1-2-11,0-2 0,2-2 0,-3-1 0,4-2 0,-2 0 0,6-1 0,1 0 0,-8 0 0,2 0 0,-4 0 0,2-1 0,0 0 0,-2-1 0,3-1 0,-2 0 0,9-2 0,1 0 0,-8 0 0,2-1 0,2-1 0,5-4 0,2-1 0,-3-1-81,-11 3 1,-1 0 0,1-2 80,15-4 0,3-2 0,-5 1 0,-16 3 0,-2 1 0,-1-1 0,0-1 0,-1-1 0,2-1 0,13-8 0,2-1 0,-3-1 0,-13 5 0,-2 0 0,2-1 0,9-8 0,2-2 0,-5 1 0,2-8 0,-3-2 0,-1-2 0,-1-5 0,-13 10 0,0-3 0,1-3 0,-1-2 0,4-7 0,-1-2 0,0-2 0,0 0-265,-7 12 1,0-1-1,0 0 1,0 0 0,-1 0 264,0-2 0,1-1 0,-2 0 0,0 2 0,-2 2 0,7-10 0,-2 3 0,-1 1-498,-1 2 1,1 1 0,-2 1 497,-2 5 0,0 0 0,0 0-294,1-5 0,0-2 0,-2 4 294,1-3 0,-1 1-203,-7 3 0,0-2 0,-2 5 203,-5 8 0,-2 3 473,1-11 0,-2 1-473,2-12 0,0-2 0,-1-3 0,-2 23 0,0-2 0,1-11 0,1-5 0,-1 5 0,-1 11 0,-1 0 0,2-7 0,1-5 0,-1 3 633,0 3 0,0-1-633,1-7 0,0-4 0,0 4 654,-1 3 0,-1 0-654,3-16 0,0 1 0,-3 18 0,0 1 0,0-2 0,0 0 0,1 1 0,-2-1 0,1-1 0,-2 0 0,1 1 0,-1 0 0,0-2 0,0 0 0,-1 1 0,0 0 0,0-2 0,0-1 0,-1 0 0,0 1 0,1-1 0,-2 0 0,-2 2 0,-3-2 0,-2 5 0,-1-3 0,-1 3 0,-4-6 0,-3 0 0,3 8 0,-2-2 0,0 4 0,-5-2 0,-1 2 0,-2 0 0,-1 1 0,-2-1 0,-2 1 0,-2-1 0,-2 0 0,-1 1 0,-3 1 0,0 0 0,-1 0 0,1 0 0,-1 1 0,0 2 0,-1-1 0,6 4 0,-1-2 0,1 2 0,-4-3 0,1 1 0,-7-8 0,0-2 1186,-4 1 0,3 4-1186,16 14 0,0 2 0,-12-12 0,0 3 0,-3 8 225,-1 4-225,-8 6 0,-2 7 0,-4 4-2404,4 4 2404,6 0 581,-11 0-581,28 0-1094,-7 0-885,30 6-1022,4 5 3001,3 12 0,0 5 0,0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43:27.986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9076 2286 16971,'0'-40'1709,"0"-1"0,0-5 822,0-13-2531,0 55 0,-4 67 0,1-23 0,-2 7-165,0 7 1,-1 11 0,-1 3-1,0-4 165,-2 1 0,1-2 0,-2 4 0,3-13 0,0 3 0,-1 1 0,0-1 0,0-3 0,0-2 0,-1-4 0,1 0 0,-1 3 0,0 0 0,0 3 0,0 0 0,1 0 0,-1-4 0,-2 13 0,1-3 0,0 4 0,0-8 0,0 7 0,0 0 0,1-3 0,2-9-227,0 11 1,1-6 226,-2-4 0,-1 2 0,4-12 0,4-9 1448,-3-27-2977,4-22-180,0-32 629,2 15 1,2-3-372,0-9 1,2-4 1450,4-7 0,2-2 0,-2 14 0,1 0 0,1-1 0,1-3 0,0 1 0,0-1 0</inkml:trace>
  <inkml:trace contextRef="#ctx0" brushRef="#br0" timeOffset="405">9795 2459 23634,'35'-18'2158,"-5"5"-1618,-8 10 90,-4 15-181,-5 19-89,-5 20-315,-8-18 0,-2 3-608,-1 4 0,-3 1 608,-1 4 0,-2 0 0,-1-1 0,-2-1-45,0-4 0,-1-2 45,0-3 0,-2-2-45,-19 16 267,-5-12-222,4-25 0,-4-8 0,0-14 0,1-7-45,-3-1 0,4-7-447,4-11 0,8-6 492,9 5 0,7-3-45,9-6 0,4-4 0,4 4 0,3 4 0,5 2 30,2 0 0,4-3 0,5 11-30,9 14 0,5 10 0,4 2 0,2 6 0,2 7 0,0 6 0,1 5 0,-1 9 0,-4 10 0,-1 8 0,-3 1 0,-9-7 0,-3 0 0,-1 3-696,-1 1 1,0 2 0,-2 2 0,-5-2 695,-3 3 0,-5-1 0,-2 1 0,-1 0 0,-2-1 0,-3 1-401,-4-2 1,-2 0-1,-2 0 401,-4 19 0,-9 1-136,-3-18 1,-7 4 0,-2-2 0,3-4 135,-8 12 0,-2-2-60,-2-3 0,-3 2 0,3-11-255,9-18 0,1-6-532,-23 11-3201,-10-27 4048,20-14 0,-3-24 0,20-9 0</inkml:trace>
  <inkml:trace contextRef="#ctx0" brushRef="#br0" timeOffset="772">9263 1015 20801,'-18'-58'323,"1"-1"1,-1 1 0,0 0 0,-1 0 0,-1 1-205,1 3 1,-1 0 0,-4-1 60,0 6 0,-4-2 0,0 1 0,-1 5-90,1-1 0,0 4 0,-8 2 134,-4 2 1,-7 0 0,-3 6 0,0 16 90,1 19 0,-2 13 0,0 9 0,-1 5-915,4 2 0,-1 7 0,-1 4 1,0 5-1,3 1 0,1 1 600,7-6 0,2 3 0,1 1 0,2 2 0,0 1 0,0 2 0,1 1-89,4-4 1,0 3 0,0 0 0,1 3-1,1 0 1,0 0 0,1 0 0,2-1 0,0-1 88,-2 8 0,2-2 0,1-2 0,1 2 0,1 1 0,0 5 0,-1 4-24,7-18 0,0 3 0,0 4 0,-1 1 0,1 3 0,0 0 0,0 2 0,0-1 0,1 1 0,0-2 0,1 0 0,0-3 0,1-2 0,1-3 24,-2 8 0,1-3 0,1-2 0,1-2 0,1-1 0,-1 1 0,1 2 0,0 1 0,-1 4-68,1-3 1,-1 5-1,-1 2 1,0 2-1,1 1 1,-1 1-1,2-2 1,0 0-1,1-3 1,2-3-1,2-4 1,1-4 67,3 9 0,2-4 0,2-5 0,1-2 0,2-1 0,-1 1 0,1 7 0,2 0 0,0-2 0,1-1 0,2-1 0,3 8 0,3-2 0,1-1 0,2-2 0,1-6 0,1-2 0,2-2 0,3-2 124,8 9 1,4-3 0,4-4-125,0-6 0,4-4 0,2-4-120,0-5 0,2-4 0,1-4-330,1-5 1,1-5-1,1-2-120,-2-3 1,0-2-1,0-4-180,0-4 1,0-4-1,-1-2 750,-1-1 0,-1-2 0,0-2 0,0-4 0,-1-2 0,-1-1 0,1-2 0,-1 0 0,0 0 0</inkml:trace>
  <inkml:trace contextRef="#ctx0" brushRef="#br0" timeOffset="1201">11427 1615 23544,'-12'-42'899,"0"0"1,0 4-1,-1-1-270,-3-4 1,1 0-225,4 8 0,1 3-225,-10-25-90,44 33-90,14 43 0,-2 7 0,2 8-1418,-10 1 1,-1 5 0,-2 4 1417,-3-3 0,-1 2 0,0 4 0,-3 5 0,-4-4 0,-1 6 0,-1 4 0,0 2 0,-2 0 0,0 0 0,-2-4-235,1 2 0,-2-3 0,0-1 1,-2 2-1,-1 3 0,-1 4 235,-2-4 0,-1 4 0,-1 4 0,0 2 0,-2 2 0,0 0 0,-1-1 0,0-2 0,-1-3 0,0-4-217,-2 2 0,1-5 1,-2-2-1,0-1 1,-1 1-1,-2 3 0,-1 3 217,1-6 0,-2 4 0,0 2 0,-2 2 0,-1 1 0,1 0 0,-2 0 0,1-2 0,0-3 0,0-2 0,1-4-159,-5 12 1,2-6 0,-1-2 0,0-2 0,-2 2 0,-3 4 158,3-8 0,-2 4 0,-1 3 0,-2 0 0,0 0 0,0-1 0,0-3 0,2-4 0,1-4 0,-4 4 0,2-5 0,0-4 0,0 1 0,-3 2 0,-1 2 0,-3 3 0,-1 2 0,0-3 0,1-3 0,4-7 300,-2 2 1,2-7-1,-1-1-540,-6 9 0,-2-2 1,6-20-1956,-4-36 2195,30-19 0,9-8 0,8-7 0,7-3 0,2 11 0,0-1 0,0 0 0</inkml:trace>
  <inkml:trace contextRef="#ctx0" brushRef="#br0" timeOffset="2102">12251 4263 17427,'-3'-26'5667,"2"1"-3958,-3-9-180,4 1-899,0 5 179,0 4-539,0 18-90,-3 10 0,2 22-90,-8 27-60,5-13 0,1 7 0,-1-1-361,-2 11 1,-1 6 330,2-13 0,0 8 0,-1 3 0,0-2 0,2-8-465,-1-2 0,1-5 0,-1 3 465,1 5 0,-1 4 0,1-2 0,0-9 0,2-5 0,1-6 0,1 24 0,0-17 0,0-14-90,0-14-450,0-33 925,-6-14-385,3 2 0,-2-4-45,-3 2 0,-2-1 45,-7-18 0,-3 0-951,3 16 1,-2 2 950,-5-10 0,-3 5 0,-20 7 90,-2 16-45,5 21 0,1 12 0,13 7 0,4 6-45,-9 0 0,8 7 30,23 8 0,11 7 0,4-6-30,1-7 0,6-2-30,8 7 0,6 3 0,0-9-60,0-13 0,2-6-90,10 1 0,2-4-509,-12-8 0,-1-5-300,32-11-3927,-12-14 1,-1-6 3754,-22 9 1,-2-2 0,18-14 0,-3-1-1,-9-6 1</inkml:trace>
  <inkml:trace contextRef="#ctx0" brushRef="#br0" timeOffset="2443">12678 4786 21475,'0'-15'2968,"0"4"-2878,0 2 0,14 4-90,-1 2 0,14 1-90,-2 2 90,8-12 360,-8-27-90,-3 5-1,-22-16 1,-11 24 0,-9 8-90,-5 8 90,-3 15-45,-1 26 0,0 14-180,6 2 0,2 4-15,3-11 0,2 3 0,3 2-120,6 13 0,6 2 0,4-6-1584,3-13 1,4-3 1268,2 23 0,8-8-2477,36-20 454,-6-19 2428,-14-14 0,1-6 0,-5-5 0,0-4 0,2-3 0,0 0 0</inkml:trace>
  <inkml:trace contextRef="#ctx0" brushRef="#br0" timeOffset="2744">13409 4649 22824,'-6'-28'1709,"-1"5"-1529,1 5 0,0 6-270,6 4-90,0 1-90,4 1 0,2-1 180,8-5 0,5-6 360,10-24 90,-10 8 90,0-15-1,-22 18 91,-12 5 0,-13 13 44,-14 33 1,-2 12-495,15-7 0,1 3-356,-3 6 0,-2 3 1,5 1 310,5 6 0,7 4-1088,9 13 0,6 9 1,3-7 997,1-12 0,6-1-285,11 10 0,9 5 0,4-18-210,1-27 1,6-11 539,15-4 0,8-7 0,-7-3 0,-10-3 0,-1-4 0,0-3 0,1 0 0,0 1 0</inkml:trace>
  <inkml:trace contextRef="#ctx0" brushRef="#br0" timeOffset="3943">16430 2850 23544,'-41'-19'1056,"1"0"1,0 1 0,-24-11 0,9 3-877,16 4-90,-3 0 0,37 9-90,22 8 90,34 0-90,-7 8 0,6 1-558,-8-1 0,1 0 0,9 2 558,3 0 0,9 1 0,6 2 0,1-1 0,-2 0 0,-6 0-634,5 1 1,-5-1 0,0 1 0,6 0 633,-11-2 0,4 1 0,4 0 0,0 1 0,-1-1 0,-4 0 0,-6-1-45,3 2 0,-5-1 0,-2-1 0,2 2-197,9 1 1,2 0 0,0 1 0,-1-2-119,-5 0 0,-1-1 1,-1-1-1,-2 1 60,6 2 0,-1-1 1,-6-2-826,12-1 1,-26-8-675,-43-8 1799,-23-3 0,-10 1 0,3 5 0,-2 1 0,-17-3 0,1 1 0</inkml:trace>
  <inkml:trace contextRef="#ctx0" brushRef="#br0" timeOffset="4196">16345 3150 15172,'-62'11'472,"1"1"0,-1-1 0,-2 2 1,2 0 130,14-4 1,-1 1 0,7 0-244,-17 8 179,22-3 1301,56 18-1480,33-4-225,2-6 0,12-1-63,-20-11 0,6-1 0,3 0 0,2-1 0,0 0-193,-3-1 0,2-1 0,0 0 0,1 0 0,0 0 0,0 0 121,1 1 0,0-1 0,0 1 0,0-1 0,2 0 0,0 0-39,-2-2 1,2 0-1,2-1 1,0 1-1,-3-2 1,-3 1 0,-4-1 173,4 0 0,-7 0 0,0 0 0,3-1-441,4 0 0,4-1 0,0 1 1,-3-1-1,-8 0-324,16-1 1,-6 0 34,7 0 0,-5-5 595,-27-5 0,-5-4 0,7-9 0,-4-17 0</inkml:trace>
  <inkml:trace contextRef="#ctx0" brushRef="#br0" timeOffset="4537">21226 1737 21565,'18'-46'449,"1"0"1,-3 4 0,-2 0-180,-5 5 0,-3 1-31,-3-28 480,-14 11 91,-14 9-91,-15 14-179,-17 21-270,22 15 0,-2 8-593,-6 11 0,-1 13 458,9 5 0,-1 11 0,1 7 0,2 3-565,9-11 0,1 2 0,1 4 0,1 1 0,0 0 0,1 0 430,-1 2 0,0 0 0,1 1 0,0 0 0,3 1 0,1 1-284,4-7 0,0 2 1,2 1-1,1-1 0,1 0 1,3-2-1,1-3 284,2 4 0,2-3 0,2-2 0,3 2 0,4 4-168,2-5 0,4 4 0,2 2 0,2 2 1,2-1-1,-1-1 0,1-3 0,-2-4-30,1 7 0,0-6 0,0-2 1,3 2-1,8 3 160,-4-12 1,4 4 0,4 3 0,2 2 0,2-1 0,1 0 0,0-3 0,-1-3 0,-2-6 0,-3-5 0,16 9-1,-4-11 1,2-3 0,4 3 0,1-4 0,0 1 0,0-1 0,-1 1 0,1 0 0,0-1 0</inkml:trace>
  <inkml:trace contextRef="#ctx0" brushRef="#br0" timeOffset="4994">27219 1625 24353,'-15'-20'1709,"11"0"-1529,25-1 270,30 13-1,14 7-2124,-3 3 1,5 6 1786,-16 0 1,5 3-1,1 3 1,-3 3-542,-3 2 0,-1 4 0,-1 3 0,0 2 451,4 6 1,-1 4-1,-1 2 1,-1 3-5,-10-5 0,0 1 0,-2 3 0,-1 1 0,-2 2-169,0 3 1,-2 2-1,-1 2 1,-3 1 0,-1 0 150,-2 3 0,-1 1 0,-3 1 0,-1 0 0,-3 2-170,-1 1 1,-2 0 0,-3 1 0,-2 3 0,-3 3 169,-4-12 0,-3 2 0,-1 3 0,-2 1 0,-1 0 0,0 0 0,-1-2 0,0-3-49,-1 6 1,-1-2-1,0-2 1,-2 0 0,-1 1-1,-1 2 49,1-6 0,-2 3 0,0 0 0,-1 2 0,-1-2 0,0-1 0,0-2 0,-1-4-1,-4 9 0,0-5 0,-2-1 1,1-2-1,-1-1-67,-4 9 1,0-1-1,-1-1 1,0-2-91,2-6 1,-1-2 0,1 0-1,-1-3 49,-3 7 0,0-2 1,1-2-402,2-8 0,0-3 0,2-1-524,-5 6 0,1-5 1034,-17 9 0,13-33 0,5-21 0</inkml:trace>
  <inkml:trace contextRef="#ctx0" brushRef="#br0" timeOffset="5580">29412 3999 22464,'-22'-24'2789,"-20"0"-2250,5 12-89,-18 7 0,12 23-270,2 15-45,15 7-1,5 7-1022,6-7 1,4 2 887,-3 17 0,4 1 0,8-12 0,4-2 45,1-2 0,3-1-45,1-3 0,3-1-45,8 2 0,3-5 45,13 3 555,13-10-555,-10-49 0,-3-23-286,-12-8 0,-4-7 286,-4 11 0,-1-4 0,-4 4 0,-1-8 0,-1 1 0,-1 7 0,1-2 0,-4 3-318,-8-6 0,-4-3 0,-4 12-671,-12 9 271,-30-3-1800,24 44 2518,7 6 0,11 15 0,6 3 0</inkml:trace>
  <inkml:trace contextRef="#ctx0" brushRef="#br0" timeOffset="6101">29761 4212 22374,'15'-28'1979,"-3"-2"-1349,0-12-450,-6 11-90,0-3 0,-4 16-1,-2 5 1,0 3 180,0 3-180,0 4 180,-4 1 0,-4 2 90,-8 0-1,-8 6-89,-23 21-180,10 6-90,12-8 0,3 3 0,-3 23 90,13 4-90,5 4-90,13-20 0,7-1-225,10-4 1,5-3 44,3-1 0,5-6-277,11-7 0,3-8 367,-3-9 0,0-7 45,3-4 1,2-6-565,-2-8 0,2-7 0,-3 0 729,-11 4 0,-2-1 0,1-2 60,10-11 0,2-4 0,-6 0-257,-14 9 0,-3 0 1,-2-1 436,10-19 0,-3-1-1,-5 2 1,-5 0 0,-4 2 0,-4 1 0,-4 4 0,-4 2-225,-3 5 1,-2 2 89,-2 5 0,-2 2-135,-8-18 434,-3 17-434,-5 26 0,-4 24 0,-9 32 610,15-14 0,-1 4-610,-1 7 0,0 4 0,1 3 0,1 5-95,3-1 1,0 5 0,3 1 94,4 1 0,2 1 0,1 0-270,-1-1 0,0 0 0,3-1-120,3-8 1,3-1-1,3-2 390,12 15 0,4-7 0,4 1 0,-3-22 0,0 0 0</inkml:trace>
  <inkml:trace contextRef="#ctx0" brushRef="#br0" timeOffset="6297">30370 4065 15273,'-24'-23'1304,"-1"-1"1,-18-16 1767,11 5-2892,19 13 1317,21 8-1407,30 9-90,-6 4 0,3 2 53,13 2 1,4 1-99,9 1 0,4 1 406,-17-1 0,0 1 1,1 1-722,2-1 0,0 1 0,0 0-120,-1 0 1,-1 0-1,-1-1-300,-3 1 1,-1-1-1,-1-1 780,14 1 0,-2-1 0,-8-1 0,-3-1 0,-5-3 0,0 0 0</inkml:trace>
  <inkml:trace contextRef="#ctx0" brushRef="#br1" timeOffset="27846">12621 9370 16797,'6'-2'5217,"0"-1"-4587,0 3-270,0 0 719,2-4-719,-5 0-90,2-1 0,-5 3 269,0 2-89,0-7-90,0-6-360,-5-5 90,-4-9-90,-7 1 0,-5-9 0,-3-2 0,-12-8 0,-4-2 0,-1 2-578,-7 5 578,15 14 0,0 3 0,-14-2 0,-2 4 0,2 6 0,1 7 0,-17 4 0,18 4 0,6 5 0,0 3 0,-8 5 0,14-1 0,1 3-289,-19 10 289,-4 6 0,17-3 0,-1 2 0,11-8 0,0 2 0,-8 10 0,4 0 0,-7 15 0,10 2 0,5-3 0,8-2 561,4-5-561,6 8 90,2-13-90,4 8 0,2-14 0,9 17 0,17 5 0,3 4-124,-10-29 0,2 0 124,13 13 0,5-1 0,2-4 0,1-2 0,1-2 298,0-3-298,-1 0 0,1-5 0,0-1 0,3-4 0,3 0 0,4-5 0,2-1 0,-2 1 0,-1 0 0,-1 2 0,-4 2 0,0 2 0,-19-4 0,1 1 0,15 10 0,11 8 0,-2 3 0,-15-9 0,11 11 0,-16-11 0,-5 3 256,-1-3-166,-5 0-90,-3-3 90,-5 3-90,-4-2 90,-6 1 0,-2 28 0,-10-18-90,-2 26 0,-8-25 90,-5 5-90,4-13 0,-3 0 0,-9 13 0,8-16 0,1-1 0,-11 2 0,-1-3 0,-25 7 0,22-21 0,-2-2 0,0 2 0,-1-2 0,-2-4 0,0-3-267,-3-6 0,1-1 267,-23-7 45,23 1 0,2-2-45,-11-16 90,4-9-199,21 3 0,3-5 154,6 7 0,2-1 0,-2-15 0,3-1 0,9 10 0,2 1-45,2-1 0,4-2 0,8-15 0,5-1-659,-2 15 1,3 1 658,8-15 0,2 2 0,-3 18 0,1 2 0,1-2 0,1-1 0,-1 1 0,1 0 45,0-1 0,0 0-45,-2 0 0,0-1-254,6-14 1,0-1 253,-9 14 0,-1 0 0,-1-1 0,0-3 0,-2 4 0,-4 8 0,-1 1 0,1-7 0,-1 1 421,1-3-421,-4 6 0,2 4 0,-4 7 186,2 3-186,-3 5 1332,-2 5-1422,-2 4 726,-2 4-3424,-1 2 1349,-5 5-1170,-2-4 2609,-7 3 0,0 3 0,-2 2 0</inkml:trace>
  <inkml:trace contextRef="#ctx0" brushRef="#br1" timeOffset="30625">14306 8039 13463,'5'-41'2608,"-2"3"284,-3 7-2443,0 8 1320,0 3-1499,0 5 679,0 7-859,0 8 3572,0 19-3302,0 27-180,0-9 0,0 4-848,-2 14 0,-1 5 758,0-12 0,1 3 0,-2 2-984,-1 9 1,-1 2 0,-1 3 938,2-10 0,-1 2 0,0 1 0,1 2-10,-1-8 1,1 0 0,0 1 0,0 3 0,-1 4-14,1-8 1,0 2-1,0 3 1,0 2 0,-1 1-1,1 1 1,0-1-1,0 0-250,0 3 0,0 0 0,-1 1 1,1 1-1,0-1 0,0 1 0,0-1 1,0 0 227,1-7 0,-1 1 0,0 0 0,1-1 0,-1 1 0,0-1 0,1 0 0,-1-1 0,1 0-160,-1 3 0,1 1 0,-1 0 0,0-2 0,1 0 0,0-1 0,0-3 0,0-2 160,-1 11 0,0-4 0,1-1 0,-1-2 0,1 1 0,0-3 0,-1-2 0,1 1 0,0 1 0,-1 3-44,0-5 1,0 4 0,0 1 0,0 1 0,0-1 0,0-2 0,0-3 43,0 14 0,0-5 0,0-1 0,0 3 65,-1-6 1,-1 4 0,0-1 0,1-4 0,2-8-156,0 9 0,1-13 977,-3-8-1786,6-20-71,-9-47-1728,4-19 2698,-1 0 0,2-4 0,3-3 0,2-3 0,1-6 0,0 0 0</inkml:trace>
  <inkml:trace contextRef="#ctx0" brushRef="#br1" timeOffset="31204">15955 8603 21565,'0'-15'3598,"0"-7"-3239,0 9 181,0-1-180,0 53-90,0 7 0,0 8-180,-2 9-1,0 5-1476,1-9 0,0 4 0,-1-1 1417,-1-5 0,-1-2 0,1 1 0,-1 3 0,1 1 0,-1 0-500,0-1 0,0 1 1,0-1 469,0-1 0,0-1 0,0-1-227,0-4 1,0-1 0,0-1 226,0-4 0,0 0 0,1-2-646,0 14 0,0-3 646,1-7 0,0-2-45,0-9 0,1-1 888,0 20-1563,-3-15 404,4-9 316,2-27 0,8-19 0,3-23 0</inkml:trace>
  <inkml:trace contextRef="#ctx0" brushRef="#br1" timeOffset="31647">17437 8583 22284,'58'-31'1889,"-8"5"-1709,-11 13 0,-11 18 90,-6 16-180,-8 17 0,-5 13 45,-11-9 0,-4 2-90,1-10 0,-3 0 44,-12 19 1,-4-2-276,-17 0 186,-1-22 0,-4-8 90,-18-12-90,21-10 0,0-7 0,11-5 0,3-4 45,0-3 0,3-6 0,-6-21 0,4-5 0,10 11 0,2-2 45,-2-16 0,6-2-371,10 17 1,6 2 325,0 0 0,4 2-45,3 2 0,4 2 45,1 4 0,7 5-1408,28 8 1,6 13 1407,-20 9 0,0 7-45,5 5 0,2 4 0,-7 6-341,-3 19 1,-8 7 340,-7-12 0,0 2 0,-3 1 0,0 3 0,-3 1 0,-1 1 0,0 3 0,-2 1 0,-1 1-255,-3 1 1,-1 2 0,-2-1 284,-1 1 0,-2 1 0,-2-1-30,-1 1 0,-2 0 0,-1 0-30,-2-3 0,-2 0 0,-1-1 30,-1-2 0,-1-1 0,-1-1-30,0-3 0,-1-2 0,-1-1-150,-8 16 0,-2-4-90,2-6 0,-3-2-772,-9 1 0,-1-4-127,11-16 0,-2-4 1169,-6 1 0,0-10 0,-7-22 0,1-13 0</inkml:trace>
  <inkml:trace contextRef="#ctx0" brushRef="#br1" timeOffset="31982">18537 7642 20227,'19'-46'629,"-1"0"1,-1 3 0,-1 2-360,-3 7 0,-2 2 270,7-21 1006,-6 15-1276,0 8 778,-3 25-509,1 28-479,-6 13 0,-3 12 0,0 6-689,0 5 0,-2 5 0,1 4 1,-1 0 628,-1-11 0,1 1 0,-1 1 0,0 1 0,0 2 0,0-2 0,-1 2 0,1 2 0,-1 0 0,0-1 0,-1-2-297,0 4 1,0-1 0,-1-2 0,1 1 0,-1 2 296,1-9 0,1 2 0,-1 0 0,0 0 0,1 0 0,-1 0-230,0 1 0,0 1 0,-1-1 0,1 1 0,0 0 0,0-1 230,0 0 0,1 0 0,-1 1 0,0-1 0,0-1 0,1 1-169,-1-3 0,0 0 0,1 0 0,-1-1 0,0 1 0,1-2 169,-1 9 0,0-1 0,-1 0 0,1-1 0,0-1 20,0-4 0,0 0 0,0-1 0,0-1 0,0 0-20,-1 7 0,1-1 0,-1-1 0,1-1 0,-1-5 0,1-2 0,-1 0 0,0-2 0,0 9 0,0-2 0,-1-3 0,-1 16 0,0-6 304,0-10 1,0-4-305,2-11 0,-1-3-2682,-5 16 2682,0-37 0,1-23 0,0-28 0</inkml:trace>
  <inkml:trace contextRef="#ctx0" brushRef="#br1" timeOffset="35360">13965 12760 14279,'-5'-2'3508,"-2"1"-1979,6-1 0,-8 2-899,4 0-181,-1 0-179,-1 0 90,6 0 1619,-3 0-1709,4 4-90,0 4 0,-3 10-90,-2 5 89,-3 8-89,-2 4 0,0 8-90,-2 6 90,-1 6-90,1 9 45,6-31 0,0 0-45,0 3 0,0 0 0,1-2 0,-1 3 0,-1 12 0,-1 0 0,3-15 0,1 1 0,-3 13 0,0-2 0,-1-7 0,3 3 0,2-30 0,3 4 0,0-15 0,0 4 1799,0-5-1709,0-5 0,2 2 90,7-2-90,2 2 90,13 3-180,2 0 90,11 0-3392,9 7 3392,11-5-90,-22 4 0,1 2-1090,5-5 1,2 0 1089,2 4 0,5 0-232,-1-1 1,7-1-1,1 1 1,-5-1 231,-3 1 0,-4 0 0,4 0 0,5 0 0,5 0 0,0 0 0,-6 0 0,10 2 0,-5-1 0,1 0 0,-2-1 0,0 2 0,-2-1-174,-2 0 0,0-1 174,-3 2 0,-1-1 0,-3 1 0,0 0 0,-3-2 0,1 1 0,-3-1 0,-1 0 0,-3-1 0,1 0 0,11 3 0,0-1 680,-14-4 1,0 1-681,9 3 0,-2-1 0,12-5 0,1 4 0,2-5 0,4 0 0,4 0 0,-31 0 0,1 0 0,0 0 0,1 0 0,0 0 0,-1 0 0,1 0 0,-1 0 1155,-1 0 1,1 0-1156,12 0 0,2 0 0,2 0 0,1 0 475,12 0 1,0 0-476,-12 0 0,-3 0 0,-2 0 0,-2 0 0,20 0 507,0 0-507,0 0 0,-19 0 0,0 0 0,-12 0 0,0 0 0,9 0 0,-2 0 498,9 0-498,-5 0 0,-4 0 0,-5 0 0,-3 0 0,-5 0 0,-2 0 922,-1 0-922,-3 0 385,-3 0-385,-3 0 0,-6 0 0,-2 0 0,-2 0 0,-4 0 0,0 0 0,2 0 0,2 0 0,6 0 0,4 0 0,5 4 0,1-3 0,4 4 0,1-5 0,0 5 0,-1-4 0,-5 3 0,-2 1 0,-4-4 0,2 3 0,-7-4 0,3 0 0,-7 0 0,6 0 0,-1 0 0,1 0 0,-2 0 0,-4 0 0,0 0 0,-4-2 0,0-3 0,-2-7 0,2-7 0,2-16 0,2-7-3392,3-19 3392,-1 5 0,0-3 0,-1 14 0,0-2-469,0-4 1,1-6-1,0 2 469,-1 11 0,0 1 0,0-4 0,1-8 0,0-7 0,1 1 0,-2 6 0,3-11 0,-1 3-601,-2 10 0,0-1 1,0 6 600,-2 5 0,0 4 0,0 6 0,0 0-2,0-1 0,0 2 2,2-12 0,0 0 0,-3 19 1802,-1 2-1802,-1-2 1404,-2-4-1404,1 1 3389,3-15-3389,1 11 9,3-5-99,-2 10 90,0 13 0,2-3 0,0-2 0,1-2-90,-1-8 90,-1-12 0,0 8 0,4-25 0,-3 21 0,-1-23 0,-5 24 0,-2-11 0,0 9 0,0 2 0,0 1 0,0 2 0,0-9 0,0 13 0,0-9 0,0 21 0,0 3 0,0 9 0,0 2-990,0 3 541,-3 0-181,2 0-180,-3 0-359,0 0-270,3 0-810,-6 0 2249,3 7 0,-4 2 0,0 6 0</inkml:trace>
  <inkml:trace contextRef="#ctx0" brushRef="#br1" timeOffset="40062">16336 14554 22194,'-14'-13'2069,"-5"5"-1799,5 13 90,-4 8 359,-3 31-449,5-7 0,-1-3 0,0 0 0,-4 3-90,-10 6-90,6-22 0,-3-11 89,-17-3 1,11-7 270,-16-7-360,29-1 0,2-7 0,28-16-90,10 7-45,11 0 0,4 2 135,21-1-90,-15 9 0,2 4 0,2 6 0,1 5-252,1 8 1,-1 3 251,1 1 0,-2 3 0,-5 7 0,-4 3 45,-10-3 0,-3 5-15,-2 12 0,-1 8 0,-3-3-30,-1 2 0,-4 2-393,-5-2 0,0 6 0,-2 1 1,-4-7 437,-7 6 0,-6-1-45,-4 3 0,-5 4 0,-1-7 0,-2-7 0,-4-3 0,-6 1 0,-5 1 0,2-6 0,1-7 0,-2-5-288,-4 1 1,-6-1 0,3-5 287,5-8 0,1-4 137,-13 4 1,-2-4-138,6-9 0,2-4 0,12 0 0,0-2 0,-17-5 0,2-3 0,18 0 0,2-2 0,-26-12 0,19 6 0,23 11 0,8 4 1539,10 4-1539,7 1 1081,13 2-1081,4 7 221,13 1-221,-3 5 0,7 1 0,14 2 0,7-1-306,-18-5 0,3 0 0,4 0 0,3-1 306,-5-1 0,6 0 0,1 0 0,1 0 0,-1-1 0,-4-1-711,11 1 1,-4 0-1,0-2 1,2 1 710,-4 0 0,1-1 0,2 1 0,-1-1 0,-3-1 0,8 1 0,-1-1 0,-3-1 0,-7 0-534,8 1 0,-3-1 534,-11-1 0,5 1 0,-3 0 0,-13-2 0,-2-1 0,0 0 693,-23 0-2492,-3 0 2310,-17 0-511,-10-18 0,-5-7 0,-3-18 0</inkml:trace>
  <inkml:trace contextRef="#ctx0" brushRef="#br1" timeOffset="41862">16036 11342 17067,'0'-10'4768,"0"0"-4409,0 2-179,0 1 0,0 4-90,0-2 0,0 5 450,0-3-450,0 10 0,0 4 0,0 9-90,-4 6 179,0 22-89,-1-8-90,-2 19 0,3-13 90,-1 2-90,1 5 0,4-1 90,0 1-90,0-5 0,0-2 0,0 17 0,0-30 0,0 6 0,0-34 0,0-5 0,0-9-90,0 0 0,0-9-359,0-6 179,0 6-270,0-8-449,0 8-900,0-3 1889,2 3 0,0 3 0,3 3 0</inkml:trace>
  <inkml:trace contextRef="#ctx0" brushRef="#br1" timeOffset="43031">16535 11342 16438,'0'-8'4767,"0"1"-4227,0 2-181,0 0-89,0 2 90,0 1-270,-3 2 0,-2 0-90,1 0 0,0 0 180,4 0-90,-5 0 0,0 0 0,-12 0-90,5 4 90,-6 2-90,6 4 90,0 2-90,0 1 0,0 3 90,-1 1-1,1 3-89,-2 4 90,2 3-90,-2 4 90,1 0-90,1 4 0,0 7 0,2-8 90,3 4-90,4-12 0,3-3 0,0 0 0,0 11 0,3-4 0,2 3 0,3-6 0,0-9 0,2 0 0,2 0 0,3-1 0,3 1 0,9 7 0,-4-6-3392,6 3 3302,-10-9 90,-1-5 0,-2 3 0,0-9 0,-1 5 0,-1-7-90,7-5 3482,-9-3-3392,7-5 90,-5-20-90,-8 2 0,3-7 0,-9-1 0,0 19 0,0-7 0,0 14 0,0 1 0,0-3 0,0 4 0,0-1 0,0 2 90,0 4-90,0-3 0,0 3 0,0-1 0,-4 2 0,3 2 0,-6-2 0,3-2 0,-1 1 0,-2-8 0,0 5 0,-1-1 0,-2 3 0,2-1 90,3 3-90,-4-5 0,3 2 90,-7-2-90,1 2 0,0 1 0,0 2 0,0 2 90,-1 1-90,1 2 0,0 0 0,0 0 0,2 0 0,0 0 0,5 0 0,-4 0 0,8 4 0,-8 2-90,4 6-270,-5 1-809,2 9-90,-2-5-630,5 5 1041,-4-9 0,4 0 0,-5-3 0</inkml:trace>
  <inkml:trace contextRef="#ctx0" brushRef="#br1" timeOffset="45327">19475 8649 22104,'-4'-10'1799,"-3"2"-1619,2 3 0,1 2 90,-4 3 90,7 12-270,-2-3 270,-1 18-271,3-13 91,-2 1 90,-1-10 0,3-5 0,-6 0 90,6 0-90,-2 0-91,3-16-89,3-2-90,3-19 0,19-19 0,-2 8 0,1 9 0,4 0 0,-3 12 0,1 3 0,0-1 0,2 3 0,26-2 0,-14 17 0,-1 16 0,-3 7 0,-3 17 0,-5 8 0,-5 10 0,-5 5 0,-11-14 0,-2 2 0,-1-10 0,-2 0-263,-1 9 0,-3-1 263,-5 12 90,-9-6-90,-1-7 0,-5-6 0,0-7 0,-3-3 0,3-7 0,2-7 0,-4 3 0,14-13 526,-7 6-526,17-7 0,-4 0 0,11 0 0,2 0 0,36 0 0,-12 0 0,25 0 0,-21 0 0,1 7 0,-3 1 0,12 19 0,-15-4 0,7 11 0,-10 21 0,-10-8-126,-8-12 1,-1 1 125,-4 20 0,-2 2 0,-8 3 0,-3-17 0,-3 0 0,1-11 0,-2 0 45,-6 11 0,-2-3-45,-16 11 90,-5-7-90,-5-7 180,-2-10 0,-2-7-90,1-11 0,1-6 90,0-10-131,4-3 41,1-8 0,3-1-90,3-5 0,3 2 0,-4-8 0,8 4 0,7 2 250,11 9-700,11 6-408,0 5-1930,0 1 359,-4 11 2429,0-2 0,-1 15 0,2-4 0</inkml:trace>
  <inkml:trace contextRef="#ctx0" brushRef="#br1" timeOffset="47721">14976 13832 16078,'0'-10'4857,"0"2"-4227,0 1 359,0-3-629,0 6-90,0-2 0,0 6 539,0 0-539,0 6-90,0 5 90,0 9 0,0 22-180,0-6-1,0 21 1,0-11 0,-5 9-90,0 6-189,-4-6 0,1 2 234,2-10 0,2 0-612,-1-3 1,-1 2 0,1-1 611,0 7 0,0-2-45,0 3 0,0 1 45,0-3 0,0 2-349,0-5 0,0 2 1,1-3 348,1 5 0,1 1-45,-2 0 0,-1 4 0,1-6 0,2-8 0,-1-2 0,-2 11 0,0-2 0,-3 14 0,0-1 90,0-2-90,-2 0-90,1-2 13,-1-3 77,4-22 0,1-2 0,-1 16 90,-5 6-180,10-19 493,-2-2-403,3 0 90,0 2-90,0-1 1575,0 6-1575,-4 1 0,3 7 0,-6 3 0,6 2 939,-2 5-939,3 1 0,0 0 0,0-3 0,0-5 0,0-6 0,0-2 199,0-4-199,-4-4 0,3-4 0,-3-8-3320,4 1 3320,0-14 147,0 6-57,0-15-90,0 3 1169,0-4-1079,4 0 90,2 0 3392,7 0-3482,5 0 0,6 0 0,32 5-90,-6-4-958,-12 3 1,1 1 957,24 3 0,-30-3 0,3 1-272,19 4 0,1 1 272,-13-4 0,1 1 45,14 2 0,3 2-45,0-1 0,-1 0-346,-13-3 1,1 1 345,14 2 0,1 0-381,-18-7 1,-1 0 380,4 3 0,1 0 0,0-6 0,4-1 0,-1 5 0,4 2 0,-2-1 0,8-1 0,1 0 0,-9 1 0,3 1 0,-4 0 0,3 1 0,-4-1 0,0 1 0,-1-1 0,-2-2 0,-2-1 0,-2 2 0,-1-1 0,-1-4 0,-1-1 45,-2 5 0,0-1-90,-2-3 0,1-1 45,-2 5 0,-1-1 45,-1-3 0,1 0 474,12 1 0,2 0-519,1-1 0,1-2 0,-2 0 0,-1 0 0,-3 1 0,-2-1 515,12-1-515,-1 2 0,0 0 768,-2-2-768,-6 1 0,0 1 0,15-2 0,-9 2 0,-2 0 1040,-8 0-1040,11 0 0,-27 0 0,-2 0 550,-4 0-550,-8 0 0,3 4 0,-6-2 90,2 2-90,-5-4 0,0 0 0,-4-4 0,-2-4 0,-1-10 0,0-7 0,0-13 0,0-13 0,0-15-150,0 27 1,0-3 149,0-4 0,0-4 0,0 2-549,0-11 1,0-4 548,1 12 0,-1-6 0,1 0 0,-1 5-640,1-15 1,0 2 639,1 8 0,0-2 0,0 4 0,1-4 0,1 3 0,-1 1 0,0-2 0,0 7 0,-1-3 0,1 2 0,-1-6 0,0 1 0,0 8 0,0-2 0,0 4 0,0-3 0,0 4 0,1 0 0,0 1 0,-1 0 0,0-1-176,3-18 1,0-1 175,-3 15 0,1-1 0,0-2 0,0-6 0,0 7 108,-1 5 0,-1 1-108,0 1 0,1-4 0,-1 6 0,-1 7 0,0 2 461,0-8 0,0 0-461,0-26 0,0 21 706,-2 10 0,0 1-706,1 3 0,-3-5 0,4 20 476,0 7-476,0 0 0,0 0 0,0 0 0,0-3 0,0 5 0,0-2 0,0 5 0,-3 0 0,2 0 0,-3 0 0,1 0 0,2 0 0,-3-3 0,1 3 0,2-5 0,-3 2 0,1-2 0,-2 2 0,0 1 0,2 2 0,3 0 0,0-3 0,0 3-630,-4 0-359,3 2-361,-2 3-449,-1 7-899,3 2 2698,-8 8 0,8 3 0,-5 4 0</inkml:trace>
  <inkml:trace contextRef="#ctx0" brushRef="#br1" timeOffset="48813">13807 14788 20871,'4'-56'1799,"-2"0"-1529,0 2 0,-2 4 0,0 4 89,-6 3 338,-1 4-517,-5 4-90,-3 2 147,-6 7-147,-32 6-90,2 10-1064,13 9 1,-1 4 1063,-22 10 45,29-2 0,1 3 49,2 2 0,1 4-49,-6 12 0,2 4-45,11-8 0,2 1 45,-3 11 0,6 1-45,6 20-249,13 1 339,13 1-45,-3-33 0,5 1 0,19 13 0,5 0-610,-6-10 1,3 0 594,-4-5 0,3 1 0,0-1-75,8 3 0,-1-1 45,1 1 0,0 0 698,-3 1 0,-1 0-698,-2-1 0,-2 0 0,-6-2 0,-1 1 45,-5-3 0,-2 0 45,11 22 0,-13-2 0,-16-2-16,-14-2-29,-14-12 0,-7-1-45,-20 12 52,10-15 1,-3-2-53,-3-7 0,0-4 0,12-6 0,-1-2 90,-17 1 0,1-5 0,4-13 1392,-6-8-1392,33-37 0,17-1-90,7 11 0,4-8 0,2 2-288,5-4 0,2-2 288,-2 4 0,2-5 0,0 4 0,4-8 0,0 2 0,-1 1 0,-1 1 0,0 1 0,-1 2 0,-2 4 0,-2 0-264,-1 4 0,-1 1 264,-2 3 0,-2 1 0,-1 4 0,-2 0-90,2-28 90,-4 10-90,-2 13-17,-2 10-882,0 10 269,-3 13-180,2 3-839,-7 30-8092,8-4 9253,-8 25 0,7-1 0,-2 6 0</inkml:trace>
  <inkml:trace contextRef="#ctx0" brushRef="#br1" timeOffset="91887">16227 17466 19406,'-8'-5'4138,"0"-5"-3689,-1 6 1,5-5-90,0 7 269,4-1-269,0 0 180,-5 3 269,-6 0-269,-9 0-270,-1 0-90,-3 5 0,2 3-90,-1 5-90,1 4 90,0 1 0,1 5-3482,3 0 3392,0 5-1069,2 0 1069,-2 21 0,8-12 0,6 6 0,3 1 0,7-3 0,8 22 0,3-40 0,5-3 0,27-7 0,7-5 1431,-19-2 1,0-3-1432,7-10 0,4-5 0,-7 1 0,8-6 1598,-18-29-1598,-29 33 0,0-7 0,3-16 0,-3 2 0,3-13 0,-5 11 0,0 3 0,0-7 0,0 8 0,0 2 0,0 8 0,-3 6 0,-4-1 0,-3-1 0,-10-12 0,5 8 0,-9-7 0,4 10 0,-4 2 0,-3 4 0,-3 1 0,-3 6 0,-3 1 0,-3 10 0,-2 5-180,-16 22-360,18-4-421,-7 14 62,25-13-270,7-2-2969,8 10 4138,4-9 0,6 11 0,3-11 0</inkml:trace>
  <inkml:trace contextRef="#ctx0" brushRef="#br1" timeOffset="93213">19500 14834 20036,'12'-11'2788,"-2"3"-2248,-3 1-450,-4 4 179,-1 1-89,0 2 90,1 7 450,-2 15-360,-1 3-91,-7 17-89,-2-4-90,-11 6 0,-1 2 0,-5-3-90,-2-2 180,-15-1 0,9-20 0,-6-2 90,9-27-180,18-4 90,-3-15-180,16-5 89,18-26-89,-1 13 0,1 16 0,2 1 0,13-6 0,-5 16 0,2 3 0,15-6 0,-4 10 0,-1 2 0,6 5 0,8 0 90,-23 12 0,-7 4 0,5 27-90,-12-6 45,-5 5 0,-3 3-45,-5 11 0,-4 10 0,-2 2 0,-1-29 0,0 0-820,-3 20 1,-1-2 819,-7 1-100,5-20 0,-1-1 100,-6 12 0,-13 16 0,11-32 0,-9 8 0,2-15 0,-3 2 45,-6-4 0,-2 0-45,-9 4 0,1-1 0,1-2 0,11-10 90,-8 8 0,28-16 539,56 11-449,10-11-180,1-1 0,11-1 0,-1-1-571,-15 0 1,-2-2 0,4 1 570,1-2 0,4 1 0,1-1 0,-3 0 0,5 0 0,-2 1 0,-1 0-704,1 1 1,-1 0 0,-1 0 703,-3 0 0,-2 1 0,2 0-233,8 0 1,1 1 0,-4 1 232,4-1 0,-2 0 0,8 0 0,-5 0 0,0 0 0,-16 0 0,-15 0-630,-10 0-1135,-11 0 1765,-11 0 0,-13 0 0,-5 0 0</inkml:trace>
  <inkml:trace contextRef="#ctx0" brushRef="#br1" timeOffset="102083">22683 16465 13379,'2'13'7106,"4"2"-6026,3-5-451,1 3-89,0-3 0,-4-5-1,-2 5 91,-2-5-90,-2 1-1,0-2-89,0 1 0,0-4 90,0 3 89,2-4 1,0 0-270,0 0-360,2-2 0,-2-3 0,1-7 0,-2-33 0,-6-2 0,-2-4-355,2-1 0,-1-9 355,1 8 0,-2-11 0,0-4 0,0-1 0,1 3-427,1 7 0,0 2 1,1 0-1,0-2 0,-1-3 427,1 1 0,-1-4 0,1-3 0,-1 0 0,1 0 0,0 2 0,0 5 0,1-6 0,0 3 0,1 2 0,0 1 0,-1 0 0,1 3 0,0 0 0,0 1 0,0 0 0,1 2 0,2-12 0,1 2 0,0 0 0,1 4 0,-1-3 0,0 3 0,1-5 0,0 6 0,0-4 0,0-3 0,0 2 0,1 7 0,-1-6 0,1 6 0,-1-3 0,0 2 0,1-4 0,-2 1 0,1 3 0,0 0 0,0 2 0,-1 0 0,1-1 0,0-1 0,-1 0 0,1 2 0,-1-1 0,0 1 0,0 0 0,0 1 0,0 1 0,-1 3 0,1 0 0,-1-2 0,-1 3 0,1-3 0,-1 1 0,1 3 0,0-2 0,-1 4 0,1-2 0,-1-10 0,0-2 0,0 1-511,0 5 1,0 2-1,0 2 511,0-6 0,0-2-359,0-4 1,0-5 0,0 5 358,0 7 0,0 1-53,-1 8 0,-1-3 0,1 4 53,1-5 0,-1 2 0,-2 0 0,-1-4 0,1-9 0,0-6 0,1 4 0,-1 1 0,0 0-196,-1 0 0,-1-6 1,2 8 195,2 9 0,0 4 0,-3-2 0,-1 1 407,5 0 1,0 0-408,-2 2 0,0 0 0,2 3 0,0-2 0,1-16 0,0-1 0,1 16 0,0 0 269,1-16 0,0 1-269,1 19 0,0 1 0,0-1 0,0-1 0,0 3 0,0 0 0,1 1 0,-1 1 0,-2 1 0,0 0 0,1 1 0,0 2 0,-1 0 0,0 0 0,0 2 0,0 0 0,6-32 0,-2 0 229,-2 33 0,0-2-229,3-16 0,0-1 0,-3 12 0,1-2 0,1-4 0,0-4 0,-1 4 1029,-1 4 1,0 2-1030,1-12 0,-1-1 0,-2 6 0,-2 3 183,2-21-183,-2 25 0,0 2 0,0-5 828,0 5-828,0-11 0,0 17 0,0-5 220,-3 25-220,-2 7 838,-7 5-838,7 5 258,-17 19-258,8 4 0,-10 7 0,-4 4 0,7-9 0,-1 0-322,-8 10 0,-5 4 322,6-11 0,-2 1 0,2-1 0,-6 4 0,-1 0 0,-4 4 0,-3 3 0,4-4 0,7-7 0,0-3 0,-7 9 0,3-3 0,0 0 0,7-8 0,9-8 0,6-5 0,4-2 0,7-8 0,4-5 644,7-10-644,6-8 0,8-12 0,12-8 0,11-11-811,-18 20 0,1 0 811,2-2 0,1-2 0,-1 0 0,1-2 0,-2 0 0,6-4 0,-1-1 0,8-10 0,1-1-330,-1-1 0,-4 3 330,-14 19 0,-1 1 0,9-13 0,-4 3 0,-8 9 0,-3 4 0,-5 4 0,-4 4 0,-2 2 1497,-2 4-1497,-2 4 785,0 1-785,-2 2 0,2-1 0,2 4 0,0-1 0,2 3 0,0 0 0,2 0 0,4 7 0,6 2 0,5 8 0,5 3 0,19 26 0,-8-6 0,-3 2 0,0 3-185,-13-17 1,0 1 184,5 5 0,3 4 0,-2-2-398,-1-2 0,0-1 398,10 12 0,-1-1 0,-10-12 0,-1-3 0,-1-2 0,-1 0 0,19 21-45,-18-23 1,-1-1 44,5 10 0,4 0 0,-21-19 0,-2-7 336,-4 1-336,-9-8 817,-2 3-817,-9-4 101,2 0-101,-2 0 0,-4-2 0,-5 2 0,-7-3 0,-7 3 0,-7-2 0,-9-1 0,-8-2-243,27 3 0,-3 1 243,-25 0 0,-4 0-403,15 1 1,-3 0 402,-8 0 0,-6 0 0,6 0 0,5 0 0,0 0 0,-1 0 0,-5 0 0,6 0 0,8 0 0,3 0 0,-9 2 0,1 1-54,12-1 0,5 1 54,-11 3 0,-5-2 0,30-4 0,5 0 0,-3 0 441,5 0-441,-4 0 835,4 0-835,4 0 123,0 0-123,-2 0 0,5 0 0,3 0-450,6 0-1169,7 7-900,4 4 2519,6 11 0,7 11 0,5 6 0</inkml:trace>
  <inkml:trace contextRef="#ctx0" brushRef="#br1" timeOffset="104608">23540 15891 19676,'-4'-28'4047,"0"0"-3147,4-3-1,0 1-89,-4-1-180,4 3-271,-8 3-179,7 6-90,-6 9-90,3 6 90,-4 15 0,-1 12-90,0 25-1651,2-16 0,1 3 1651,-1 7 0,0 2 0,0 4 0,-1 1-594,1 3 1,0 1 593,2-2 0,0 2-182,2-7 0,2 1 0,-1-2 182,0 3 0,0-2 0,2 12 0,0-4 0,2-1 0,2-8 0,2-9 0,4-8 2489,1-3-2489,-1-9 1724,4-1-1724,-4-10 1002,4 0-1002,9-5 0,-2-5 0,10-3-90,12-16 90,-7 1-45,5-7 0,0-3 45,2-7 0,-5-2 0,-2 0-321,-9-1 321,2-13 0,-17 21 0,-4-1 0,-4 3 89,-2 2-178,-6 6 89,-2 5 0,-4 2 0,-6 3 321,3 6-321,-5 3 0,-4 26 0,4 3 0,-5 22 0,10 1 0,5 2 0,5 6 90,4-1-180,5 1 90,5-6 0,7-5 0,4-7 0,7-8-90,3-8 0,3-9 0,21-23 0,-12-7-21,-14 0 1,-2-3 20,11-23-355,-4-9 445,-18 24 0,-2-1 0,-2-1 0,-1 0 0,-1 0 0,0 0 90,5-31-90,-4 7 90,-4-9-1,-4 15-89,-2 8 0,-2 19 0,0 18 122,0 2-32,4 3 365,2 7-455,6 2 0,12 13-90,-4-6 90,4 4 90,-8-12-90,-8-3 0,-2-5 0,-4 0 0,-2 0 0,0-5 0,0 2 0,0-7 0,0 5 0,0-5 0,0 4 0,0-1 0,0 2 0,0 2 0,0-1 0,0 3 0,0-4 0,0 3 0,0-1 90,-4 1-90,0 2 90,-1 0 0,-4 0-90,-1 0 0,-3 0 0,-10 6 0,5 5 90,-6 12-90,6 5-90,0 7 90,3 4 0,7 1 0,2 1 0,6-2 0,2-4 0,2-7 0,4-3 0,15-7 0,-4-7 0,12-4-90,-8-7 90,1-2 0,-1-8-90,-1-6 90,-2-9-90,4-28 180,-6 7-581,-9 13 0,-1-1 401,2-17 78,-3 5 12,-3 3 90,-2 8-180,-2 6 90,0 7 0,0 7 0,0 4 0,0 6 981,-4 8-981,-2 9 13,-3 11-13,-1 10 0,6 6 0,0 2 0,4-1 0,0-1 0,2-4 0,2-4 0,4-6 0,11 0 0,-2-13 0,4-1 0,-7-11 0,-2-4 0,2-9 0,1-12 0,1-14 0,-1-9 0,-1-6 45,-5 19 0,-1 1-45,4-14 0,3-5 0,-7 29 0,0 7 0,4 4 0,4 8 0,7 7 0,7 11 90,3 15-90,4 8-90,-4 12 90,-3 3 90,-9 5-90,-6-2 0,-6-1 0,-5-7 0,-3-5 0,-1-11 0,0-7 0,0-6 0,0-8 0,0-2-90,0-7 0,2 0 90,4-5-90,6-10-90,27-38 180,-21 26 0,2-2 0,8-13 0,2-8 45,-7 7 0,1-8 0,0 0 0,-3 6 0,2-6 0,-1-1-349,-3 5 0,4-8 0,-3 3 0,-6 10 484,-5-9-90,0-4 0,-9 29-90,0 13 90,-9 31-180,0 13 135,-1-1 0,0 5-45,-4 18 0,0 2 0,4-13 0,1 2 0,1 4 0,1 5 0,3-3-45,4 4 0,4-3-225,3 9 0,4-3 395,-1-17 1,2-5-936,16 13-269,-8-25-450,0-12-540,1-7-360,-1-13 2429,0-9 0,-1-11 0,-1-4 0</inkml:trace>
  <inkml:trace contextRef="#ctx0" brushRef="#br1" timeOffset="104779">25388 16048 21249,'-47'-35'2248,"2"1"-1978,1 4 67,7 7-247,8 5-37,15 6-53,6 6 26,18 2-206,8 4-100,20 4-349,16-3-181,-21 1 1,1 1 751,2-3 0,1 0 1,1 0-1,0 0 1,-1 0-1,1 0 0</inkml:trace>
  <inkml:trace contextRef="#ctx0" brushRef="#br1" timeOffset="105317">27065 15459 21385,'-6'-36'2249,"0"3"-1890,-6-2 1,-2 4 90,-4 0-90,-5 6-1,-7 7-89,-7 8-90,-7 12-90,-7 15-1438,-3 14 1348,28-8 0,1 2 45,2 2 0,2 3 0,-2 16 0,4 3-45,7-12 0,3 0 0,0 12 0,5-2-960,15 11 960,11-7-150,8-8 150,13-7 0,-6-16 0,2-1 0,-8-6 0,0 0 0,10 2 0,-2-2 0,12 3 0,-10-1 0,-7 2 1257,-11 4-1257,-11 4 0,-10 3 1095,-12 5-1095,-11 3 0,-9 0 0,-9-3 90,-6-5-90,0-8 0,0-5 90,7-7 106,5-3-286,9-5-540,6 0-179,9 0-2519,13-14 3328,11-3 0,13-13 0,5-1 0</inkml:trace>
  <inkml:trace contextRef="#ctx0" brushRef="#br1" timeOffset="105541">27382 15809 20731,'10'-35'1529,"1"0"0,0 14-125,1-6-1404,-12 63 0,0 5 0,0 3 0,1-10 0,-2 2-151,-1 14 1,-1 0 150,0-14 0,-1-3-989,-6 31-181,0-11-140,5-10-1299,-2-12 2609,3-15 0,-1-14 0,1-11 0</inkml:trace>
  <inkml:trace contextRef="#ctx0" brushRef="#br1" timeOffset="105681">27410 15530 20454,'0'-49'539,"0"0"1,0 5 0,0 2-495,0 6 0,0 3-45,0-17 650,0 16-1010,0 17-335,0 17-1554,4 13 2286,0 12 1,4 8 0,0 6-1</inkml:trace>
  <inkml:trace contextRef="#ctx0" brushRef="#br1" timeOffset="106274">27804 15616 22914,'-4'-25'2429,"-2"-1"-2070,-6 3-89,-4 5-90,-25 35-135,22 8 0,2 7-90,-8 17 0,3 5 0,9-5 0,4 0-216,2-2 1,3-4 170,6 5 0,2-10 90,4-15-90,6-8 90,5-19 0,3-12 0,4-19 0,1-9 90,-1-8 0,-1 2-90,-3 4 0,-5 10 341,-2 8-341,-4 15 90,-1 13-90,-2 20 0,-2 18 0,-2 23 0,-3-24 0,0 1 0,0 4 0,-2 2-313,-2 2 0,-1 0 313,-1-1 0,-3-1 45,-2-1 0,-2-2-45,0-3 0,-3-2-9,-6 2 0,-3-2 189,-17 14-180,-1-10 0,13-31 0,21-20-90,4-11 0,25-29-315,4 6 1,9-4 58,-2 8 1,5-2 0,-1 2 0,6-10 0,-1 3 0,3 5 0,0-1 0</inkml:trace>
  <inkml:trace contextRef="#ctx0" brushRef="#br1" timeOffset="106822">28182 15748 23813,'4'-37'1259,"0"0"1,4-24-1170,-6 51-90,0 5 90,-2 7 90,0 31-3572,0 4 3392,-3 21 0,-1 16 0,0-10-191,3-24 0,-1-2 191,-1 21 0,-2 7 0,3-20 0,2-30 0,0-14-90,0-20 90,3-15 0,5-8 0,3-5 0,-1 10 0,1-1 1184,6-15 1,2 1-1185,-5 16 0,0 4 0,17-25 521,-5 12-521,13 9 0,-10 19-90,11 16 180,-16 16-90,-1 15 0,-7 4-450,-9 3 0,-2 1-359,1 7 359,-4-9 0,0-3-629,0-8-270,0-8-540,6-8 704,2-15-1693,19-31 4767,0-6 44,-9 9 1,2-1-1119,-4 5 1,0 1 263,15-28-269,-4 8-451,-7 9 1,-6 9-180,-4 10-90,-2 9 90,-5 11-90,0 18 0,-3 17-45,0 5 0,-1 3-45,0-7 0,-1 0-991,0 15 0,0-1 631,0 16-269,-3-7-361,2-11-449,-8-10-990,2-10 2429,-5-12 0,0-12 0,-1-9 0</inkml:trace>
  <inkml:trace contextRef="#ctx0" brushRef="#br1" timeOffset="106972">28689 15316 21588,'-8'-45'494,"0"0"1,0 0 0,-4-19 0,1 3-361,1 6 1,2 3-90,2 8 0,1 2-135,0-24 685,5 18-1494,0 17-630,5 16-792,8 8 2321,7 16 0,12 7 0,4 10 0</inkml:trace>
  <inkml:trace contextRef="#ctx0" brushRef="#br1" timeOffset="107257">29518 14590 22374,'5'-44'569,"0"1"1,-1 2 0,-2 3-210,2-28-90,-4 12 434,0 16-614,0 10 182,-6 15-182,-4 25 90,-10 24-135,6-2 0,1 5-301,-2 8 0,0 8 274,4-7 0,0 9 0,0 3 0,0 0 0,2-6-485,-1 10 0,1-5 0,0 6 449,1-7 0,-1 5 0,0 3 0,1-4 0,2-6-72,3 1 0,1-6 1,1-1-121,0-1 0,-1-1 0,2 0-285,-1 19 1,2-2-136,-1-6 0,0-1 630,-2 8 0,0-3 0,0-20 0,-1-2 0,-1 6 0,0 0 0</inkml:trace>
  <inkml:trace contextRef="#ctx0" brushRef="#br1" timeOffset="107606">29189 15769 20111,'0'-54'1619,"0"5"-1529,0 9 1048,7 9-1677,31 4-91,5 15 360,-9 6 0,4 1 298,15 6 0,2-2 781,-6-12 1,-2-1-585,1 8 0,-4-2 314,10-27 36,-45 22-305,-4 0 764,-1 3-944,-4 5-90,0 0 0,1 5 90,3 32-90,-1-2 0,1 35 0,-4-9-450,-2-17 1,-2 1-721,0-4 1,0-2-1439,-7 28 2608,-3-28 0,4-25 0,-2-9 0</inkml:trace>
  <inkml:trace contextRef="#ctx0" brushRef="#br1" timeOffset="107734">29713 15382 23004,'-2'-44'599,"0"-1"1,2 3 0,-1 0-510,-3 4 0,1 2-90,2-27-270,-3 12-450,4 13-539,0 10-900,0 13 2159,4 7 0,0 11 0,5 2 0</inkml:trace>
  <inkml:trace contextRef="#ctx0" brushRef="#br1" timeOffset="108047">30208 15347 23094,'6'-23'2159,"-2"0"-1530,-2 3-269,-2 2-180,-5 0 0,-2 7 0,-5 4 0,-4 12-1,-3 10 1,-5 15-90,-3 14-90,1 9-195,14-22 0,1 2 239,4 0 1,2 0-90,0 3 1,2-1-1,5-1 0,2-1-225,4 28-450,9-8-449,3-9-360,4-11-810,5-15 2339,3-13 0,7-18 0,2-5 0</inkml:trace>
  <inkml:trace contextRef="#ctx0" brushRef="#br1" timeOffset="108465">30626 15413 18810,'12'-33'3508,"-3"2"-2063,-15-9 0,-7 12-1445,-10 60 0,-6 9 0,-15-42-30,22 34 0,4 18 0,6-6 131,3 8-191,6-9 0,3-9 97,0-12-547,7-5 270,2-15 180,11-11 297,2-15-117,-1-5 0,0-2 180,9-22-256,-11 17 0,-1 1 166,0-12 0,-4 8-90,-4 10 0,-2 5-90,5 26 0,-3 12-180,6 23-284,-7-4 0,1 3-1335,0 0 0,-1 1 1799,1-1 0,-1-2 0,9 20 0,-8-30 0</inkml:trace>
  <inkml:trace contextRef="#ctx0" brushRef="#br1" timeOffset="109066">30992 15362 14542,'10'-46'1799,"-2"5"1002,-2 11-2531,-2 7 1229,0 8-1499,0 7 1040,-2 12-861,0 14 3393,-2 20-3482,0 11-90,0 15-384,0 2 384,0 1 0,-3-6 45,1-25 0,-1-3-225,-1-2 90,2-15 90,8-41 0,5-13 0,4-6 45,5 1 0,2 0-351,0-2 0,0 2 306,0 6 0,-1 6 360,1 6-270,-4 12-90,-4 18 0,2 13 0,-1 15 90,1 11-90,0 2 636,0 0-636,1-6-90,4 1 0,-3-21 0,9-11 90,0-32-90,9-20 45,-14 12 0,1-6-453,1-9 0,1-7 0,-1 1 528,-5 9 0,0 0 0,-1-2 30,6-16 0,0-3 0,-3 4 0,-7 14 0,-1 4 0,-2 0 30,4-17 0,-1 3-59,-4 8 1,-2 2 13,-1 0 0,-2 5 45,-1-2 0,-11 17 0,-6 54-30,-2 15 0,-3 15 0,3-3-60,2 2 0,1 2-485,2-12 1,-1 6-1,1 0 1,3-5 484,3 10 0,3-4-135,0-4 0,2-1 469,-1-6 0,0 0-1323,1 4 0,1-2-810,-1 11-8032,3 0 9189,-4-41 1,0-17 0,0-10 0</inkml:trace>
  <inkml:trace contextRef="#ctx0" brushRef="#br1" timeOffset="109230">31564 15077 19695,'-18'-54'2429,"1"4"-1621,5 12-538,6 7 402,8 9-582,14 9-90,14 5-90,19 6-270,14 2-786,-27 0 0,0 0 336,0 3 1,0 1-496,-2-4 1,-2 1 1429,22 6 0,-10-7 1,-8 0-1</inkml:trace>
  <inkml:trace contextRef="#ctx0" brushRef="#br1" timeOffset="109834">32547 14463 22644,'0'-29'2069,"0"4"-1889,0 7-90,0 3 134,-1 59 1,-2 24-225,-3-3-667,2-12 0,1 9 1,-2-6 666,-2-7 0,-1-4 0,0 3 0,-2-1-327,0-1 1,0-1 326,0-2 0,-1-2-99,1-4 1,0-2 98,-8 25 90,5-16-90,2-11 1364,6-11-1364,1-11 1307,4-9-1307,4-12 269,2-13-269,10-10 0,5-10 0,6-6 0,1 3 0,-1 7-90,-1 12 90,-2 9 0,-1 10 0,-1 8 0,-2 8 0,9 21 0,-10 1 90,6 18-180,-16 0 135,-8-2 0,-2 2-135,-4 12-549,-1-15 1,-2-4 728,-4-11-90,-4-5 0,0-7 0,-14-3 0,5-7 0,-10-8 0,9-8-90,-3-9 90,3-8-180,1-11-90,7-10-179,7-7 449,6-6-1260,9-4-719,2-1 2166,-1 31 0,0 0 1,7-31-1,1 1 1</inkml:trace>
  <inkml:trace contextRef="#ctx0" brushRef="#br1" timeOffset="110181">32738 14493 21745,'12'-41'2068,"0"3"-1618,0 2 0,2 6-270,1 2 0,3 7-90,2 6 0,4 8 0,21 16-90,-10 9 89,10 18-89,-21 10 90,-9 7-1176,-8 6 1176,-14 2-90,-8-2 0,-17-1 0,13-31 0,-3 0 0,-4-1 0,-2-2 44,-2-1 1,-2-2-90,0-2 1,-1-3-35,2-1 0,1-2-191,-23 7-899,3-4 90,19-8-900,8-4-7852,16-4 9567,12 0 1,7 0 0,7 0-1</inkml:trace>
  <inkml:trace contextRef="#ctx0" brushRef="#br1" timeOffset="110411">32961 15052 22014,'15'0'3059,"-3"0"-2610,-4 0-89,-2 0-180,-2 0-90,0 7 0,2 4-90,-2 9 90,4 30-180,-5-9 0,0 25-360,-3-19-359,0-2-4107,-6-10 1,-2-2 3774,-1 3 1,-12 13 0,8-37 0</inkml:trace>
  <inkml:trace contextRef="#ctx0" brushRef="#br1" timeOffset="110563">33144 14676 22326,'2'-33'405,"-1"-1"0,4-24-1203,1 23 0,0 4-1631,1-3 2429,4-3 0,-4 32 0,1 3 0</inkml:trace>
  <inkml:trace contextRef="#ctx0" brushRef="#br1" timeOffset="110852">33493 14295 22644,'0'-15'1979,"-4"2"-1619,-2 5 0,-19 33-271,2 7-89,6-2 0,-1 7-574,-4 21 1,3 2 573,3-10 0,0 1-529,3-5 0,-1 3 0,2-3 529,0 4 0,1-2 0,2-5 0,2 1-161,2 17 0,2-2 116,2-25 0,2-1-180,0 12 0,4-5-404,7-15-271,3-12 1084,26-26 1,-13-8-1,21-19 1</inkml:trace>
  <inkml:trace contextRef="#ctx0" brushRef="#br1" timeOffset="111043">33095 14889 22284,'-2'-11'2249,"17"6"-2249,30-4-225,-13 8 0,3 2-180,3 1 1,2 1 404,15-3 0,-1 1 0,-17 1 0,-1 0 0,7-2 0,0 0 0</inkml:trace>
  <inkml:trace contextRef="#ctx0" brushRef="#br1" timeOffset="117767">22740 2174 22914,'0'6'1889,"0"-2"-1529,0-4 89,0 9 271,0 23-540,0 7-90,-6 8 0,-3 12 0,-1-6-90,0-11 0,-1-1-208,-1 11 1,-3 6 0,-5-9 207,-10-10 0,-2-8 90,-17 11 44,7-24 1,0-9-45,2-21-90,-4-23 90,35-20-442,12 20 1,4-2 351,6-8 0,7-4 0,8 0 0,8-3 0,0 3-512,-6 9 1,-1 3-1,4-1 512,11-10 0,4-2 0,-2 7 0,4 3 0,2 8 87,-9 12 1,4 4-1,-2 8-87,18 14 0,-2 17 30,-13 5 0,-3 10 0,-5 3-762,-9 2 1,-5 3-1,-4 3 732,-3 10 0,-5 2 0,-6-1 0,-5-11 0,-4-2 0,-4 2-91,-3 2 1,-4 3-1,-2 1 1,-2-1 135,-3-2 0,-4-1 0,-1 0 0,1-1 45,0 1 0,-1-1 0,0-1 0,-2-3 29,-7 5 1,-3-3 0,2-4 489,-6 0 1,4-4-610,11-12 0,3-2 0,-13 17 170,43-27-170,33-16 993,-8-1 0,5-1-993,13-1 0,5-1-88,-12 1 1,1-1 0,7 0 87,-2 1 0,7 0 0,2 0 0,1 0 0,-4 0-657,5 1 1,-3-1-1,1 1 1,3 1 656,2-1 0,4 0 0,1 1 0,-1 0 0,-4 0-325,-3 0 1,-3 1-1,-1 0 1,-1 1 324,-3 0 0,-1 0 0,-1 0 0,-1 0 43,9 1 0,-2-1 0,1 2-1692,6 2 0,0 1 0,-7 0 1649,-10 0 0,-6 2 0,9 1 0,-18 4 0,-42 5 0</inkml:trace>
  <inkml:trace contextRef="#ctx0" brushRef="#br1" timeOffset="119444">25627 2159 21295,'-16'-6'1889,"0"2"-1439,-2 13-91,-2 7 1,-5 12-180,-3 5 90,-5 3 270,-12 8-91,13-15-89,-5-2 450,14-36-631,12-13 1,4-24-180,17-7 45,0 22 0,3-2-45,5-8 0,6-5 0,0 3 0,9-3 0,2 1-230,-8 7 1,1-1-1,1 8 230,4 8 0,0 8 0,14 8 0,2 16 0,-18 7 0,-1 4 90,13 25-360,-18-11 0,-3 4 270,-11-2 0,-4 2 45,0 2 0,-4 4-45,-8 0 0,-5 5 0,0-3 0,-3 9 0,-3-1-309,-2-6 0,-2 2 0,-2-4 309,-4 0 0,-3-3 0,3-6 0,-2 0 0,0-2 55,-9 7 0,0-2-10,1-2 0,2-3 1,-12 6 44,27-30 473,9-5-563,17-10 1048,9-4-1048,18-5 758,3-2-758,-7 4 0,4 2 0,13 2 0,1 2 0,-8-2 0,0 2 0,8 6 0,-2 3-90,5 4 180,0 10-90,-18-2 0,0 2-90,15 13 90,-19-9 0,-2 2 0,4 17 0,-5 5 90,-7 2-5,-12 4 1,-6 6-56,-8-13 0,-5 1 0,0 1-246,4-2 0,-1-1 0,-6 1 261,-12 0 0,-7 2 0,-4-3 0,5-8-869,-4-2 1,-1-5 823,-3 0 0,-5 1 0,4-6 0,8-9 0,3-5 0,-30 1 0,10-5 0,-6-17 0,32-5 537,0-6-537,35-2 1758,6 8-1758,25-6 0,4 13 0,3-3 0,-5 21 0,-16 3 0,-3 10 0,4 8 0,-10-7 0,1 3 0,-11-17 0,-2 2 0,-4-10 0,0 4 0,-2-5 0</inkml:trace>
  <inkml:trace contextRef="#ctx0" brushRef="#br1" timeOffset="123724">23597 13512 19316,'-10'-12'4138,"0"-1"-3419,5-2 1,-2-1-91,6 1-89,-3 2-90,4 1 0,0 4-91,0 0 1,-3 6 90,-2-1-180,1 12-90,-5 12-180,0 22 0,-5 20-1692,5-21 1,0 3 1691,0 4 0,-1 2 0,0 4 0,0 2-1083,0 0 0,0 0 1083,0 2 0,1-1-213,1-2 0,0-2 213,1-2 0,0-2 0,1-5 0,2-2 0,0-7 0,1 0-29,1 8 1,1-3 28,1 2 2076,0 9-2076,1-44 2901,5-4-2901,8-4 0,11-4 0,11-4 0,17-8 0,10-2-228,-4 4 1,3-1 227,-15 4 0,0-1 0,-4 3 0,2 0 0,-2 0 0,1 1 0,-3 1 0,-1 1 0,-2 0-204,-4 0 1,-1 2 203,20-4 0,-15 3 0,-6 2-359,-17 3-1890,-11-2-309,-14-10 2558,-4 0 0,2-10 0,9 4 0</inkml:trace>
  <inkml:trace contextRef="#ctx0" brushRef="#br1" timeOffset="124406">25120 13258 16793,'0'-35'2519,"0"1"-293,-6-1-1326,-6-12 1014,-16-3-1644,2 9 269,-33 24-269,14 34-180,4 10 0,-7 10 0,4 0-60,12-5 0,2 1 0,-1 1-62,-8 7 0,-1 2 0,5 0 32,0 16 0,15 0 0,25-11 0,9-2 0,-4-6 0,5-3-45,17-1 0,5-8 45,26-15-983,-27-9 1,2-2 937,0-2 0,3-2 2,6-2 0,5-1 0,-3 0 88,8 2 0,1 0-45,-8-1 0,2-1 0,-5 8 0,0 17 0,-9 7 0,2 13 0,-23-3 0,-8 2 0,-17 17 0,-4 5 0,-6-17 0,-7 0 2,-5-3 0,-4-3-2,2 3 0,-3-5 0,-10-9 0,-1-7 3097,-1-5-3007,-18-8-79,39-7-191,3-5-719,25-10-810,16-13 359,4-2-20,8-4 1370,-4 8 0,1 1 0,1 0 0</inkml:trace>
  <inkml:trace contextRef="#ctx0" brushRef="#br1" timeOffset="124744">25908 13024 22824,'2'-56'3328,"0"-9"-2249,-6 12-989,3 16 90,-2 24-90,3 35 90,-6 26-150,2 4 0,-1 13 0,0-4-30,1 2 0,0 2-427,0-14 1,0 7 0,1-1 0,1-6 426,1 11 0,2-4 0,-1-3 0,0-1 0,0-5 0,0-1-45,0-7 0,0-1-225,0 26-899,0-1 179,0-26-179,0-1 1169,-4-39 0,3-10 0,-2-21 0</inkml:trace>
  <inkml:trace contextRef="#ctx0" brushRef="#br1" timeOffset="125273">25778 13060 20665,'-17'-48'1049,"1"-1"1,7 10-1,3-1-599,0-27 0,5 2-270,6 30 0,4 2-951,5-8 1,2 6 1040,13 4 591,1 5-592,5 11 222,-1 8-221,23 40-180,-16 4-525,-12-2 0,-3 4 480,-9-4 0,-3 1-45,-1 3 0,-2 1 45,-3 1 0,-3 2 355,-5 19 1,-4 1-401,-3-16 0,-7 2 22,-8-2 1,-9 6-1,-3-1 1,3-7-365,-9 5 0,-2-4 342,1-3 0,-4 2 0,6-8 90,-11-2-90,35-27 0,6-6 873,15-11-873,40-30 0,-6 13-127,-3 2 0,3 3 127,18 5 831,5 6-876,-14 10 0,0 4 45,-11 2 0,-1 2-267,11 4 1,-2 3 266,11 19 0,-8 6 0,-10 8 90,-25 7 0,-7 5-45,-7-21 0,-4 0-45,-5 25 0,-11 0 0,-17-13 0,-12-4-270,1-8 0,-7-2 0,2-1-584,10-4 1,1-2 0,-2-1 373,-9 1 1,-2-2-1,6-5-690,12-8 1,3-3 1169,-29 9 0,12-11 0,5-3 0</inkml:trace>
  <inkml:trace contextRef="#ctx0" brushRef="#br1" timeOffset="127341">25822 12638 16797,'0'-8'3868,"0"1"-3238,0 4-1,0-4-449,0 4 180,0-2 0,0 0 1079,0-2-809,0 1-270,0-2-1,0 4-89,0 1 180,0 0-270,0 1-180,-3 9 0,-2 8-45,-1 29 0,0 8-135,2-17 0,-1 1-654,2 7 0,1 4 0,-1-4 24,1 0 1,1-2-541,0 4 1,2-1 1349,-2 0 0,2-1 0,0 2 0,1 1 0,1-1 0,-1-1 0</inkml:trace>
  <inkml:trace contextRef="#ctx0" brushRef="#br1" timeOffset="181787">2899 9904 23184,'-18'0'2878,"0"0"-2338,3 7-1,3 12 1,0 24-360,8-8 0,0 4-691,0 11 1,2 4 645,-2 10 0,0 3-540,4-19 1,0 2-1,-1 0 405,0 1 0,0 1 0,0 0 0,1-1 0,0-1 0,0 0-204,0-3 0,0 0 0,0-1 204,1 17 0,0-2 0,0-9 0,0-2 0,1-7 0,0-2 0,0 20 0,0-21 0,-2-26 0,0-68 0,0 18 0,0-4-98,-1-3 1,0-4 0,-1-1 97,2 2 0,0-1 0,0 0 0,-2-2 0,1-1 0,0 1 0,1-1 0,0 1 0,0 0 0,0 3 0,0 1 0,0 1 0,1-16 0,0 3 0,1 9 0,0 2 610,0 6 0,0 4-610,4-18 693,0 21-693,4 25 0,6 28 0,4 20 0,1 7 0,-3-6 0,0 2-174,0-2 0,0 2 1,0-1 173,1 5 0,0-2 0,1-2 0,-1-2-30,-2-4 1,0-3 29,14 22 0,-6-15 0,-7-14 0,-6-14 0,-2-13 0,-2-19 0,-3-14 0,0-4 0,-2 4 0,1-1 537,0-16 1,1-1-538,-2 15 0,0 3 0,5-28 208,1 13-208,0 19 0,5 19 0,5 25 0,7 23 0,5 21-407,-13-24 1,0 2 406,1 3 0,-1 1 0,1 0 0,-1 0 0,-2-1 0,0-1 0,-1-3 0,-1-1 0,10 26 725,-4-12-3694,0-12 2969,-8-41 0,1-22 0,-7-36 0</inkml:trace>
  <inkml:trace contextRef="#ctx0" brushRef="#br1" timeOffset="182184">3959 9238 22644,'11'-36'2519,"-3"8"-2070,-4 8 1,-6 12 90,-8 17-180,-7 17-91,-9 25-134,11-16 0,0 3-514,-3 6 0,1 2 424,-1 5 0,1 0-45,0 2 0,2-1 90,1-3 0,1-1-90,2-5 0,2-2 45,2-7 0,3-2-45,2 18 0,12-16 90,12-16-90,13-14 0,21-18 0,6-7 0,-22 11 0,1 1-230,5-4 0,4-1 1,-5 5 229,-5 7 0,-2 6 44,9 13 1,-1 7 0,-14-2 0,-4 4 0,7 12 0,-8 4 0,-14-6 0,-7 1-45,-3 4 0,-4 0 45,-5 0 0,-3 0-45,-2-1 0,-5 1 0,-11 10 0,-4-1-135,8-15 0,-2-2-45,-8 7 1,-1-5 237,-9-2-1227,5-17-270,7-7-630,5-18 2069,8-11 0,7-19 0,6-10 0</inkml:trace>
  <inkml:trace contextRef="#ctx0" brushRef="#br1" timeOffset="182426">4731 9253 24803,'4'-44'1889,"0"7"-1350,0 7-359,0 31 0,8 21-135,-1 31 0,1 15-798,-1-11 0,0 4 0,1 3 663,-1-4 0,2 2 0,-1 2 0,0-3-68,-1-7 1,-1-2 0,0 0-1,0-2-232,3 9 1,0-2-1,0-5-420,0-5 1,0-5-244,-1-9 1,1-3 1052,9 9 0,-1-25 0,-3-15 0</inkml:trace>
  <inkml:trace contextRef="#ctx0" brushRef="#br1" timeOffset="182866">4844 9350 22014,'-25'-40'1139,"-1"0"1,2 3-1,0 1-869,3 5 0,1 1 180,-13-21-180,13 11-90,10 5-90,14 6-90,12-1 45,10 9 0,6 1-45,21-10-160,-13 12 0,1 2 250,18 6 0,-2 15 180,-8 13-90,-7 20-90,-11 15 0,-19-17 0,-4 2-404,-3 4 1,-4 3 358,-2 4 0,-4 1 0,-2 2 0,-3 0-45,-1-1 0,-2-2 45,1-3 0,-1-2-45,1-8 0,0-1 90,-7 18 0,5-18-90,8-17 0,8-22 0,10-18 0,14-18 0,15-6 0,-16 20 0,3 3 0,15 1 0,3 5 18,-12 8 0,0 6-18,9 6 0,-2 8 0,-16 10 0,-3 7 0,-2 6 0,-2 3 0,-3 5 0,-4 3 0,-1 2 0,-3 3 0,-6-2 0,-3 4 0,-2-3 0,-3 7 0,-4-1-240,-4 2 0,-5 3 1,-1-8-391,-2-10 1,-2-4-181,-8 7 1,-3-6-1620,-16-9 2429,-3-17 0,-2-13 0,0-11 0</inkml:trace>
  <inkml:trace contextRef="#ctx0" brushRef="#br1" timeOffset="183411">2091 12897 15891,'-38'22'689,"0"0"1,5-2 0,1-2 2202,-13 5-2263,25-10 1590,27-20-1590,39-23-629,-11 6 0,10-9 0,8-5 0,4-3 0,2-1 0,-2 3-177,-7 7 1,1-1 0,2 0 0,0 0 0,2-1 0,1 0 0,0 0 0,1-2 176,-6 4 0,2-2 0,0 0 0,1-1 0,1 0 0,0 0 0,0 0 0,1 0 0,-1 2 0,0 0 0,0 1 0,1 0 0,0 0 0,0 1 0,1 0 0,-1 1 0,-1 0 0,0 1 0,-2 1 0,-1 1 0,10-4 0,-3 2 0,0 1 0,-2 1 0,0 0 0,0 0 0,1 1-217,-1 0 0,0 0 1,0 1-1,1 0 1,-2 0-1,1 1 0,0-1 217,-3 2 0,1-1 0,0 1 0,-1 0 0,0 1 0,0-1 0,-1 1-157,6-2 0,-1 1 0,0 0 0,0 0 0,1 0 0,1-1 157,0 2 0,2-1 0,1-1 0,0 1 0,-1 0 0,-1 1 0,-4 1 0,3-1 0,-3 1 0,-2 1 0,1 0 0,3-1 0,2 0 0,3-1 0,2-1 0,-1 1 0,-5 1 0,-8 3 237,3 0 0,-8 2 0,1 0-237,3-2 0,0 1 0,-8 2 0,12-3 1403,-17 5-1403,-10 8 0,-11 3 2097,-3 2-2097,-9 0 2545,-1 0-4164,-1 0-2504,-2 0 4123,-6 0 0,-5 9 0,-7 2 0</inkml:trace>
  <inkml:trace contextRef="#ctx0" brushRef="#br1" timeOffset="193585">2912 10788 23454,'-23'-8'3238,"6"1"-2699,7 2 1,9-2-90,12-1-90,17-7-360,30-10-761,-12 4 0,5-3 761,-6 2 0,4-2 0,1-1-574,-5 2 0,1-1 1,2-2-1,4-3 574,-6 4 0,3-3 0,3-2 0,1 0 0,0-1 0,-2 1 0,-1 2-426,7-5 1,-2 1-1,-1 1 1,1-1-1,2-2 426,-7 4 0,3-2 0,2-1 0,-1 0 0,0 1 0,-4 1 0,-2 2-356,9-7 0,-3 3 1,-4 1-1,0 0 356,-5 4 0,-2 1 0,-1 0 0,-1-1 43,10-7 1,0-1-1,-7 4-43,-5 3 0,-9 1 1073,-1-19-1073,-69 53 0,-35 22 0,1 1 0,23-11 0,2 1 0,-5 3 165,3-1 0,-5 4 0,-3 1 1,1 1-1,2-1-165,-5 4 0,1 2 0,3-2 0,3-1 0,0 1 0,4-2 0,-2 0 0,-8 4 0,-1 0 0,8-4 0,14-6 0,8-4 2428,6-2-2428,41-21 0,13-10 0,9-5-156,13-11 0,4-5 156,-11 7 0,2-1 0,1-3 0,1-1 0,2-2 0,0-4 0,-5 1 0,2-4 0,-1 0 0,-5 1 0,-3 1 0,-4 2 0,-3-3 0,4-7 0,-4-3 0,-15 6-1163,-23 7 1,-15 7 1162,-16 5 0,-11 10 0,5 10 0,-3 5 0,-3 3 99,-9 5 1,-2 5 0,-1 3-100,10 0 0,-1 4 0,0 1 0,0 3-414,-4 3 1,1 3 0,0 2-1,0 2 414,10-5 0,1 1 0,-1 2 0,1 1 0,-2 4 0,-2 3 0,-1 4 0,-1 2 0,1 1 0,1-1 0,3-2-114,4-3 1,2-2-1,1 0 1,1 1-1,-1 1 114,-6 8 0,-2 2 0,1 1 0,3-2 0,8-4 356,3 1 0,6-3 0,6-2-356,2 11 0,11-4 0,16-11 0,11-6 0,16-11 0,10-10 0,-5-7 0,3-6 0,6-4-45,2-5 1,6-5 0,4-3 0,1-2-1,-1-1 45,-5 2 0,1-3 0,1 0 0,0-2 0,0 0 0,0 0 0,-1 1 0,2-2 0,-1 1 0,-1-1 0,-1-1 0,-2 0 0,6-4 0,1-2 0,-3 0 0,-5 0 0,-7 0 292,-4-4 0,-7 1 0,-7-2-292,1-16 0,-15 0 36,-21 5 0,-15 4-36,-16 6 0,-16 13 0,1 18 0,-11 10 0,-3 5 0,3 3 7,8 1 0,3 2 1,-1 5-1,-5 6-7,12-2 0,-5 4 0,-2 4 0,-2 2 0,1 2 0,1 1 0,4-1 0,4-2 0,-7 9 0,5-1 0,3 1 0,1 1 0,-3 4 0,-1 0 0,-1 4 0,-2 2 0,3 0 0,2-1 0,6-2 0,0 4 0,5-2 0,4 0 0,3 0-108,-4 12 0,4-1 1,7 0 107,8-7 0,5-1 0,8-2-74,13 15 1,14-7 73,1-25 0,7-5 0,5-5 48,10-4 0,6-6 1,3-4-49,-8-5 0,2-4 0,2-3 0,5-3 0,-10-3 0,5-3 0,2-2 0,2-2 0,-1-1 0,-1 0 0,-3 1 0,8-3 0,-4 0 0,0-1 0,0-1 0,3-2-111,-8 2 1,3-1 0,1-2 0,0 0 0,-2-1-1,-3 0 1,-5 0 110,9-7 0,-6 0 0,-3-1 0,-2-2-94,7-7 1,-4-2-1,-5-2 94,-10 2 0,-4-1 0,-7-1 98,-4-18 0,-13 1-98,-16 4 0,-13 5 0,-17 6 0,-12 9 0,10 17 0,-5 6 0,-6 7 0,2 11 0,-5 7 0,-3 5 0,1 2 0,2 0 60,-2 2 0,2 2 0,0 3 0,-2 3-60,8-1 0,-3 2 0,0 3 0,0 1 0,3 0 0,3 0 0,-6 10 0,4 0 0,3 1 0,1 1 0,1 0 0,1 0 0,2 1 0,2-1 0,4-2 0,2 0 0,1 0 0,3 0 0,-3 6 0,2 0 0,7-1 612,0 13 1,13-4-613,13-13 0,12-7 224,16-11 0,13-12-224,0-14 0,11-10 0,7-7 0,3-2 0,-3-2 0,-5 4-332,5-2 0,-6 1 1,2-2-1,5-4 332,-9 4 0,6-3 0,3 0 0,1-3 0,-2 0 0,-3-2 0,-5 0 0,2-7 0,-3-1 0,-4-2 0,-3 0 0,-3 1 161,-3 2 0,-3 0 0,-4-1 0,0-2-161,2-6 0,1-3 0,-7 0 0,-12 4 0,-15-14 0,-20 8 0,-15 9 0,-13 11 0,4 17 0,-6 7 0,-3 5-285,-10 7 1,-4 7-1,0 4 285,8 2 0,0 4 0,0 3 0,-1 2 0,9-3 0,-1 3 0,1 1 0,-1 1 0,1 1-203,-1 3 1,-1 1 0,1 2 0,0 0-1,1 1 203,0 1 0,1 1 0,0 1 0,1 0 0,1 0 0,2-1 0,1 0 0,0 1 0,1 0 0,2-1 0,-7 7 0,1 0 0,2 0 0,2 0 0,6-6 0,2 0 0,1 0 0,3-1 171,-2 6 1,2-2 0,7-1-172,2 10 0,13-4 0,17-13 0,11-7 0,16-11 0,13-13-68,6-12 0,11-11 1,3-5-1,-3 0 68,-6 2 0,-3-1 0,2-2 0,3-3 0,-6 3 0,3-3 0,3-1 0,-1-1 0,-1 0 0,-4 0-54,-1 0 0,-1-1 0,-3 1 0,-1-1 0,0 0 0,-2 0 0,-1 0 0,-1 0 0,-2 0 0,-1-1 112,5-4 0,-2 0 0,-3 0 0,-3-1-28,3-5 0,-5-1 0,-6 1 129,-2-9 0,-18 4-69,-21 13 0,-16 9-90,-15 22 0,-15 14 0,-7 7 0,4 0 0,4 1 0,1 2 0,-2 3 0,-3 3 0,4-2 0,-3 2 0,-2 3 0,-2 2 0,0 3 0,1 2 0,14-5 0,-2 2 0,0 3 0,0 2 0,0 0 0,1 1 0,0-1 0,2 0 0,1-3 0,-4 4 0,3-3 0,1 0 0,1 0 0,-1 2 0,-1 1 0,-2 4 0,3-3 0,-3 3 0,-2 1 0,-1 3 0,0 0 0,1 1 0,2 0 0,2-1 0,4 0 0,5-2 182,-7 11 0,1 2 0,3-2 0,8-1 0,11-3 0,13-5-182,24 15 0,22-7 0,9-11 0,-8-18 0,5-6 0,6-8 0,4-9-182,-5-11 0,6-8 0,4-7 1,3-5-1,1-3 0,0-1 1,-4 0-1,-3 3 182,-3 1 0,-3-1 0,0-1 0,-2 0 0,-1 0 0,1-1 0,0 0-103,1-2 0,1 1 0,-1-1 1,0-1-1,-1 0 0,0 0 0,0 0 43,5-5 0,-1 0 0,0 0 0,0-1 0,-2 0 1,-1-1 44,-5 2 0,1 0 0,-2-1 0,-1 1 0,-2-1 0,-1 0 33,3-4 0,-3-1 0,-1 1 0,-2-1 0,-2 1-196,1-6 1,-2-1 0,-4 1 0,-3 1 297,0-6 0,-4 0 0,-10 3 584,-9-12 1,-17 7-705,-17 18 0,-12 12 0,0 15 0,-5 9 0,-3 7 79,-9 7 0,-3 9 1,-1 6-80,9 0 0,-1 4 0,-1 4 0,1 2 0,7-2 0,0 4 0,0 1 0,0 2 0,0 1 0,6-4 0,1 1 0,-1 2 0,1 1 0,-1 0 0,2 0 0,-2 3 0,1 0 0,0 1 0,0 0 0,1 1 0,0 0 0,2-1 0,0 0 0,0 1 0,1 0 0,1 0 0,1-1-127,-5 7 1,1-1 0,2 1 0,0-2 0,3 1 126,3-6 0,0-1 0,2 1 0,3-1 0,4 2 232,-2 10 1,2 3 0,9-2 0,14-8-233,19-7 0,13-6 0,6-6 197,5-2 1,5-7 0,7-10-198,-6-14 0,5-9 0,4-6 0,0-3 0,-2-1 0,0-2 0,-2-3 0,1-2 0,0-1 0,1 0 0,-5 2 0,1 0 0,0-1 0,0-1 0,1 0 0,-1-1-83,2-1 0,0-1 0,0-1 0,0 0 1,0-1-1,-1 0 68,-1 1 0,0-1 0,-1 0 0,0-1 0,0-3 0,0-2-163,-8 3 0,2-3 1,-1-2-1,0-1 1,0-1-1,-2 1 0,-2 0 1,-3 2 231,9-11 0,-3 1 0,-2 0 0,-2-1 0,0-2-74,-3 1 0,2-3 0,0-1 1,-4 0-1,-5-1 0,-8 2 20,-8-2 0,-7 0 0,-4 1 0,-5 1 0,0 5 183,-5-12 0,-4 5 0,-8 1-183,-2 9 0,-6-1 0,-3 5 0,-5 13 0,-13 12 0,-6 14 0,-1 7 0,9 2 0,-1 3 0,-3 8 0,-3 9 0,11 2 0,-5 8 0,-2 7 0,-3 6 0,-1 2 0,0 2 0,1 1 0,3-3 0,3-3 0,3-5 0,-2 2 0,5-4 0,2-1 0,1 0 0,-1 3 0,-4 5 0,4-4 0,-5 6 0,-3 3 0,-1 2 0,0 1 0,2 0 0,4-1 0,4-4 0,6-4 0,8-5 0,0 17 0,12-7 0,9-3 498,9 11 0,16-10-498,17-14 0,16-14 0,-12-18 0,8-6 0,5-5 0,2-5 0,-1 0 0,2-4 0,1-3 0,2-3 0,0-3 0,1 1 0,-1-1-35,-7 4 0,0 0 0,0-1 0,0-1 1,0 0-1,0-2 0,-1-1 35,1-3 0,2-1 0,-1-1 0,0-2 0,-2 1 0,-3-1 0,-4 0-140,4-4 0,-4 0 0,-3-1 0,-2-1 0,-1 0 140,-1 0 0,-3-1 0,0-1 0,-3-1 0,-1 0 86,3-10 1,-2-2 0,-3 0 0,-4-1-87,-4 2 0,-2 0 0,-5-2 0,-7-2-86,-8 5 0,-5-3 1,-4 0-1,-3 1 0,-3 5 86,-7-13 0,-6 6 0,-7 2 0,-3 8 0,-6-2 0,-4 7 0,-3 10 103,-13 12 0,-5 13 0,-1 6-103,11 3 0,-2 4 0,0 4 0,-1 3 0,10 0 0,0 2 0,-1 2 0,-1 3 0,-1 4 0,3 1 0,-1 3 0,-1 3 0,-1 2 0,1 1 0,0 1 0,3 0 0,2 0 0,1 2 0,2 0 0,-1 1 0,2 0 0,0 1 0,0 0 0,-7 5 0,-2-1 0,0 1 0,4 1 0,5 2 0,8 2 0,5 10 0,5 5 0,7 1 0,8-5 0,11-11 206,21 5 0,19-10-206,-4-12 0,10 0 0,4-7 0,0-10 0,2-15 0,2-12 0,1-5 0,1-1-130,4-1 1,2-2 0,-1-3 0,0-2 129,-11 2 0,0-1 0,0-3 0,-2 0 0,0-2 0,0 0 0,-1 0 0,-1-2 0,-1-3 0,-1-4-50,-2-4 0,0-5 1,-1-3-1,-2-2 1,-3 1-1,-3 2 50,-3 2 0,-4 1 0,-2 0 0,-1-1 0,-3-4 0,0 1 0,-1-4 0,-1-2 0,-3 0 0,-5 2 0,-5 3 0,-7-7 0,-7 3 0,-5 1 0,-3 1-39,-4 1 1,-3 2-1,-4 1 1,-3 3 38,-5 2 0,-3 2 0,-3 3 0,-4 4 0,-3 3 0,-4 4 0,-3 4 0,-1 4 0,-5 5 0,-2 4 0,-1 5 0,-1 6 0,9 3 0,1 4 0,-2 4 0,-1 4 0,-1 6 0,8 2 0,-2 5 0,-1 5 0,-1 2 0,0 2 0,1 0 0,2 1 0,2-2 37,3-2 1,1 0-1,2 0 1,1 1-1,0 2 1,-1 2-1,-1 4-37,2-1 0,-3 5 0,-1 2 0,0 3 0,-1 0 0,2 2 0,1-2 0,2-1 0,4-2 0,3-3 0,-8 13 0,6-3 0,4-2 0,1 1 0,0 3 0,1-4 0,-5 3 0,2 2 0,5-2 0,10-2 0,16-6 0,21 8 0,18-4 0,12-7 0,6-13-77,0-19 1,9-12 0,6-8 0,4-6-1,1-1 1,-3 1 76,-14 5 0,2-2 0,0 0 0,0-2 0,1-1 0,-1-2 0,0-2 0,-1-3 0,3-4 0,1-3 0,0-3 0,0-1 0,-2-2 0,-2-2 0,-4-1 0,-5-1 0,2-4 0,-3-3 0,-4-1 0,-3-1 0,-6-3 0,-5-1-44,-4-11 0,-7-4 1,-6-1-1,-3 1 1,-2 3 43,-2 0 0,-2 4 0,-4 0 0,-4-2 67,-2 1 1,-3-2-1,-3 0 1,-3 3 0,-5 9-68,-15-7 0,-8 10 0,-4 8 177,-3 4 1,-4 8-1,-7 13-177,6 15 0,-6 9 0,-3 8 0,1 4 0,4 1 72,8-2 1,3 2-1,1 3 1,-1 5 0,-2 5-73,7-2 0,-3 5 0,-1 5 0,-2 2 0,1 3 0,0 0 0,3-1 0,2-1 0,5-2 0,-4 5 0,5-1 0,3 0 0,2-1 0,-1 3 0,0 1 0,2-4 0,0 1 0,-1 3 0,0 0 0,2 0 0,1-1 0,3-2 0,3-3-93,-1 6 0,3-2 0,3-2 0,2-1 0,2 0 93,-1 6 0,1-2 0,4 0 0,10-1 90,8 0 0,7 0 1,7-3-1,9-10-90,12-10 0,12-11 0,4-4 0,0-3 0,3 2 0,1-4 0,1-4 0,3-7-59,-12-5 1,2-6-1,1-3 1,0-3 0,-2-1-1,-2-1 59,1-3 0,-3-3 0,-1-1 0,-1-2 0,0-1 0,1-1 0,-1 0 0,-1-2 0,-1-2 0,0-6 0,-9 3 0,0-3 0,0-4 0,-1-2 0,-2 1 0,-1 0 0,-4 1 0,4-5 0,-3 0 0,-3 1 0,-2-2 0,0-3 34,-1 0 0,-1-4 0,0-2 0,-3 0 0,-4 2 0,-5 4-34,-4-6 0,-5 3 0,-6 1 0,-7 1-209,-10-5 1,-8-2-1,-6 4 1,-2 9 208,-5 3 0,-4 9 0,-7 7 0,0 8 0,-7 3 0,-3 9 0,-1 15 0,16 11 0,-1 10 0,-2 7 0,1 5 0,0 3 0,1-1 0,3-2 0,-2 0 0,3-1 0,2 2 0,0 1 0,-1 4 0,-3 4 38,7-5 0,-4 3 1,-1 3-1,-1 2 1,0 2-1,1 2 0,2 0 1,2 2-1,5 0 1,4 0-39,3 5 0,4 3 0,4 2 0,3 1 0,2 0 0,1 0 0,1-2 0,-1-2 0,0-2 7,-4 1 0,0-2 0,-1-1 0,2-2 0,3 0 1,4 0-1,6 1-7,6 4 0,2 4 0,5 2 0,3-2 0,5-7 0,4-9 0,6-12 0,15-11 0,8-15 0,5-7 0,-1-2 0,7 0 0,1-5 0,2-3 0,0-2-18,-8-2 0,1-1 0,1-3 0,-1-1 0,1-2-126,1-2 0,0-1 0,0-2 0,0-4 0,1-4 54,-8 0 0,2-4 0,1-3 0,-1-2 0,-1 0 0,-2-1 1,-4 2 204,5-6 1,-3 2 0,-3-1 0,-2-5-1,-2-5 42,-9 5 1,-1-5-1,0-4 1,-1-3-1,-3 0 1,-4 1-1,-3 3 1,-6 3-151,-4-4 0,-5 4 0,-5 1 0,-4-1 1,-2-2-8,0 0 0,-3-4 0,-3 0 0,-3 1 0,-3 4 0,-4 7-24,-11-3 1,-6 7 0,-4 6 0,-2 3 23,-3 4 0,-2 4 0,-3 4 0,-1 6 0,-3 4 0,-3 5 0,0 5 0,-1 5 0,-2 5 0,0 5 0,0 4 0,1 4 0,11-1 0,0 2 0,0 3 0,2 2 0,0 2 0,0 2 0,1 2 0,1 2 0,1 1 0,1 1 0,2-1 0,1 1 0,1 2 0,2 2 0,1 3 0,4 0 0,0 3 0,2 3 0,2 0 0,2-1 0,3-2 112,-2 6 1,3-3 0,5 1 0,7 3-113,9 1 0,5 6 0,6 0 0,6-4 0,6-11-31,16-2 0,11-11 0,6-4 31,-7-7 0,5-2 0,4-2 0,1-5 0,-1-4-38,0-6 1,1-6-1,0-4 1,2-2-1,-1 0-52,-4-1 0,0-1 0,1-1 0,0-1 0,1-2 1,-1-1-106,2-1 0,1-2 0,1-1 0,-1-1 0,-1-1 0,0-1 0,1-2 0,-1-1 0,0-2 1,-1-1-1,0 0 0,-1-2-66,-2 1 1,-1-1 0,-1 0 0,0-3 0,-1-2 0,-1-3 260,-3-4 0,0-3 0,0-4 0,-1-1 0,-3 0 0,-1 0 0,-4 3 93,2-6 0,-4 3 1,-2-1-1,-3-1 1,0-3 70,-3 2 1,1-3 0,-1-1 0,-5-1 0,-5 2 0,-9 2 373,-13-13 1,-11 1 0,-7 3 0,-2 7-539,-4 1 0,-4 7 0,-8 3 88,0 6 1,-7 2-1,-3 5 1,0 10-89,-13 13 0,-2 13 0,-1 7 0,12 0 0,-1 4 0,0 5 0,0 1 0,-3 6 0,-1 4 0,1 2 0,1 3 0,10-4 0,1 2 0,0 1 0,1 2 0,2 1 0,0 1 0,0 2 0,2 1 0,1 0 0,1 1 44,2-1 0,1 1 1,2 0-1,0 2 0,3 2-44,0 7 0,1 3 0,3 2 0,3-2 0,4-3 0,-1 10 0,7-3 0,7 0 0,4 10 0,8 0 0,15-14 0,13-26 0,11-11 0,4-4 0,7-3 0,5-7 0,6-7-60,-15-5 0,4-4 0,3-4 0,1-2 1,-1-1-1,-3 1-125,0-2 0,-2 0 1,0-1-1,-1-2 1,3-2 124,2-1 0,3-3 0,1-2 0,-2-1 0,-2 0 0,-4-1-8,5-4 1,-4 1-1,-5-5 1,-5-9 234,-15 5 0,-2-9 0,-3-4 0,-2-2 0,-3 0 0,-2 4 0,-3 6-47,4-16 0,-5 7 0,-15-3-50,-12 1 1,-10-7 0,-7 0-1,-7 11 1,-2 19-71,-5 24 0,-5 16 0,-3 8 0,-3 1 0,-3 0 0,-4 3 0,-2 3 0,1 4 0,4 2-105,8 2 1,2 4-1,1 2 1,2 2-1,-1 0 105,-1 2 0,1 1 0,0 2 0,1 1 0,1 0 70,2 0 1,1 0-1,1 2 1,0-1-1,2 1-70,3-3 0,1 0 0,1 0 0,2 1 0,1 2 0,0 2 0,2 3 0,2 0 0,2-1 0,4-3 0,-2 8 0,6-4 0,5 2 0,5 4 0,6 0 0,13-12 500,28-12 1,17-14-501,-3-12 0,9-7 0,4-5 0,-3-2 0,-9 1 0,-2-2 0,1-2 0,3-3-92,4 0 1,3-3 0,2-1 0,-2-2 0,-4-1 23,-1-3 1,-4-1 0,-1-2 0,2-5-23,-10 4 0,1-3 0,1-2 0,-1-2 0,-2-2 0,-3 0 126,2-9 0,-3-3 0,-2-1 0,-1 0 0,-1-1 54,-1 2 0,1 0 0,-1 0 0,-5-1 0,-5 1 2,-5-9 0,-4-1 0,-7 2 0,-7 6-92,-8 7 0,-7 4 0,-6 5-140,-15-11 1,-9 11 139,-12 14 0,-6 14 0,13 13 0,-3 9 0,1 5 33,6 3 0,0 5 0,0 4 1,0 2-34,-5 7 0,1 4 0,0 4 0,1 2 0,8-6 0,1 1 0,1 2 0,-1 3 0,1 3 0,5-3 0,-1 2 0,1 3 0,0 1 0,1 1 0,2 0 0,3 0 0,0 4 0,2 1 0,3 1 0,1-1 0,1 1 0,0-1 0,0-3 0,-3 1 0,2-1 0,2 0 0,7-1 0,7-3 0,10 5 0,7 0 0,7-2 0,3-6 0,4-10-17,10-6 1,5-11 0,6-3 16,2-1 0,7-3 0,1-4 0,-1-7 0,-5-7 0,0-6 0,0-4 0,0-1-67,5-1 1,0-1 0,0-3 0,0-2-92,2-2 1,0-4 0,-1-1-1,0-1 68,-1-2 0,0 0 0,-1-3 1,0-5 44,-11 3 0,1-4 0,0-2 0,-1-2 0,-3 1 0,-2 1 115,5-8 0,-3 2 0,-3-2 1,0-2 18,-3 1 1,1-3 0,-2-1 0,-4-1 0,-8 1 67,-8-5 1,-7 0-1,-5 1 1,-3 4 59,-2 3 0,-4 4 0,-5 1-217,-7-7 0,-6 2 0,-7 14 152,-18 19 0,-6 18-152,14 6 0,-2 7 0,0 5 0,-5 8 0,0 5 0,0 4-136,10-2 0,1 2 0,0 2 0,0 1 136,0 4 0,0 1 0,1 2 0,1 0 0,2 1 0,0 1 0,1 1 0,2 0 231,2-3 0,1 0 1,2 1-1,3 1-231,2 7 0,2 2 0,4 0 0,4-4 0,2-3 0,4-3 0,9-2 0,18 9 0,11-1 0,5-14 0,15-19 0,8-14-17,-1-4 0,5-6 0,-2-6 17,-8-5 0,-1-7 0,2-4 0,-7 2 0,2-5 0,2-2 0,-1 0 0,-4 0-175,1 0 1,-3-1 0,-1 0 0,1-2 192,-1-1 0,3-2 0,-1-1 0,-2-1 0,-6 3-18,2-9 0,-5 1 0,-3 0 0,-5 3 0,-2-1 0,-4 1 392,1-10 1,-9 1-393,-8 12 0,-12 7 245,-36 4-245,4 34 0,-4 12 0,5 3 0,-2 6 0,-1 2-264,-5 9 1,-1 5 0,0 2 263,9-8 0,-1 3 0,1 0 0,0 1 0,0 2 0,0 1 0,1 1 0,1-1 80,2-1 1,1 0-1,0 0 1,1 2-81,-2 6 0,0 1 0,2 0 0,4-3 0,3-4 0,3-3 0,2 0 0,0 4 0,2 0 0,11-10 0,29 0 234,21-38 1,10-14-235,-7-4 0,2-5 0,0-1 0,3-3 0,-1-2 0,-9 2 0,-1-2 0,2-3 0,1-4 0,3-4 0,0 0 0,-4 1 0,1-2 0,-3 1 0,0-2-144,-3 2 1,1-3 0,-3 1-1,-5 1 144,2-16 0,-9 1 0,-9 4 0,-8 1 0,-9 2 0,-8 3 0,-9 4 0,-9 4 0,-10 4 0,-7 7 620,-9 7 1,-4 8-621,12 9 0,-2 5 0,0 3 0,-5 4 0,-2 4 0,-6 9 0,11 1 0,-6 6 0,-5 6 0,-1 1 0,0 2 0,2-2 0,5-3-187,-1 1 0,4-2 1,1 0-1,-1 2 1,-4 3 186,6-4 0,-4 3 0,-2 2 0,-2 2 0,1-1 0,3-1 0,2-1 0,7-3-174,-10 8 1,5-2 0,5-2 0,-1 0 173,4-3 0,0-1 0,2-1 0,2 0 63,-5 4 0,3-1 0,3-1-63,-6 6 0,7-2 617,1 11-617,49-25 0,47-33 0,-23-13 0,10-15 0,5-10 0,1-3 0,-3 1 0,-7 5 282,-2 3 0,-5 3 1,-2-3-1,3-8-282,-6 9 0,3-5 0,3-4 0,1-3 0,-1-2 0,-3-1 0,-5 1 0,-7 1 0,-8 3 0,-8-9 0,-9-1 0,-8 1 0,-4 2 0,-3 0 0,-1 3-94,-4-7 0,-4 2 0,-3 2 0,-4 3 0,-4 4 94,-3 3 0,-3 0 0,-4 5 0,-2 7 0,-2 13 0,-13 12 0,-5 14 0,1 10 0,4 6 0,10 5 0,3 7 0,1 7 0,0 6 0,9-4 0,0 6 0,-1 4 0,0 3 0,2 1 0,1-2 0,3-2 0,1-1 0,2-1 0,2-1 0,0 1 0,1 1 0,-1 3 0,-1 3 0,-2 3 0,0 1 0,1 1 0,2 1 0,3-2 0,5-1 0,5-1 0,3 0 0,2 0 0,4-2 0,1-1 0,2-4 0,0 6 0,0-4 0,7-2 0,8-1-349,15 7 0,11 1 0,6-6 1,3-15 168,6-17 0,5-14 0,4-4 67,4-4 1,4-3 0,2-6-1,-4-4-293,-6-4 1,-3-5 0,-1-2-1,-1-3 316,4-2 0,-2-2 0,0-2 1,-1-2 21,-2-1 1,0-3-1,-2-1 1,-2-1 67,-2-1 0,-2-2 0,-2-1 0,-3-1 90,-3 2 0,-2-1 0,-3-3 0,-6-4 71,-6 1 1,-4-6 0,-4-1 0,-3 1 0,-2 3-50,-4 3 1,-3 2-1,-4 1 1,-4-1-1,-4-13 1,-4-3-1,-8 5 1,-12 15-206,-7 22 1,-10 10 0,-5 8 0,-1 4 0,3 3 92,-6 4 0,3 7 0,-2 5 0,-2 5-13,13-2 0,-3 4 0,-1 2 0,-1 3 0,1 2 0,2 3 0,4 1 13,-4 8 0,4 4 0,2 2 0,1 3 0,1 1 0,-1 1 0,4-4 0,0 1 0,1 2 0,-1 0 0,2 2 0,-1-1 0,2 1 0,4-4 0,0-1 0,0 2 0,1 0 0,0 0 0,1 0 0,0 1 0,1 0 1,0-2 1,1 1 0,1-1-1,0 1 1,0 0 0,1 1 0,0 2-1,1 1-1,0 0 0,0 3 0,0 1 0,1 2 0,0-1 0,2 1 0,1-1 0,1 0 0,3-3 0,-1 8 0,2-2 0,2 0 0,2-1 0,2 0 0,3-1 0,2 0 0,3 7 0,3 2 0,2 0 0,4-3 0,5-6 0,6-7 60,7-1 1,6-5-1,5-9 1,6-12-61,13-14 0,9-15 0,2-9 0,-4-6 0,-4-6 0,-2-8 0,-1-5 0,0-2-18,-7 4 0,0-2 0,-1-1 0,0-2 0,-1-2 14,1-2 0,0-2 0,-2-2 0,0-1 0,-2-1-32,0-1 0,-2-2 0,0-1 0,-2 0 0,-2-1 5,-2 0 1,-1-1-1,-2-1 1,-2 1-1,-2-1 67,-2 2 0,-2-1 0,-2 0 0,-1 0 0,-2 1-14,0-9 1,-3 0-1,-3 1 1,-3 1-41,-4 7 0,-3 0 0,-4 2 1,-3 2 46,-5-6 1,-5 2 0,-6 7-30,-5 9 0,-6 5 0,-3 7 0,-4 9 0,-3 6 0,-2 7-9,-6 6 1,-2 8 0,0 4 8,-5 8 0,0 5 0,1 4 90,12-4 1,0 1-1,1 4 1,-2 5-91,6 1 0,-2 4 0,1 4 0,-1 2 0,3 0 0,1-3 0,2 2 0,2-2 0,1 1 0,1 1 0,-1 4 0,0 2 0,-2 3 0,1 2 0,1 1 0,2-1 0,5-3 0,3-3 0,4-1 0,1-1 0,3 1 0,2 2 80,1 11 0,3 3 1,2 2-1,3-3 0,2-3-80,0-4 0,1-4 0,6-1 0,6 1 0,8 0 0,7 3 0,5-2 0,3-5 0,2-11 0,9-4 0,5-13 0,7-8-240,-7-8 0,7-5 0,5-4 1,1-4-1,-1-5 0,-4-4 60,-1-6 0,-1-6 0,-1-5 0,-1-3 1,0-1-1,-1 2 123,2 0 0,1-1 1,-1 0-1,-1-2 1,-2-1-1,-2-3 72,-2-2 0,0-4 0,-2 0 0,-3-2 0,-4 0 0,-5 1 120,0-8 0,-6 0 0,-5-1 0,-2 0 45,-2-1 0,-4-1 0,-3 0 0,-3-1-29,-5 1 1,-4-1-1,-4 0 1,-2 1-85,-2 1 1,-2 0-1,-5 2 1,-6 0-68,-5 6 0,-6 1 0,-3 0 0,-2 4 0,0 5 0,1 3 0,-1 4 0,-2 4 0,-3 3 80,-10-3 1,-4 1-1,-3 8 1,1 13-81,7 16 0,0 11 0,-1 7 0,1 5 0,2 2 0,-1 4 0,2 6 0,2 3 0,0 1 0,1 1-180,6-8 1,-1 1 0,1 0 0,2 1 0,1 1 0,3 2-253,-2 11 0,3 2 1,2 1-1,5 0 1,3-3-2027,5-3 0,4-2 1,3 0-1,2 0 1969,0 1 1,3 0 0,2-1 0,1 0-1,1 13 1,4 0 0,1-1 0,2 0 0,1-1-1,-1 0 1</inkml:trace>
  <inkml:trace contextRef="#ctx0" brushRef="#br1" timeOffset="-201117.73">11459 7917 21924,'-28'8'1799,"-2"4"-1259,-7-11 90,-2 3-1,-1-4-89,-1 0 90,4 0 359,-2 0-449,14 0-180,6-2-360,13-3 0,6-10 0,2-6 0,6-11 0,6-14 0,14-10-256,-10 23 0,3-3 256,5-2 0,6-2 0,3-1-630,9-4 0,5 1 1,5-2 629,-10 10 0,4-1 0,2 0 0,1 1 0,-1 1-491,-5 5 0,1 1 1,-1 2-1,2 0 1,0 0 490,4 0 0,2 1 0,0 0 0,-1 1 0,-1 2 0,-1 1 0,-1 1 0,-1 1 0,4 0 0,2-1 0,3-1 0,1 0 0,1 0 0,-1 0-357,1 0 0,1 0 0,0 0 0,-1-1 1,1 2 356,0-1 0,0 0 0,0 0 0,0 1 0,-1 0-158,-3 2 1,1-1-1,-2 1 1,-1 1-1,-2 1 158,-1 1 0,-2 1 0,-1 0 0,5 0-96,5-1 0,4 0 1,1-1-1,1 1 1,-4 0 95,1 1 0,-3 0 0,1 1 0,3-1 0,-1 0 0,3 0 0,1 0 0,-1 0 0,-5 2 105,-5 0 0,-3 2 0,0 0 1,2 0-106,0 0 0,1-1 0,2 0 0,1 0 0,2 0 0,-3 0 0,3 0 0,1-1 0,0 1 0,1-1 0,-1 1 0,2 0 0,0 0 0,0 1 0,0-1 0,0 0 0,-1 1 44,-3-1 0,1 0 1,-1 1-1,-1-1 1,-2 1-1,-1 1-44,12-1 0,-3 0 0,-2 1 0,-3 1 0,1-1 0,-4 1 0,4-1 0,1 0 0,4-1 0,2 0 0,0 0 0,-12 2 0,2 1 0,-1 0 0,1 0 0,-1 0 0,0 0 0,0 0 0,0 0 0,0 0 0,-1 1-75,11-2 0,0 1 0,-2 1 1,-4 2 74,-1 1 0,-4 2 0,1 0 0,-2 0 0,1 1 0,-1 0 21,0 0 1,0 1-1,-1 1-21,0 0 0,-1 2 0,0-1-47,1 1 0,-1-1 1,1 2 46,-1 1 0,0 1 0,1 0 0,-1 0 0,1 0 0,3 0 0,0 2 0,3 0 0,2 1 0,0 0 0,4 0 0,2 1 0,0-1 0,0 0 0,-13-1 0,0 0 0,0 0 0,-1 0 0,1 0 0,11 1 0,-1 1 0,1-1 0,-1 0 0,3 0 0,1 0 0,-1 1 0,-3-2 0,-11 0 0,-2-1 0,0-1 0,1 2-59,13 1 1,4 0 0,-1 1-1,-5-2 59,-1 1 0,-3-2 0,-1 1 0,0-1 0,-1 1 0,0-1 0,-2 0 0,1 0 0,-2-1 0,0 1 0,-1 0 0,0 0 226,-3-1 1,1 1 0,-1 0-227,0 0 0,-1 0 0,1-1 0,-2 1 0,1 0 0,-1 0 0,0-1 0,-1 1 0,1 0-28,0 0 1,1 1 0,-1 0 27,0-1 0,-1 1 0,1 0 0,0 0 0,1 1 0,-1-1 352,0 1 1,-1 0 0,3 1-353,-1 0 0,2 0 0,2 2 0,2 0 0,-4 0 0,2 1 0,1 1 0,0 0 0,-1-1 0,13 3 0,-1 1 0,1-1 0,-1 1 0,-10-4 0,2 2 0,-1-1 0,-3 0 0,-4-1 0,4 1 0,-5 0 0,-2-1 0,15 2 0,-4 0 0,-18-4 0,-3 0 869,0-1 0,3 0-869,10 4 0,7 2 0,2 2 0,-4-1 0,2 1 0,3 2 0,1-1-219,-5 0 1,2 0 0,1 0 0,-1 1 0,-1-1 218,9 3 0,-2 0 0,0 0 0,-1 0 0,-1 0 0,2 1 0,-3-1 0,-6-3 232,11 5 1,-4-2-233,-9-4 0,2 1 0,-5-1-147,-1 2 1,-3-2 146,-1 0 0,-1 0-93,0 2 1,-1 0 92,0 0 0,0-1 0,-2 1 0,5 3 0,7 4 0,8 5 0,1 0 0,-12-7 0,2 2 0,1-1 0,-1 1 0,0-1 0,0 1 0,0-1 0,0 0 0,-2-2 0,0 1 0,-2-2 0,-4-2 0,7 2 0,-2 0 0,-6-3 0,1 1 0,2 1 0,8 6 0,1 1 0,-2-1 0,-7-5 0,-2 0 0,1 1 0,3 2 0,0 0 0,-4-2 0,-7-2 0,1-1 0,10 6 0,7 2 0,0-1 0,-5-2 0,0-1 0,2 1 0,8 4 0,2 0 0,-2-1 0,-11-7 0,-1-2 0,-4-1 0,3 1 0,-2-2 0,-2 0 0,-1-1 0,-2 0 0,-1 0 0,-4-2 0,1 0 0,9 5 0,0-1 0,-10-4 0,1 1 0,7 4 0,4 1 0,7 6 0,3 0 0,-12-6 0,3 0 0,0 0 0,1 1 0,0 1 0,0-2 385,1 1 1,1-2-1,-3 0-385,7 2 0,-2-1 0,-3-1 0,0 0 0,-1 1 0,-1-1 0,-4-1 0,-1 0 508,-1 0 1,-1 0-509,-2-1 0,-1 0 0,0-1 0,-1-1 595,-2 1 0,1 1-595,14 6 0,0 1-1096,-13-4 0,0 0 1096,9 5 0,2 2 191,-9-3 1,0 2-1,-2-2-191,0 0 0,0 0 0,19 13 0,-1-2 0,-25-16 0,1 0-663,12 9 1,7 5 0,-4-4 662,-7-4 0,0 0 0,5 4 0,6 2 0,-8-4-85,11 5 85,-2-3 0,-16-9 0,0 0 0,17 12 0,-18-12 0,0 0 0,15 9 0,1 3 0,3-2 0,4 4 0,-14-10 0,2-1 0,-10-4 0,0 0 728,10 6 1,0-1-729,12 11-1829,-3-3 1829,-7 2 0,0-4 1921,-7 4-1921,1-1 0,-3 1 0,-9-7 0,1 0 0,17 17 0,-16-14 0,1 0 0,14 12 0,-1 0 0,-2-4 114,-5-4-114,-3-4 736,-5-6-736,-2-2 0,-1-3 0,-1 0 3357,1 3-3357,17 16 0,-6-5 0,-10-11 0,1 1-931,16 11 931,0 1 0,-2-3 0,-3-2 0,-3-4 0,8 10 0,-14-9 0,8 9 0,-13-9 0,17 16 0,-5-8 0,10 11 0,-17-14 0,-1-2 0,7 8 519,-9-8 0,-2 0-519,-4-3 0,0 2 0,-3-2 0,1 3 0,0 2 0,0 4-247,2 7 247,3 7 0,1 5 0,-4-13 0,1 2 0,-4-12 0,0 2 0,11 23 0,0-1 0,-12-24 0,-1-1 0,5 11 0,-1 2 0,-1 2 0,-1-1 0,-3-10 0,1 2 0,3 10 0,2 5 0,-2-2 0,0 1 0,-2-2 0,4 9 0,-2 3 0,-9-16 0,-2 1 0,-2-5 0,-1-6 0,-1-1-910,2 21 0,-1-1 910,3 6-747,1 0 747,2-2 0,0 1 0,2-3 0,2 3 4,1-3-4,1 1-180,0-2-630,0-3-90,-9-16 1,-1 0-270,2 16-450,-14-10 0,-6-1 1619,-8-2 0,-21 6 0,6-26 0</inkml:trace>
  <inkml:trace contextRef="#ctx0" brushRef="#br1" timeOffset="-199868.73">22533 4486 25253,'-55'-7'1259,"6"2"-989,12 2 449,15 3 1,14 7-360,25 6-360,35 10-1601,-5-7 0,9-1 1601,-6-3 0,5 0 0,2-1 0,-6-1 0,1-1 0,4 1 0,5 0 0,-5-2 0,6 1 0,3 0 0,3 0 0,0 0 0,-1-1 0,-3 1-312,0-1 1,-1 0-1,-1 0 1,0 0 0,2-1-1,3 2 312,-10-3 0,2 2 0,3-1 0,0 0 0,1 1 0,0-1 0,-1 0 0,-2 0 0,-3-1-192,3 1 0,-3-1 1,-1 0-1,-1 0 1,1 0-1,1 0 1,3 1 191,-2-1 0,2 1 0,1-1 0,2 1 0,0 0 0,-1 0 0,0-1 0,-2 1 0,-3-1-212,12 1 1,-4 0 0,-1-1-1,0 1 1,1-1 0,2 1 211,-9-1 0,2 0 0,2 0 0,1 0 0,-2 0 0,-1 0 0,-3-1 0,-3 0 0,5 0 0,-3 0 0,-4 0 0,0-1 0,-1 0 0,7 0 0,-2 0 0,0 0 0,0-1 14,2-1 0,1 0 0,-2 0 0,-4 0-14,-4 0 0,-3-1 0,-1 0 419,3 0 0,0-2 0,-5 1-419,-7 0 0,-5 0 0,7 0 0,-4 0 0,-22 0 0,-2 0 1357,-11 0-2437,-4 0 343,-18 0 737,-14-2 0,-22-1 0,24 1 0,0-1 0</inkml:trace>
  <inkml:trace contextRef="#ctx0" brushRef="#br1" timeOffset="-139276.74">20129 7627 20845,'-12'5'3418,"5"-4"-2608,2 3 179,5-4 1,0 0-1,3 0-449,20-9-540,4-2 0,9-5 0,11-4 0,10-6 0,4-1 0,-3 1-481,-11 5 0,-2 0 0,1 0 0,4-2 481,6-3 0,5-2 0,2-1 0,-2 0 0,-5 2-689,-3 2 0,-4 1 1,-1 0-1,0 0 689,0-1 0,1 0 0,-1 0 0,0 1 0,-2 0 0,0 1 0,-1-1 0,3 0-158,9-4 0,3-1 0,0-1 0,-1 2 158,-6 2 0,-2 0 0,1 1 0,0 0 0,4-2 0,1 0 0,-1 1 0,-5 1 0,-2 2 0,-3 1 0,-5 1 0,2 0 0,-5 1-63,13-11 63,-27 15 1125,2-5-4453,-40 18-6503,-16 19 9342,-16 0 1,-8 20 0,3-5 0</inkml:trace>
  <inkml:trace contextRef="#ctx0" brushRef="#br1" timeOffset="-138191.74">20409 7830 18237,'-10'11'4317,"4"-6"-3867,-2 7 0,8-11-1,-4 6 1,4-7 540,0 0-451,4 0 181,4 0 539,31-18-719,11-5-998,-7 0 0,4-3 458,4-2 0,2-1-455,-12 6 1,2 0-1,1-2 455,5-2 0,0-1 0,2 0 0,1-2 0,1 0 0,4-3 0,-8 6 0,3-3 0,3-2 0,-2 2 0,-2 0-336,1 1 0,-3 0 0,0 1 0,3-2 336,-1 1 0,2-1 0,2-1 0,-1 1 0,-1 0 0,-3 3 0,-1 0 0,0 1 0,-2 0 0,-2 2 0,12-6 0,-4 1 0,3 0-223,-1 0 1,3-1 0,-2 0 0,-6 4 222,6-4 0,-6 3 191,-4 2 1,-4 2-192,4-3 0,-30 16 0,-4 4 1040,-6 2-1040,-5 3 1455,-11-1-1455,0 2 1352,-5 0-1352,7 0 463,-1 0-463,1 0 0,0 0 0,0 0 0,0 0 0,0 0 0,0 0 0,0 0-1170,-4 0-2338,-19 18 3508,-20 12 0,23-11 0,-1 2 0,-3 1 0,-1 0 0</inkml:trace>
  <inkml:trace contextRef="#ctx0" brushRef="#br1" timeOffset="-108358.73">22834 16338 16528,'-5'5'6026,"-4"4"-5396,2-3 269,-8 4-179,-2-4-540,6-2 0,2-4 179,9 0 2250,0 0-2159,-4 0-450,-1 0 0,1-9 0,0-20 0,8-12 0,2-24-447,3 10 1,2-4 446,-3 9 0,0-1-629,0 2 0,0-2 1,-1 1 628,1-12 0,-1 1 0,-2 17 0,-1-1 0,1 0-269,-1 0 0,-1 0 0,0-3 269,0-1 0,-1-3 0,-1-2 0,1 1 0,0 0 0,0-1 0,0-1 0,0-3 0,0-2 0,1-5 0,0-1 0,0 1 0,-1 6 0,1 4 0,0 4 0,0 1 0,0 0-551,1-4 1,1 0 0,-1 2-1,1 7 551,1-1 0,0 5 126,0 2 1,0 0-127,3-12 0,0 1 0,-3 14 0,1-1 0,3-23 0,0 0 0,-5 26 0,-1 0 429,0-10 1,-1 0-430,-1-14 0,-2-3 0,0 19 0,0-2 0,0 11 0,0-1 0,0-27 0,0 0 0,0 23 0,0 2 0,0-16 0,0 1 0,0 13 0,0 2 0,0-1 0,0 0 0,0 1 0,0 1 0,0 1 0,0-1 0,-2-12 0,-1-1 0,0 12 0,1 1 0,-3-12 0,0 1-1392,0-12 1392,2-1 0,3 3 1914,-4 1-1914,3-1 0,-2 16 0,-1-1 0,-1-21 0,2 21 0,-2 1 0,-3-16 0,0 3 0,0-1 0,0 4 0,0 1 0,3 1 223,-4 5-223,8 0 375,-8-12-375,8 14 0,-6-11 0,6-8 0,-3 11 1544,4 14 1,0-1-1545,0-17 0,-2 12 0,1 1 0,0-22 0,-1 21 0,0 1 0,2-14 0,-4 1 0,4 5 0,-4 0 239,0 2-239,0-18 0,-1 14 0,2-14 0,-1 30 0,1 0-533,-5-24 533,2 17 0,-2 0 0,2 7 0,0-1 0,-4-21 0,1-2-217,2 13 0,0 1 217,-3-14 0,0 1 0,5 19 0,0 2-433,-1-25 433,-2 6 0,8-5 0,-4 18 484,4-8-484,0 1 0,0 7 0,0-12 0,0 11 0,0 1 0,0-3 0,0 5 0,0-4 0,0 6 0,0 0 0,0-8 0,0 0 0,0 5 0,0 3 0,0-5 0,0-5 653,0 4-653,0 10 491,0-30-491,0-1 0,-4 0 0,4 31 0,-1 0 0,-6-17 0,6-3 0,-2-4 0,3 0-287,0-1 287,0 1 0,3 4 0,0 5 0,3-7 0,-2 19 0,0-4 0,0 16-180,-2 9-3418,0 10 3598,-2 19 0,0 9 0,0 8 0</inkml:trace>
  <inkml:trace contextRef="#ctx0" brushRef="#br1" timeOffset="-39214.74">22728 16541 19316,'-8'15'3778,"-2"1"-3328,0-1 89,-4 0 1,-1 3 449,-8 11-539,6-6 360,-2 11-271,13-22 91,2-1-90,4-11-540,6 0 0,4 0 0,7 0 0,3-4 0,0-7 0,-1-9 0,6-31 0,-7 6 0,-4-1 0,-1-2-306,2-14 306,-4 4 0,0-4 0,-2 0 0,0 0-608,-1-2 1,0-1 607,-3 20 0,1-1 0,0-3 0,-1-2 0,0-5 0,1 1 0,-1 4-431,0 5 1,0 3 0,0-4 430,0-4 0,1-5 0,0 1 0,0 4 0,-1 2 0,-1 4 0,1 1 0,2-18 0,0 1 0,0 1 0,-1 3 0,0 10 0,0 5 0,2-12 0,0 1 0,-1 17 0,1-2 0,1-3 0,1-1-126,1 2 0,1 0 126,-1 0 0,0 0 0,0 0 0,0 1 0,2-25 0,-4 22 0,-2 0 0,-1-21 0,-1 16 0,0-2 0,-3 12 0,0-4-570,1-14 1,0-9 0,-1 7 569,0 10 0,-2 0 0,1-10 0,0-5 0,-1 8-64,0 17 1,0 3 63,-2-10 0,1 3-674,0-3 674,-8 6 313,7 6-313,-7-15 2466,8 8-2466,0 1 0,-1-3 0,2-17-731,0 16 0,0 0 731,0 7 0,0 1 0,0-2 0,0 1 327,0-1 1,0 0-328,0 2 0,0-1 0,0-31 0,0 3 0,0 4 0,0 1 0,1 20 0,1-2 0,0-5 0,-1-1 0,1 1 0,0 0 0,-1-14 0,0 2 0,-1 21 0,0 2 0,0-11 0,0 2 0,0-18 0,0-3 0,2 1 0,0-3 0,1 31 0,0 1-294,-1 0 1,0-1 293,1 0 0,0-1 0,-1 2 0,-1-1 0,0-11 0,-1-1 0,0 13 0,0 0 0,0-7 0,0-1 0,0 7 0,0 1 0,0-16 0,0-8 2997,0 17-2997,8-17 0,-3 7 0,1 18 0,0-2 0,-3-13 0,0-1-587,-1 8 0,0 0 587,-1-20 0,0-2 0,-1 13 0,0-1 0,0 0 0,0-3 0,0 2 0,-2-8 0,0 0 0,2 10 0,1-2 0,-3 3 197,-4-13 1,0 5-198,3 16 0,0 1 0,-4-7 0,0 4 0,-1-3 0,4 11 0,-4 3 0,4 1 1531,-6 9-1531,5 1 439,-4 10-439,8 4 0,-6-10 0,2 10 0,-4-16 0,0 4 0,3-20 0,2 12 0,4-11 0,0 20 0,0 2 0,0 2 0,0 8 0,0-1 0,-4 4-1799,-2 1-1080,-2-3 2879,-4-3 0,3-7 0,-1-3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44:41.227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17006 6209 22644,'0'-10'2429,"0"2"-900,0 1-450,-5 20-809,-4 4 0,-7 21-180,-4 5 0,-4 3 0,-5 5 0,-3-4-90,-5-9 0,-2-10 0,-1-15 0,-1-16 0,-9-40 0,18-7 0,25-1 0,8-13 0,9 4 0,10 11 0,7 3 0,3-2-337,-7 4 0,2-3 0,1 2 0,5 6 337,16-4 0,6 8 0,0 6-469,-8 10 1,0 6 0,1 1 468,4 2 0,0 2 0,1 4 0,1 4 0,0 4 0,0 3-460,2 2 0,0 3 0,-1 4 460,0 4 0,0 4 0,-2 3 0,-1 2 0,0 2 0,-3 3-428,-3 3 1,-2 2-1,-4 2 428,-3 3 0,-3 1 0,-5 3 0,-5 4 0,-5 1 0,-5 2-184,-5 3 1,-7 2 0,-4 1 183,-2-13 0,-3 0 0,-5 1 0,-7 4 0,-1-9 0,-8 4 0,-4 2 0,-3 2 0,-2-1 0,0-1 0,2-2 0,3-4-176,-6 7 0,2-4 0,0-3 1,-1 2-1,-5 2 176,5-5 0,-4 3 0,-3 2 0,-1 1 0,0-2 0,1-2 0,2-4 0,2-5-5,-11 5 0,3-8 0,1-2 0,0-1 5,1-1 0,0-1 0,1-2 0,1 0 0,-11 3 0,2-2 0,1-2 0,7-3 0,1-2 0,1-1 185,-18 5 1,6-3-186,2 1 962,89-13-962,8-9 0,15-2 0,-6 2 0,10-1 0,5 1 0,1 0 0,-4 1 28,1 1 1,-3 1 0,1 0-1,9 2-28,-14-1 0,6 1 0,4 1 0,2 0 0,1 0 0,-2 0 0,-3 1 0,-5-1-169,10 2 0,-6-1 0,-2 1 0,0 1 1,4-1 52,-8 0 0,2 1 1,1-1-1,1 1 0,-2 0 1,-3 0-1,-4-1-334,9 2 0,-5-1 1,-2 1-1,-2-1-644,8 2 0,-3 0 0,-4 0 1094,8 1 0,-6-1 0,6 2 0,-30-6 0</inkml:trace>
  <inkml:trace contextRef="#ctx0" brushRef="#br0" timeOffset="373">13867 3704 17061,'-15'-51'674,"0"1"1,-39 72-360,20 4 0,1 12-158,8 9 0,2 12 1,1 6-1,1 0-49,2-8 0,2 3 0,0 1 0,1 1 0,-1 3-83,3-12 1,0 1 0,0 2 0,0 0-1,0 2 1,0 0 0,1 1-26,-1-1 0,1 2 0,0 0 0,0 0 0,0 2 0,1 0 0,-1 1 0,0 0 0,0-3 0,1 1 0,0 0 0,0 1 0,-1 1 0,1 0 0,0 0 0,0 0 0,0 1 0,1-3 0,0 0 0,-1 1 0,1 0 0,0 0 0,0 0 0,0 1 0,0 0 0,1 0 0,-1 0 0,1-3 0,0-1 0,0 2 0,0-1 0,1 0 0,-1 1 0,0 0 0,1 0 0,-1 0 0,1 0 0,0 0 0,0 0 0,0 1 0,0 0 0,0 0 0,0 0 0,0 1 0,0-1 0,1 0 0,0 0 0,-1 0 0,1 0 0,0 1 0,1-1 0,-1 0 0,1 0 0,-1 0 0,1 1 0,0-1 0,0 0 0,0 0 0,0 0 0,1-1 0,-1 5 0,0-1 0,1-1 0,-1 0 0,1 0 0,0 1 0,0 0 0,0 1 0,1 1 0,0 2 0,1-9 0,0 1 0,0 1 0,1 1 0,-1 0 0,1 1 0,0 0 0,0 1 0,1-1 0,0 1 0,0 0 0,1 0 0,1 0-71,0-2 0,1 1 1,0 0-1,1 0 0,0 1 1,0 0-1,1 0 0,0 0 1,0-1-1,0 0 0,0-1 1,0 0-1,0-2 0,-1 0-68,1 6 0,-1-1 0,0 0 0,-1-2 0,1 0 0,0-1 0,0 0 0,1 0 0,1 0 0,1 1 0,0-1-755,2 2 0,0 3 1,2 1-1,0 0 0,1 0 1,0-1-1,1-2 0,-1-4 1,1-3-1,0-6 0,-1-5 315,5 12 0,-1-9 0,2-4 0,1 0 0,4 6 0,2 0 0,2-3 0,0-9 0,13-3 0,1 0 0</inkml:trace>
  <inkml:trace contextRef="#ctx0" brushRef="#br0" timeOffset="724">23154 3399 25253,'38'-1'674,"-1"1"1,24 26-3461,-40 5 1,-9 13 2929,-9 4 0,-6 11 0,-5 9 0,-2 4 0,-1 2-184,2-17 0,-2 3 0,-1 2 1,-1 3-1,-1 2 0,-1 0 1,0 1-1,1 0 0,0-1 56,1-7 0,1-1 1,0 1-1,-1 1 1,1 0-1,-1 0 0,0 1 1,0 0-1,-1 1 1,0 1-1,0 0-36,0-2 0,-1 1 0,0 0 0,-1 2 0,0 0 0,0 1 0,0-1 0,0 1 0,0-1 0,0 0 0,0-1 0,1-1 0,0-1 20,0 3 0,0 0 0,-1-2 0,2 0 0,-1 0 0,1-1 0,-1 0 0,1 0 0,-1 1 0,1 0 0,0 0-85,0-3 1,1 0-1,-1 1 1,1-1-1,-1 1 1,1 0-1,0 0 1,-1-1-1,1 1 1,0 0-1,1 0 1,-1 0 84,0 0 0,1 0 0,0 1 0,-1-1 0,1 0 0,0 0 0,0 1 0,1-1 0,-1 0 0,1 0 0,-1 0 0,1 0 8,0 4 0,-1 1 0,1-1 0,-1 0 1,1 0-1,0 0 0,1 0 0,-1 0 0,1-1 1,-1 0-1,1 0-8,1-2 0,0-1 0,-1 1 0,1-1 0,1 0 0,-1-1 0,0 1 0,1-1 0,0 0 0,0-1 0,0 1 0,0 1 0,0 1 0,1-1 0,-1 0 0,1-1 0,0 0 0,0 0 0,0 0 0,0-1 0,0-1-10,1 3 0,-1-1 0,1 0 0,0 0 0,0-1 0,0 0 0,0-1 0,1-1 0,-1 1-33,-1 9 0,1-2 0,0 0 1,0 0-1,0-1 0,0 1 0,-1 1-328,0-5 0,0 1 0,0 2 0,-1-1 0,1-1 0,-1-1 0,0-2 0,0-4-181,-3 11 1,1-4-1,-1-2 1,0-1-1,-3 1 552,0 5 0,-2 2 0,0-1 0,-4-6 0,-3-10 0,-7-8 0,-3-9 0,-3-3 0,-2-8 0,-1 0 0,1 1 0</inkml:trace>
  <inkml:trace contextRef="#ctx0" brushRef="#br0" timeOffset="1522">11025 6479 19946,'-12'-53'2158,"-2"-6"-2068,7 23 0,-1-1-689,-1-3 1,-2-2 733,1-4 0,-2-2 45,-2-2 0,-2-1-630,-2-4 0,-3 0 720,-3-3 0,-2-1-91,7 19 1,-2 0 0,-1 1-60,-2-2 0,-1 1 0,-2 1 0,-1 0 0,-1 1 0,-5 0 82,-5 5 0,-5-1 1,-1 2-1,0 4-731,-4-1 1,0 4-1,-6 5 727,1 6 0,-8 2 0,-2 3 0,0 4 0,6 3-63,6 4 0,5 3 0,-1 4 0,-6 7-306,5 1 0,-6 6 1,-4 4-1,-1 3 1,-1 2-1,3 0 0,3-1 1,6-2 170,-2 3 0,5-1 0,4 0 0,-2 3 0,-3 2-53,0 0 1,-4 2 0,-3 2 0,1 1-1,2 2 1,2 2 0,6 1 52,2 9 0,3 3 0,3 2 0,4 0 0,2-1 0,3-5-133,-1 2 0,4-4 1,2 0-1,2 5 133,2-5 0,-2 6 0,2 1 0,3 0 0,5-3 0,8-8 0,12 9 0,11-7 0,10-1 0,3-8 0,9 0 0,4 0 0,3-2 0,-2-3 0,-6-4 0,1-3 0,1-2 0,1 1 0,4 0 0,5 2 0,3 1 0,3 0 0,1 0 0,0-2 0,-3-1 0,3-1 0,-1-2 0,-1-1 0,1 0 0,-1 0 23,0 1 1,0-1-1,0 1 1,1 2-1,0 2-23,-9-3 0,1 3 0,2 1 0,-1 1 0,-1 0 0,-2-1 0,-3 0-116,3 3 0,-3-1 0,-1 1 0,-2 0 0,1 3 116,-2-2 0,2 3 0,-1 1 0,-2 0 0,-3 1 0,-7-2 0,5 18 0,-9 0 0,-4 0-56,-5 0 0,-4 0 0,-6 1 56,-7 0 0,-5 1 0,-5 0 128,-4-1 1,-5 1-1,-4-2-128,-7 1 0,-4 0 0,-3-3 0,-4 0 0,-3-2 0,-3-2 0,1 0 0,-2-3 0,-11-3 0,7-17 0,-9 0 0,-4-3 0,-1-1 0,2-4 0,8-3 0,-11 0 0,6-5 0,-5-5 0,2 0 0,-7 2 0,-2-5 0,6-9 0,13-13 0,17-16 0,10-13 0,5-7 0,4-3 0,0 4-21,1 5 1,2 1 0,2-1-1,1-4 1,2-6 20,2 7 0,1-4 0,1-5 0,1-3 0,0-2 0,1-1 0,1 1 0,1 1 0,0 3 0,1 3 0,2-6 0,1 3 0,1 2 0,1 1 0,1-1 0,1-2 0,-1-3 0,0 9 0,-1-2 0,1-2 0,1 0 0,0-2 0,0 0 0,1 1 0,1 0 0,0 1 0,2 2 0,1-1 0,2-1 0,0 1 0,2 0 0,0 1 0,0 2 0,0 0 0,0 2 0,-1 2-15,3-10 0,-1 4 0,0 2 0,0 1 0,2-2 0,0-3-210,0 4 0,1-3 0,2-3 0,-1 0 0,1 1 1,-1 3-1,-2 4 0,-1 6-135,1-4 0,-1 6 1,-1 2-1,0-2-694,2-8 0,0-3 0,-1 3 1,-6 11 1053,1-13 0,-16 25 0,-16 52 0</inkml:trace>
  <inkml:trace contextRef="#ctx0" brushRef="#br0" timeOffset="4020">5108 2505 23454,'-10'-24'2338,"2"2"-2248,2 6 0,-2 4 90,7 6-90,-6 25 90,6 22-150,-1-2 0,-1 10 0,1 5-606,1-3 0,1 6 1,0 3-1,0 0 1,0 0 521,0 0 0,-1 0 0,0 1 0,0-1 0,1 1-54,0 2 0,0 1 0,1 0 0,0-3 0,0-4-162,0 11 0,1-5 0,0-7-225,1-6 1,2-6-361,-1-7 1,0-3-1665,2 12 2519,-2-28 0,-2-29 0,-2-18 0</inkml:trace>
  <inkml:trace contextRef="#ctx0" brushRef="#br0" timeOffset="4349">4934 2860 13643,'-16'-46'839,"1"0"1,-3-8-1,2-1 281,7 11 1,2 2-986,-2 4 0,10 9 1868,38 21-1823,6 47-120,-12-1 0,5 9 0,-3 0 142,-9-10 1,-2 0 0,1 4-203,6 10 0,3 7 0,-1 0 0,-4-5 623,-4-9 1,-3-2 0,0 0-624,5 12 0,0 1 0,-2-5 0,-3-6 0,-2-4 89,-3-6 1,-1-2 973,11 18-434,-4-17-522,-11-30-17,-5-31 0,-3-14-45,-2-1 0,-2-5-308,0 0 1,0-6 0,0 2 291,0 4 1,0 1 0,0-1-30,0-2 0,0-2 0,0 1 0,0 1 0,0-1 0,0 1-60,0 2 0,0 1 1,0 0-121,0-17 0,0 3-32,0 8 1,0 2-374,0 6 0,0 4-1102,0-21-832,0 17 2519,3 20 0,7 17 0,5 9 0</inkml:trace>
  <inkml:trace contextRef="#ctx0" brushRef="#br0" timeOffset="4632">5969 2662 17788,'5'28'2068,"-16"27"-1198,-1-18 0,-1 2-825,-2 1 0,1 0 0,-2 2 0,3 0 490,5-3 1,5-2-536,10 26 90,7-7-90,13-27 0,-5-22 543,-2-12-543,-3-9 90,-7-46-90,-4 2 0,-8-2 0,-2-1 326,1 25 1,-1 2-552,-2-8 1,-2 2-406,-4 2-449,0 13-231,-2 10-8521,-1 7 9208,-3 6 0,2 2 0,-2 0 0</inkml:trace>
  <inkml:trace contextRef="#ctx0" brushRef="#br0" timeOffset="5021">6270 2657 21522,'10'-10'1260,"0"2"-176,2 3-1084,-3 9 448,4 9-448,0 15 0,3 8 0,1 10 0,-1 0-3017,-4 0 3107,-2-8 384,-6 0-384,0-21-90,-4-8 89,0-24-89,0-16 90,0-14 0,1 1 0,2-5-45,4-3 0,3 0-45,-2-2 0,4 2 45,9-1 0,5 7 3437,7 9-3392,12 4 0,-14 40 0,-1 12 0,4 34-90,-11-9 45,-9-10 0,-2-1-495,-1 5-359,-3-10-631,-4-14-988,-4-18 2428,-7-11 0,-4-9 0,-8-9 0</inkml:trace>
  <inkml:trace contextRef="#ctx0" brushRef="#br0" timeOffset="5569">6826 2189 21655,'15'-13'1889,"-1"6"-1440,-2 11-89,2 14 0,2 15-90,2 13-180,3 10-45,-8-12 0,-1 1-45,-1-12 0,-2 0 45,2 7 0,0 0 314,3 12-269,-7-23 0,-2-3-90,-2-54 0,-1-36 0,0-10 0,0 16 0,1 20 0,0-1-157,0-20 1,1-14 0,1 3 0,2 23 156,4 22 90,5 23-90,-2 28 0,-1 18 0,1 10 0,-4 2 90,-2-5-90,-4-5 0,-2-11 90,-2-9-90,0-20 0,0-35 0,2-13 0,0 8 0,2-4 29,3-7 1,3-4 0,1 1-30,4-6 0,2 1-336,-5 9 1,1-2 0,1 8 425,15-14-2851,6 97 2761,-21-11 0,-1 4 44,4 11 1,-1 1-148,-5-3 1,-3-3 12,0 12 0,0-11-180,-4-9-90,2-11 783,-2-12-1322,-2-6 3000,0-14-4260,2-6 2250,2-17 1,6-9-1,3-9 1</inkml:trace>
  <inkml:trace contextRef="#ctx0" brushRef="#br0" timeOffset="6183">7898 1656 22104,'-3'-31'2249,"-4"5"-1799,-1 1-90,-4 7-180,2 8-1,-4 3-89,-3 16 0,-1 11 0,-2 19-90,-3 17-780,13-23 0,0 2 780,-2 3 0,2 1 45,0 2 0,3 0-126,1-3 1,1 0 80,2 10 0,1-2 0,6 16-90,0-23 0,3-5 0,7-12 0,8-11 0,-4-26 0,4-15 135,-8-5 0,-2-3-45,-2 6 0,-2-2 90,3-11 0,-3-1 0,-1-18 0,-3 8 1547,-2 13-1637,-1 10 0,2 10 84,1 13-84,0 3 0,2 20 0,0 7 0,4 20 0,0 4 0,4 6-45,6-5 0,2-3-45,3-4 45,-1-10 0,1-11 45,0-43-90,5-25 90,-15 18 0,0-3-194,1-4 0,-1-4 224,-2-1 0,-1-4 0,-1 1-1371,-1-8 1,-1-1 1400,-2 8 0,0-2 0,-3 3 75,-2-1 0,-2 2-1,-1 5 1,-2 0-45,2-4 0,-2 3 0,-5-11-90,3 1 0,2 40 0,3 18 90,0 18 186,0 23-246,6-4 0,5 9 0,1-4-30,-1 1 0,3 0 487,2 5 0,4 3 0,1-6-577,2-8 0,1-5-335,0-1 1,3-1-1375,12 11 0,0-1 1799,-15-17 0,0 0 0,6 5 0,-4-2 0,-7-3 0</inkml:trace>
  <inkml:trace contextRef="#ctx0" brushRef="#br0" timeOffset="6493">9409 2098 22914,'25'-18'2249,"-5"5"-2069,-10 6-1,-4 9 1,-17 10 0,-12 16-90,-25 18-1128,5-9 1,-8 7 0,-2-1 1037,4-3 0,-1-1 0,-9 4 45,17-14 0,-5 4 0,-4 2 0,-3 1 0,-1 0 0,1 0 0,1-1 0,2-3-389,-4 3 0,3-3 1,0 0-1,-1-1 1,-1 1-1,-3 1 374,7-4 0,-2 1 0,-2 0 0,-1 2 0,-1-1 0,0 0 0,1-1 0,0 0 0,3-2-227,-7 3 0,2-1 0,1-2 0,0 1 0,0-1 0,0 0 0,-1 1 197,5-3 0,0 1 0,0-1 0,-1 0 0,1 0 0,-1 1 0,0-1 0,1 1-120,-1 0 1,0-1 0,-1 1 0,1 0 0,0 0 0,0 1 0,0-1 0,0 0 119,0 0 0,1 0 0,-1 1 0,1-1 0,0 1 0,0-1 0,0 1 0,1-1-34,-6 4 0,1-1 0,0 0 1,0 0-1,0 1 0,-1 1 1,-2 0-107,6-2 0,-2 1 0,-2 1 0,0 1 0,0 0 0,1-1 0,0 0 0,3-1 1,1-2-71,-8 6 0,3-2 0,1 0 0,1-1 0,-1 0 0,-1 2-99,1-1 1,-2 2 0,-1 0-1,0 1 1,2-2 0,3-1-1,5-3 309,-6 3 0,6-3 0,2-2 0,1 1 0,-7 4 0,3 0 0,1-1 0,7-5 0,0 0 0,0-1 0</inkml:trace>
  <inkml:trace contextRef="#ctx0" brushRef="#br0" timeOffset="8325">25692 5904 17787,'-6'-20'4227,"-3"0"-3867,4-1 0,1 1 90,-4 0 89,7-3 1,-2 0 180,3-2-181,0-1 1,0-1-90,-6 1 0,0-2-1,-8 2 1,-6 3-90,-9 3 0,-11 9-360,-5 16 0,-3 6 0,8 3 0,-2 7-757,3 3 0,-4 6 0,0 2 0,4 0 757,3 1 0,4 0 0,0 9 0,1 9 0,-1 10 0,2 5 0,3-1 0,6-7-511,3 1 0,6-4 0,6 7 511,5-10 0,0 7 0,4 2 0,3 1 0,5-5 0,6-7-471,14 0 1,8-8 0,5-2 0,0-1 470,-2 2 0,0 1 0,2-4 0,4-6 0,1-8 0,3-4 0,2-6 0,-1-8-315,-2-12 1,1-7-1,-2-6 1,-3 0 314,3-3 0,-4-4 0,0-3 59,-4-2 0,2-2 0,-3-4 0,-6 0-59,-4-5 0,-7-2 0,-3-2 0,-2 0 0,-3-2 0,-3-1 0,-3-1 0,-3-1 0,-3 0 0,-4 0 0,-2 0 0,-3 0 190,-2 0 0,-2 1 1,-3 1-191,-3 2 0,-1 1 0,-2 1 0,0 4 0,-2 1 0,-3 1-317,-9-3 0,-4 2 0,-4 8-973,0 11 1,-4 7 0,0 2 1289,-20-6 0,-1 12 0,21 16 0,0 9 0,3 2 0,-5 13 0,0 0 0</inkml:trace>
  <inkml:trace contextRef="#ctx0" brushRef="#br0" timeOffset="9628">17116 10402 22644,'0'-45'3418,"0"-4"-2428,-5-7-1,-4 0-449,-5-2-540,-1 23 0,-3 3 0,-11-9 0,-19 3 0,14 52 0,-1 19 0,9 6 0,2 10 0,2 7 0,6 1-575,5 2 0,6 5 0,2 2 0,2 1 0,-1-2 575,-3-4 0,-2 0 0,2 0 0,6-1 0,9 0 0,12-1 0,10 4 0,6-1 0,3-4 0,0-6 0,-2-10 0,5-5 0,0-12 0,5-1 0,5 4 0,6 0 0,0-5 0,-6-11 0,6-20 0,-6-12 0,2 0 0,-17-18-450,-36 5 0,-11-13 0,-9-11 1,-7-6-1,-5-6 0,-4-2 0,-1 0 1,0 3-1,2 6 0,4 7 0,5 12-1233,-8-14 1,3 14-1,-8-10 1683,8 7 0,-6-12 0,-4-8 0,-4-6 0,0 0 0,-2 4 0,2 8 0,3 11 0,3 16 0,5 20 0,-11 34 0,5 31 0,0 2 0,-2-4 0,0-1 0,0 1 0</inkml:trace>
  <inkml:trace contextRef="#ctx0" brushRef="#br0" timeOffset="10057">13689 13365 24623,'-60'0'989,"-1"0"1,5 0-1,2 0-899,8 0 0,1 0 45,-2 1 0,14-7 405,29-13-540,34-6-1366,6 10 0,11 0 0,4 1 1366,-6 1 0,1 1 0,5 0 0,5 0 0,-6 2 0,6 1 0,3-1 0,3 0 0,2 0 0,0 0 0,0 1 0,-4 0-211,5 0 0,-2 1 1,-1-1-1,1 2 0,1-1 1,3 0-1,2 0 211,-13 2 0,-2-1 0,1 0 0,0 0 0,2 0 0,2 0 0,2 1 0,5 0 0,4 1 0,4 1 0,7 1 0,-36 1 0,4 2 0,2-1 0,2 1 0,3 0 0,3 0 0,1 1 0,3 0 0,1 0 0,2 0 0,2 1 0,1 0 0,1 0 0,2 0 0,1 0 0,0 1 0,2-1 0,0 1 0,1 0 0,0 0 0,0 0 0,1 0 0,-1 0 0,0 0 0,0 0 0,0 1 0,-1-1 0,-1 0 0,0 0 0,-2 0 0,0 0 0,-2 0 0,-1-1 0,-2 1 0,-1 0 0,-2-1 0,-2 0 0,-2 0 0,-2 0 0,-3 0 0,-2-1 0,-2 0-104,26 1 1,-5-1 0,-5 0 0,-3-1 0,-4 1 0,-2-1 0,-1 1 0,-1-1 0,0 0 0,2 1 0,1-1 0,3 1 0,4 0 0,5 1 0,5 0 86,-24-1 0,5 1 1,3 0-1,4 0 1,2 1-1,4 0 1,2 0-1,3 0 1,2 0-1,1 0 0,2 1 1,2 0-1,0-1 1,1 1-1,1 0 1,0 0-1,-1 0 1,0 0-1,0 0 0,-1-1 1,-2 1-1,-1 0 1,-2-1-1,-1 1 1,-3-1-1,-3 0 1,-2 0-1,-4 0 0,-3-1 1,-3 0-1,-5 0 1,-4 0-1,-4-1 1,-5 0-1,-5 0 1,-5 0-1,-6-1 0,-6-1-2051,26-4-721,-103-5 2789,11 2 0,-5 1 0,7 2 0,-2 1 0,-1-1 0,-7 0 0,1 0 0,-1 1 0</inkml:trace>
  <inkml:trace contextRef="#ctx0" brushRef="#br0" timeOffset="10725">16836 14188 22284,'-24'-5'4228,"-4"2"-4048,6 8 180,-5 10-1,4 18-89,-7 15-90,5-5 0,-3 8 0,1-4-45,1-3 0,0 1-876,-2 2 1,-2 5-1,2-8 741,7-12 0,1-6 0,-16 15 194,3-18-194,5-13 161,10-39 1,6-15-162,9-8 0,6-5-271,-3 12 0,2-3 0,5 0 271,7 1 0,5-2 0,5 2 0,5 4 0,12 4 0,7 4 0,3 3 0,-2 1 0,2-8 0,-1 3 0,7 8 0,-7 14 0,6 3 0,3 6 0,-2 6 0,-5 10 0,-5 13 0,-2 12 0,-3 6 0,-1 2 0,-1-3-152,5-1 1,-1-2 0,-2 3 0,-3 7 151,-7 2 0,0 6 0,-1 5 0,-4 0 0,-4-2 0,-5-6 0,-5 10 0,-8-5 0,-4 2 0,1-3 0,-3 3 0,-3-1 0,-5-5-459,-9-2 1,-6-5 0,-3-1 458,-4 0 0,-4-2 0,-3-2 0,-4-1 0,-3-3 0,-2-2 0,-4-2 0,-2-1 0,-2-4 0,-2-2 0,-2-3 0,0-3-600,-2-2 0,0-2 0,-1-3 600,3-3 0,-1-4 0,-4-2 0,11-3 0,-6-3 0,0-1 0,1 0 0,6-1 6,-4-1 0,5-1 1,-2-2-7,-4-2 0,-5-2 0,6-2 0,16-2 0,10-19 0,42-13 0,31 28 0,23 7 0,2 3 0,-8 0 0,2 2 0,10 2-85,-20 4 1,6 0-1,6 2 1,2 0-1,2 1 1,-1 1-1,-1 0 1,-5 0 84,6 1 0,-4 1 0,-1 0 0,1 1 0,3 1 0,7 1-35,-17-1 1,4 0-1,4 2 1,2 0-1,2 0 1,1 1-1,1 0 1,-1 0-1,-2 0 1,-1-1 0,-3 1-1,-3-1-44,7 1 0,-4 0 1,-2 0-1,-1-1 0,-1 1 1,1 0-1,2 1 1,2-1-147,-2 1 0,2 0 0,2 0 0,1 0 0,0 1 0,0 0 0,-1-1 1,-1 0-1,-3 0 0,-3-1-212,5 1 0,-3 0 0,-2-1 0,-1 0 0,-1 0 0,-1 0 1,1-1 392,7 1 1,-1 0 0,-1 0 0,0-1 0,-1 0 0,0 0 0,6 0-1,-1 0 1,0 0 0,-1-1 0,0 0 0,-5-2 0,0 1 0,1-1 0,-1 0-1,0 1 1</inkml:trace>
  <inkml:trace contextRef="#ctx0" brushRef="#br0" timeOffset="12212">24909 1752 21565,'-12'-50'959,"0"0"1,4 14-1,0 0-644,-1-9 0,1 3 224,3-4 361,2-3-630,3 22 0,1 1-1,11 26-89,10 15-90,9 13 0,9 11 0,-3 1-90,1 9 0,-1 4-507,-5-10 1,3 5 0,0 2 0,-6-1 536,-2 5 0,-5 0 0,-2 1-30,1 1 0,-2 2 0,0 6 0,-5-15 0,-1 4 0,1 3 0,-2 1 0,0 0 0,-1-3 0,0 5 0,-3-2 0,0 1 0,0-1 0,1 1 0,0 0 0,2 2 0,-1 0 0,-1-3 0,-2-2 0,-1 18 0,-3-4 0,-2-14 0,-1-4 0,0 1 0,0-31 0,0-11 0,0-3-450,0-7-90,0 0 540,-16-56 0,1 21 0,0-6 0,1 0 0</inkml:trace>
  <inkml:trace contextRef="#ctx0" brushRef="#br0" timeOffset="12731">24710 3130 22014,'-54'18'1620,"8"1"-1261,17 2 91,18 6-180,20 9 0,23 10-225,-10-19 0,5 2-307,7 2 1,6 4-1,2 1 292,4 4 0,1 1 0,2 2-186,-5-5 0,1 2 0,1 0 0,-3-2 156,4 5 0,-1-3 0,-2 1 120,-3-2 0,-1 0 0,-4-4-1103,-5-4 0,-2-5 1387,3-1 1,-2-7-315,1-13-90,-6-29 268,-11-13 0,-1-6-268,-1 8 0,1-1 40,5-19 1,1-1-41,-4 12 0,1 1 0,0-3 0,0 0 0,0 2 0,-1-1 0,-1 2 0,0 0 0,-1 3 0,-1 1 0,-2 3 0,0 1 0,6-26 2888,-4 10-2888,-2 10 0,-3 8 0,-3 6 0,-2 8 0,-12 7 0,-35 25 90,-11 8-165,7 0 0,-3 2 75,-1 0 0,-2 0 0,14-5 0,-2 0 0,0 0 30,-2 0 0,-1 0 0,1 0-517,0-1 1,1 0-1,0 0 487,-16 5 0,0 1 0,16-6 0,-1 0 0,3-1-359,0 1 1,1-1 358,-4 3 0,4-4 90,4-4-180,9 0 0,10-10-102,2 4-797,9-5 1241,-5 4-252,-14 2 0,-5 6 0,-15 1 0</inkml:trace>
  <inkml:trace contextRef="#ctx0" brushRef="#br0" timeOffset="13528">14310 10504 24443,'-35'-16'719,"1"1"1,-28-11-630,12 1 0,13 10 0,15 2-90,15 8 90,21 10-90,25 5 0,-7 0 0,4 1-252,9 1 0,8 1 252,-7-2 0,9 2 0,3 0 0,0 0 0,-6-1-506,7 2 0,-5-1 0,6 1 506,0 1 0,8 1 0,1 0 0,-3 1 0,-8-2-60,-5 0 0,-6-1 0,0 0-628,4 1 1,1 0 0,-7-2 57,-5 0 0,-7-3-1528,6 2 2158,-36-24 0,-6-6 0,-2-13 0</inkml:trace>
  <inkml:trace contextRef="#ctx0" brushRef="#br0" timeOffset="13917">15325 10158 23094,'-10'-33'2698,"4"9"-2608,2 7 0,4 10-90,7 16 0,24 27 0,1 6-2011,-5-8 1,1 2 2010,-4-5 0,-1 2-45,2 2 1,0 1 238,0-1 0,0 1-194,7 14 0,-1 3 0,-6 4 0,-3 1-266,1 1 1,-6 0 265,-9 3 0,-8-1 0,-7-10 0,-5-2 45,-4 4 0,-5 1-1022,-3 1 1,-3-1 976,-3 1 0,-3 0 45,-2-3 0,-1-2 578,1-4 1,-2-3-579,3-6 0,-1-3 109,-3 0 1,1-3 25,-12 5 419,-1-7-509,29-25 2798,11-16-2888,10-49 44,5 28 1,2-3 143,3-21 1,3-7-189,-1 5 0,2-4 0,-1 2-918,-2 10 0,0 2 1,-1-2 894,0 1 1,-1-3-1,1 1 1,-2 3-68,-1 2 0,-1 2 0,-1 2-970,3-19 1,-2 2 564,-2 7 1,-1 1-169,-1 7 0,-1 2-147,0 6 1,-2 3-1620,-4-25 2429,-4 16 0,-5 15 0,-2 9 0</inkml:trace>
  <inkml:trace contextRef="#ctx0" brushRef="#br0" timeOffset="14931">12735 15875 24173,'-37'0'2789,"-10"0"-2610,31-13-89,10-4-90,47-14 0,21-3-1329,-8 4 1,6-1 1328,-14 8 0,5-2 0,1 0 0,0 1 0,-3 1 0,-1 1 0,2 0 0,4 0-15,0 1 0,4-1 0,3 1 0,1-1 0,-1 1 0,-3 2-397,-2 0 1,-2 1-1,-1 1 1,1 0 0,2-1 411,1 0 0,4 0 0,1-1 0,-1 2 0,-2 0 0,-5 2 0,2 1 0,-4 2 0,-2 1 0,-1 0-601,9-3 1,-1 2 0,-3 0 600,-8 2 0,-2 1 0,-1 0 135,20-6 0,-5 1-90,-21 5 0,-3 0-45,2-3 0,-7 0-90,-12 2 690,-14-3-2129,-17 5 2523,-1-1-2433,-7 1 2672,2-7-1233,-3-3 0,-5-7 0,-3-3 0</inkml:trace>
  <inkml:trace contextRef="#ctx0" brushRef="#br0" timeOffset="15605">14533 14488 22104,'-18'-21'3508,"2"1"-3148,4 7-180,5 5 90,0 4 270,2 42-450,0 7-1,-1 6-44,3 6 0,0 4-508,0-8 0,-1 3 0,0-1 493,4-8 0,0 0 0,0-1-30,-2 1 0,1 1 0,0 2 0,1-1 0,-1 3 0,2 0 0,-1-1-30,1 11 0,0-1 0,1 0 0,-2-1 0,1-1 0,0-2-210,1-9 0,-1-1 1,0-8-391,1 14-1169,-2-17 989,0-41 522,-1-26 0,-1-24 1,-1-14-1,-1 0 0,2 11 468,-1 5 0,-1 5 0,0-10-333,0 10 0,-1-10 0,0-5 0,-1-3 1,0 0-1,0 2 0,-1 5 0,1 8 483,-5-18 0,0 9 0,0-3-173,0 0 0,-1-5 1,2 4-1,2 8 231,4 2 1,5 10-389,20-9 0,31 44 0,13 21-30,-15 8 0,8 8 0,-5-1 30,-1 1 0,0 2-760,3 3 1,4 5 0,-8-2 759,-11-3 0,-5 0 0,-2-1 0,-3 0-403,-2-4 1,-3 0 492,12 20 1879,-9-10-1789,-16-5 89,-4-3 110,-19 0-199,-6 8 0,-14 6-61,3-8 1,-6 6 0,2-2-30,-1 1 0,0 0-30,-4 4 0,-4 4 0,3-5 75,1-3 0,3-3-45,-1 0 0,-2 0 88,7-5 1,-2 1 0,2-2-134,-2 2 0,0 0 0,-11 15 0,4 0 0,18-18 0,5-1-135,-12 25 90,17-12-90,14-13 2905,2-8-2995,5 0 1469,-2-14-1469,2-3-449,-2-5-1260,-3 0 899,-1-5-2698,-10-16 3688,-2-5 0,-7-14 0,-1 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46:54.173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9242 2367 17697,'12'0'4947,"-5"0"-4587,-1 0 90,-6 0 3867,0 0-3957,1-4-180,0 3 0,1-6-90,-2 6-90,0-1 0,0 29 0,0 25 0,0 4 0,0 6 0,0-8 0,0 6 0,-3-4 0,-1 6 0,-1 6 0,0 5 0,3-19 0,0 5 0,1 4 0,-1 1 0,1 0 0,-1-1 0,0-4 0,0-5-848,-3 15 0,0-8 0,0 0 0,1 5 848,1 1 0,0 14 0,1 2 0,0-10 0,1-21 0,1-32-2609,2-66 2609,4 0 0,2-3 0,-2 7 0,-1 0 0,6-14 0,0 1 0</inkml:trace>
  <inkml:trace contextRef="#ctx0" brushRef="#br0" timeOffset="688">11009 2520 23274,'28'4'2069,"-12"6"-1620,-7 11 91,-35 30-450,-1-21 0,-5 1-45,0 2 0,-6-2-333,-2-8 1,-7-2-1,3-5 333,-2-3 0,0-5-1238,-18 0 1,0-5 1282,18-7 0,0-5 0,-16-12 0,0-6-181,18 5 1,2-4 150,2-5 0,0-6 0,7-1-15,7-14 0,8-2-45,1 0 0,8 0 0,12 1 0,13 3 0,21 3 0,14 7 30,-10 15 0,5 4 0,2 3 0,12-1 0,3 4 0,3 13 37,-7 17 0,2 12 1,0 6-1,-6-1-530,-1 2 0,-5 2 1,-2 7 484,-6 3 1,-1 8-1,-4 3 1,-7 1-1,-10 2 1,-6 3-1,-4 0 1,-1-2-219,1 3 1,-2-2 0,-3 6 195,-4-8 0,-1 5 0,-2 2 0,-5 1 0,-5-3-34,-5-11 1,-5 0 0,-3-1 0,-2-1-1,1-1 1,2-2 33,0 11 0,4-3 0,-4-2 0,-9-3-1260,-4-12 0,-10 2 0,-5-2 0,2-4 1,4-9-1,10-10 1260,-22-16 0,-7-15 0,16-13 0,63-6 0,1 0 0</inkml:trace>
  <inkml:trace contextRef="#ctx0" brushRef="#br0" timeOffset="1207">12085 2337 21295,'-7'-34'3868,"-22"-5"-3419,2 20-179,-9 25 0,0 15-180,13 24 0,5 8-90,-6-6 0,4 2 45,10 12 0,10-4-45,16-4 0,7-26 0,4-6 90,19 0 0,-3-22 0,-1-11 90,-13-16 0,-4-8-291,0 3 0,-4-3 156,-6-6 0,-10 0-45,-14 5 0,-7 3-180,-9-8-684,-9 24 1,-5 10-666,-9 25-1447,14 2 0,3 5 2976,-7 30 0,21-24 0,3 1 0,1 1 0,0 0 0</inkml:trace>
  <inkml:trace contextRef="#ctx0" brushRef="#br0" timeOffset="2099">13445 2377 21295,'3'51'346,"0"-1"1,-5-4 0,-2 12 0,-1 8 0,-1 5 0,0 2 0,0-3 0,1-5 0,2-9 0,1 2 0,2-7 0,-1-2 0,0 8 0,-3 6 0,-1 0 0,1 0 0,0 0 0,0-1 0,-1 1 0,1 0 0</inkml:trace>
  <inkml:trace contextRef="#ctx0" brushRef="#br0" timeOffset="2555">14537 2316 23190,'-9'65'359,"-1"0"1,0 0 0,1-1 0,-1 1 0,0 0 0,1-1 0,2 3-1,4-2 1,-1-3 0,-3-4 0,-6-5-360,-16 9 0,-5-8 0,0-16 689,-17-16-689,2-15 242,-8-14-242,37-23 0,1-20 0,0-13 0,2-8 0,3 0 0,3 6 0,4 13 0,5 2 0,6 7 0,0-9-242,-5 0 0,-2-13 1,-2-6-1,2-1 1,5 6-1,5 11 0,9 18 242,34 4 0,15 32 0,-23 19 0,6 14 0,4 12 0,-2 5 0,-5 0 0,-9-4 0,-8 1 0,-9 0 0,-2 2 0,4 4 0,7-2 0,7 3 0,1 3 0,-3 2 0,-8 0 0,-13 0 0,-16 4 0,-13 2 0,-8 2 0,-5-3 0,0-3 0,4-8-779,-6 9 1,-1-8 0,-5 3 778,9-11 0,-4 6 0,-2 1 0,0-1 0,0-6 0,3-9 0,-4-3 0,1-8 0,-1-3 0,-16 7 0,0 0 0</inkml:trace>
  <inkml:trace contextRef="#ctx0" brushRef="#br0" timeOffset="3127">7752 1808 21475,'19'-37'2113,"0"0"1,7-12-1664,-4-6-90,-16 35 269,-8 7 91,-12 15-540,-6 25 0,-7 22 0,-1 9 0,1-5-1598,-3 4 1,2-2 0,-3 8 1417,6-11 0,-2 4 0,-1 3 0,0 4 0,0 0 0,1 2-177,5-9 1,0 2 0,1 2 0,-1 1 0,2 0 0,0-1 0,0 0 0,2-3 176,0 1 0,2-3 0,0-1 0,1 1 0,0 0 0,0 1 0,0 3-169,1-4 1,-1 1-1,-1 2 1,0 1-1,1 0 1,1 1-1,2 0 1,1 0-1,3-1 169,2 5 0,2 2 0,2 0 0,2-1 0,1 0 0,1-1 0,0-1 0,1-3-169,0 5 0,1-3 0,0-2 0,2 0 0,4 1 0,3 5 169,1-13 0,2 3 0,3 3 0,1 1 0,2 0 0,1 0 0,1-2 0,1-2 0,0-4 0,-1-5 0,8 7 0,1-5 0,0-4 0,3-2 0,1 0 0,3 1-78,2 3 1,2 1 0,2 1 0,2-1 0,3-2 0,1-3 0,2-4-587,-3-7 1,3-4 0,2-1-1,1-3 1,1-1 0,-1-1 0,0-2-1,-3 1 664,6 2 0,-2-2 0,-1-1 0,1-2 0,1 0 0,3-1 0,-7-2 0,3 0 0,1-1 0,1-1 0,1 0 0,-2-1 0,-2-2 0,-3-1 0,10-3 0,0-1 0,-1 1 0,1-1 0,-1 1 0</inkml:trace>
  <inkml:trace contextRef="#ctx0" brushRef="#br0" timeOffset="3585">15110 1097 22104,'24'-39'1709,"6"6"-1259,14 8 270,19 12-151,-22 19 1,6 9 0,-3 2-2157,-4 2 0,-1 3 0,0 5 1722,2 4 0,3 4 0,-2 4 0,-3 3-126,-5 4 1,-3 3 0,-2 3-1,-1 2 9,-3-5 0,-1 3 0,-1 2 0,-1 0 0,0 2-137,-4-5 0,0 1 1,-1 1-1,-1 1 1,0 0-1,-1 1 119,0 2 0,0 1 0,-2 0 0,0 1 0,-1 0 0,-1 0 0,0-1 0,0 0 0,-2 0 0,-1 2 0,-1 2 0,-3 5-118,-3-8 1,-2 3-1,-1 5 1,-1 1 0,-1 2-1,-1 0 1,-1-1-1,1-3 1,-1-2 0,1-4 117,-1 2 0,0-4 0,0-2 0,-1-2 0,0 1 0,-2 2 0,0 3 41,0-4 1,0 2 0,0 3-1,-1 1 1,-1 0 0,0 0-1,-2 0 1,-1-2 0,-2-3-1,-1-3-41,-7 10 0,-3-3 0,-3-2 0,-1-2 0,1-2 0,0-3 0,3-2-225,-5 11 0,2-6 0,0 0 1,-5 3-445,5-11 1,-3 4 0,-2 2 0,-1 0 0,1-3 0,2-5-1,4-7 669,-3 0 0,3-8 0,-1 1 0,-5 4 0,-2 0 0,3-5 0,4-9 0,-1 0 0</inkml:trace>
  <inkml:trace contextRef="#ctx0" brushRef="#br0" timeOffset="3957">16215 4969 25612,'-1'57'494,"1"1"1,-1-1 0,1 0 0,0 0 0,-3-4 0,0 2-495,1-7 0,1 11 0,-1 8 0,1 2 0,-1-2 0,-1-8 0,0-11-1067,-4 11 1,-1-7 1066,-2 13 0,2-1-1035,1-21 1,1-5-378,0 13-1557,2-10 3056,8-34 0,8-24 0,5-8 0</inkml:trace>
  <inkml:trace contextRef="#ctx0" brushRef="#br0" timeOffset="4229">16742 5366 24533,'5'-40'3328,"-7"73"-3328,2-10 45,-1 19 0,3 6-45,16 16 0,9-5 0,0-25 0,8-6 0,1-11 0,4-6 45,0 1 0,1-7 0,-2-12 0,-4-11 180,-6-15 0,-6-7-225,-8 8 0,-4-4 0,-3-30 0,-7-1 0,-8 26 0,-4 2 0,-5-12 0,-3 4 0,-17-4-90,-5 16-1080,-5 17-629,-5 13-1079,-4 18 2878,-6 10 0,30-6 0,-1 1 0,-2 3 0,1-1 0</inkml:trace>
  <inkml:trace contextRef="#ctx0" brushRef="#br0" timeOffset="4806">19630 2652 23274,'-15'0'2428,"3"0"-1618,6 0-181,2 0 91,6 0-180,7 7-360,12 3-180,19 11 0,-12-10 0,7 1 0,11 0 0,7 1 0,0-1-221,-8-3 1,0-1 0,2 1 220,2-1 0,3 0 0,1 0 0,-4-1-1051,4-1 1,-3-1-1,0-1 1051,0 0 0,-1-2 0,-1 0 0,19 3 0,-2-1-912,-7-3 1,-2-1 866,-9 3 0,-3-1-426,-7-2 0,-3 0-608,17 0-181,-19 0 1338,-26 7 1,-23 1 0,-21 7 0</inkml:trace>
  <inkml:trace contextRef="#ctx0" brushRef="#br0" timeOffset="4990">19946 3277 16189,'-43'19'659,"0"0"1,3-2-1,3 0 2670,-16 10-2339,17-4-181,23-5 1,70 6-810,-18-14 0,6-3-232,6 1 1,6 0-1,1-2 232,3-1 0,1-1 0,1 0-164,-11 0 1,1 0 0,1-1-1,0 1 164,1-1 0,0 0 0,0 1 0,0-1 0,-3 1 0,0 0 0,0-1 0,2 1-180,6 0 0,3-1 1,-2 0-1,-4 0-390,-2 0 1,-4 0-1,1-1-540,5 0 0,1 0 0,-8-1 1110,-13-1 0,-5 0 0,15-5 0,-14-1 0</inkml:trace>
  <inkml:trace contextRef="#ctx0" brushRef="#br0" timeOffset="5452">26712 2047 25073,'0'-46'877,"0"0"0,0-6 0,0-3 0,-6 28-877,-1 33 0,-5 13 0,-4 11 0,-4 11 0,-2 9 0,-2 8 0,-1 7 0,-2 6 0,0 4 0,0 4 0,1 3 0,1 0 0,2 1 0,3-2 0,2-1 0,5-4 0,3-4 0,5-6 0,6-7-116,7 3 0,7-2 1,6-2-1,5-3 1,4 0-1,3-1 1,1 0-1,0 0 1,0 0-1,-2 2 1,-2 2-1,-4 1 1,-6 4-1,-5 2 1,-8-7-1,-5 3 1,-3 3-1,-5 3 1,-2 1-1,-3 2 1,-1 2-1,-3 0 1,0 1-1,0 0 1,0 0-1,0 0 1,2-2-1,1 0 1,2-2-1,4-2 1,2-3-1,5-2 1,4-3-1,4-3 1,6-5-1,31-4 0,-1-1 1,1 0-1,-1 0 1,1 0-1,-1 0 1,1 1-1,-1-1 1,1 0-1,-1 0 1,1 0-1,-1 0 1,1 1-1</inkml:trace>
  <inkml:trace contextRef="#ctx0" brushRef="#br0" timeOffset="5697">29522 1935 19669,'-1'-46'112,"1"-1"1,0 1-1,4-15 1,7 5 1048,3 12 1,11 12-1162,13 23 0,11 14 0,2 11 0,-9 8 0,1 10 0,1 8 0,1 1 0,-2 0-170,2-1 1,1-1-1,-1 3 1,-1 4 0,-2 7 169,-11-7 0,1 5 0,-1 5 0,0 2 0,-2 2 0,-1 0 0,-1 0 0,-3-3 0,-3-4-60,1 7 1,-4-4 0,-3-1 0,-1 0-1,-2 2 1,0 2 59,-1-5 0,1 3 0,-1 0 0,-2 2 0,0 1 0,-3-1 0,-3-1 0,-3-1 10,-5 7 0,-4-1 0,-4 0 0,-2 0 0,-1-2 0,0-1 0,1-3-10,0-2 0,0-3 0,0-2 0,-1 0 0,-1 0 0,-2 2-125,-1 1 1,-1 2 0,-2 0-1,-1 1 1,0-2 0,0-3 0,0-4 124,-7 9 0,0-5 0,0-3 0,0 0 0,2-5 0,0-1 0,-1-1 0,0 0 71,-4 2 1,-1 0 0,0-2-1,2-3-701,3-2 1,1-3-1,0-2 74,-3 3 1,0-1-1,4-7 556,-9 0 0,19-30 0,9-15 0</inkml:trace>
  <inkml:trace contextRef="#ctx0" brushRef="#br0" timeOffset="6017">31422 4380 17607,'0'-28'-405,"0"0"0,-5 0 1,-2 0-1</inkml:trace>
  <inkml:trace contextRef="#ctx0" brushRef="#br0" timeOffset="7059">31394 4237 26152,'0'-5'450,"0"0"-270,0 5 90,0-4-181,0 3 361,0-4 360,0 5-810,-6-4 0,-1-4 0,-8-8 0,-7-2 90,-7-2-90,-6 2 0,-3 1 0,2 4 0,2 2 0,0 6 0,12 3 90,5 9-90,11 31 0,8-7 0,3 5 0,8 17 0,5 4 0,1-11 0,5 0 0,2 0 0,4 2 0,4 0 0,0 0 0,3 0 0,1 1 0,-2-1-297,-4-4 1,-1 0-1,-3-2 297,2 5 0,-6-1-200,-10 4 0,-8-4 200,-13 5 0,-11-13 0,-6-3 0,-3-12 0,-6-6 0,-19 1 0,4-21 0,32-34 0,11-21 0,-2 5 0,-13 8 0,6-2 125,17 0 0,9-7 0,3-1 0,1 8-125,8-10 0,1 8 0,-7 13 0,-2 0 0,5-9 0,-1 3 423,0-1-423,-5 5 0,-3 1 0,-15-6-360,-8 10-539,-8 1-2250,-27 13 3149,-7 16 0,5 5 0,0 13 0</inkml:trace>
  <inkml:trace contextRef="#ctx0" brushRef="#br0" timeOffset="13067">8881 5035 21835,'-5'5'2698,"-4"-4"-1978,4 4 89,-1-5 720,-1 0-989,6 0-90,-3 0-450,10 0 0,1 0 0,21 0 0,-1-3 0,20-2 0,0 0-281,10-5 281,8 2 0,-30 2 0,1 0 0,21-3 0,1 0 0,-12 1 0,1 0 0,6-1 0,6 0 0,-4 0-235,-4 1 0,0-1 235,4 0 0,5-1 0,-6 0 0,-6 2 0,-3 0 0,13-3 0,-1 2 0,-21 2 0,-2 1 0,1 1 0,-1 0 0,2 0 0,-1 0 0,1-1 0,0 0 0,1 0 0,1 1 0,-2-1 0,1-1 0,13 1 0,2 0 0,-3-1 0,0 1 0,-2 1 0,-2-1 0,-7 1 0,-4 1 0,2 1 0,-6 1 0,2-1 0,-10 1 0,2-4 0,-10 4 0,-2-1 267,0 3-267,2 0 484,4 0-484,-1 0 0,1 0 0,0 0 0,-7 0 0,1-2 0,-6 2 0,-2-5 0,3 0 0,-2-1 0,3 1 0,-4 1 0,4 3 0,-1-1 0,2 2 0,1 0 0,8 0 0,-4 0 0,5 0 0,-8 0 0,-3 0 0,-4-2 0,-2-3 0,-6-8-1979,-2 0-1169,-6-5 3148,-5 5 0,-5 5 0,-3 4 0</inkml:trace>
  <inkml:trace contextRef="#ctx0" brushRef="#br0" timeOffset="14543">13092 4766 20665,'-10'0'3238,"1"0"-2698,3 0 539,-3 0-359,4 0-270,-1 0-180,2 0-91,4-2 361,4-1-270,2 0 90,8 1-90,26 2-270,4 0 0,11 0 0,4 0 0,-15 0 0,2 0 0,12 0 0,8 0 0,-5 0-337,0 0 1,2 0 336,-2 0 0,9 0 0,1 0 0,-7 0 0,-7 0 0,-4 0 0,4 0 0,1 0 0,6 0 0,-3 0 0,-7 0 0,0-1 0,-6 0 0,3-3 0,-8-2 0,-12-8-3169,12-6 3169,-17 4 0,3 2 0,-13 6 450,1 3-450,-11 0 0,0 5 0,-4-5 3392,-7 4-4832,-2-1-1078,-11 2 2518,-2 7 0,-12 8 0,-6 9 0</inkml:trace>
  <inkml:trace contextRef="#ctx0" brushRef="#br0" timeOffset="17406">9181 5432 22554,'-18'-3'3328,"-16"1"-2878,6 2 180,-21 0-451,25 6 1,-4-4 90,14 9 630,8-9-810,0 2-90,13-4 0,15 0 0,8 0 0,16 0-206,3 0 206,8 0 0,-10 0 0,2 0 0,-11 0 0,1 0-732,12-1 1,0 0 731,-16 0 0,-1-1 0,31-5-249,-21 3 0,0 0 249,21-6 0,-22 3 0,0 1 0,18-5 0,2-1-277,0 2 277,0 0 80,-13 1 0,2 1-80,-11 1 0,-1 0 569,8-2 0,-3 0-569,10-3 0,-8-1 0,-13 5 0,7-2 0,-17 5 560,-2 2-560,-3 1 344,2-2-344,-5 0 0,0-1 0,1 3 242,-2 2-242,7 0 0,-1 0 0,-1-2 0,2-1 0,0-5 0,14 0 0,-11-2 0,6 5 0,-13 0 0,4 1 0,-8 3 0,3-4 0,-5 5 0,-5 0 0,2 0 0,-5 0 0,0 0 0,1 0 0,0 0 0,4 0 0,1 0 0,2 7 0,11-1 0,-6 6 0,6-6 0,-9-1 0,-3-5 0,-3 0 0,-28-7 0,-11 1 0,-26-7 0</inkml:trace>
  <inkml:trace contextRef="#ctx0" brushRef="#br0" timeOffset="26408">27211 3201 25432,'-10'0'450,"0"0"-360,2 0 90,0 0 0,3 0 0,1 0 360,4 0-361,0-5-89,4-3 90,28-27-90,15 3-90,-20 10 0,2 3 0,27-3 0,-21 15 0,-2 4 0,-5 3 0,-4 7 0,-3 4 0,-5 9 0,-6 8 0,-4 5 90,-9 8-90,-6-9 0,-2 2 0,-11 19 0,5-18 0,-2-1 0,-14 12 0,-1-5 0,-5-6 0,10-15 0,-4-2 0,-1-6 0,-2-2 0,0 1 0,0-3 0,-30-3 0,25-5 0,4-2 90,5-6-180,17 0 180,7-7-90,19 2 0,7 0 0,8 1 0,5 4 0,14 10 0,3 4 90,4 7-266,-3 0 1,-3 4 175,-7 11 0,-5 5-180,-1 0-90,-5 0-180,-2 0-89,-3-7-91,-5-3-269,-4-6-271,-5-8-719,-5-3-7942,-3-6 9453,-1-4 0,0-2 1,0-4-1</inkml:trace>
  <inkml:trace contextRef="#ctx0" brushRef="#br0" timeOffset="27271">27784 3130 23004,'-10'17'809,"-2"3"-719,-3 4 0,1 3 0,0-1-90,2 0 180,-1-6 90,3-5-90,4-7 180,-2-3-180,8-5-1,-4 0-89,4-5-90,0-1 90,4-8 0,9-11 0,3 5-90,10-7 90,7 12-90,-6 6 90,19 3-180,-21 6 90,24 24 90,-28-11-90,11 21 0,-23-5 90,-3-6-90,-17 20 0,1-17 0,-12 3 90,6-14-90,-4-2 0,10-8 90,-5 0 0,14-5-90,1 0 0,18-5 90,11-3-90,12 0 0,11 5 0,-18 11-90,0 10 180,-18 7-90,-1 6 0,-3 4 0,-6 6 0,-9 18 45,-9-28 0,-3-1 45,-17 26-90,-16-13 0,8-22 90,1-6 0,2-7 269,-4-4 1,10-4-270,7 0-90,13-4 90,11-2-90,3-9 0,2 4-90,3-4-270,0 5-1888,-2 2-1,-1 3 2249,-4 3 0,-11 2 0,-4 0 0</inkml:trace>
  <inkml:trace contextRef="#ctx0" brushRef="#br0" timeOffset="28220">28490 3140 21205,'0'-6'2249,"0"-1"-1800,0 7 181,0-2-450,-3 2 0,2 0-90,-8 0 90,7 0 0,-8 4-180,8-3 0,-3 10 89,5-9-89,0 9 90,2-9-90,2 2 90,4-6 90,0-6 0,2-2 0,-2-5-90,-1-8-90,-7 20 0,-6 3 0,-16 48 90,5 13-90,8-29 0,1 0 0,4 5 0,2-4 0,6-4 0,4-3 0,5-19 0,3-14 0,0-6 0,1-10 90,-3-10-90,-2-3 0,-6-2 0,-2 2 0,-4 6 0,0 7-90,-5 7-360,-4 9-539,-7 12-990,-4 10 1979,-5 8 0,0 15 0,-1 1 0</inkml:trace>
  <inkml:trace contextRef="#ctx0" brushRef="#br0" timeOffset="29926">15995 11296 23544,'0'-45'3328,"0"-1"-2429,0 2-89,0 6-810,0 5 0,0 8 0,0 7 0,2 48 0,0 8 0,0 4 0,-1 5-780,0-4 0,-1 1 780,1 4 0,-2 1 0,1 3 0,0 0 0,0-2 0,0 2-959,0-7 1,0 1-1,0-1 959,0 2 0,0-1-29,0 18 0,0-3 29,0 1-900,0-11-629,0-36-90,4-29 1619,11-44 0,5 6 0,-5 14 0,0 0 0</inkml:trace>
  <inkml:trace contextRef="#ctx0" brushRef="#br0" timeOffset="30508">17088 11103 21924,'29'-18'2339,"-3"3"-1979,-8 3 90,-4 6 89,-4 1-179,-4 5 0,-2 9 0,-2 7-90,-2 12 359,-16 24-359,-1-12-180,-20 14-451,-4-23 361,-10-1 0,-10-10 0,28-12 0,-1-3 0,-1 0 0,-1-3 0,-1-3 0,1-2 45,2-1 0,0-2-119,1-1 1,2-5 118,-5-9 0,4-6-45,-9-15 45,20 10 0,6-1-45,15-20 0,17 17 0,7 0 0,-2 10 0,2 1-164,16-6 1,3 4 163,-5 12 0,2 4 0,23 2 0,3 5 0,-15 5 0,0 3 0,-8-1 0,3 2 0,-2 3 0,18 15 0,-6 5-290,-15-5 0,-2 2 290,9 6 0,-7 7 0,-18 6 0,-11 7 0,-14-2 0,-8 4 0,0-1 0,2 10 0,-6 3 0,-8-12 0,-7 6 0,-2-2 0,5-10 0,3-9 0,1-4-180,-4 7 0,-2 3 1,6-13-181,5-16 472,4 1-562,4-16 48,8 0-1127,-2-5 954,3-2-2483,0-16 1469,0 4 1589,0-6 0,0 10 0,0 2 0</inkml:trace>
  <inkml:trace contextRef="#ctx0" brushRef="#br0" timeOffset="35013">14940 10595 18686,'0'-10'4588,"0"0"-3869,0 0 720,0-7 990,3-11-1799,0 5-540,1-4-90,-2 15 0,-2 2 0,0 0 0,0 2 0,0 0 0,0 24 0,0 4 0,-6 30 0,-2 11-406,0-23 1,-1 5 405,-1 9 0,-2 6 0,0-1-625,1-9 1,1-1-1,-1 3 625,0 1 0,-1 3 0,0 1 0,0-3 0,-2 5 0,1-2 0,-1 1 0,0 2 0,1 2 0,-1-1 0,0 3 0,0 0 0,0 0 0,0 2 0,0-1 0,1 1-572,0 0 1,0 0 0,0-1 571,1-2 0,-1 0 0,0 3 0,0-4 0,0 3 0,0 0 0,1-4 0,-1 2 0,2-3 0,-2 1 0,2-5 0,0 2 0,0-1 0,2-5 0,-3 16 0,1-5 0,2-3 0,0-2 0,2-4 0,0-2 0,2-5 0,1-1 0,-1-4 0,1-2-87,4-3 0,-1-1 87,-2 22 0,3-8 487,0-6-1207,7-42-899,4-14 719,0-17 1,0-8 75,4-6 0,0-4 824,-2 8 0,1-1 0,0-2 0,2-5 0,1-2 0,1 0 0,1-4 0,0-1 0,0 1 0</inkml:trace>
  <inkml:trace contextRef="#ctx0" brushRef="#br0" timeOffset="35883">15289 11098 20575,'6'-3'4318,"-2"1"-3239,-2 2-269,-2 0-720,2 0 0,2 0-90,4 0 0,4 5 0,4 0 0,12 1 90,-6-2-90,6-4 0,-10 0 0,-5-4 0,-2-4 179,-6-16-89,-5 1 0,-6-7 0,-5 10-90,-10 2 0,5 10 0,-8 1 0,4 23 0,5-3 0,3 14 0,6-7 0,6 1 0,13 4 0,-3-13 0,14 6-90,-6-17 90,1 4 0,-3-5 0,-4 0 0,-4 0 0,-3 0 0,-4-5 0,-13-5 0,0-1 0,-12-4 0,5 9 0,3 2 0,7 4 0,4 7 0,5-1 0,11 6 0,-1-2 0,11-4 0,-2-1 90,-1-5-180,0 0 180,0-12-90,-8 3 0,-1-13-90,-9 6-180,0-2-179,-6 5-1170,-6 6 359,-1 2-449,-7 12-899,4 3 2608,-2 9 0,-3 5 0,1 2 0</inkml:trace>
  <inkml:trace contextRef="#ctx0" brushRef="#br0" timeOffset="36423">18237 9945 22194,'12'-56'1596,"0"1"1,0 0 0,5-17 0,-5 20-1597,-12 41 0,0 52 0,0 2 0,0 13-987,-2-10 1,0 8-1,-1 5 1,0 0-1,0-2 987,0 7 0,1-2 0,-1 2 0,-1 5-207,1-16 1,0 3 0,-1 3 0,0 0 0,0 1 0,0-2 0,0-1 206,0 1 0,0-3 0,1 0 0,-1 0 0,-1 2 0,1 4-71,-1 0 0,1 4 0,-1 2 0,0 2 0,0 0 1,-1 0-1,1-3 0,1-2 71,-1-5 0,1-2 0,-1-2 0,1 0 0,0 1 0,-1 2 0,0 4-110,0-5 1,0 5 0,0 2 0,-1 2 0,1 1-1,-1-1 1,0-1 0,1-3 0,-1-3 0,1-5 109,-1 15 0,0-6 0,0-4 0,-1 0 0,1 3 38,0-4 0,-1 2 0,0 1 0,1-1 0,-1-2 0,1-4-38,-2 6 0,1-3 0,0-3 0,1-2 253,-1 4 0,0-4 0,1 0-253,1-5 0,1 0 0,-1-5-19,0 2 0,-4-17 19,-6-33 0,-8-11 0,-3-36 0</inkml:trace>
  <inkml:trace contextRef="#ctx0" brushRef="#br0" timeOffset="39441">11667 10316 22914,'-15'-18'2429,"1"2"-2250,4 6 1,3 5 0,4 3 0,3 9 90,3 10-180,6 1-90,5 6 90,6-9-90,5-6 0,3-3 0,1-6 0,-2-4 90,-5-6-90,-8-8 90,-6-8 0,-24-16-90,-7 13 180,-23-3-90,-3 27-1,-6 15-773,-2 16 684,4 10 90,8 10-45,27-10 0,5 3-45,2 24-145,11-23 0,7 1 145,16-1 0,10-4 0,11-2 0,5-3-493,0 0 1,2-3 492,5-5 0,-2-5 0,-18-7 0,-3-2 0,26 12 0,-18 1 0,-18 4 0,-22 6 0,-21-2 0,-10-1 0,1-4 0,-3-1-66,-17 10 0,-6-2 66,6-14 0,-5-2 0,3-2 45,-9 3 0,-3-4 0,11-6 0,-5-1 0,0-3 0,6-2-383,-10-4 0,3-5 338,8 1 0,-1-3 0,6-3 44,4-7 1,7-6-45,4-3 0,6-5 0,7-4 0,6-3 0,6-6 0,8-3 0,8-3 0,6-1 0,7-6 0,7 1 0,-5 18 0,3 0 0,1 0-261,5-1 0,2 0 1,1 2 170,2 0 0,1 1 0,9-2-116,-7 10 0,8-1 1,6-3-1,1 1 1,0 0-1,-4 3 1,-7 3 182,0 0 1,-7 3-1,1 0 1,5-2 22,8-3 0,9-5 0,3 0 0,-3 0 0,-7 5 0,-15 6 180,15-12-90,-29 14 0,-7-5 494,-19-11 1,-8-1-315,-3-11-135,-2 9 0,-3 3 134,-11-5 506,8 13-595,2 14 829,11 32-1009,5 37 0,0-11 0,2 5 345,0 12 0,1 7-345,1-12 0,0 6 0,0 2 0,0-4-731,1 6 1,1-3-1,-1 3 731,0-2 0,-1 2 0,1 2 0,1-3 0,-1-6 0,1 0 0,0-1 0,0-2-515,1 11 1,0-2-1,2 1-700,1-9 1,2 1 0,1-1 0,-1-7-1,4 8 1,4-10 1214,5-12 0,1-16 0,14-51 0,-17 8 0,0 0 0</inkml:trace>
  <inkml:trace contextRef="#ctx0" brushRef="#br0" timeOffset="39669">12730 10255 20555,'9'-59'773,"1"0"1,-1 0 0,-2 4-1,0 2 1,-1 0-594,-2 7 0,0 1 0,-2 2-343,-1-11 0,-2 4 388,-1 8 0,-1 3 111,-1-19-156,0 17-90,4 20 171,6 19-172,6 22-89,13 30 0,5 11 30,-12-21 0,-1 1 0,1 2-808,4 8 0,1 3 0,-3-1 778,-4-9 0,-3-1 0,-3 0-45,0 15 1,-4-3-42,-4-14 1,-1-1-50,-2 8 0,-3-3-584,-12 6-271,-5-8-449,-5-10-989,-1-8 2462,-1-12 0,1-15 1,1-9-1</inkml:trace>
  <inkml:trace contextRef="#ctx0" brushRef="#br0" timeOffset="39993">12860 9630 21745,'9'-57'1529,"0"4"-1529,5 9 90,5 7-90,7 6 0,7 6 0,7 2 0,5 3 0,4-3 0,-2 0 180,-4-5 359,-18 5 1,-1-2 180,6-17-46,-13 1 1,-4 0-136,-4-11-89,-6-14-90,-3 26-180,-3 6-90,2 11 0,-7 11 0,8 46-45,-2 15 0,2 11-374,0-18 1,2 2 0,0 5 328,0 1 0,1 7 0,-1 2 0,1-1 0,0-4-485,1 11 1,0-5-1,0 4 462,1-3 1,0 4 0,0-1-1,-1-4-157,1-5 0,-1-3 1,0-2-121,1-2 0,1-2 0,-1 0-420,1 17 1,1-2-361,-1-6 1,2-3 1079,-2-5 0,0-2 0,0-6 0,0 0 0,0-4 0,0 1 0</inkml:trace>
  <inkml:trace contextRef="#ctx0" brushRef="#br0" timeOffset="40923">14846 8755 15303,'8'-31'2069,"0"-3"744,-3 14-2543,-2 3 1350,-3 13-1260,-3 10 734,-9 10-869,-11 10 0,-7 8-165,2-2 0,-2 4 0,-1 3 11,1-2 0,-2 3 0,1 1 0,0-1-71,-5 7 0,1-1 0,3 3 30,-1 9 0,2 4 0,14-6-239,18-9 0,8-4 209,-2 10 0,10-8 0,20-18 0,9-10 45,-4-5 0,2-4-45,3 1 0,2-2 0,0-3 0,0-1-45,-4 3 0,0 0 90,5-5 0,-2-1-135,13 7 180,-1-7-90,-40-18 0,-21-9 0,-11-15 0,-5-5-553,2 9 1,-2-2 552,-7-17 0,2-1 0,8 12 0,3 0 0,2-2 0,3 0 0,1-1 0,3 1 0,4 1 0,3-1 897,5-7 0,6 1-897,8 11 0,4 4 0,-1 2 0,3 6 228,4 11 1,1 10-229,18 16 90,-2 17-90,-21 11 0,-2 5 45,-7-6 0,-3 3-250,3 12 0,-5 2 205,-7-11 0,-4-1 0,-1-3 0,-2-1 0,0 27 1523,-2-6-1433,0-29 181,0-10-271,4-56 0,2-6 0,1 5 0,2-2-309,1 2 0,2 0 354,3-5 0,3-2-45,-1 4 0,1-1 0,0 3 0,3-5 0,-1 2 232,5-9 1,-1 4-233,6-5 0,-13 29 0,4 26 0,-10 26 0,0 10 0,1 3 0,8 19 0,-5-21 0,1-1-1159,15 12 1159,6-9-199,12-11 199,-13-22 0,-12-31 0,-5-11 0,-6-18 0,-9 4 0,-4 0-90,-11-9-90,-9 10-270,-5 14-269,-3 17-451,-3 18-539,1 22-809,-1 20 2518,8 16 0,13-21 0,0 2 0,3 2 0,0 0 0</inkml:trace>
  <inkml:trace contextRef="#ctx0" brushRef="#br0" timeOffset="41041">15817 9574 21115,'0'33'674,"0"1"1,0 22-855,0-23-269,1-18-721,5-27-719,6-19-7106,9-27 8995,-7 18 0,2-2 0,3-7 0,1-2 0,2-5 0,1 0 0</inkml:trace>
  <inkml:trace contextRef="#ctx0" brushRef="#br0" timeOffset="41241">16235 8806 22464,'23'-53'575,"1"-1"1,0 1 0,-1-1 0,0 0 0,-4 8-217,3-10 181,-5 26-450,-13 55 0,-4 37-45,-1-23 0,2 3-397,0 4 0,1 2 232,3-1 0,1 4 0,0-3-285,2 6 0,3 2-1304,5 6 0,5 4 0,0-10 1201,-3-19 1,1-5 0,11 15 0,2-11-1,7-32 1</inkml:trace>
  <inkml:trace contextRef="#ctx0" brushRef="#br0" timeOffset="41664">16978 8542 14542,'7'-53'1259,"-1"1"1,-4-14 1260,-11 7-2250,-9 52 1371,-1 17-1641,5 13 90,9 33 0,10-10-90,13 18 824,27-16-824,-6-25 0,7-30 0,-3-13 0,-12-22 0,-5 0 0,-7-4 45,-21 12 0,-8-1 0,-5-13 0,-4 0 1436,0 6 0,0 2-1481,0 0 0,2 3 425,-6-9-425,23 27-90,12 8 0,30-3 90,-1 3 0,22-9 0,-12-5 269,0-11-44,-17 0 0,-1-5 45,-9 10-1,-1-2-641,7-12 0,-3-1 912,4-10-270,-7 8-270,-2 21 0,-11 38 0,-2 41 0,-7-4 0,-2 6-498,0-11 0,0 3 0,0 1 498,0 4 0,0 2 0,0 3 0,0 3 0,0 4 0,0 0 0,0-2 0,0 2 0,0-3 0,0 2 0,0-5 0,0 3 0,0-1 0,0-6 0,0 15 0,0-6 0,0-7 0,0-3-630,1-10 1,-2-1 613,-3-2 1,-3-3 0,-6 6-1,-12-2 1</inkml:trace>
  <inkml:trace contextRef="#ctx0" brushRef="#br0" timeOffset="42838">12787 1198 16887,'-14'13'4858,"0"-5"-3959,0 4-539,7-11 629,-1 6-449,8-7 3508,0 0-4048,4-2 0,10-3 0,16-5 0,26-6-494,-15 6 0,4 0 494,12-3 0,5 1-1022,-12 3 0,2 0 1,2 1 1021,-6 1 0,1 0 0,1 1 0,2 0 0,7 0 0,1 1 0,3 0 0,0 1-296,-7 0 1,-1 1-1,2 0 1,3 0-1,3 1 296,-8 0 0,4 1 0,3 0 0,1 0 0,0 0 0,0 0 0,-2 0 0,-2 1-260,7-1 0,-2 0 0,-2 0 0,0 0 0,2 0 0,2 1 260,-6 0 0,3 1 0,2 0 0,0 0 0,0 0 0,-1 0 0,-3 0 0,-3 0-164,12 0 0,-4 1 1,-2-1-1,-2 1 1,1 0 163,-2 1 0,-1 0 0,-1 0 0,0 0 0,-1 1 0,10-1 0,-1 1 0,-2 0 0,-1 0 160,-6 0 1,-1 0-1,-2 0 1,-1-1-161,10 0 0,-3 0 0,-2 0 0,-8 1 0,-3 0 0,-3-1 0,12-2 0,-4-1 0,-12 2 0,-3 1 0,20-3 933,-19 0-933,-10 0 1935,-10 0-1935,-3 0 2893,-4-3-2893,-4-2 1506,-2-3-1506,-4-2 0,-2 0 0,0 0 0,0 2 0,0 1-1619,-4-3-630,-2-1 2249,-4-6 0,-2-1 0,-1-3 0</inkml:trace>
  <inkml:trace contextRef="#ctx0" brushRef="#br0" timeOffset="43797">15585 477 23454,'-13'-3'1079,"-4"1"-899,-7 2-90,-3 6-90,0 5 90,3 7 0,7 3 90,33 11 0,11 3-180,6 9 0,3-1 0,0-2 0,-7-6 0,-14 8 0,-24-23-90,-1 5-180,-10-18-180,6-2-180,-2-5-719,-6-5 540,4-2-1,-3-9 1304,12-14 1,4-5-225,-2-2-180,5 0 0,4-2 450,12-7-360,2 11-90,7-6 0,-6 18 0,1 5-90,-2 1 90,0 6-90,1 1 90,1 8 179,0-3-89,2 2 180,1-2 0,-1 0 90,-1-2-1,-1-1-89,-4 0 0,0-2-270,-7 5-90,0 0 0,-5 7 0,2 10 90,0 14-90,-2 6 0,-1 3 0,0 26-185,0-16 0,-2 1 185,-1-12 0,-1-2 0,-6 34 0,-5-5 60,-4-7-60,-11 1 0,0-22 0,0-6 0,14-25 0,9-12 369,22-17-369,-1 8 31,17-7-31,-2 20-450,3 2-449,2 4-361,-3 0-719,-3 7 1979,-5-6 0,-4 6 0,-2-7 0</inkml:trace>
  <inkml:trace contextRef="#ctx0" brushRef="#br0" timeOffset="44130">16044 802 21745,'10'-38'2158,"0"0"-1618,4-1-90,-1 6-270,1 5 0,-4 8-1,0 7 181,-3 24-270,-3 27 270,-3 10-90,1-7-270,6-25 90,10-26-90,14-13 90,14-8-45,-19 10 0,1-1 45,0-1 0,1 0-528,-1-2 1,-1-1 482,-3 0 0,-1 1 45,15-21-90,-9 3 0,-11 7 0,-8 6-90,-14 7-270,-12 10-629,-20 17-541,-19 22 307,19-5 0,-1 4 1223,-6 6 0,0 4 0,-1 4 0,0 3 0,-1 3 0,1 0 0</inkml:trace>
  <inkml:trace contextRef="#ctx0" brushRef="#br0" timeOffset="45023">13924 12013 22284,'-43'-5'2339,"3"-2"-1440,5 1 91,5-4-91,7 2 1,5-2-630,10 2-270,2-4 0,23-5 0,24-14 0,-3 15 0,10-3 0,5 1 0,-2 1-591,-1 1 1,-1 0 0,2 1 0,5-1 590,-4 1 0,4 0 0,3-1 0,1 0 0,0 1 0,-2 1-435,-1 2 0,-2 0 0,1 1 0,0 1 0,1-1 0,1 1 435,5-2 0,1 1 0,1 0 0,0 0 0,1 0 0,0 1-250,-7 1 1,-1 0 0,1 0-1,1 1 1,1 0 0,2 0-1,3 0 250,-9 1 0,4 1 0,0-1 0,3 0 0,0 1 0,1 0 0,-1 0 0,1 0 0,-1 0 0,-1 1 0,-3 0 0,1 0 0,-1 1 0,0 0 0,0 0 0,0 0 0,0 0 0,-1 0 0,1 0 0,-1 1-130,5-2 0,1 1 1,0 0-1,-1 0 1,0 0-1,0 0 0,-2 0 1,-1 1-1,-2 0 130,5 1 0,-1-1 0,0 2 0,-2-1 0,-3 1 0,-4-1 0,-3 1-103,19-1 0,-7 1 1,-4 0 102,-8 0 0,-3 0 0,-3 0 421,8-2 0,-5-1-421,-13 0 0,-3 0 1432,6-9-1432,-26 0 1871,-22-4-3220,-23 1-450,-18-2 675,18 11 0,-3 1 1458,-4 2 1,-1 1 0,-6 2 0,-2 2-1,-1 1 1,0 1 0</inkml:trace>
  <inkml:trace contextRef="#ctx0" brushRef="#br0" timeOffset="45291">14870 12155 26332,'-48'12'494,"1"-1"1,-1 0 0,-16 4 0,5-2-450,14-5 0,7-3 45,3-3 0,58-17-90,16 3 0,11 1-1887,0-1 0,5 1 0,3 0 1887,-5 3 0,3 0 0,3 0 0,7 1 0,-14 3 0,4 0 0,3 0 0,3 0 0,1 1 0,2 0 0,0 1 0,-1 1-120,-1 0 0,1 2 1,0 0-1,2 0 0,-1 1 1,2 0-1,1 1 1,1-1-1,1 1 120,-7 0 0,1-1 0,1 1 0,2 0 0,1 1 0,0-1 0,0 1 0,-1 0 0,0 0 0,-1 0 0,-1 0 0,-3 1-44,3 0 0,-1 0 0,-1 1 0,-1 0 0,0 0 0,-2 0 0,1 0 0,-2 1 0,1 0 0,-1-1 44,8 2 0,1 1 0,-1-1 0,-1 1 0,-1 0 0,-1-1 0,-1 1 0,-1 0-287,-1 0 1,-1 1 0,-1-1 0,-1 0 0,-2 0 0,-1 0-1,-2 0 53,3 0 0,-2 0 0,-3 0 1,1 0-1,1 0-36,7 2 0,1-1 0,1 1 1,-4-1-1,-7 0-330,-1-1 0,-6 0 1,-2-2-277,9 1 1,-3-3 875,-11-3 0,-3-4 0,16-11 0,-12-8 0</inkml:trace>
  <inkml:trace contextRef="#ctx0" brushRef="#br0" timeOffset="45940">25778 9614 23004,'-11'-8'1799,"1"3"-1619,2 10 90,-2 10-180,5 11-1,0 12 1,5 3-90,2 23 0,2-18 0,0 5 90,2-33-90,-2-9 0,-2-16 90,0-6 0,-5-28 90,-2 6-90,-3-14 0,-2 16 0,5 7-180,-6-1-90,10 15-1259,-8 1 90,8 22-1170,-3 6 2519,4 11 0,0 7 0,0 1 0</inkml:trace>
  <inkml:trace contextRef="#ctx0" brushRef="#br0" timeOffset="46262">26492 9569 23454,'7'-41'3418,"0"-7"-2879,-2 15-269,1 2 0,0 20 90,0 23-90,2 21-270,2 31 0,-5-19 0,0 3-626,1 9 0,-1 2 626,-2-15 0,0 1 0,-1 1-723,0 1 1,-1 1-1,0 0 723,-1-3 0,0 0 0,2 5-206,0 4 1,2 7 0,0 3-1,1-4 1,1-11 0,4 2-1,2-3 1,2 17 0,0 0-1,0-1 1</inkml:trace>
  <inkml:trace contextRef="#ctx0" brushRef="#br0" timeOffset="46600">27617 9569 20416,'39'-45'1619,"-6"14"-1170,-9 19 1314,-8 22-1494,-7 18-89,-4 16 0,-14 7-90,-4 1 45,-9-21 0,-6-3-45,-19 0 15,11-14 0,-2-6-15,-25-25 44,30 0 1,1-4-166,1-5 0,3-5 76,0-5 0,3-4 45,3-2 0,5-5 30,9 2 0,3-5 0,3 3 12,0-8 0,5 1-102,3 9 0,4-2 0,2 5 59,6 1 1,7 8-90,23 1 0,8 10 0,-11 12 0,2 8-311,-3 4 0,3 5 0,-4 6 311,8 18 0,-6 9-758,-15-8 1,-1 3 0,-2 2 757,-2 5 0,-3 3 0,-2 1 0,-2 2 0,-2 3 0,-5 5-211,-7 0 1,-4 7-1,-3 3 1,-3 0-1,-2-4-545,-1-8 1,-4-3-1,-1 0 1,-1 0 0,0 1 755,-1 10 0,-1 3 0,-1-1 0,-2-2 0,-3-5 0,-6-3 0,-3-5 0,-1-3 0,0-3 0,-1-3 0,-1-1 0,0 1 0</inkml:trace>
  <inkml:trace contextRef="#ctx0" brushRef="#br0" timeOffset="49378">31223 5620 19586,'-12'5'4317,"0"4"-3417,0-7-1,5 2-89,-2-4-91,8 0 631,-3 0-1350,15 0 0,10 0 0,23-4 0,21-4 0,-12 0 0,14-1 0,3-1 0,-8 1-283,-14 2 0,-5 1 1,6-2 282,5 0 0,10-1 0,1 0 0,-4 0 0,-12 2 0,-2 0 0,-7 0 0,15-3 0,-6 1 0,-11 0 0,-4-1 0,-26 5-180,-8 3-720,-8-1-1708,-21 10 899,2 4-52,-17 7 1761,6 4 0,-7 2 0,-4 1 0</inkml:trace>
  <inkml:trace contextRef="#ctx0" brushRef="#br0" timeOffset="49921">31446 5803 16797,'-26'4'5397,"-2"-3"-4767,-1 8 1799,-17-7-1710,20 2-179,-4-4 0,25 0-181,5 0 91,7 5-360,14-4 90,24 8 45,17-8 0,9-1-225,-10 2 0,3 0-580,-3-1 0,5-2 0,-3 1 580,-11 2 0,-2 0 0,-1-1 0,-1-1 0,0 1 0,1-1 0,7 1 0,2 1 0,-4 0 0,3-2 0,-2 0 0,6 0 0,-6 0 0,-5 0 0,-14 0 0,-9 0 0,-11 0-2069,-20 0 90,-11 6 1979,-48 14 0,10 3 0,14-7 0,-1 0 0</inkml:trace>
  <inkml:trace contextRef="#ctx0" brushRef="#br0" timeOffset="51265">27946 11855 17517,'0'-25'4587,"0"4"-4047,0 1-90,0 7 90,0 1 89,0 4-179,0-2 0,0 5-91,-4-5-89,0 0-90,-6-3 0,1-2 0,-2-3-90,0 0 0,-3-4 0,0 1 0,-4-4 0,-2 4 0,-5-4 0,-3 4 0,-6-1-90,-5 4 89,-8 2-44,12 12 0,-2 0-45,-22 0 90,11 12 0,2 4-608,-6 7 563,20-1 0,3 3 45,-3 15-45,15-5 0,4 1-45,-1 20-296,6-18 0,3 1 296,11 13-99,4-3 99,10-1 0,7-6 0,7-7 476,5-9-476,4-7-3119,4-7 3119,-1-3 409,1-5-409,16 0 0,-3 7 0,-2 1 0,-11 7 141,-19 1-141,-3 1 0,0 13 0,-7-3 0,1 13 0,-8-5 3392,-3 6-3392,-5-8 0,0 2 0,-1 22 45,-1-20 0,0 0-45,-7 14 0,0-8 0,-8-3 90,-4-7-90,-7 0 0,-6-5 0,-7-2 0,-3-8 0,-2-8 0,3-8 0,-1-29 0,21-10 0,9 6 0,4-5-144,8-4 1,5-1 143,0-6 0,2-5-809,5-4 1,3-4 0,0 2 778,-3 12 0,0 3 0,2-3-218,3-7 1,2-4 0,1 0 0,-3 7-338,3-5 0,0 3-704,-2 4 0,2-1 0,-5 6 1289,0-15 0,-2 9 0,-14 33 0</inkml:trace>
  <inkml:trace contextRef="#ctx0" brushRef="#br0" timeOffset="51975">24218 14452 23184,'-55'-10'2518,"2"2"-1708,7 1-91,5 2-179,8-2-180,9 1-90,11-4-90,6 5-180,18-5 0,21 0 0,1 1 0,8 0-950,-1 1 1,4 0-1,3-1 950,-1 0 0,4 1 0,1-1 0,3-1-490,-3 2 0,3-2 1,1 1-1,1 0 1,2 0 489,-2 0 0,2 0 0,0 0 0,2 0 0,1 0 0,1 0-234,-3 1 0,0-1 0,2 1 0,1-1 0,0 1 0,0-1 1,2 1 233,-4 1 0,1-1 0,0 1 0,1-1 0,1 1 0,-1 0 0,2 0 0,0 0-122,-4 0 0,1 0 1,0 0-1,1 1 0,0-1 1,0 1-1,1 0 0,-1-1 1,1 1 121,2 0 0,-1 1 0,2-1 0,-1 0 0,1 1 0,-1 0 0,1 0 0,0-1 0,0 1-17,-6 1 1,0-1 0,0 1-1,1-1 1,-1 1 0,1-1 0,-1 1-1,0 0 1,1 0 0,-2 0 16,7 0 0,-1 1 0,0-1 0,0 1 0,0-1 0,0 1 0,-1 0 0,0 0 0,0 0 0,-3 0 0,0 0 0,0 1 0,-1-1 0,1 1 0,-1-1 0,-1 1 0,0 0 0,0-1 0,2 1 0,0 0 0,-1-1 0,0 1 0,-1 0 0,0 0 0,-1 0 0,0 0 0,1 0 0,1 0 0,-2 0 0,0 0 0,-1 0 0,0 1 0,-2-1 0,13 0 0,-1 0 0,-1 0 0,-3 0 0,-1 0 0,4 0 0,-2 0 0,-3 0 0,0-2 135,-5-1 0,0 0 1,-3-2-1,-5 0-135,12-3 0,-7-5 641,-3-5 0,-14-5-641,-36-16 0,-23-5 0,-17 3-606,-10 4-1913,-5 7 2519,-6 6 0,27 17 0,-1 2 0,0 2 0,-1-1 0</inkml:trace>
  <inkml:trace contextRef="#ctx0" brushRef="#br0" timeOffset="61724">28060 14417 19316,'-11'-8'3688,"1"1"-2969,2 4-359,4 0-180,0 3 90,4 0 180,0-2-360,4 2 0,2-3-90,8 1 90,8-3-90,7-1 90,8-3-90,20-4 89,4 2 1,-9 1 0,-9 5 0,-28 5 0,-3 0 180,-1 0-180,-4-2 0,1-1 0,-6-2 0,0 0 0,-2 2 989,0 1-899,0 0 0,0 1-180,0-3 0,0 3 0,0-1 90,0 0-180,0 1 90,-5 6 0,-2 5 0,-5 8 0,-1 5 90,-22 20-90,11-17 0,-22 15 0,16-28 0,-5-6 0,-2 2 0,3-7 0,1 2 0,6-4-90,2 0 0,13 0 0,3-22 90,17 5 0,17-36 0,22 12-90,-2 4 180,9 9-90,-20 22-90,5-1 90,0 7 0,-1-2 0,-1 2 0,-5 0 0,-3 0 90,-3 9-90,0 18 0,-6 4 90,-3 18-90,-11-8 0,-3-6 0,-2 1 90,-8 18-90,3-18 0,-1-1 0,-13 11 90,-13 8-90,-9-4 0,-4-5 45,11-20 0,0-3-135,-10 2 90,-16 5 0,21-12 0,-1-4 0,6-5 90,3 1-90,6-8 0,5 4 0,9-5 0,4 0 180,6 0-180,9 0 90,3 0 0,17 0-45,5-2 0,5-1-45,-3 2 0,4-1-743,14 0 0,6 0 1,-2 1 742,2 0 0,-1 0 0,-6 0 0,3 1 0,-4 1-307,1 1 0,-3 0 307,9 1 0,-3 0-1271,-18 0 1,-2 0 1180,4-1 0,-5 0-269,-6-2-1170,-8-2 1375,-12-6-1735,-1-9-7942,-8-14 9329,0-14 1,-4-14 0,2 26-1,-1-1 1</inkml:trace>
  <inkml:trace contextRef="#ctx0" brushRef="#br0" timeOffset="63115">31763 8400 17787,'-4'10'4857,"-4"-5"-4227,8 5-91,-4-9 91,4 3 899,0-4-1439,4 0 0,7 0 0,15 0-90,19 0 0,-2 1 0,8 1 0,-2 0 0,-3 0 0,2 1-169,1-1 0,6 0 0,-6 0 169,-2 2 0,-6 1 0,14 1 0,5-1 0,-36 0 0,-8-5 0,-2 0 89,-8 0 419,0 0-418,-4 0 0,-2 0 719,2 0-809,-2 9 0,2 7 90,-7 46 0,-4 0-578,2-12 0,-2 4 533,-1-5 0,0 1-45,-3 6 0,-1 5 22,4-14 1,-2 4 0,-1 1-1,2-2-22,-2 2 0,0-1 0,0 3 0,0-3 0,-1 5 0,0 2 0,0-3 0,2-5 0,-2 0 0,2-5 0,-1 3 0,0 2 0,-1 3 0,0 0 0,1-8 0,-1 2 0,1-4 0,-1 6 0,1-4 0,1-2 0,6-12 0,2-11 90,4-5-90,0-10-719,0 0 165,4-39-525,2 8-450,6-35-720,3 12 2249,3-7 0,0-3 0,3-2 0</inkml:trace>
  <inkml:trace contextRef="#ctx0" brushRef="#br0" timeOffset="63963">31909 9269 21025,'0'-10'3508,"0"-1"-3148,2 1-90,8 2-1,10-1-89,18 5 90,19 0-135,-20 3 0,2 2-516,5 1 0,3 3 470,5 0 1,0 3-45,1 2 0,2 3-15,-7 0 0,2 3 0,-4-1 15,4 1 0,-2 0 0,9 5 0,-4-1 135,-2 0 180,-4-9-270,-20-4 90,0-7-90,-19 0-90,-2 0 90,-2 0-270,-2 0-1216,0 0-224,-8 0-1078,0 0 2698,-8 0 0,-1 0 0,-1 0 0</inkml:trace>
  <inkml:trace contextRef="#ctx0" brushRef="#br0" timeOffset="68611">25737 14569 20755,'0'-25'3688,"0"-1"-3148,-4 1-1,4 2-89,-4 3 90,4 4 899,0 51-1169,0 12-180,0-1 0,0 13 0,0 4 0,0-6-612,0-9 0,0-3 0,0 4 522,0 9 0,0 6 0,0-1 0,0-7 0,0 7 0,0-7 0,0-1 0,0-3-197,1-6 1,0-3 196,0-6 0,0-2 0,1 20-180,2-10-899,0-22-90,0-8-181,4-29-2102,-2-14 934,6-25 2258,-6 17 0,1-2 1,2-6-1,2-2 1,-1-3-1,0-1 0</inkml:trace>
  <inkml:trace contextRef="#ctx0" brushRef="#br0" timeOffset="68940">26427 14280 21295,'0'-18'2968,"0"2"-2608,0 4-90,0 4-90,2 1 90,8-1-270,5 0 89,13 0-89,6-1 45,2 5 0,4 0-45,2-2 0,3 0 0,10 0 0,1 1 0,0 1 0,-4 0 0,10-3-90,-12 4-89,-39 0-181,-5 1-810,-5 0 181,-1 1-3059,-5-1 4048,-5 2 0,-9 0 0,-3 0 0</inkml:trace>
  <inkml:trace contextRef="#ctx0" brushRef="#br0" timeOffset="69802">26634 14219 20665,'-8'-11'2609,"-3"-1"-2429,5 6-90,-5-1 179,10 7 1,-8 0 90,3 9-90,-8 7-90,-3 14 0,-1 11-45,3-6 0,1 1-46,-9 23-44,8-20 0,1-1-45,-5 13 90,-2 6-90,7-19 90,-1 10 90,10-28 90,5-3-270,7-12 90,14-10-90,1-3 90,13-7-90,0-3 0,6-2 0,2 2 0,1 2 0,1 6 0,18 5 0,-14 3 0,-6 4 0,0 3 0,9 3 45,-10 3 0,-1 5 135,15 17-180,-6 5 45,-26-8 0,-5 2 45,0 11-90,-8-12 0,-1 2 90,0 15-90,-2 3 90,-2 0-90,0-3 90,-3-2-1,-2-5 1,-1-6 0,0-4 0,-5-4 0,-34 17-90,-18-10 0,24-13 0,-2-4-330,2-6 0,2-5 330,-10-1 0,4-5 0,7 0 179,-4-5-179,14 2 90,2-7 0,13 2-90,5-2 0,4 0 751,13-7-751,0 5 0,10-5 0,-7 9 0,1 3 0,-3 1 90,-2 3-90,-2-1 0,-3 2 0,-1 0 90,-2 0-90,-2 7 0,2-1 0,-4 6 0,4-2 0,-5 1 0,0-6-360,-3 0-5397,0-5 5757,-5-14 0,4-5 0,-5-14 0</inkml:trace>
  <inkml:trace contextRef="#ctx0" brushRef="#br0" timeOffset="73212">26001 14442 15718,'0'-5'6117,"0"0"-5848,0 5-179,2 0 270,0 0 90,0-4-270,0 0 0,-2-3 0,0 4-180,0 1 179,0-1-89,0 1 180,0-3-90,0-1-90,-3 1 90,-2 0-90,0 2 0,-2 1-90,6 2 0,-2 0 0,3 5 0,0-4 0,2 3 0,2-4-90,6 0 90,-1 0 0,0 0 0,-1-6 0,-2-3 0,1-6 0,-1 0 0,-4-1 0,0 3 90,-2 6 0,0 2-90,-4 5 0,0 0 0,-6 9 0,-1 5 0,-6 36 0,9-23 0,-3 18 0,11-32-90,2-3 90,2-5-90,4 0 0,0-5 0,4 0 0,-2-7 90,1-4-90,-3-7 90,-4-2 90,-2-18-90,-6 10 90,3-1-90,-8 17 0,2 19 0,-3 4 0,0 9 0,6 3 0,0 0 0,4-2 0,0-4 0,0-4-90,0-5 180,4 1-180,0-8 90,1 4 0,0-10 0,-3-3 0,1-5 0,-2-2 0,-1 0 90,0-5-90,0 6 90,0-1-90,-3 10 0,2 3 0,-3 16 0,4-2 0,0 13 0,0-7 0,0-1 0,11-1 0,-5-8 0,8-1 0,-6-7 0,-4-2 0,2-6 0,-2-2-90,-2-6-90,0-3-899,-2 9-181,0-1-988,0 11 2248,-5 6 0,-4 7 0,-5 8 0</inkml:trace>
  <inkml:trace contextRef="#ctx0" brushRef="#br0" timeOffset="76936">29266 16368 21205,'0'-8'2159,"0"1"-1710,0 2 1,0 2-90,0-1-90,0 1 449,0-7-359,0 2 0,-4-5-90,0 1-90,-8-1 0,-6-2-90,-30-5-1,0 10-242,13 3 1,-1 3 242,-27 11-45,31-2 0,-1 3-45,-2 2 0,1 3 45,-1 2 0,1 3-45,0 1 0,1 2 44,1 2 1,0 3-45,-4 10 0,3 2 0,10-11 0,3 0 0,-1 6 0,5 0 0,11 4 90,17-3-90,12-4 0,8-10 0,6-3 0,-8-5 0,4-1 0,7-1 0,5-1 0,-2-1 0,-3-4 0,0 0 0,12 0 0,-1 1 0,13 0 0,-10 5 0,-8 1 0,-9 1 0,-7 1 0,2 16 0,-13-4 0,0 12 90,-14-4 216,-4-2-306,-6 2 0,-2-7 90,-7-1 0,-5-5-90,-6 3 0,-7-2 0,-7-1 0,-3-9 0,-2-5 90,2-6-180,5-4 180,5-6-90,7-15 0,11-11 0,8-17 0,13-9-1696,5 6 0,4-2 1696,-2 15 0,0-1 0,7-14 0,2-1-136,-3 10 0,0 4 136,-6 6 0,0 2 0,-1 1 0,-2 1-180,0-20 0,-14 29-180,-4 0-269,-3 13 2986,-1 5-3616,2 3-313,-2 3 1572,0 7 0,-4 5 0,-1 6 0</inkml:trace>
  <inkml:trace contextRef="#ctx0" brushRef="#br0" timeOffset="88449">22968 13416 23813,'-20'-15'3059,"8"6"-2700,-2-1-179,14 8-90,7 2-90,7 0 90,8 5 90,12 2 0,15 6 0,6 2 0,14 4 0,-2-1-150,-12-4 0,-3 0 0,5 0-418,-1 1 1,5 1 0,-1-1 0,-5 0 387,-2-2 0,-4 0 0,0 0 0,0-2 0,-1 1 0,-2-1 0,7 3 0,0 0-341,-9-4 0,1 1 1,-3 0 340,1 1 0,-3-2 0,-2 0 0,-1-1 0,-2-1 0,-1 1 0,27 6 0,-6 1 0,-8-1 0,-3 0 0,9 3 0,-14-5-2541,14 9 2541,-28-8 0,4 3 0,-13-9 914,-1 3-914,-1-9 806,-2 9-806,4-3 3392,8 10-3392,-1 0 0,2-4 0,-8 2 0,1-10 0,1 2 0,-4-4 0,-3-4 0,-11 5 0,-1-4 0,0 4-2609,0-5 900,0-7-899,-5-4 2608,-2-12 0,-7 0 0,0-5 0</inkml:trace>
  <inkml:trace contextRef="#ctx0" brushRef="#br0" timeOffset="89048">23991 13106 22014,'-18'-17'3059,"0"5"-2969,17 10 90,-3 2-91,10 0-89,4 9 90,12 7 45,16 11 0,7 6-45,7 6 0,2 1-412,-17-12 1,0-1-1,0 0 322,15 13 0,-3-1 0,-12-6 0,-2-2 0,3 1 0,0 0 45,1 0 0,0-1-45,-3-4 0,-2-3 0,13 9 45,-19-14 0,0-1-45,10 7 90,0 4 0,-20-16 0,-5-5 0,-3-3-90,-2-5 90,-2 0 965,-2 0-1055,-2 0-810,-2 0 271,-6-3-2160,-11-15 720,2 2 1979,-10-13 0,9 11 0,-3 0 0</inkml:trace>
  <inkml:trace contextRef="#ctx0" brushRef="#br0" timeOffset="89641">24884 13517 21205,'-12'-15'2608,"2"2"-2248,0 3 0,5 3 90,2 4-270,3 0-90,0 12 179,12 21-179,2 1 90,16 16 0,3-11-90,5-1-90,5-3-782,0-3 782,-2-5 0,-5-4 0,-5-5 0,-1-7 180,-11 10 269,-14 4 1,-27 21-225,-12-6 0,-7 2-135,-2 0 0,-1 0-174,-3 3 1,1-1 128,9-7 0,2-2-52,4-5 1,3-2 96,-18 18 179,3-12-89,24-15-90,13-23-90,6-8 1038,15-36-1038,-3 16 0,3-3 0,5-12 0,0-1-312,-2 9 0,0 2 222,-3 4 0,-1 2-90,0-7-90,0 6-269,-4 4-1170,-1-3 359,-5 13-449,-3 2-899,-1 15 2698,-5 4 0,-4 6 0,-5 3 0</inkml:trace>
  <inkml:trace contextRef="#ctx0" brushRef="#br0" timeOffset="93479">25936 17573 21835,'0'-6'1888,"0"-1"-1618,2 7 0,2-5-90,8 2 180,30 1 0,5-1-181,-10 2 1,5 0-666,21-1 1,2-1 620,-13 0 0,3 0-68,-7 1 1,5 0-1,1-1 1,-5 1 22,13-2 0,0 0-45,-12 1 0,5-1 0,1 1 0,-4-2 14,6-1 1,-2-1 0,0 0-30,-1 1 0,0 0 0,2-1 82,0-1 1,4-1-1,-2 0 1,-6 1-68,5-1 0,-2 0-15,0 1 0,4-2 0,-7 2-30,-11 0 0,-4 0 45,-1 1 0,0-1-45,-2 2 0,1-1 0,-3 1 0,0 0-365,31-4 365,-3-1 0,-5 4 45,-19 4 0,-1 0 45,16 1-90,-8 2 0,-1 0 0,9 0 0,-15 0 0,1 0 0,21-2 45,-12-3 0,2-2-90,-13 1 0,1 0 45,11-2 0,-1-1 90,14-6-180,-4 2 72,-15 2 1,0 0 107,10-4-90,-15 6 0,-1-1-2789,2 0 2789,1 0 907,2 0-817,-1 0-90,-1-1 282,-2 3-282,-3 1 29,9 2-29,-9 2 0,9-1 3392,-11 1-3302,24-7-90,-8 2 0,17-2-90,-13 0 90,1 2 0,4-4 0,1-2 45,-21 6 0,1 0-15,9-4 0,6-2 0,-7 2 60,-12 4 0,-2 1-268,11-4 1,-2 0 177,9 1 0,3 2 0,1-1 0,11-3 0,-22 6 0,6-1 0,-5 1 0,17-2 0,-7 1 0,-1 2 0,7 1 0,-21 1 0,-2 0 0,6 0 0,-5-2 0,3 2 0,-13 1 0,0-1 0,-15 1 0,-5-1-995,-8 0-1433,-8 3 2428,-16 0 0,-16 0 0,-12 0 0</inkml:trace>
  <inkml:trace contextRef="#ctx0" brushRef="#br0" timeOffset="98081">29635 17369 17607,'0'-7'3958,"0"-1"-3599,0 3 181,0 2 180,0 1-540,-3 2 0,2 0-1,-6 0 1,6 0 90,-8 0-90,4 0-90,-7 0 0,-4 7-90,1-1 90,-3 6 0,2-1 0,3 1 90,-1 1 90,-5 11-180,5-4-90,-7 5 89,8-1-89,5-5 0,2 4 0,6-6 0,0-1 90,0 1-90,0 1 90,0 3 0,4 1-90,0-1 90,13 15-90,-3-12 0,10 10 0,-4-14 0,1-2 0,10 0 0,-10-5 0,6-5 0,-11-4 90,6-4-90,-6 0 0,5 0 0,-9 0 90,1 0-90,-3 0 0,-4-2 0,2-3 90,-4-1-90,4-3 0,-2-2 90,-1 1-90,-2-3 90,-3 5-90,0-1 0,0 5 0,0-2 90,0 3-90,0-2 0,0 0 0,0-3 0,0-2 0,0-3 180,0 0-180,0 3 90,0 0-90,-7-2 0,-2 1 0,0-2 90,-2 6-90,10 0 90,-6 1 90,6-1-90,-8 1-90,2 4 0,-5-1 89,-2 3-89,-2 0 0,-12 14 0,6-6 0,-13 16 90,13-13-90,6-1 0,3-5 0,12-5-5037,-2 0 5037,3-3 0,0-2 0,0-3 0</inkml:trace>
  <inkml:trace contextRef="#ctx0" brushRef="#br0" timeOffset="99282">32470 13502 21475,'0'-10'1979,"0"0"-1530,0 2 91,0 3 360,0 2 179,0 3-629,0-2-181,0-1 1,0 1 0,0-1-180,0 10 90,0 4 0,0 9 0,2 6 90,2 27-270,-2-8 0,0-12 0,0 1 0,-2 19 0,0 1 0,0-15 0,0 2 0,1 0 0,0-1-178,0-1 0,2 0 178,3 24 0,2-27 0,4 6 0,-5-23-180,3 8-989,-8-26-451,0 4 1709,-15-5 0,-1 4 0,-12 2 0</inkml:trace>
  <inkml:trace contextRef="#ctx0" brushRef="#br0" timeOffset="102748">27329 17593 18506,'-5'0'4048,"2"0"-3508,3 5-180,0-4 89,0 8-89,0-4 180,-11 19-450,3-6 90,-10 12 90,1 6-270,3-10 89,2 11 1,6-14 0,6 1 0,15-4-90,-1-1 0,14-11 0,-3-3 0,12-5 0,-10 0 90,10 0-90,-16-5 180,-1-3 0,-4-7 0,0-5 540,4-24-271,-5 12 1,3-19 90,-8 17-450,0 1-90,-3 3 0,-1-3 0,-4 25 0,1 10 0,1 35 0,0 5 0,-1 7 0,0 8 0,0 7 0,-1-8 0,0 8 0,0 0 0,0-8 0,1 3 0,0-3 0,0-4 0,0-1 0,-1 0 0</inkml:trace>
  <inkml:trace contextRef="#ctx0" brushRef="#br0" timeOffset="103012">27946 17878 23454,'0'-13'3148,"0"0"-2788,0 3 89,0 2-269,0 1 0,0-1-90,0 3-90,2-5 0,2 2 90,2-6-180,-1 0-90,-2-1-180,-3 5-1349,0 5 270,0 2-899,-5 3 1490,0 5 0,-9 5 0,2 6 0</inkml:trace>
  <inkml:trace contextRef="#ctx0" brushRef="#br0" timeOffset="103557">28612 17685 21025,'4'-13'3868,"0"0"-3059,0-2-89,0 0-90,-1-1-181,-2 3-179,1 3-180,-1 5 0,0 3 90,-1 2-90,0 4 180,0 9-180,2 15-90,0 15 0,0 3 0,1 5 0,-2 2 0,2 4 0,2 7 0,2 6 0,-1-9 0,-1-16 0,0-4-360,4 22 0,1-24-809,-6-54-2699,-3-4 3868,-1 2 0,-5-5 0,-2 6 0</inkml:trace>
  <inkml:trace contextRef="#ctx0" brushRef="#br0" timeOffset="105815">26740 17547 21655,'0'13'2878,"-4"-5"-1619,-11-3-359,-26-21-810,-11-4-45,13 2 0,-5-4-482,-3-1 0,-4-4 0,-4 0 459,2 1 1,-4-2-1,0 0 1,-1 1-540,10 4 1,0 0-1,0 1 1,-1-1 0,-1 0 533,-5-2 1,0 0 0,-2 0 0,2 0 0,2 3-18,-3-1 0,3 2 0,0 1 0,-1 0 22,0-1 1,0 2 0,-2-1-1,-2 1 14,-1-1 0,-4 1 0,-1 0 0,1 0 0,4 2-562,1 0 1,4 2-1,0 0 1,-3 0 525,4 1 0,-2-1 0,-1 1 0,2 1 0,6 1 30,-4 0 0,5 1 0,1 1-140,-12-2 0,3 1 110,11 2 0,3 0 189,5 2 1,4 0-640,-5 1 1820,12-1-2180,24 7 3036,9 7-3485,4 1-368,6 5 1627,3 2 0,5-2 0,1 2 0</inkml:trace>
  <inkml:trace contextRef="#ctx0" brushRef="#br0" timeOffset="106314">26200 17613 17452,'24'0'3688,"-8"0"-1553,-3 0-876,-25-4-989,-7 0 90,-24-1-135,-1 4 0,-5 0-135,6-1 0,-4 0-214,1 0 1,-6-1 0,-4 0 0,-2-2 123,5-1 0,-4-1 0,-1-2 0,-2 1 0,1-1 0,3 0-295,-3 1 0,3 0 0,0 0 1,-2-1-1,-4-2 295,7 1 0,-4-2 0,-3-1 0,-2 0 0,1-1 0,2 0 0,5 0 0,4 1-312,-10-3 0,7-1 1,1 0-1,-2-1 348,1 0 0,-4-2 0,1 0 0,1-1 0,5 2 24,-7-5 0,5 0 0,1 0-68,5 2 0,1-1 0,-1-1 8,-10-6 0,-2-3 0,7 4 0,6 3 0,3 2 0,-13-10 0,8 5-179,27 13 478,11 9-299,6 2 1120,1 5-2919,0 11 2198,-4 15-2558,3 4 2159,2 10 0,3-10 0,0 1 0</inkml:trace>
  <inkml:trace contextRef="#ctx0" brushRef="#br0" timeOffset="118758">21863 11073 22374,'-5'-26'2339,"3"3"-1979,-7 6 1079,8 6-899,-2 17-91,3 16 1,0 26-180,0 18-1257,-2-24 1,0 2 986,0 7 0,0 3 0,-2 4 0,0 6 0,0-14 0,0 5 0,0 2 0,0-3 0,0 6 0,1-1 0,-2 3 0,1 0 0,0 3 0,-1 1 0,1-3 0,-1 5 0,1-3 0,-1 0 0,1-15 0,1 0 0,-1 2 0,0 2 0,0 3 0,-1 2 0,0 2 0,0 3 0,-1 1-375,1-7 1,0 2 0,0 2 0,-1 1 0,1 0 0,0-1 0,0-3 374,-1 2 0,1-1 0,0-1 0,1-1 0,-1 2 0,0 0-251,0-2 1,0 2 0,0 1 0,1 0 0,-1-3-1,1-2 1,1-4 250,0 8 0,1-6 0,0-2 0,1 1-135,0 0 0,-1 0 0,2 1 1,-1 2 134,2 0 0,0 3 0,0 1 0,1 0 0,1 0 0,0-1 0,0 0 0,1 0 0,0-1 0,0 1-81,-1-2 1,1 1 0,0-1-1,0-1 1,1-1 80,1 6 0,1 0 0,0-2 0,1-1 0,-2-6 0,2 0 0,-1-2 0,-1-3 246,0 2 1,0-2 0,1 1-247,0 10 0,2 1 0,-2-1 0,-3-6 0,-1-1 0,0-2 0,0 9 0,0 2 0,-1 4 0,0 6 0,-2-5 0,-1-4 0,-2 2 0,1-11 0,-1 5 0,0 1 0,0-5 0,-1-6 0,0-3 0,0 4 0,-1 9 0,-1 7 0,1 0 0,0-6 0,0-8 0,2-4 0,-1 2 0,1 13 0,-1 3 0,1-5 0,1 1 0,1-3 0,0-5 0,2 4 0,0 1 0,1 8 0,0 0 0,0-10 0,0-5 0,0-2 0,0 22 0,1 7 0,1-39 1652,-2-41-3001,0-13-2789,-11-41 1440,1 0 2698,0 14 0,-1-1 0,2 9 0,-1 1 0,0-1 0,0-1 0</inkml:trace>
  <inkml:trace contextRef="#ctx0" brushRef="#br0" timeOffset="119542">21014 17354 19226,'0'-15'3418,"0"0"-2878,0-1-90,0 1-1,0 2 181,-3 1 629,2-3-90,-3 2-629,4 2 0,0 2-180,0 8-360,0-1 0,20 22 0,1-3 0,13 13 0,3 4 0,-8-10 0,1 0-431,14 13 0,3 1 431,-7-6 0,1-1-578,3-1 1,5 1 577,-2-2 0,4 2 0,-2-3-583,9 4 1,0-1 582,-9-4 0,1 1 0,-3-3 0,1 0 0,-4-1 0,-5-2 0,3 4-136,-3 1 0,4 5 1,1 0-1,-7-5 136,-1-3 0,-1 0 199,9 10 1,4 3 0,-12-14-200,-19-21 999,-8-9-999,-2-6 1339,-3-24-1339,3-6 0,2-17 0,1-10 0,1 0 0,-2 9 0,1-5 0,-1 6 0,1-6-434,-2 11 0,1-6 0,1-2 0,-1 0 0,0 4 0,-1 9 434,0-1 0,0 7 0,-1 3 0,0-9 0,-2 3 0,-1 8 0,-1 0 0,0-1 0,-1 2 0,-7-5 0,-4 14 0,-18 14 0,-14 4 0,-8 4 0,-10 5 3115,0 11-3115,25-3 0,-1 1 0,-3 4 0,-3 1 0,-4 1 0,-4 1 0,-3 0 0,-7 2 0,-2-1 0,-1 0-429,-1 1 0,-1 0 0,0-1 429,14-3 0,0-1 0,0 0 0,3-1 0,-1 1 0,2-1 0,-2 0 0,-14 2 0,-3 1 0,3-1 0,16-3 0,2 1 0,-2-1 0,-7 0 0,-2 1 0,6-2 0,6-3 0,3 0 0,-6 0 0,4-1 0,-4-3-989,5 4-720,42-5-388,11 0 2097,2-3 0,1-4 0,1-4 0</inkml:trace>
  <inkml:trace contextRef="#ctx0" brushRef="#br0" timeOffset="120569">19699 9884 22644,'0'-24'2519,"0"4"-900,0 16-720,2 17-179,2 30-630,0 15 0,1 7-1468,0-10 0,0 5 1378,-2-7 0,0 8 0,0 1 0,-1-7 0,0-6 0,0-4 0,-1 2 0,0 11 0,1 2 0,-2-2 0,1 8 0,-2-7 0,1-18 0,0-2 0,0 4 0,0-5 610,0-7-610,0-18 0,0-20 0,2-22 0,0-9 0,0 2 0,0-2-237,3-23 1,0-2 236,0 8 0,1-3 58,0 0 1,1-5-1,-1 4-58,-1 14 0,0 3 0,1-4 0,0-5 0,0-5 0,1 0 0,-1 8 0,2-4 0,0 4 0,-1-11 0,1 4 0,6-5 0,17 61 0,-2 11 0,-5 20 0,0 11-512,-5-3 1,0 4 0,0-1 511,2 7 0,1 1 0,-4-6 0,1 2 0,-1-5 0,-2 0 0,0-4 0,-2-5 0,0 0 388,14 26-388,-1-32 1574,0-50-1574,-10-17 0,-3-9 0,-1-1 0,-2-2 0,2-6 0,2 1 0,0 5 0,1 6 0,3-4 2016,8-5-2016,-1 82 0,-3 8 0,-5-3 0,0 6-522,3 13 0,-1 3 522,-4-12 0,0 1 0,3 13 0,-1-1 0,-5-18 0,-2-3 0,8 27-90,0-1-900,-9-22-4317,-1-11 2699,-5-32 2608,0-23 0,10-18 0,1-11 0</inkml:trace>
  <inkml:trace contextRef="#ctx0" brushRef="#br0" timeOffset="121012">21083 9640 21115,'17'-62'3238,"-3"8"-2428,-6 9-1,-4 14-179,-2 6-91,-7 10-179,-2 7 0,-9 8-180,-2 10 180,-14 24-270,7-2 0,-4 15-90,13-14 0,7 11 0,4-17 0,5 6 0,0-18 0,3 1 0,13-1 0,2 0 0,13 0 0,0 0 0,7 3 0,3 2 0,-10-1 0,1 4 0,-2 5 0,-2 3 0,1 0 0,-4 4 0,-2 16 0,-9 5 0,-16 6 0,-7 1 0,2-10 0,-4-2-367,-10 8 0,-6-7 367,-18-7 0,-4-9 0,2-11 0,2-12 0,5-6 0,3-9-180,-3-10-180,16-2-270,2-9-269,17 3-450,5-3-360,5 0-166,4-5 1875,9 0 0,5-2 0,3-1 0</inkml:trace>
  <inkml:trace contextRef="#ctx0" brushRef="#br0" timeOffset="121645">21611 9467 16952,'0'-41'2608,"0"-2"221,0 18-2559,0 6 1225,4 24-1226,9 51-224,-5-26 0,0 6 0,1 12 0,1 11 0,-1 4 0,0-3-306,-1 4 1,-1-2 0,-1 2 260,1-6 0,-1 2 0,0 1 0,-1-4 0,-1 9 0,-1-3 0,-1-9 1135,-1-11 0,0-4-1180,0 10 0,0-7-45,1-19 0,-2-48 90,0-32 0,0 6 0,0-10-498,0 1 0,0-7 0,0-1 520,0 13 0,0-1 1,0 0-1,0-1 0,0 0 1,0 0 0,0 1-1,0 1 38,0-13 0,0 3 0,0 6-60,2 6 0,0 6 0,0 7 0,0 2 909,5-20-909,0 15-157,3 17 157,8 11 0,11 20 0,10 15 1669,6 14-1669,-14 2 0,-1 3 0,-8-9 0,-3 0 339,4 12 1,-3 0-340,-8 16 0,-7-6 0,-14-4 0,-4-8 0,-10-6 209,1-9-209,2-12 0,5-6 0,7-12 0,4-3 0,4-5 495,6-2-495,13 2 0,4 12 0,12 12 0,-2 19 0,-2 14 0,-3 14-223,-16-26 0,-3 2 223,-1 21 0,-6 5 0,-8-10 0,-5 2 0,-1 0 0,1-2 0,-1-2 0,-2-1-120,-2-1 0,-2-2 0,-2-7-1140,-8-4 1,-2-11-450,-5-11 1709,1-16 0,-1-5 0,-14-13 0,14 4 0,1 1 0</inkml:trace>
  <inkml:trace contextRef="#ctx0" brushRef="#br0" timeOffset="122452">19999 8318 24173,'-12'-50'2879,"0"1"-2430,1-10-179,2 19-180,4 22 0,7 37-54,3 23 0,3 23 0,1 12 0,1-2 0,-3-13-692,-2-14 0,0-6 1,0 6 655,1 2 0,1 10 0,1 4 0,-1-2 0,-1-7 0,-2-12 0,-3-4 0,-2-10 0,-3-3 0,0-21 0,-1-47 0,4-18 0,2-8-370,2 7 0,1-5 406,-1 16 0,1-6 0,1-3 0,1 0 0,-1 6 227,1-11 0,1 5 0,0-2-263,0 2 0,1-4 0,0 2 0,-1 6 0,0 7 0,0 4 0,1 1 0,4-22 0,4 8 0,20 6 0,19 57 0,-29 18 0,-2 11-339,-1 9 0,-1 8 0,-2-3 339,-1-2 0,-2 1 0,0-1 0,0 4 0,-3-7 345,-3-10 1,-1-3-346,2 8 0,-1-6 1221,-3-16-1221,2-15 0,0-64 0,-1 2 0,1-7-311,-3 22 0,-1-1 0,1-3 311,2-2 0,0-4 0,1 1 0,-1 5 0,1-11 0,1 4 0,0 7 0,1 0 0,1 9 1158,11 3-1158,9 24 0,-3 45 0,0 18 0,-7-11 0,-1 4 0,0 2-175,5 11 0,1 4 0,-2-1 85,-4-2 0,-1 0 0,-2-1-810,-3-9 1,-2-2-1,-2-2-899,2 7 0,-2-7-629,6-1 2428,0-34 0,-1-39 0,3-13 0</inkml:trace>
  <inkml:trace contextRef="#ctx0" brushRef="#br0" timeOffset="122723">21242 7693 22464,'-2'-62'1349,"1"0"0,2 5 1,-7 21-631,-20 52-539,10 18-90,5 16 0,4 6-90,6-15 0,2 1-1033,2 18 0,4-2 1033,3-17 0,3-3 0,8 7 0,5-3 0,-6-14 0,2-4 0,6 3 0,2-9 369,23-36-369,-19-16-45,-13-15 0,-7-6 45,-11 16 0,-5 0-813,-1-16 1,-5 2 767,-6 19 0,-3 4-225,-20-19-980,-7 17 620,-3 16-1259,-9 28 900,22 8 684,5 20-3743,53 14 4048,9-18 0,-3-16 0,5-4 0,27-7 0</inkml:trace>
  <inkml:trace contextRef="#ctx0" brushRef="#br0" timeOffset="122985">21843 7571 21565,'16'-32'1978,"1"0"1,9-28-6829,-12 8 5659,-8 9 1230,-4 10-1320,-2 8 231,4 43-950,6 13 0,9 24 0,3 8-475,-3-16 1,2 0 474,-1-4 0,2 2 0,-1-2 0,3 4 0,-3-3 0,1-2 0,-3 1 1159,-2 10 0,-5-1-1294,-4-15 0,-7 0-465,-14 6 1,-9 3-1,-4-5-390,-12-6 1,-4-4 404,-10 10 1,0-6-91,9-18 1,4-10-1395,0-17 2069,16-20 0,18-26 0,8 21 0,0 0 0</inkml:trace>
  <inkml:trace contextRef="#ctx0" brushRef="#br0" timeOffset="123163">22436 6941 22734,'28'-55'745,"-1"-1"0,1 1 1,0 0-1,-3 5 0,0 0 1,-3 4-1,-4 8-205,6-13-450,-4 7-90,-3 39 0,6 63 0,-14-15 0,-2 5-846,0-1 1,0 5 0,-2-2 845,0-3 0,-1 0 0,0-1-240,0 3 0,0 1 0,0-1-210,0 1 1,0-1-1,0 3-1079,1 13 0,1 4 0,-1-4 1529,-2-16 0,0-4 0,0 3 0,1 8 0,-1 2 0,0-5 0,-2-3 0,0-1 0</inkml:trace>
  <inkml:trace contextRef="#ctx0" brushRef="#br0" timeOffset="123300">22683 7632 21850,'0'-34'495,"0"-1"0,6-31 28,8 5-433,12 3-450,17 7-135,-16 25 0,3 2-360,3 2 1,3 2-495,3 0 0,2 0 1349,0 3 0,1 1 0,-1 1 0,0 2 0,-1 0 0,0 1 0</inkml:trace>
  <inkml:trace contextRef="#ctx0" brushRef="#br0" timeOffset="123642">24109 6540 16521,'-4'-62'1619,"-4"6"1182,-6 10-2441,-9 11-90,-3 12 90,-12 27 0,-2 11-180,-9 20-457,5 2 1,3 8 321,19 1 0,5 3-45,1 6 0,3 2 347,3 4 0,4 5-317,6-5 0,4 3 0,1-2-30,2-14 0,0-2 0,3 2 0,3 10 0,3 3 0,2-7 0,7-2 0,3-5 0,0-2 0,1-4-30,0-5 0,-1-3-15,-2-4 0,-1-2 45,18 18 1690,-12-9-1690,-12-3 408,-27 6-948,-30 1 0,-6-4-449,-14-4-1709,8-16 449,18-6 3086,-2-12 0,23-11 0,6-8 0</inkml:trace>
  <inkml:trace contextRef="#ctx0" brushRef="#br0" timeOffset="123830">24243 7282 24803,'22'-30'1259,"1"0"0,15-15-629,-22 32-90,-3 15-450,-2 16-90,0 15 0,1 18 0,-2 11 0,-5-29 0,0 0-45,-1 1 0,-2 1-1035,3 28-359,-4-4-630,-1-6 1221,-14 2 0,3-21 0,-12 1 0</inkml:trace>
  <inkml:trace contextRef="#ctx0" brushRef="#br0" timeOffset="123971">24320 7022 25163,'-11'-51'809,"5"8"-899,-1 10-360,6 10-269,-3 13-2339,12 23 3058,15 26 0,6 10 0,-8-19 0,0-1 0</inkml:trace>
  <inkml:trace contextRef="#ctx0" brushRef="#br0" timeOffset="124748">24746 7048 23634,'-3'-23'1888,"-2"-2"-1708,-3 13 0,3 5 0,-2 42-135,6-2 0,1 6-45,-2 16 0,1 2 0,1-6 0,2-1-112,-1-2 0,2-5 112,1 5 90,2-13-90,-2-9 0,-2-9 0,0-9 0,0-3 0,2-5 314,2-3-224,2 1 0,-1-1 0,-1 0 0,-2 3-90,-2 0 90,0 5 0,-2 3-90,0 7 0,0 1 0,0 1 0,0-4 0,0-5-90,0-3 0,5-5 90,7-23 0,22-34 0,-11 9 0,3-3-355,-4 12 1,1-1-1,0 1 445,4-8 0,0 3 0,-2 8 0,-2 7 180,0 6 0,-4 10 359,12 63-629,-13-11 30,-7 1 0,0 10 0,-3-6-30,0 18 0,-4-14 0,1-3 0,-3-15 90,2-10-90,-2-12 1154,0-13-1154,3-38 0,-1 8 0,1-2 0,1-2 0,1 1-471,-1-4 1,0 3 470,4-5 0,-4 9 0,0 12 0,3 10 0,0 16 0,7 12 0,-1 14 1031,1 6-1031,-2 1-1080,4 18-629,-5-10 990,1-7 179,-4-17 270,-2-29 540,6-27 809,0-22-539,1-2 90,-1 2-271,-6 29 181,6 2-540,-7 16 0,4 4-90,-5 17-1529,1 19 90,-1-3-900,-2 11 2429,-2-14 0,-2-3 0,0-2 0</inkml:trace>
  <inkml:trace contextRef="#ctx0" brushRef="#br0" timeOffset="124874">25396 6895 22734,'-7'-34'-90,"0"0"0,3 3 0,9-12 0,12 43 0</inkml:trace>
  <inkml:trace contextRef="#ctx0" brushRef="#br0" timeOffset="125326">25607 6499 22194,'0'-56'3328,"0"5"-2698,0 10-180,0 11-90,0 9 89,0 11-1597,0 45 1,0 43 0,0 1 967,0-24 0,1 1 0,-1 2 1,1 3-196,-1-8 0,1 3 0,-1 2 1,0 1-1,1-2 0,-1-1-56,1 2 1,1 0-1,-1-2 1,-1-3-1,-2-3-649,-3 5 1,-2-4 0,0-7 1888,2 0 1,-5-15 1529,-26-33-1755,25-26 1,6-9-450,-3 2 0,2-2-45,5-2 0,2 1 90,7-10-180,10 4 0,7 7-90,11 7 0,5 6 45,-8 13 0,1 1 45,14-4 180,-11 6 0,-3 1 269,-2 0 451,6 0-630,-22 6 3281,-5 1-3461,-7 2 604,-4 18-694,2 2 90,0 23-270,2 0-179,-2 3-1710,0 18 540,-2-21-630,0 6 2159,0-40 0,2-20 0,0-18 0</inkml:trace>
  <inkml:trace contextRef="#ctx0" brushRef="#br0" timeOffset="125435">25985 6967 23094,'0'-62'611,"0"0"1,0 0 0,0 7-1,0 2 1,0 10-612,0-2-1439,0 5-360,0 22 1799,0 18 0,5 25 0,2 19 0</inkml:trace>
  <inkml:trace contextRef="#ctx0" brushRef="#br0" timeOffset="126000">26537 7129 23813,'0'-25'1440,"-4"-1"-1081,-2-4 361,-8-12-360,1 13-90,-5-5-91,4 19 91,-6 7-180,-1 10 0,-5 14-90,0 16 90,-1 17-90,13-1 0,4 4-442,2-10 1,3 1 171,1 14 0,6 2-675,9-4 1,8-4-315,9-6 0,6-5 629,-2-2 0,5-9-180,21-14 1,3-19 1798,-8-21 1,-3-14-331,-10 3 1,-1-5 0,-4-1-390,-7 4 0,-2-2 0,-5-1-754,-4-3 1,-3 0-1,-5 2 754,-2 0 0,-4 2-135,-2 2 0,-3 3 45,-7-24-90,-9 15 0,-3 21-90,-4 40 0,-1 14 0,-4 17-120,13-7 0,1 9 0,4-1-240,8 14 0,6-2-85,-2-7 0,3-4 445,3-5 0,5-15 374,13-32-285,-2-22 181,-2-13 0,-1-6-90,-6 10 0,0 0 0,4-14 0,-2 0 2044,5-14-2044,-2 12-180,-3 14 0,-3 14 0,-2 16 1005,-4 20-2084,2 43-1,-6-15 1,-1 1 404,0 1 1,1-1-146,-1 1 1,0-4-1249,1 4 2068,4-14 0,2-15 0,3-12 0</inkml:trace>
  <inkml:trace contextRef="#ctx0" brushRef="#br0" timeOffset="126433">27175 7165 22284,'26'-60'1379,"1"1"0,-3 0 1,-4 25-1200,-14 42-90,0 15-90,0 23 0,-1-10 0,0 1 0,4 16 0,3 12-180,-1-34 180,0-15-90,12-37 90,-3-9 45,-1-8 0,1-2-45,5-7 90,6-8 0,-14 37 0,0 24 0,-4 14-90,3 21 0,5 20-180,21-11 90,-5-17 90,15-38-3392,-15-44 3437,-17 15 0,-2-3 0,2-7 0,-1-1-149,1-5 0,-1-3 553,-4 5 1,-1-4 0,0 2-360,2-4 0,0 0-190,-3 0 1,1-4 0,-3 9 99,1-6 0,1-3 0,-13 73 3007,0 23-3007,0 26 0,0-22 0,0 2 17,0 5 0,2 2-737,-1 5 0,2 0-564,-1-1 0,2 0-201,0-1 1,0-1 1484,-2-5 0,1-2 0,-1-5 0,-1-1 0,-1-3 0,0-1 0</inkml:trace>
  <inkml:trace contextRef="#ctx0" brushRef="#br0" timeOffset="126566">27873 6961 24803,'-9'-40'569,"0"0"1,0 3 0,4 4-480,8 5-450,7 3-1889,43 7-89,4 5 2338,-11 7 0,3 0 0,-5 2 0,0 0 0,2-1 0,-1 0 0</inkml:trace>
  <inkml:trace contextRef="#ctx0" brushRef="#br0" timeOffset="127144">28714 6479 21394,'0'-31'2878,"0"3"-1416,0 5-1193,0 5 276,0 10-275,3 11 0,2 16-1,5 24-224,-5-11 0,0 3 0,0 8 0,0 5-441,-1 1 1,0 4 0,-2-2 395,1 9 0,-1 0 0,-1-10 0,1 1 0,-2-3-36,1-3 1,-2-4 35,1-4 0,0-3 0,0 20 0,-5-16 0,-2-20-180,-10-43 0,9-17 90,8-12 0,5-16 0,4 2-414,6 8 1,4 1-1,0-1 504,-4 5 0,0-3 0,1 2 0,2 3 0,7-3 0,2 4 0,2 4-61,11-4 1,-1 7 150,-12 15 0,1 7 0,9 6 0,-4 14 0,-11 29-45,-10 5 0,-6 4-610,-9 0 1,-6 2 564,0 2 0,-2 1 0,-4 0 0,-3-1 1127,0-2 1,-3 0-1083,-6 5 0,-1-2-45,-11 10 342,15-21 0,2-7-342,9-16 0,9-12-90,42-36 90,3 10-45,5 5 0,5 5 555,-8 13 1,0 12-511,5 27 0,-5 11 0,-16-11 0,-6 6 0,-9 25 0,-11 1 0,-11-24 0,-7-2-320,-12 12 0,-6-2 320,7-13 0,-3-1-45,-10 6 0,-1-3-90,12-16 0,1-3-404,-25 10-451,5-9-449,6-9-720,5-3 2159,7-14 0,14-7 0,6-10 0</inkml:trace>
  <inkml:trace contextRef="#ctx0" brushRef="#br0" timeOffset="127327">29428 6926 25792,'40'-18'2429,"-8"0"-2069,-8 5-360,-8 5 0,-2 11 0,-2 14 0,-1 14 0,-3 35 0,-4-11-405,-3-21 0,0 0-1844,-1 9-809,-8-9 3058,-1-11 0,-7-11 0,0-7 0</inkml:trace>
  <inkml:trace contextRef="#ctx0" brushRef="#br0" timeOffset="127470">29688 6392 25073,'1'-48'674,"0"-1"1,-1-16-675,1 30 0,0 3-630,1 7-809,2 7-1169,6 10 2608,6 4 0,5 4 0,3 0 0</inkml:trace>
  <inkml:trace contextRef="#ctx0" brushRef="#br0" timeOffset="127659">30086 6082 24173,'17'-5'3058,"-3"7"-2068,-8 13-810,-3 15 0,0 7-180,0-4 0,0 2-626,1 21 0,0 2 626,-1-7 0,0 3-30,1 0 0,-1 6 0,0-3-645,-1 7 0,-1 1 15,1-9 1,0 3 0,-1-6-691,-2-1 1,-1-4 1349,-1-6 0,-2-2 0,-12 23 0,-3-14 0</inkml:trace>
  <inkml:trace contextRef="#ctx0" brushRef="#br0" timeOffset="127799">29920 6951 26062,'-7'-44'629,"0"0"1,0 0 0,0-16 0,13 13-630,44 29-1422,11 13 1,6 2 611,-12 1 1,3 0 809,-9 2 0,5 2 0,1 0 0,-6 1 0,8 2 0,-2 3 0,-9-1 0,0 0 0,0 0 0</inkml:trace>
  <inkml:trace contextRef="#ctx0" brushRef="#br0" timeOffset="129082">25323 15179 24443,'-14'-37'-330,"3"15"0,11 30 1</inkml:trace>
  <inkml:trace contextRef="#ctx0" brushRef="#br0" timeOffset="131222">28945 3246 18596,'0'-13'3868,"0"3"-3328,0 3 629,4 0-449,-2 3-1,6-3-89,-3 5 90,0-3 89,-2-1-89,-2 4-630,-1-5-90,0 4 0,0 40 0,2 1 0,0 18 0,0 8-706,2-2 0,0 0 706,1 1 0,-1-1 0,1 0 0,0-4 0,-1-20 0,0-2 0,0-1 0,0-2-578,3 24 578,-2-7 0,-1-11 0,-1-9-270,-2-7-899,-1-13 959,2-10-1589,2-13-229,4-14 2028,3-9 0,3-8 0,0-2 0</inkml:trace>
  <inkml:trace contextRef="#ctx0" brushRef="#br0" timeOffset="132163">29424 3155 16797,'7'-10'5757,"0"-5"-5397,-2 4 90,1-2-1,-2 8 1,0 3-90,-2 2 1529,0 0-1349,-6 5-271,-4 5-89,-6 10-90,-19 29 0,5-11-90,9-10 0,1 0 0,-5 8 0,5 8 90,9-11-90,20 13 90,6-23-90,19 1 0,0-16 0,7-3 0,2-12 0,0-2 0,11-4 0,-12-1 0,-4-2 0,-7-7 0,-9-2 0,-6-3 0,-6-18 90,-5-5 90,-4-13 270,-6 6-450,2 21 0,-3 3 0,4 23 0,0 8 0,0 16 0,0 16 0,0 11 0,0 11 0,0 12 0,-1-27 0,-2 2 0,-1 24 0,-1 6-240,0-20 1,1 1-1,-1 1 240,1 10 0,-1 2 0,0-1 0,1-5 0,0 0 0,0-3 0,2 15 0,0-6-110,0-12 1,0-6 109,2 10 0,0-23 0,0-28-270,0-9-1259,0-14-2626,0-29 4155,-3 7 0,-2-20 0,-3 16 0</inkml:trace>
  <inkml:trace contextRef="#ctx0" brushRef="#br0" timeOffset="132978">29940 3729 20395,'0'-8'0,"0"1"0</inkml:trace>
  <inkml:trace contextRef="#ctx0" brushRef="#br0" timeOffset="133197">30139 3770 21655,'0'-8'2608,"0"1"-2248,0 2-180,0 0-90,2 2-90,0 0-90,0 3 0,2 0-180,-4 0-4857,2 0 5127,-2-2 0,0 2 0,0-3 0</inkml:trace>
  <inkml:trace contextRef="#ctx0" brushRef="#br0" timeOffset="133353">30184 3750 21924,'1'-11'1350,"3"1"-1620,3 5-270,-1-2-809,2-1 1349,3-11 0,1 6 0,4-6 0</inkml:trace>
  <inkml:trace contextRef="#ctx0" brushRef="#br0" timeOffset="133492">30370 3678 18956,'9'0'1259,"-1"0"-1259,-4-2 0,-2 2 0,0-3 0</inkml:trace>
  <inkml:trace contextRef="#ctx0" brushRef="#br0" timeOffset="187710">21717 11032 22914,'0'-5'3328,"0"-5"-2518,-4 9 359,-6 33-989,4 0-90,-1 15 0,0 6-90,4-16 0,1 0-511,-3 16 1,0 4 510,1-10 0,0 1 0,0-1-378,2 12 0,-1 3 378,0-10 0,-2 6 0,1 2 0,0-2 0,1-7 0,1-1 0,0 0 0,-1 5 0,-1 6 0,-1 4 0,0 2 0,-1 0 0,1-3 0,0-8 0,1-1 0,-1-1 0,0-1 0,1 1-422,-2 11 0,-1 0 0,1-2 1,0-4 421,-1 1 0,-1-3 0,1-5 0,-1 4 0,0 0 0,1-7 0,0 4 0,1-1-749,0-1 1,1-1 0,1 1 748,-1 0 0,1 0 0,0-2 0,1 17 0,1-5 136,2-20 1,0-3-137,0-1 0,0 0 568,0 29-568,0-26 0,0 3 0,0 12 0,0 4 0,0-12 0,0 3 0,0-2 356,1 17 1,0-2-357,0 1 0,0-4 0,1-20 0,0-1 0,-1 2 0,0 1 1468,1 13 0,-2 2-1468,0-1 0,0 1 0,0-2 0,0-3-239,0-6 1,0-1 238,0-3 0,0-1 0,0 19 0,1-11 0,-2 2 0,-1-11 0,1-1 0,0 0 0,1 1 0,-2 11 0,0-1 0,2 12 0,0-4 0,0 1 0,0-22 0,0 0 227,0 6 0,1 3 1,0 0-228,2 10 0,0 1 0,-1-10 0,1 1 0,0 2 0,1 8 0,0 1 0,-1-2 0,-1-9 0,0-3 0,0 1-169,0 20 0,0-4 169,-2-21 0,0-4 690,0 8-690,0 10 0,0-19 0,0 6 0,0-22 202,0-5-472,0-2 280,0-8-640,0-3-269,0-13-270,-4-15-271,3-20 361,-1 14 0,1-4 1079,1-8 0,1-3 0,3-8 0,0-3 0,1-4 0,1-1 0</inkml:trace>
  <inkml:trace contextRef="#ctx0" brushRef="#br0" timeOffset="188654">25713 15062 26692,'6'-3'180,"0"1"-270,-4 2-270,0 0 0,-7 0 0,-2 0 1</inkml:trace>
  <inkml:trace contextRef="#ctx0" brushRef="#br0" timeOffset="191983">27613 4675 17787,'-30'0'3328,"1"0"-2878,-8 0-360,12 0 0,-4 0 0,14 0 89,7 0-89,-1 0 90,8 4 0,-3-3 180,4 4 3688,0-5-3419,4 0-359,0-3 0,17-2 0,1-3-180,16-2 90,5-2-180,6 1 0,-6 2 0,3-1-286,-10 3 0,1 0 286,14-3 0,0 0 0,-13 3 0,1 1 0,19-3 0,1 1 0,-12 2 0,1 1 0,14-3 0,1 1 0,-17 2 0,1 0 0,19-2 0,0-1-394,-18 3 1,0-1 393,11-1 0,-2-1 0,6 0 0,-23 3 0,-2-1 0,18-3 0,-19 3 0,-1 0-313,16-4 313,3-1 0,2 1 0,0 0 0,-4 0 0,-2 0 0,-7 2 0,8-2 507,-11 7-507,-3-2 804,-11 5-804,-6 0 361,3 0-361,3 0 0,1-2 0,2-1 0,12-2 0,-11 2 0,6-1 0,-7 1 0,-10-2 0,5 2 0,-8-1 0,6-2 0,-7 1 0,4 0 0,-10 2 0,-2 3 0,0 0 0,-2 0 0,2 0 0,0 0 0,2 0 0,3 0 0,-1 0 0,-2 0 0,5-2 0,-3 2 0,2-5 0,3 2 0,-7 0 0,5 1 0,-9 2 0,0 0 0,0 0 0,-1 0 0,1 0 0,-2 0 0,0 0 0,0 0 0,0 0 0,2 0 0,9 0 0,-3 0 0,8 0 0,-6 0 0,-5 0-630,0 0-1169,-12 0-989,-4 0 2788,-15 5 0,-12 9 0,-10 8 0</inkml:trace>
  <inkml:trace contextRef="#ctx0" brushRef="#br0" timeOffset="193421">8844 6458 22243,'-47'-7'2158,"3"-1"-1079,5-2-450,6 0-89,11 0 309,10-1-310,8 1-337,17-4-202,19-4 0,5 1 0,11-1 0,0 0-819,1 1 0,2 1 1,4-2 818,-6 3 0,5-2 0,2 0 0,1 0 0,-1 1-489,1 1 0,-1 0 0,1 1 0,3-1 0,5 0 489,-10 3 0,3 0 0,4-1 0,2 0 0,2 0 0,-1 0 0,1 0 0,-3 1 0,-1 0-207,-2 1 0,-1 0 0,-1 0 0,0 1 0,0-1 1,1 1-1,1 0 0,3-1 207,-6 2 0,1-1 0,3 0 0,0 0 0,1 0 0,1 1 0,-1-1 0,0 1 0,-1 0 0,-2 0 0,-2 1-139,7 0 1,-1 0 0,-2 0-1,0 1 1,-2 0 0,1 0-1,0 1 1,0-1 138,0 1 0,1 0 0,-1 0 0,0 1 0,0 0 0,0 0 0,0 0 0,-1 0-26,7-1 1,0 1-1,0 1 1,-1-1-1,0 0 1,0 1 0,-1 0 25,-3 0 0,-1 1 0,0-1 0,-1 1 0,1 0 0,1 0 0,1 0-2,0 1 1,2-1 0,1 0 0,1 1 0,-1 0 0,-1-1 0,-2 1 0,-3 0 1,1-1 0,-3 1 0,-1 0 0,-2 0 0,1-1 0,2 1 52,6 0 1,2-1 0,1 1 0,-1-1 0,-5 1 0,-6-1-53,9 1 0,-8-1 0,-1 0 228,-1 0 1,-2-1-1,-4 0-228,-4 0 0,-5-3-1637,13-20-1241,-74 5 2878,-10 6 0,-7 4 0,-14 4 0,-6 3 0,14 3 0,0 0 0,0-1 0</inkml:trace>
  <inkml:trace contextRef="#ctx0" brushRef="#br0" timeOffset="193662">10651 6484 27259,'-59'4'0,"0"-1"0,0 1 0,8 0 0,0-1 0,5-1 0,-8-2 0,10-4 0,7-11 0,65-11 0,12 5 0,14-1-757,-9 6 1,9-1 0,5 0 0,0 0-1,-2 1 757,-6 2 0,-1 0 0,0 1 0,3-1 0,2 0-194,-3 1 0,4-1 1,2 0-1,0 0 1,1 1-1,-1 0 0,-3 1 194,1 0 0,-2 2 0,-2 0 0,1 0 0,2 1 0,3-1 0,-1 1 0,2 0 0,3 0 0,0 0 0,1 0 0,-1 1 0,-1-1 0,-4 1-48,5 0 0,-3 0 0,-2 0 0,1 1 1,2-1-1,3 0 48,-7 1 0,3 0 0,4 0 0,0 0 0,1 0 0,-1 0 0,-3 1 0,-4 0 0,-4 0-248,18-1 1,-7 1 0,-3 0-1,5 0-742,1 0 1,5 0 0,-1 0-1,-3 0 1,-10 1 989,-8 0 0,-6 1 0,-1 0 0,5 0 0,0 0 0,-6 0 0,20-7 0</inkml:trace>
  <inkml:trace contextRef="#ctx0" brushRef="#br0" timeOffset="200830">28031 17817 21385,'0'-11'809,"0"-1"-809,0 9 90,0-4-90,0 4 180,0-4-90,0 3 0,0 0 0,-3 4 0,2 0 0,-3 0-90,4 4 90,0 7-90,4 7 0,-1-7 0,2 5 0,-2-10 0,-2 0 90,-1-2 0,0-4 0,0-4 0,0 2 90,0-2 89,-7 4-179,2 7-90,-9 3 0,6 8 0,1 3 0,0-1-719,32-29 719,-10-37 0,15 2 135,-21 7 0,-5 1 45,-2 16-91,-2-4 1,-5 19-90,0 3 90,-5 6-90,2 6 0,-1 11 90,0 9-90,0 27 0,3 0-180,35-29 1,3-15 628,-23-46-449,47 13 0,-72-41-180,0 68-179,1 4-271,3 7-2338,6 16 2968,6-8 0,4 10 0,4-10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50:23.963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7825 1910 19965,'-8'-41'3239,"0"-4"-563,0 8-2316,3 11 434,-2 9-614,-1 63-180,-7 17 0,6-3 0,-2 11-280,2-16 1,-2 6-1,0 3 1,0 2 279,1-8 0,-1 1 0,1 1 0,-1 3 0,0 0-330,0 0 0,0 3 0,0 2 0,-1-1 0,1-1 0,1-3 330,-1 1 0,0-2 0,1-1 0,1-2 0,-1 0 0,1 6 0,-1 0 0,2-3 0,1-6-565,1-6 0,2-4 1,0-2 564,0 14 0,1-2-516,1-9 0,1-2 516,1-9 0,0-2 567,0 15-567,3-14 1791,2-19-3140,3-19 1524,4-22-175,7-22 0,3-9 0,0 8 0,1-2 0,2-1 0,-1 0 0,0-1 0</inkml:trace>
  <inkml:trace contextRef="#ctx0" brushRef="#br0" timeOffset="560">8666 2281 23544,'18'-44'1888,"-3"6"-1708,-4 8 180,-6 9 270,-2 11-360,-3 15-90,0 10-1,-7 18-89,-3 2 0,-3 3-45,-1-8 0,-1 1-297,-7 13 0,-2 0 297,3-14 0,-2-4-45,-2 1 0,-1-3 0,-2-2 0,-1-3 0,-30 11-64,0-14 64,20-12 0,1-5 0,-16-15 0,13-10 0,5-8 0,17 7 0,4-3-737,-5-17 1,5-2 736,8 10 0,4-2 0,6-19 0,7-2 0,8 0 0,6 1 0,-1 1 0,8 2-906,5 17 1,7 3 0,-1 6 905,3 7 0,1 5 0,-4 3 0,3 2 0,-2 6-33,6 7 1,-2 9 32,0 5 0,-2 8 0,-2 9 0,-3 6-295,-1 9 0,-5 6 295,-12-11 0,-3 2 0,-1 1-20,0 5 0,-3 0 1,-1 2 19,-2 3 0,-1 2 0,-4 3 22,-2 2 1,-3 5-1,-2 1 1,-1-3-23,-2 4 0,-1-2 0,-3 1 0,1-5 0,-2 3 0,-2 0 0,-5-1 53,-2-10 1,-6 2 0,-1-2 0,0-2 0,2-4 6,-2 5 0,2-6 0,-4 3 7,-5 6 1,-3 5-1,-1-3 1,2-13-68,-5-11 0,2-8 0,-12 13 2273,12-42-2903,37-37-1169,9-15 540,1 3-540,9-4 1799,13 4 0,-5 14 0,11-11 0</inkml:trace>
  <inkml:trace contextRef="#ctx0" brushRef="#br0" timeOffset="1261">9689 1925 23004,'-4'-26'2518,"-6"8"-2068,-1 15-90,-5 12-90,6 11-180,4 3 90,2 3-180,4-3 90,0-1-90,4-4 90,0 0-90,8-10 0,1-5 0,-1-9 0,-2-6-90,-6-6 0,-2 4-270,-2 2-180,0 7-742,0 5 0,0 7 1,0 1-1</inkml:trace>
  <inkml:trace contextRef="#ctx0" brushRef="#br0" timeOffset="1850">10603 2083 24623,'2'28'809,"0"0"-539,-2-1-90,0-10 0,0 0 90,0-12 0,0-5-270,-8-9 90,-2-7 0,-16-35 0,7 1-45,7 0 0,7-4 0,16-2 0,7 2-45,-5 8 0,6 3-351,12-2 0,7 10 351,25 19 78,-13 25 0,2 16-11,-19 7 1,-2 10-1,-1 5 1,-1-4-546,5 3 0,-1 0 0,-4 7 514,-9-1 0,-2 8 0,-2 3 0,-5 0 0,-6-5 9,-8-4 0,-6-2 0,-3-1 0,0 0-23,1 0 1,-1 0-1,-2-1 1,-3-3 7,-9 12 0,-6-4 0,-3-6 60,-1-10 0,-4-5 0,-4-5-421,-7-5 1,-5-7 0,4-1 330,-7 6 0,2-8-94,-8-14 1,12-13 93,29-22 0,11-6 0,6-2 80,13-3-80,6 3 0,16 4 0,12 20 0,10 8 0,-7 10 0,5 6 0,0 2-47,2-2 0,0 2 0,0 3 47,3 7 0,1 5 0,-2 2 0,-5 4 0,-1 4 0,-4-1-196,5 5 0,-3 1-314,-8-7 0,-1 2 1,-4-3-391,-5 1 1,-5-1-1710,14 21 2609,-13-8 0,-10-10 0,-4-7 0</inkml:trace>
  <inkml:trace contextRef="#ctx0" brushRef="#br0" timeOffset="2588">12166 2012 20408,'10'-57'1799,"-1"6"-56,-5 2-1204,-3 20 263,-4 6-172,-16 47 138,-2-3-138,-4 12 272,8-19-722,13-19-90,0-7-90,6-11 90,20-38-90,0 26 0,5 0-180,1-2 0,3 2 180,6 4 0,1 7-864,23 3 864,0 18 0,-2 21 0,-30 0 0,-3 5 0,0 6 0,-5 8 0,-5 7 0,-4 8 0,-5 2 0,-7 7 0,-4 4 0,-3-1-598,2 1 0,-1 1 0,-4-2 598,-7 1 0,-4-2 0,-1-5 0,-5-3 0,-1-5 0,1-4 0,-1-1-327,-4-2 0,2-4 327,-10 11 239,1-12-239,34-54 0,16-19 0,16-13 0,11-4-238,-6 17 0,4 0 0,2 2 238,-1-1 0,2 0 0,2 4 0,1 4 0,1 4 0,-1 5 756,3 6 1,0 12-757,1 16 0,3 11 0,-5 6 0,-9 4 0,-4 6 0,0 2-671,7 7 0,0 3 0,-8 1 671,-11 1 0,-7 2 0,-5-3 0,-6 9 0,-7-2-441,-4 0 0,-5-1 441,-6-2 0,-5-2 0,-4-3 0,-3-3 0,-1-4 0,-2-4 0,0-5 0,-3-3 0,-8-2 0,-1-5 211,14-13 0,0-3-211,-6 0 0,3-6 0,-4-17 0,5-16 0,18-1 0,4-6 0,19 10 2543,4 1-2543,9 3 1437,4 5-1437,5 6 1127,1 5-1127,1 2 0,-3 0 0,-1 0 0,-5 4-2969,-9 2-89,-9 4 3058,-15 0 0,-9 3 0,-7 0 0</inkml:trace>
  <inkml:trace contextRef="#ctx0" brushRef="#br0" timeOffset="14276">13766 1890 21385,'-4'-21'2968,"3"3"-2518,-2 3 0,3 5 89,0 0-179,0 5 540,0 4-541,-6 9 91,-8 30-315,2-8 0,-4 2 45,-10 14 0,-2-1-135,5-10 0,-1-4-45,-25 9 0,28-49 0,14-31 0,17-16 0,-2 20 0,2-2-170,4-1 1,5-2 169,12-13 0,9 2 0,9 7 0,6 8 0,0 8 0,1 16 0,4 30 0,-7 20 0,-18 7 0,-9 10-396,-9-6 1,-4 4-1,-4 2 396,-7-5 0,-3 2 0,-2 0 0,-2-2-503,0 4 1,-2-2 0,-3 2 502,0-2 0,-2 1 0,-1 1 0,-5-3 0,-2-4 0,-4-2 0,-2-1 0,-1-1-161,-3 0 1,-2-1 0,-1-1 0,1-1 160,-8 8 0,1-2 0,0-4 0,-16 6 0,14-11 225,36-25-225,71-5 0,-24-3 0,3 2 275,16 5 0,3 6-275,-15-1 0,0 4 0,-2 0-896,8 3 0,-1 2 326,-10-3 0,2 1 1,-5-1-601,-2 0 1,-3-1 1080,-5-2 0,-1 0 0,20 7 0,-6-5 0</inkml:trace>
  <inkml:trace contextRef="#ctx0" brushRef="#br0" timeOffset="14803">15065 1905 23813,'5'-34'1260,"-1"13"-990,-4 17-91,-8 14 1,-1 13-90,-14 16-90,7-7 270,-4 5 809,7-24-809,7-18-90,-5-16 0,10-17-90,2 2 0,0-2 0,10-19-90,-3 19 0,4 2-367,18-6 367,9 8 0,10 11 45,-11 20 0,2 7 45,22 18-46,-23-2 1,-2 6 0,-13 4 0,-5 3 0,-1 1 0,-4 4 0,-5 19 0,-7 1-45,-1-14 0,-5 0 0,-5-1 0,-4 3 0,-2-4 0,-4-3 0,-1-5 0,-1-4 0,2-3 0,-4-3 0,23-31 0,28-10 368,26 2-368,-15 19 0,1 7 0,-5-1 0,-2 5-582,-2 14 0,-5 6 582,-12-4 0,-4 2 0,-3 3 0,-2 2-143,-2 1 0,-4 1 143,-7 17 0,-5-1 0,3-15 0,-5 1-240,-10 5 0,-7 4 1,0-7-526,5-11 1,-3-4 764,-8 1 0,-5-1 0,4-7 0,-20-4 0,21-13 0,0-1 0</inkml:trace>
  <inkml:trace contextRef="#ctx0" brushRef="#br0" timeOffset="15396">16556 1951 22734,'-12'-3'2609,"-1"-2"-2160,1-5 541,-22-19-810,13 8 44,-3-2 1,-1 1-45,2-4 450,-14-20-360,19 18-225,13-7 0,9 0-45,37-6 0,-15 14 0,3 4 0,10 11 0,3 11 0,5 19 0,-2 10 0,-9-4 0,-4 4-133,11 17 0,-7 9 133,-20-6 0,-5 5 0,-4-2-548,-1 12 1,-6 1 547,-3-7 0,-2 4 0,-7-2-495,-5-12 0,-5-1 0,-2 0 1,0-3 494,-1 3 0,0-3 0,-3 2 0,-6 2 0,-4 3 0,0-1 0,3-7-142,-5 2 1,0-4 141,5-6 0,-1 1 0,5-6 177,-5 4-177,48-13 0,29-20 0,16-9 0,2 3 0,7-1 0,-1 1-281,-5 0 1,0 1 0,0 1 280,4 1 0,0 0 0,-2 2-630,-11 1 1,-2 0-1,-3 0 450,2 0 0,-1 0 180,11 1 0,-5-2 0,-12-4 0,0 0 0</inkml:trace>
  <inkml:trace contextRef="#ctx0" brushRef="#br0" timeOffset="15915">17591 1824 25702,'0'-50'1350,"0"7"-901,0 6-449,0 15 90,0 3-90,0 14 90,0 0 90,0 5 180,0-2 0,0-3-360,0-1 0,2-15 0,4 1 0,6-10 0,21-4 0,0 11 0,-1 9 0,0 6 0,11 10 0,-5 31 0,-5 13 0,-18-14 0,-6 5-1131,0 16 0,-2 9 1,-6-4 1130,-8-6 0,-5-2 0,-2 2 0,-2 3 0,-1-7 0,2-9 0,0-2 0,-6 9 0,7-6-2269,24-14 2269,24-3 0,18 0 0,-5-1-147,-13-4 0,0 0 147,15 4 0,7 4 0,-15 5 945,-24 12 0,-12 4-945,-5 2 0,-4 0 0,0 1 0,-3-2 0,-8-3 0,-4-5-180,-17 11-1349,-9-5-630,-6-6 2159,10-19 0,-2-4 0,-19 3 0,20-12 0,0 0 0</inkml:trace>
  <inkml:trace contextRef="#ctx0" brushRef="#br0" timeOffset="16602">18866 1600 23274,'-12'-13'2069,"2"7"-1800,3-1-89,4 7 0,3 0 270,-6 5 359,-11 7-359,-13-4-270,-2 3 0,-1-13 90,3-10-90,10-2-90,2-9-90,17-6 0,9 6 0,11-6 0,10 11 0,12 5 0,6 6 0,4 4 0,-15 13 0,1 3 0,15 8 0,-19 0 0,-4 3 0,4 19-1617,-9 10 1617,-8 8 0,-10-24 0,-4 0 0,-3 2 0,-3 1 0,-3 2 0,-5 2 0,-4 0 0,-5 2 0,-3 1-385,-6 3 1,-2 1 0,-2-1 384,1 0 0,0 0 0,-2-2 0,-1-1 0,-1-3 0,2-3 0,-2-2 0,2-4 0,5-3 0,1-1-60,1 0 0,3-2 60,-4 7 0,17-9 0,31-28 0,27-14 0,-13 4 0,2 1 280,7-1 0,3 1-280,5 1 0,2 3-394,3 1 1,0 2 393,0 5 0,0 3 0,-2 2 0,-2 2-189,-3 5 1,-3 2 188,-4 2 0,-2 1 0,-6 0 0,-1 2-495,0 7 1,-3 1-766,5 11-269,-2 6 1529,-26-23 0,-6-13 0,-4-3 0</inkml:trace>
  <inkml:trace contextRef="#ctx0" brushRef="#br0" timeOffset="17062">19841 1844 24803,'-11'-36'1709,"-1"14"-1349,-10 9-180,-7 19-91,8-4 91,-4 5 180,7-12-360,11-7 180,-2-13-90,9-14 0,3-12 90,7-5-135,7 14 0,4 0-45,-2 13 0,3 1-120,9-7 1,3 4 299,26 4-180,5 14 0,-2 19 0,-31 5 0,-1 4 0,-4 7 0,-3 5 0,-1 3 0,-3 4 0,-5 2 0,-4 4 0,-3 19 0,-7 4 0,-8-3 0,-6 0 0,2-12 0,-2 2 0,-1-4 0,-3-3 0,4-6 0,15 7 0,59-39 0,-20 8 0,4 6 0,-2-1 0,6 1 0,-2 3-95,-9 5 1,0 5 0,-10 4 94,-13 18 0,-14 4-443,-8-15 1,-6 2 0,-1-1 112,0 1 0,-2 0 1,-7 1 329,-12 1 0,-8 3 0,-3-3 0,4-6 0,-7 4 0,0-5 0,-4 1 0,1 0 0,0 0 0</inkml:trace>
  <inkml:trace contextRef="#ctx0" brushRef="#br0" timeOffset="17634">21177 1371 23094,'-31'0'1529,"3"0"-989,3 0 449,-13 0-809,12 0 90,-13-2 180,16-1 89,3-4-179,2-1-90,4-5-90,5-2 0,4-5-180,8-8 0,7-3 0,12-2 0,13 0 0,3 15 0,7 6 0,18 9 0,3 7 0,-12 0 0,-2 5-334,10 13 1,-12 9 333,-30 0 0,-11 7 0,-8 4 0,-7 6 0,-4 2 0,-5-4 0,-5 1 0,-1 1 0,-1-1-470,0 2 1,-1 0-1,-1-1 1,-2 0 469,-4 2 0,-2 0 0,-2-1 0,0-2 0,2-5 0,-2-1 0,2-2 0,1-2 0,1-1 0,2-2 0,0 0 0,-5 5 0,1-1 0,4-4 0,-8 11 0,19-12 0,34-12 0,18-11 0,-1-7 0,4-2-166,3-1 1,4 0 165,3 1 0,5 2 0,0 0-263,-1 3 0,1 1 0,-1 0 173,1-1 0,-1 0 0,-2 2-765,12 5 1,-8 3-907,-19 0 0,-6 0 1761,6 7 0,-1 7 0,-22-13 0</inkml:trace>
  <inkml:trace contextRef="#ctx0" brushRef="#br0" timeOffset="18116">22042 1905 23896,'5'-35'689,"0"0"1,0-2 0,0 0 383,0-21-894,-2 14 1,-3 18 242,0 18-242,0 1 77,0-3-167,0-19 145,7-1-235,8-18 0,13 5-236,11-1 236,10 3 0,6 8 0,-14 19 0,2 5 0,19 10 0,-22 6 0,-4 8 0,1 33-296,-25-17 0,-3 2 296,-4 3 0,-5 4 0,-14 22 0,-8 1 0,5-15 0,-3-1 0,0-7 0,-2 2 0,0-4 0,-3-3 0,-1-4 0,4-5 0,-1-2 0,-15 14 0,9-12 0,11-16 0,17-12 0,20-14 0,25-10 0,-12 12 0,5 2 0,5 6 0,5 3 0,-1 3 0,9-1 0,0 10 0,-8 9 0,4 8 0,-1 6 0,-10 1-388,-9 5 0,-8 3 1,-2 3 387,8 8 0,-2 3 0,-10-1 0,-16-9 0,-8 0 0,-5-3 0,-8 7 0,-11-2-1417,-4-6 0,-9 3 1,-3-1-1,5-4 1417,3-3 0,2-3 0,-3 1 0,-5 4 0,-6 3 0,1-1 0,5-6 0,-5 0 0,0 0 0</inkml:trace>
  <inkml:trace contextRef="#ctx0" brushRef="#br0" timeOffset="18393">23232 2611 24623,'-15'0'2069,"7"5"-1979,2-4-270,6 3-1709,0-4-630,4 0 2519,4-2 0,5 2 0,3-3 0</inkml:trace>
  <inkml:trace contextRef="#ctx0" brushRef="#br0" timeOffset="18565">23906 2972 26602,'6'-10'-450,"2"2"-359,0-7-541,2 2 1350,20-15 0,1 7 0,18-11 0</inkml:trace>
  <inkml:trace contextRef="#ctx0" brushRef="#br0" timeOffset="18715">24649 3003 26242,'7'-31'-5397,"18"-2"5397,8 5 0,19 0 0,-3 5 0</inkml:trace>
  <inkml:trace contextRef="#ctx0" brushRef="#br0" timeOffset="18850">25579 2931 24083,'33'-11'-809,"-8"2"-810,6-14 1619,-11 1 0,4-4 0,1-5 0</inkml:trace>
  <inkml:trace contextRef="#ctx0" brushRef="#br0" timeOffset="18981">26911 2967 23454,'57'-5'-1170,"-2"-9"1170,-2-3 0,-2-3 0,-8 5 0</inkml:trace>
  <inkml:trace contextRef="#ctx0" brushRef="#br0" timeOffset="19124">27966 3185 26512,'37'6'809,"-2"-1"-809,-1-5-449,-3-7-991,-3-4 1440,2-27 0,-12 8 0,1-16 0</inkml:trace>
  <inkml:trace contextRef="#ctx0" brushRef="#br0" timeOffset="30867">10351 4146 20395,'-15'0'2789,"7"0"-2429,2 0 449,6 0-449,0-2 0,2-1 89,0-2-89,3 2-90,-3-2-90,0 5 90,-2-2-180,1 2 0,2 0 0,3 0 0,0 0 89,13 0-89,-1 0 0,12 0 0,0 0 180,28 0-180,-6 0-45,-14 2 0,1 0-45,20-1-1611,4 4 1611,-4-1 0,0-3-512,-4 4 602,-4-5-90,8 0 0,-17 0 0,5 0 0,-15 0 0,-3 0 0,1 0 0,16 0 1515,-9 0-1515,16 0 0,-13 0 0,3 0 608,2 0-608,19 0 0,-27-3 0,-1-1 0,0 4 0,1-1 0,9-6 0,1 0 0,-7 5 0,0 0 0,12-5 0,0 0-158,-10 4 1,-2 0 157,-1-2 0,-2 0 0,14 0 0,-18 3 0,1-1 0,3-1 0,-1 1 0,25-1 0,-21 1 0,-3-1 0,-4 2 0,17-3 0,-19-1 0,20 1 0,-13 0 315,13 0-315,-5 2 0,-17 1 0,8 2 0,-19 0 0,-1-2 0,-3-1 0,3 0 0,6-1 0,6 3 0,9-1 90,-19 2 90,1 0-180,-20 0-1919,0 0 0,0 0 0</inkml:trace>
  <inkml:trace contextRef="#ctx0" brushRef="#br0" timeOffset="31696">13522 3988 20935,'-10'-10'2878,"4"0"-2428,-3 2-90,7 3 0,-3 1-90,5 1-1,0 0 91,0 1 90,16 2-270,3 0 44,18 2 1,19 1 0,5 0 0,-8 0-135,8-1 0,3-1-733,-15 1 1,7 0 0,3 1-1,-1 0 1,-6-2 672,2 0 0,-5-1 0,4-1-8,2 1 1,4-1-1,1 1 1,-4-1-503,2 0 0,-2 0 0,3 0 480,2-1 0,6 0 0,-1-1 0,-9 0 0,6 1 0,-4-2 0,9 0 0,-5-1 0,2-3 72,-29 4 1,-2 0 17,3-1-90,9 0 0,-26 1 0,-2 0 2661,3-3-2661,3 2 0,-6 0 2139,5 0-2139,-3 2 67,-4 1-67,3 2 0,-6 0 0,1 0 0,7 0 0,-5 0 0,9-5 0,-12 4 90,3-4 0,-9 3 0,-2 2 0,-3-3-90,-2 3 0,-3 0 0,-2 0-1619,1 0 359,-4 0-3057,4-2 4317,-4-1 0,3 1 0,2-1 0</inkml:trace>
  <inkml:trace contextRef="#ctx0" brushRef="#br0" timeOffset="32316">16397 3821 18506,'-12'-6'4048,"0"2"-3148,-6 4 1708,16 0-1618,63 0-856,-30 0 1,6 0-345,23-2 1,11-1 0,-3 1 269,-20 0 0,-2 0 0,3 0-753,0-2 0,3 1 0,1-1 0,-2 0 693,3 0 0,-2 1 0,0-1 30,0 0 0,0 0 0,3 0-154,-5 0 1,2 1-1,1 0 1,-1 0 123,9 1 0,0 0 0,-2 0 30,-2-1 0,-2 0 0,-3 0 15,6 3 0,-8 0 135,-1-5-181,-15 4 1,-6-1 228,-6 2-858,-10-2 2718,-3-1-3527,-9-2-2358,-11-5 3797,3 2 0,-4 0 0,6 4 0</inkml:trace>
  <inkml:trace contextRef="#ctx0" brushRef="#br0" timeOffset="33082">19053 3790 17157,'-12'-10'4498,"0"0"-4049,-2 2 181,-12-6-360,4 7 539,-15-5 1,13 9-450,5 1 0,10 0-91,13 1 1,4-1 90,8 2-90,12 0 90,13 0-1,7 0 1,6 0-180,-7 0 0,3 0-540,-4 0 1,4 0 0,2 0 479,12 0 0,2 0 0,-2 0-663,-14 0 1,-2 0-1,2 0 543,14 0 0,3 0 0,-2 0 0,-12 0 0,-1 0 0,-3 0-337,12 0 0,-2 0 337,-4 0 0,-3 0 0,11 0 0,-38 0 999,-9-2-999,-9-1 1700,-10 0-1700,-2 1 951,1 0-951,0-1 0,4-2-90,0 0-720,0 2-1169,0 1 0,0 2 1</inkml:trace>
  <inkml:trace contextRef="#ctx0" brushRef="#br0" timeOffset="33742">21157 3623 21475,'-5'0'2428,"1"0"-1528,4 0-1,13 0-539,24-5-180,15-1 30,4 0 0,12-3 0,-3 1-1092,-21 2 1,-2 1-1,6 0 936,7-1 0,8-1 0,4 0 0,-2 0 0,-6 1-24,2-1 0,-5 2 0,2 0-8,-1-1 1,4 1-1,-2-1 1,-3 1 37,-3-1 0,-3 1 0,-1 0 0,-2 1 0,-1 0 0,-2-1 30,17-1 0,-2 0 45,-10 2 0,-3 0-46,-8 0 1,-1 1 172,5 0 1,-4 1-713,0-1-449,4 1-270,-38 2-271,-12 0-449,-2 0 2426,-27 6 1,3 5-1,-15 7 1</inkml:trace>
  <inkml:trace contextRef="#ctx0" brushRef="#br0" timeOffset="38281">10347 4192 18956,'0'-13'4138,"0"-2"-3778,-4 4-270,3 3 269,-2 2 181,3 3-90,0 0 719,0 1-539,0-3-360,0 2 89,0-2-179,0 3-90,3 2-90,20-3-3392,42-4 3392,-28 3 0,3-1 0,15-1 0,1 0-865,-5 2 1,0 0 864,2 1 0,0 1-133,-1 1 1,2 0 132,-8 0 0,2 1 0,-3 1 0,5 2 0,-2 1 0,12-1 0,-4 2 0,-22 2 0,-3 1 0,24 5-67,-21-2 0,-1 0 67,14 1 0,-2 1 0,2-2-45,-11-7 0,1-1 45,16 2 0,0-1 0,-16-4 0,-2 0 797,7 0 0,-1 0-797,16 0 0,8-3 0,-21 1 345,-9-4-345,-6-1 189,-6 4-189,28-6 3392,-15 5-3482,20-1 90,-23 3 90,6 2-180,-21 0 180,5 0-180,-5 0 90,3 0 0,0 0 90,17-5-90,-14 2 0,14-4 0,-13 2-90,3-3 90,-3 5 0,16-8 0,-19 9 0,12-5 0,-21 7 90,4 0-180,-5 0 90,-1 0 90,-5 0-90,-4 0-2878,0 0 989,-2-4-809,0-4 2698,0-5 0,6-5 0,0 0 0</inkml:trace>
  <inkml:trace contextRef="#ctx0" brushRef="#br0" timeOffset="39952">13636 3953 14009,'-7'0'6566,"-2"0"-5846,8 0-1,-2 0-269,-1-2-180,3 1-90,-2-3 450,3 3 179,0-1-629,5 2 0,4 4 0,7 2 90,29 6-90,-10-1-1,4-4 1,2-2-90,8 1-492,-15-3 0,1-1 492,20-2 0,-16 0 0,4 0-45,3 0 0,2 0-45,-3 0 0,2 0 0,-2 0 0,3 0 0,-1 0 0,13 0 0,-1 0 0,-18 0 0,-2 0 0,1 0 0,0 0 0,-2 0 0,1 0 0,13 0 0,-1 0 0,5 0 447,-11-1 0,-2-1-447,-3 2 90,-2-2-90,-1 2 0,13 0-90,-13 0 90,8 0 90,-10 0-90,-6 0 0,-1 0 0,1 0 0,8 0 0,-10 0 0,37 0 0,-27 0 0,14 0 0,-18 0 0,-19 0 180,6 0-90,-11 0-90,0 0 0,-4 0 90,1 0-90,1 0 0,10 0 0,-5 0 0,5 0 0,-5 0 90,6 0-90,-6-3 0,7 3 90,-12-3-90,2 3 0,-5-2 0,4 2 0,-3-5 180,1 5-180,-4-3 1529,-2 3-6387,0-2 2340,-6 1 2518,1 4 0,-1 5 0,2 5 0</inkml:trace>
  <inkml:trace contextRef="#ctx0" brushRef="#br0" timeOffset="46614">15804 817 22104,'-10'-18'3418,"0"-4"-3148,6 10 0,0-2-90,4 11 360,0 1-91,0 11-179,0 9-90,0 16-90,0 11 0,0 9 0,0 7-205,0 3 160,0-30 0,0 0 45,0 33-640,0-32 0,0 0 595,0-1 0,0 1-309,0 16 0,0 3 309,0 5 0,0 0-45,0 1 0,0 2 0,0-8 0,0 2 0,0-3 0,0 0 0,0-2 0,0-6 0,0 1 0,0 3 0,1 13 0,2 3 0,-2-4 0,1-2 0,0 0 0,-1-7 0,2 6 0,-1-1 0,-1-8 0,1-1 0,-1-3 0,-1 12 0,1 1 0,0-7 0,0-2 0,-1-12 0,1 0 0,0 9 0,1 0 0,-2-3 0,1-2 0,0 26-126,0-26 1,-2 1 125,1 3 0,0-2 0,0-9 0,0 0-160,0 9 1,0 0 159,0 15 460,4-9 0,1 3-460,2-1 0,0-1 0,0 1 0,1-1-44,0-8 1,-1-6 43,1-3 81,4 11-81,-5-15 0,5 10 0,-8-18 540,2 8-540,-4-7 117,0 5-117,-2-9 0,0-3 0,0-2 794,-5-12-794,-2-2 0,-5-12 0,-2 3 218,-3-3-218,-3 1 0,-20-8 0,-16 1 0,24 8 0,0 2-875,-5 1 1,-1 3 874,3 2 0,-1 1 0,-3 0 0,-5 2 0,-6 5 0,-5 2 0,1 1 0,8-2 0,1 0 0,-3 1-704,-1 1 1,-3 2 0,0 1 0,1-1 703,-6 2 0,2 0 0,-1 0 0,-3 1 0,0 0 0,-4 1-312,11-2 1,-3 0 0,-2 1-1,0 0 1,4-1 311,-1 1 0,3-1 0,-1 0 0,-5 1-228,-1 0 1,-5 2-1,-3-1 1,0 1-1,3-1 1,5-1 227,-2 1 0,6-2 0,0 0 0,-4 1 0,0 0 0,-3 1 0,-1 0 0,1-1 0,4-1-45,1 0 1,2-1-1,2-1 1,-1 1 44,-2 0 0,1 0 0,0-1 0,-1 1 0,0-1 0,1-1 0,-1 1 0,0-1 0,1 0 0,1 0 0,-1 0 0,-3 0 0,-1-1 0,-4 0 0,-1 0 0,0 0 0,4-1 67,0 0 0,3-1 0,0 0 0,-3 1-67,2-1 0,-1 0 0,-2 0 0,0 0 0,0-2 0,1-1 0,0-1 0,0 0 0,1-1 0,2 0 0,-1 1 0,2 0 0,1-1 0,-4 1-45,1-2 0,-3 0 1,-2 0-1,2 0 0,4 0 45,3 0 0,2 0 0,2 0 0,-1 0 0,-1 0 0,1 0 0,0 0 0,0 0 214,-15 0 0,0 0 0,1 0-214,3 0 0,0 0 0,1 0 0,2 0 0,1 0 0,1 0 0,4 0 0,0 0 0,-2 0 0,4 0 0,-1 0 0,-1 0 0,1 0 0,-14 0 0,0 0 0,1 0 0,1 0 0,1 0 0,2 0 0,8-1 0,1 1 0,2 1 410,-16 0 0,-1 2-410,9 2 0,-3 2 0,2 0 0,10-1 0,0 0 0,0 0 0,-7 3 0,0 0 0,4 1 0,7-1 0,3-1 317,-2 0 0,-1-1-317,2 1 0,-2 0 0,-19-4 0,-1 0 0,17 0 0,-1-1 807,-13-2 1,-3-2-808,5-1 0,2-1 0,14 1 0,1-1 0,-11-3 0,2-1 1276,-10-6-1276,26 1 0,1-2 0,-11-7 230,-3-8-230,19-3 0,11 2 0,2-14 0,12 7 0,2-1 0,2 4 0,0-5 0,0-6 0,1-10 0,-1-4 0,-1 1 0,0-5 0,0-1 0,0-1 0,-1 0-423,0-1 0,0 1 0,0-1 0,-1 1 423,0-3 0,0 0 0,-1 2 0,0 6 0,-1 8 0,0 5 0,-1-4-392,-1-5 0,0-4 0,0-2 0,1 3 392,-1-5 0,0 3 0,0-8-151,2 15 1,-1-5 0,0-3-1,0-1 1,1 1 0,0 2 150,0-5 0,0 2 0,0 1 0,1-1 0,0 1-169,0-1 0,1 0 0,0 0 0,1 1 0,-1 0 169,-1 5 0,1-1 0,0 1 0,0 2 0,1 5 0,1-9 0,1 6 0,0-3 210,-1 6 1,0-3 0,0 1-1,1 0-210,-1-12 0,1 1 0,1 1 0,-1 2 0,0 2 0,0 2 0,-2-14 0,0 9 0,1-5 910,-2 29 0,-1 2-910,-1-14 0,1 1 1349,-3 24-1349,6 12 2040,-3 1-2040,8 6 1357,6 0-1357,14 5 0,20 0 0,-11-1 0,3 0-860,12-2 1,5-1 859,-11 0 0,3 0 0,6-1 0,2-2 0,8-1 0,3-1 0,1 0 0,-3 1-565,-8 1 1,-1 0-1,0 1 1,2-1-1,2-1 565,-3 1 0,4-1 0,1-1 0,1 1 0,-1-1 0,0 1 0,-3 1 0,11-2 0,-3 0 0,0 1 0,-1 0 0,2 0 0,-9 1 0,0 0 0,0 0 0,1-1 0,0 1 0,0 0-315,1 0 1,1 1-1,-1-1 1,1 0-1,1 0 1,-1 1 314,1-1 0,1 0 0,0 0 0,-1 1 0,1-1 0,0 0-211,0 0 1,1 1-1,-1-1 1,0 0 0,1 0-1,-1 0 211,0 1 0,1-1 0,-1 0 0,0 0 0,0 1 0,1-1-84,-1 0 1,0 0 0,0 0-1,0 1 1,0-1 0,0 0 83,1 0 0,0 1 0,0-1 0,-1 0 0,1 0 0,1 0 0,0 1 0,0-1 0,0 0 0,1 0 0,-1 0 0,1 1 0,0-1 0,0 1 0,0-1 0,0 1 0,0-1 0,0 1 0,-1 1 0,0-1 0,0 0 0,0 1 0,-1-1 0,1 1 0,-2 0 0,-1 0 0,1 0 0,-1 1 0,0-1 0,-1 1 0,-2 1 0,-1-1 0</inkml:trace>
  <inkml:trace contextRef="#ctx0" brushRef="#br0" timeOffset="46614">14715-1 20971,'61'1'0,"-1"-1"0,-3-1 0,0 1 0,-1 0 0,11 0 0,-1 0 0,-3 0 0,-6 0 0,-5 0 0,-6 0 0,-4 0 0,-3 0 0,-3 0 0,-2 0 0,-1 0 651,5 3 1,1 1-652,-4 1 0,0 1 0,-2-2 0,0 1 1948,20 10-1948,-21-13 2913,-2 12-2913,-1-8 1446,-1 6-1446,1-6 0,-1 3 0,1-3 0,6 4 0,-10-5 0,9 4 0,-18-7 0,7 7 0,-13-8 0,1 3 0,-13-4 0,0 5 0,-6-4 0,-2 3 0,-1 1 0,-12 3 0,-1 9 0,-3-3 0,6-1 0,1 7 0,7-7 0,-5 19 0,6-4 0,-2 10 0,-8 23 0,6-10 0,5-17 0,1-2 0,0 12 0,3-4-270,-2-2-900,2 0-539,-5 3-989,-2 5 2698,0 2 0,-2 7 0,-1 2 0</inkml:trace>
  <inkml:trace contextRef="#ctx0" brushRef="#br0" timeOffset="47246">10627 8639 21345,'0'-44'1109,"0"0"1,0-7-1,0 3 611,-4-11-1720,0 17-738,1 66 1,-1 34-1,0 16 1,0-6 737,0-15 0,-1 1 0,1 2 0,0 1 0,0 3-149,1-6 0,0 2 1,0 2-1,0 1 0,1 0 1,-1-1-1,0-1 149,-1 3 0,0 0 0,0 0 0,0-2 0,0-2 0,1-1-107,-1 8 0,2-4 1,-1-1-1,-1 3 107,0-1 0,0 2 0,0 0 0,-1 0 0,1-4-209,0-3 1,0-2-1,0-1 1,0 2-85,-1 8 1,0 2 0,-1-1 0,1-7-653,-3 14 1,1-8-226,1-7 1,0-3 1169,2-11 0,2-3 0,3 13 0,6-17 0</inkml:trace>
  <inkml:trace contextRef="#ctx0" brushRef="#br0" timeOffset="47671">11882 8796 24983,'30'-19'719,"1"0"1,3 11-270,-13 37-226,-25 2 1,-8 5-90,-1 7 0,-3 3-684,-3 5 1,-4 2 608,-2-1 0,-2 3 0,-3-2-30,-1-3 0,-1-2 0,-4-1-515,-7 2 0,-4-2 0,1-7 529,-7 2 1,-2-20 45,11-27 0,-2-14 0,7-4-45,4-12 0,5-8-45,4-1 0,0-5 0,5-2 30,8 7 0,4-2 0,4-4-79,5 0 0,3-5 0,3-3 1,3 1-1,3 6 49,9-13 0,6 6 0,6 2 0,1 5 0,6-3 0,3 9 0,3 20 0,4 23 0,3 16 0,2 11 0,-5 8-329,-12 0 1,-1 8 0,-3 5 0,-1 5 0,-2 2 0,-2 2 328,-6-5 0,-1 2 0,-2 3 0,-1 2 0,-2 2 0,-2 0 0,-1 1 0,-1 1-170,-2-2 0,-2 1 0,-2 1 0,0 1 1,-2 1-1,-2 0 0,-1 0 0,0 0 0,-3 0 170,0 0 0,-3 1 0,-1 0 0,-1 1 0,-1-1 0,-1-1 0,-1 0 0,0-3 0,0-1-111,-1 5 0,-1-2 0,-1-2 0,0-1 0,-1-1 0,-1-1 0,-1-2 111,-2 3 0,-1-2 0,-1-1 0,-1-2 0,0-2 0,0-2-206,-7 9 0,-1-4 0,0-2 0,0-3-844,-4 2 1,0-4 0,-1-3 119,3-3 1,0-2-1,0-11 930,-27-9 0,39-69 0,13 13 0,1 0 0</inkml:trace>
  <inkml:trace contextRef="#ctx0" brushRef="#br0" timeOffset="47896">13088 9060 25612,'37'-36'1709,"-8"8"-1619,-15 8 0,-9 12 0,-5 4 0,-4 4-90,0 0 0,-1 0 0,2 0-7286,3 0 7286,0 7 0,0 3 0,0 8 0</inkml:trace>
  <inkml:trace contextRef="#ctx0" brushRef="#br0" timeOffset="48345">13973 8893 24623,'14'0'1439,"-5"0"-899,-7 11 269,-14 5-269,0-1 90,0-1-630,7-19 0,7-7 0,16-36 0,8-1 0,-4 12 0,6-1 0,11 7 0,8 2 0,-3 4-518,-2 3 1,1 4 517,2-2 0,4 2 0,-7 15 0,-5 28 0,-10 14 0,-11-5 0,-7 6 0,-3 23 0,-9 5-375,-7-24 1,-5-1 0,-2 0 374,-3 5 0,-1 1 0,-6 4 0,3-9 0,-4 5 0,-3 2 0,-1 1 0,1-3 0,3-4 0,0 1 0,2-5 0,0 1 0,-3 2 0,-3 5 0,-4 5 0,-1 0 0,3-4 0,3-6 0,-10 11 0,7-8 0,13-12 0,5-3 0,-4 19 0,45-31 0,25-20-308,-14-3 0,3-1 308,8 0 0,2-2-40,7-4 1,2-1 39,3 1 0,3-1 0,-7 2 0,5-2 0,-4 2-45,5 0 1,-1 0-346,-12 3 0,1 0 0,-4 2-1031,0 1 1,-5-1 1420,15-15 0,-10-1 0,-28-15 0</inkml:trace>
  <inkml:trace contextRef="#ctx0" brushRef="#br0" timeOffset="48921">15191 8954 24713,'17'-57'2159,"-1"6"-1979,-6 13-91,0 8 91,-4 10 180,-2 2-270,-2 7 0,-2 4 0,0 5 180,0 2-180,0-2 0,0-4 0,6-8 0,31-32-90,-3 12 0,-2 6 0,3 3 0,18 1 0,6 11 0,-17 13 0,-1 5 0,16 16-337,-18 10 1,-7 8 336,-18-8 0,-5 3 0,0 15 0,-6 1 0,-7-10 0,-6-1 0,0 1 0,-6 2 0,-4-5 0,-5 2 0,-1 0 0,-5-2 0,-2 0 0,0-1 0,0 0 0,-1 1 0,-2-3 0,-7-2 0,-3-1 0,4-5-808,8-6 0,1-2 808,-7 2 0,2-4 0,3-5 0,9-4 0,9-7 0,11 0 559,32 7-559,3 3 0,30 11 1730,-2 6-1730,-4 3 0,4 3-468,-11-7 0,2 1 468,-6-2 0,3 2 0,-3-1 0,5 1 0,-2 0 0,-3-1 0,1 1-2129,3 0 1,4 1-1,-5-3 2129,-9-7 0,0-3 0,21 12 0,-6-11 0,-23-30 0</inkml:trace>
  <inkml:trace contextRef="#ctx0" brushRef="#br0" timeOffset="49368">15748 9960 22374,'18'7'3238,"0"1"-2698,4 10 809,17 15-449,-9 1-810,-9-8 0,-2 2-90,3 28 0,-13-3 0,-6 3-475,-4-9 1,-4 0 474,0-4 0,-2 2 0,-5 0 0,-10 3 0,-6 0 0,-3-2-1026,-5 0 0,-4-1 0,-1-1 1026,2 1 0,-2 0 0,-1-5-150,0-6 0,-2-3 1,0-6-1564,-14 0 0,0-12 1713,6-17 0,3-8 0,2 1 0,5-7 0,11-17 0,1-1 0</inkml:trace>
  <inkml:trace contextRef="#ctx0" brushRef="#br0" timeOffset="50013">17140 8481 18256,'3'-11'3329,"-2"8"-1680,-8 14-839,-18 25-10,-3-1-620,0-4 0,-5 0 90,4-9 0,-1-2 24,1-2 0,0-2-24,-21 2-90,22-21 809,7-6-719,1-12 270,11-32-540,9 20 0,4-1 0,1 0 0,3 1 0,22-22 0,1 41 0,5 9-319,28 7 319,-21 13 0,4 7 0,-4 3-497,-2 7 0,-3 5 497,-3-1 0,0 4 0,-6 1 0,-4 10 0,-7 2 0,-3 3 0,-7 5 0,-8-2 0,-4 4 0,-5 1 0,-2-16 0,-4 1 0,-1 0 0,0-1-383,-4 16 1,0 0-1,-4-4 383,-2-7 0,-2-2 0,0-5 0,-7 1 0,2-7-306,-8 13 306,-1-5 240,54-53-240,11-9-990,5-6 0,4-2 990,3 0 0,1 0 222,8-2 0,2 0-222,3-2 0,2 1-450,1 1 1,2-1-781,-8 5 1,2-1 0,-2-2 1229,-5 0 0,-2-2 0,0 1 0,17-9 0,-3-1 0,-17 0 0,0 0 0</inkml:trace>
  <inkml:trace contextRef="#ctx0" brushRef="#br0" timeOffset="50497">18103 8598 24533,'8'-31'1529,"0"3"-1439,0 8 90,-3 2 0,-2 8 0,-3 2-90,0 6 0,0 2-90,-3 0 90,-2 0 0,-8 0-1,7 0 91,-3 0-90,9-5-90,12-14 90,8-6-90,22-15 0,11 4 135,-2 13 0,3 2 0,-12 7 0,1 2-290,13-4 0,0 8 335,-11 16 0,-7 13-274,-15 22 0,-9 9 94,0-10 0,-7 3-988,-18 19 1,-11-3 987,-2-24 0,-4-5 0,-1 0 0,-1 0-369,1-4 0,1-1 369,1-3 0,1-2 345,-15 14-345,9-11 0,13-7 141,11-10-141,36 1 0,8 1 0,14 8 0,3 4 656,-17-2 1,0 3-657,14 10 0,-4 6 0,-19-5 0,-5 3 0,-4 4 0,-4 2 0,-3 3 0,-6 2 0,-5 2 0,-5-1 0,-2 1 0,-5 0 0,-5-9 0,-3 0 0,-1-2-180,-4 5 0,-3-4-675,-9 8 1,-2-6 195,10-18 0,0-5-9172,-29 7 8848,4-11 0,6-15 1,3-6-1</inkml:trace>
  <inkml:trace contextRef="#ctx0" brushRef="#br0" timeOffset="50704">19638 9314 23259,'16'-33'0,"0"5"2179,-7-1-4338,4 16-427,-2 0 2586,19 8 0,1 2 0,13-5 0</inkml:trace>
  <inkml:trace contextRef="#ctx0" brushRef="#br0" timeOffset="50864">20560 9137 26962,'10'0'1619,"-4"-3"-1619,-2 0-90,0 1-2429,5-1 720,10 3 1799,44 0 0,-2 0 0,-13 0 0,0 0 0</inkml:trace>
  <inkml:trace contextRef="#ctx0" brushRef="#br0" timeOffset="51006">21680 9411 25660,'36'0'1979,"6"-16"-2249,-5-13-539,1-8-540,2-8 777,-8 19 1,8 0 0,-1 2-1,1 1 1,3 2 0,5-3 0,1-1-1,-1 1 1</inkml:trace>
  <inkml:trace contextRef="#ctx0" brushRef="#br0" timeOffset="51150">22903 9248 28041,'0'-17'-900,"1"-3"451,7-4-361,7 1-449,11-2-810,10 2 2069,15-7 0,-20 16 0,1 0 0,4-3 0,0 1 0</inkml:trace>
  <inkml:trace contextRef="#ctx0" brushRef="#br0" timeOffset="51285">24032 9335 28041,'14'5'180,"2"0"-1439,11-14-181,1-2-628,20-10 2068,6 1 0,-18 10 0,1 0 0,6-1 0,-1 1 0</inkml:trace>
  <inkml:trace contextRef="#ctx0" brushRef="#br0" timeOffset="51431">25262 9335 27681,'-17'-10'720,"7"-1"-1080,4-4-90,14 0-629,4 2-720,14-2-1079,15 2 2878,12-4 0,-19 9 0,3 0 0,2-1 0,0 0 0</inkml:trace>
  <inkml:trace contextRef="#ctx0" brushRef="#br0" timeOffset="51564">26111 9487 25522,'10'-9'-629,"5"-7"-1,12-9-809,5 2 0,5-1 1439,-3 4 0,3 1 0,16-8 0,2 2 0,-8 7 0,0 1 0</inkml:trace>
  <inkml:trace contextRef="#ctx0" brushRef="#br0" timeOffset="51699">27556 9253 25432,'35'-15'-539,"19"-9"-810,-9 6 1349,0 2 0,2 1 0,-14 7 0,1 2 0,13-4 0,-1 0 0</inkml:trace>
  <inkml:trace contextRef="#ctx0" brushRef="#br0" timeOffset="51841">28929 9574 24173,'49'8'1799,"-13"-4"0,2-3-1349,18-9-787,-18 3 0,-1-3-1192,16-12 1562,-5-19 0,-30 10 0,-9-13 1</inkml:trace>
  <inkml:trace contextRef="#ctx0" brushRef="#br0" timeOffset="53881">9336 8791 16808,'3'-67'607,"0"1"0,0-1 0,1 1 0,-1-1 0,0 5 1,0 4-1,0-1 0,1-4-472,-2 5 0,1-4 0,0-3 0,0 2 0,0 3 0,0 6-833,0-11 1,1 8-1,0-3 855,0 7 1,1-3-1,0 1 1,0 3 411,3-5 1,1 2 0,0 4-153,0-5 0,1 2-147,3-9 0,-1 5 1131,-5-2-1221,-16 48-180,-20 48 0,10-3 0,-2 10 0,-3 8 0,-1 7 0,-1 2-208,6-11 1,-1 4 0,-1 5 0,-1 3-1,0 2 1,-1 2 0,0 1 0,1-1-1,0 0 1,0-2 0,2-3 207,0 0 0,1-3 0,0 0 0,0-1 0,1 0 0,-1 1 0,1 0 0,0 2 0,-1 1 0,0 3-68,2-9 0,-1 2 0,-1 1 0,-1 1 0,1 0 1,-1 2-1,0 0 0,1 1 0,1 0 0,2 1 1,1 1-1,2 1 0,2 0 0,2 0 68,4-4 0,1 3 0,2 0 0,2 3 0,1 0 0,1 1 0,2 0 0,0 1 0,1-1 0,1 0 0,1 0 0,-1-2 0,1-1 0,0-2 0,0-2 0,-1-2 0,0-2-116,1 17 0,1-5 0,0-4 0,0-2 1,1 0-1,2-1 0,0 3 0,1 2 0,3 6 116,-4-16 0,1 4 0,1 3 0,0 3 0,0 1 0,2 2 0,-1 0 0,2 0 0,0 0 0,1-2 0,1-2 0,1-2 0,1-3 0,1-4 0,0-5 0,2-4-222,12 14 0,3-7 0,2-6 0,1-4 0,2-2 0,1 0 0,1 1 42,3 1 0,1 0 0,1-1 0,1-2 1,2-1-1,2 0 0,0-3-45,-3-4 0,1-1 0,1 0 0,2-3 0,0 0 1,1 0-1,1-2 0,0-1-95,-2-3 0,0 0 0,1-1 0,1-1 1,1-1-1,0 0 0,0-2 0,1 0 1,1 0 319,-3-3 0,0 0 0,1 0 0,1-2 0,-1 0 0,2-1 0,0 0 0,0-1 0,0 0 0,1-1 0,3 0 0,0-1 0,2-1 0,-1 0 0,1-1 0,0 0 0,1-1 0,0 1 0,-1-2 0,1 1 0,-4-2 0,0 0 0,0 0 0,0 0 0,0 0 0,0 0 0,0 0 0,0-1 0,0 1 0,0 0 0,1 0 0</inkml:trace>
  <inkml:trace contextRef="#ctx0" brushRef="#br0" timeOffset="54387">29278 7149 24713,'30'-50'210,"-1"0"0,7 5 0,5 6 14,10 9 1,6 11-1128,-12 12 1,2 7-1,1 6 1203,7 8 0,1 8 0,0 7-521,-9-2 1,1 3-1,-1 8 1,0 11 235,-18-12 0,0 6 0,1 6 0,1 5 0,-1 3 0,0 2 0,0 2 0,-1 1 0,-1-1 0,-1-1 0,-2-3 0,-2-3-138,4 10 1,-3-3 0,-1-1 0,-3 0 0,0 0 0,0 2 0,0 4 0,1 4 122,-4-14 0,1 3 0,1 3 0,0 2 0,1 1 0,-1 2 0,0 0 0,0 1 0,-2 0 0,-1-2 0,-2 0 0,-2-2 0,-2-2 0,-2-3-246,-2 12 0,-4-3 0,-2-1 0,-2-2 1,-2-1-1,-1 0 0,-2 0 0,1 0 1,-1 1 74,1-5 0,-1-1 0,-1 1 0,-1-1 0,0 1 0,-1-1 0,-1 1 0,0-1 0,-1 0 1,-1 0-126,-1-1 1,0 1 0,-1 0 0,0-1 0,-2 1 0,0-1-1,-1 0 1,0-1 0,-1 0 0,-1 0 295,-2 5 0,-1-1 0,-1 1 0,0-2 0,-2 1 0,0-1 0,-1-1 0,0 0 0,-1 0 0,-1-2 0,-1-1 0,0 0 0,-1 0 0,-1-1 0,0 0 0,-1-1 0,0 0 0,0 0 0,-2-2 0,0 0 0,0-1 0,1 1 0,-1-1 0,0 1 0,0 0 0,0-1 0,1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51:35.197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7407 6529 20635,'24'-29'4407,"-8"4"-2534,-3 5-1783,-9 19 406,-4 24-496,0 30 0,-2-10 0,0 5-295,-1 14 0,-2 6 295,1-14 0,-1 2 0,-1 2-413,0 6 1,-1 2-1,0 1 413,2-15 0,-1 2 0,1 0 0,-1 0 0,0-2 0,-1 0 0,1 1 0,-2 6 0,2-6 0,-1 4 0,-1 4 0,0 1 0,0-1 0,0-2 0,2-6 0,-2 12 0,2-4 0,0-4 0,-4-2 0,0 11 0,-3-3 0,-16-25 0,-16-38 0,-15-24 0,-9-13 0,2-3 0,11 8 0,4 1 0,7 0 0,-8 5-99,3 8 1,-10-2-1,-5 3 1,3 5-1,8 10 1,15 14 98,12 23 0,13 16 0,8 6 0,1-5 0,0-1 0,4-2 0,10-2 0,15 3 0,12-2 0,4-9 0,2-11 0,5-8 0,2-2 0,10 2 0,5-3 0,-1-4 0,-1-6 0,0-5 0,-3-2 0,8-3 0,-6-3 0,-12-4 0,-7-2-531,6-13-638,-22 3 1169,-13-16 0,-5-3 0,-4-4 0,-4 2 0,0 0 0</inkml:trace>
  <inkml:trace contextRef="#ctx0" brushRef="#br0" timeOffset="682">7833 8044 23903,'7'-2'2789,"15"-10"-2789,18-11 0,9-3 0,6-5 0,2-4 0,-2-1 45,6-7 0,-23 19 554,-68 50 1,-31 26 0,31-1-600,61-17 0,33-2 0,2 1 0,-30 5 0,-55 20 0,-27 6 0,31-12 0,72-38 0,0 0 0,1 1 0,-1-1 0,0 0 0</inkml:trace>
  <inkml:trace contextRef="#ctx0" brushRef="#br0" timeOffset="886">9039 7627 21787,'23'54'20,"0"-1"1,1 1 0,-1 0 0,0-1 0,0 1-1,0 0 1,0-1 0,7 13 0,3 6 0,0 0-1,-5-10 1,-11-15 0,-15-25-965,-27-29 0,5 3 0,-15-3 0</inkml:trace>
  <inkml:trace contextRef="#ctx0" brushRef="#br0" timeOffset="2235">8138 8161 22824,'-5'0'1934,"41"-11"0,17-5-1934,-18 2 60,5-2 0,8-3 0,-10 1 120,-10-5-91,10-13 91,-23 9-90,-2 1-90,-3-12 0,-4 11 90,-4-2-180,-2 11 180,0-6-90,0 2 0,0 1 0,0 4 0,0-2 0,0 4 90,-14-25 90,-6 12-180,-6-3 0,-1 12 0,-2 16 0,4 1 90,-27 2 0,-2 20-90,16-3 0,0 3 45,9-1 0,2 1 0,0 3 0,3 2 45,-8 26 30,20-2 0,5 12 0,2-4-120,3 3 0,3 0-238,-1-1 1,2 4-1,8-8-212,20-9 1,8-10-2149,-2-11 1,3-5 1832,2-1 1,1-4-808,0-3 1,-1-6 1571,18-10 0,-4-6 0,-3-6 0</inkml:trace>
  <inkml:trace contextRef="#ctx0" brushRef="#br0" timeOffset="3198">9510 7388 26062,'-13'-5'540,"0"-2"-360,-16-6-90,6 2 0,-8-3-90,6 8 90,1 1-1,-9 5 91,-1 0 90,-12 16-135,18 4 0,2 5-90,2 6 0,2 2 0,0 1 0,2 0 45,-5 27-90,10-20 90,1 0 90,0 15-90,3 9-45,7-11 0,0 1-45,2-16 0,1 0 0,1 8 0,2-1 0,0-10 0,1-3 0,4 20 0,-2-19 0,0-2 0,5 12 0,9 14 0,-1-17 0,1-11 0,1-1 0,7 0 0,12 2 0,12-15 0,-8-9 0,19-2 0,-23-10 0,0-1 0,27-6-1012,-21-1 1,0-1 1011,-10 2 0,-1-2 0,15-11 0,0-1-188,-13 7 0,-1 0 188,9-7 0,-2-2 0,-13 6 0,-3 0 0,15-16 0,-7 2 0,-17 14 0,-12 12 1930,-4 3-1930,-1 0 469,0-1-739,0 0-1799,-5-6 450,-2 5-630,-5-8 2249,0 1 0,0 1 0,-1-3 0</inkml:trace>
  <inkml:trace contextRef="#ctx0" brushRef="#br0" timeOffset="3999">12832 7134 18356,'-47'0'899,"0"0"1,0 0 0,1 0-810,4 0 0,-3 0 509,-4 1 1,-5 1 0,6 0 567,9-2 0,3 1-1032,-19 3 0,22-4 715,57-9-716,8 3 1,10-1 0,2-4 0,8-2 0,3-2 0,-2 1-593,-3 2 1,-1 1 0,1-1 0,4-1 457,-6 1 0,3-1 0,2 0 0,3-1 0,1 1 0,1-1-233,-1 1 1,3-1 0,2 1 0,1-1 0,0 0 0,1 1 0,-2-1 0,-2 1 232,2 0 0,-2 0 0,-1 1 0,1-1 0,0 0 0,2 0 0,3 0-175,-8 1 0,3 0 1,2 0-1,1-1 1,1 0-1,0 1 1,0-1-1,-2 1 1,0 0-1,-3 0 175,5 0 0,-1-1 0,-2 2 0,0-1 0,0 1 0,-1-1 0,1 1 0,1-1-146,1 0 0,-1 1 0,0 0 0,1-1 0,1 1 0,0-1 0,3 0 1,2-1 145,-10 2 0,2 0 0,1 0 0,2-1 0,1 0 0,1 0 0,0 0 0,0 0 0,-2 0 0,0 0 0,-2 1 0,-2-1-35,7 0 1,-3 0 0,-1 0-1,-2 1 1,0-1 0,2 0 0,0 0-1,4-1 1,3 0 34,-13 2 0,3-1 0,3 0 0,1 0 0,2-1 0,1 0 0,0-1 0,1 1 0,-1 0 0,0 0 0,-2 0 0,-2 0 0,-1 1 0,-3 0 0,-4 0 0,11-1 0,-5 0 0,-2 1 0,-2 0 0,-1 0 0,-1 1 0,2-1 0,1-1 0,2 1 0,-3 0 0,2-1 0,1 1 0,0-1 0,1 0 0,0 1 0,0-1 0,-1 0 0,0 1 0,-1-1 0,-2 2 0,6-2 0,-1 0 0,-1 0 0,0 1 0,-1 0 0,0 0 0,-1 0 0,-1 0 0,0 0 0,9-2 0,0 0 0,-2 1 0,0-1 0,-1 1 0,0 0 0,0 0 0,-3 1 0,1 0 0,0-1 0,-1 2 0,-2-1 0,-2 0 0,-3 1 0,5-1 0,-2-1 0,-4 1 0,-3 1 0,-5 2 0,15-4 0,-9 2 507,-10 2 0,-3 1-507,18-5 1517,-17 6-1517,-4 1 2269,-19 4-2269,3 2 2672,-17-2-4741,-7-5 2069,-22-31 0,-3 0 0,7 7 0,0 0 0</inkml:trace>
  <inkml:trace contextRef="#ctx0" brushRef="#br0" timeOffset="4287">20539 4542 23813,'-14'-20'1979,"2"0"-1529,2 7 180,5 3-1,2 5 1,3 9-180,0 11-450,0 23 0,2 10 0,3 14-770,-1-4 1,0 8 0,1 2 0,0-2 769,-1-12 0,0-2 0,0 1 0,1 2 0,-1 3 0,1 4 0,1 1 0,-1-4 0,-1-5 0,1 1 0,0-5 0,0-2 0,0 0 0,0-1 0,1-2 0,2 17 0,0-2 0,0-8 0,1-2-112,-2-8 0,0-3-158,5 24-2248,2-10-990,-7-48 1169,1-15 2339,-7-55 0,0 26 0,-2-3 0,1-7 0,0 0 0</inkml:trace>
  <inkml:trace contextRef="#ctx0" brushRef="#br0" timeOffset="5126">20556 5051 20845,'-19'-55'1169,"1"-1"1,-1 5-1,0 1-899,0 6 0,1 1-852,0 6 0,1 1 1212,-13-23 90,7 11 713,1 4-1253,13 16 189,2 6-279,18 15-1093,32 15 1,22 11 0,-4-1 1002,-7-5 0,5 2 0,-6-1 0,9 3 0,4 2 0,-2 0 0,-8-3-70,-5-1 0,-5-2 1,2 2 39,14 3 0,1 2 0,-5-2 30,-2 1 0,-6-2 0,-4-2 0,-2 0 0,-8-2 0,-1 0 0,17 9 90,-8 3 134,-33 10 1,-7 6-225,-2-6 0,-3 2-284,-11 24 1,-5 4 283,-4-9 0,-3 3 336,5-14 0,-3 4 1,-1 0-1,1-2-336,-1 4 0,-1-3 0,-1 4 0,1-5 0,-2 3 0,-1 2 0,0-2 0,3-5 0,-1 1 0,2-5 0,-1 1-551,-6 9 0,0 1 1,2-6 550,4-5 0,1-4 0,4-5 0,0-3-289,-11 17 289,7-11 506,5-7-506,10-10 1080,-1-5-1080,0-9 3202,0-4-3202,-4 0 572,4 0-572,-1 0 0,2 0 0,0 0 0,-9 0 0,-1-4 0,-8-9 0,-13-21 0,8-2 0,-11-16 0,21 19 0,1 0 0,-6-19 0,11 11 0,2 1-540,4-3-989,11-5-450,7 22-809,9 4 2788,3 4 0,3 2 0,0 4 0</inkml:trace>
  <inkml:trace contextRef="#ctx0" brushRef="#br0" timeOffset="6568">24442 4187 18286,'-5'-40'809,"1"1"1,-2 0 0,-3 1-586,-5 4 1,-2 2 90,-2 2 0,-3 4 225,-30-15 725,7 33 0,-5 13-1206,12 15 1,0 9 0,1 4-60,-3 0 0,2 4 0,2 5-547,8 1 0,1 6 0,3 1 0,4 0 547,-1 11 0,5 0 0,3 1 0,0 2 0,3 1 0,5 3-162,4-17 0,4 4 0,1 1 1,2-1-1,0-4 162,1 15 0,2-5 0,17-2-141,10-18 1,14 1 0,8-2 0,3-3 0,-3-6-1,-7-9 141,0-6 0,-4-10 0,7-4-181,6 1 0,11-2 0,2-4 0,-6-6 0,-16-10 211,-14-17 0,-12-9 0,-3-4 117,1 0 1,-4-3-1,-3-2-147,-3-2 0,-3-1 0,-3-1 0,-4 0 0,-3 0 0,-2 0 0,-3 2 0,-2 0 0,-7 0 0,-4 8 0,-5-1 0,-3 2 0,1 3 0,-2 0 0,-1 5 0,-5 0 0,-6 3 0,-7-2 0,-1 5 0,3 7 148,-10 2 0,-1 11-1078,3 7 1,-4 6-1,8 6 30,12 8 1,5 6-360,-3 13 0,8 4 1259,18-4 0,9 1 0,7 4 0,5 0 0,4-1 0,-1 0 0</inkml:trace>
  <inkml:trace contextRef="#ctx0" brushRef="#br0" timeOffset="7171">25713 4329 24713,'9'-38'2698,"-9"4"-2518,-9 7-90,-8 6 0,-4 4 0,10 8-270,-1 2 180,12 5 360,0-5-90,0-2 0,0-3-270,-7-3 0,1 6 0,-16 34 0,-4 20 0,8 11 0,3 7-550,-2-11 1,-1 3 0,3 1 549,5 2 0,2 0 0,5 1 0,2 0 0,3 1 0,4-2-311,3-2 0,4-2 1,4 0 310,6 7 0,4-1 0,3-5 0,-4-16 0,4-4 0,2-6 0,20 6 0,6-15-120,-11-22 0,3-10 0,0-8 97,-7-3 1,0-7-1,0-3 1,0-1-399,2-1 0,-1-1 1,-1-2-1,-1-4 439,-6 2 0,-2-3 0,0-1 0,-3-1 0,-2 1-498,1-4 0,-4 0 0,-2 1 0,0-2 547,0 1 1,-1 0-1,-2-2 1,1-5-53,-4 2 0,1-5 0,-1-4 0,0 1 0,-2 2 0,-1 4-61,0 0 0,-2 5 0,0-1 1,-1-3 45,1-4 0,0-7 0,-1 1 0,-2 3 0,-2 10 235,-3-9 1,-3 8-236,-1-3 0,-2 5 0,-2-8 0,-2 10 0,-5 53 0,-2 25 0,-4 33 182,5-18 0,1 5-182,0 10 0,0 4 81,2-15 0,1 0 1,0 1-82,0 5 0,0 0 0,2 1 0,1 2 0,0 1 0,1-1-135,0 1 0,1 0 0,0 0 135,1-2 0,2 0 0,-1-1-106,0-2 0,0-2 1,0 0 105,1-5 0,0-1 0,1-2 0,-1 17 0,2-2-90,3 3 0,0-3-450,-2-20 0,1-2-225,-1 3 1,4-8-3305,7-18 4069,-3-25 0,5-32 0,-5-15 0</inkml:trace>
  <inkml:trace contextRef="#ctx0" brushRef="#br0" timeOffset="7384">26602 4212 24983,'-56'-18'2788,"6"3"-2158,4 2-450,19 5-180,30 3 0,30 10 0,4-3 0,11 0 0,1 0-1191,8 2 0,3 1 1,0-2 1010,2 0 0,1-1 0,0-1-90,-1 1 0,-1 0 1,-5-1-920,-4-1 0,-4 0 559,-7 0 1,-1 0-1080,20 0-900,-15 0 2609,-15-3 0,-15 3 0,-8-2 0</inkml:trace>
  <inkml:trace contextRef="#ctx0" brushRef="#br0" timeOffset="8339">11204 9010 23364,'-37'-8'2698,"1"3"-2518,-1-3 180,2 5 269,5 1 1,3 2-180,7 0-180,6 0-270,11 0 0,51 0 0,-12 0 0,6 0-1131,5 0 0,6 0 1,2 0 1130,-6 0 0,1 0 0,2 0 0,2 0 0,-3 0 0,1-1 0,1 1 0,4-1 0,5 1-253,-10 0 1,5 0 0,3-1 0,2 1 0,2 0 0,0 0 0,0 0 0,-2 0 0,-2 0 252,1 0 0,-2 0 0,-1-1 0,0 1 0,0-1 0,2 1 0,1 0 0,3 0-138,-6 0 0,2 1 0,2-1 0,1 0 0,1 1 1,0 0-1,1-1 0,-1 1 0,-2 0 0,0 0 0,-3 0 138,4 0 0,-2 0 0,-1 0 0,0 0 0,-1 0 0,-1 0 0,1 0 0,0 1 0,1 0-113,1-1 0,-1 2 1,0-1-1,1 0 0,-1 1 1,2-1-1,0 1 1,3 0-1,1 0 113,-5 0 0,3 0 0,0 0 0,2 0 0,1 1 0,0-1 0,2 1 0,-1 0 0,0-1 0,1 1 0,-2 0 0,1 0 0,-6 0 0,0-1 0,0 1 0,1 0 0,-1 0 0,1 1 0,-1-1 0,1 0 0,-1 0 0,1 0 0,-1 0 0,0 0 0,0 0 0,5 1 0,0-1 0,1 0 0,-1 0 0,0 1 0,0-1 0,0 0 0,0 0 0,-1 0 0,-1 1 0,0-1 0,-1 0 0,0 1 0,-1-1 0,0 0 0,-1 1 0,-1-1 0,1 1 0,-2-1 0,1 1 0,-2-1 0,1 0 0,-2 1 0,8 0 0,-1-1 0,0 1 0,-1 0 0,-1 0 0,-1 0 0,-1-1 0,-2 0 0,-1 1 0,11-1 0,-4 1 0,-2-1 0,0 0 0,0 1 0,3-1 0,-3 1 0,4-1 0,0 1 0,0 0 0,-2 0 0,-4-1 0,-5-1 145,7 0 0,-6-1 0,-3 0 0,0-1-145,8 1 0,-3 0 0,-2-1 0,-10-1 0,-3 0 0,-2 0 0,8 0 0,-3 0 651,-3 0 0,-3 0-651,15 0 0,-10 0 1947,-17 0-3386,-20 0 2552,1 0-1113,-5-9 0,1 0 0,5-9 0</inkml:trace>
  <inkml:trace contextRef="#ctx0" brushRef="#br0" timeOffset="8573">20194 8745 24065,'5'-23'2339,"-2"5"-1417,-3 6-473,0 7-449,0 32 0,0 13 0,0 8-893,0 6 0,0 5 893,-1-6 0,-1 4 0,0 3 0,1-4 0,-1 4 0,1 2 0,0-1 0,-1 0 0,1 0 0,-1 2 0,1 2-486,0-1 0,0 4 0,0 2 1,0-3-1,1-6-84,0 9 0,0-6 1,0-1 569,0-1 0,1-1 0,0-17 0,1-21 0,2-9 0</inkml:trace>
  <inkml:trace contextRef="#ctx0" brushRef="#br0" timeOffset="8906">20145 8872 25522,'-12'-31'1484,"0"0"1,-11-24-1395,3 14-90,6 11 0,6 7 0,4 8 0,11 7 0,11 8 0,21 9 0,8 6 0,-6-2 0,6 4-367,-1 0 0,7 4 0,5 3 0,0 0 1,-6 1 366,-3 3 0,-2 1 0,-2 1 0,3 1-404,-2-3 0,3 1 0,1 1 0,-4 0 0,-5 1 404,5 13 0,-7 1 0,-8 4 0,-11 3 0,-7 3 0,-11 4-274,-12 0 0,-11 3 0,-6 2 0,-4 0 274,6-16 0,-4 2 0,-3-1 0,-2 0 0,-2 0 0,-2-1 0,-1-2 0,-2 0 0,-2-1 0,-2 0 0,-1-1 0,0-1 0,0-3-292,-4 2 0,-1-1 0,-2-1 0,2-3 0,1-2 0,3-1 247,-7 2 0,3-2 0,3-3 0,3-2-630,-16 11 1,16-6-353,26-10-1762,19-8 3130,19-6 0,19-12 0,12-6 0</inkml:trace>
  <inkml:trace contextRef="#ctx0" brushRef="#br0" timeOffset="9971">23776 8567 21565,'-17'-18'3238,"3"1"-2788,0 4 179,7 3 91,-2 2-91,8 3-89,-2 0-180,3 2 90,0 1-450,0 13 0,0 49 0,1-27 0,0 4 0,0 19 0,0 10 0,-1-18 0,1 6 0,0 3 0,-1 1 0,0-2-656,0 9 1,-1-2 0,0 2 0,-1 4 655,1-15 0,0 4 0,-1 2 0,0 0 0,0 0 0,0-2 0,0-4 0,-1 16 0,0-4 0,0-2 0,-1 0 0,0-3 0,-1-1 0,1-1 0,-1-2 0,-1 11 0,0-2 0,1-2-479,0-9 1,1-1 0,-1-1 478,0-2 0,-1-2 0,1-3-293,2 2 0,0-7 293,-1-8 0,4-8 0,0-17 1927,0-35-1927,6-18 0,-1 4 0,2-8 0,0 2-663,4-8 0,1 0 663,-2 4 0,2-4 0,-1 4 0,4-6 0,1 4 108,-1 2 0,0 1-108,1 4 0,1 0 0,5-6 0,5 2 0,1 10 0,4 4 0,-2 3 0,3 7-111,1 14 0,1 11 111,8 24 0,-2 12 0,-8-6 0,0 5-116,3 10 0,3 7 0,-2 1 116,-7-7 0,-2 0 0,0 1 619,0-1 0,1 1 0,-2-2-619,-2-4 0,-1-1 0,-1-4 0,1-4 0,-1-4 0,20 21 0,-12-28 0,2-6 0,16-3 80,-15-11 1,-1-8-81,5-26 0,-4-9 141,-6 7 1,-3-7-142,-2-8 0,2-11 0,-3-4 0,-6 2 0,-8 8 0,-6 0 0,-1 0 0,1 0 121,5 1 0,2-1 0,-3 3 0,-9 5-121,-13-2 0,-9 4 0,0 23 0,-12 44 0,4 28 0,7 11 179,16-12 1,7 4-180,4 9 0,6 8 0,1-6-306,5-2 1,4-3 305,0-7 0,4 2 0,1-5 0,8 0 0,3-5 0,4-2 0,3-3 0,2-3 0,2-4 0,-1-2 0,4-5-450,13-2 1,0-5-361,-18-5 1,0-3-271,7-5 1,-3-6-8752,0-18 8848,-15-19 0,-9-17 1,-8-8-1</inkml:trace>
  <inkml:trace contextRef="#ctx0" brushRef="#br0" timeOffset="10233">25859 9467 26692,'0'-23'1259,"3"2"-1079,4 6 180,9 5-270,28 18-90,-6 16 0,3 10 0,-1 4 0,2 6 0,-1 1-500,-1 0 0,-2 0 0,0 3 500,-8-7 0,1 3 0,-2 0 0,-1-3 0,0 2 0,-2-2 0,-1 0 0,-1-2 0,-1 0 0,1 2-454,9 15 1,2 3 0,-4-3-491,0 1 0,-2-2 464,-5-12 0,0 0 0,-4-7-1499,-1 2 1979,-21-61 0,-5-14 0,1 3 0,0 0 0</inkml:trace>
  <inkml:trace contextRef="#ctx0" brushRef="#br0" timeOffset="10503">26647 9518 23634,'-15'-49'4317,"-8"-6"-3687,14 29-630,-11 0 0,14 35 0,-6 19 0,-1 8 0,1 1 0,-1 3-558,1 0 1,-1 6-1,-1 2 558,0-1 0,0 4 0,-1 1 0,1 1 0,-2 2 0,0 2 0,0 0 0,0 0-389,0 0 1,0 1-1,1-1 1,-1-2 388,1-4 0,1 0 0,0-3 0,1-3 0,-4 11 0,1-3-1162,-5 8 1,1-3 1161,7-19 0,0-2 0,-2 3 0,0-3 0,0-2-180,7-12-3376,-3-10 3556,4-15 0,-5-14 0,0-10 0</inkml:trace>
  <inkml:trace contextRef="#ctx0" brushRef="#br0" timeOffset="11308">9600 10971 24623,'-37'6'2339,"4"5"-2070,11-2 406,35 18 0,21 8-2562,13-5 0,14-3 0,3 2 1887,-10-2 0,1 1 0,4 1 0,3-2-180,-8-5 1,2-2-1,2 1 1,3-1-1,3 1 1,2 1 179,-11-5 0,3 1 0,2 0 0,2 0 0,2 1 0,0 0 0,0-1 0,-1 1 0,0-1 0,-3 0-49,2 0 0,-3-1 0,0 1 0,-1-1 1,1 1-1,0-1 0,2 1 0,1 0 0,3 1 49,-8-2 0,0 0 0,2 0 0,2 1 0,0-1 0,1 1 0,0 1 0,2-1 0,0 1 0,0-1 0,1 1 0,-1 0 0,1 0-64,-6-2 1,-1 0-1,0 0 1,1 0 0,0 1-1,1-1 1,-1 1 0,2-1-1,-1 1 1,2 0 0,0 0-1,1 1 1,1-1 0,0 1-1,2 0 1,0 0 63,-9-3 0,1 0 0,2 1 0,0-1 0,1 2 0,1-1 0,0 0 0,1 0 0,1 1 0,0 0 0,0-1 0,1 1 0,-1 0 0,1 0 0,-1-1 0,0 1 0,0-1 0,0 1 0,-1-1 0,-1 0 0,-1 0 0,0 0 0,-1 0 0,5 1 0,-1 0 0,-1 0 0,-1-1 0,0 1 0,-1-1 0,0 0 0,-1 0 0,1 0 0,-1 0 0,1 1 0,0-1 0,0 0 0,1 0 0,1 1 0,0-1 0,1 1 0,2 0 0,0 0 0,-6-1 0,1-1 0,1 1 0,1 1 0,2-1 0,0 1 0,1-1 0,0 1 0,1 0 0,0 0 0,0 0 0,0 0 0,0 0 0,0 0 0,0 0 0,-1-1 0,-1 0 0,-1 0 0,0 0 0,-2 0 0,-1-1 0,-1 0 0,-2-1 0,-1 0 0,-2-1 0,14 4 0,-2 0 0,-2-2 0,-2 1 0,-2-2 0,-1 1 0,-1-1 0,0 0 0,-1 0 0,1-1 0,0 1 0,0 0 0,2 1 0,1-1 0,0 1 0,1 0 0,0 0 0,1 0 0,0 0 0,1 0 0,-1 1 0,1-1 0,-1 0 0,-1 0 0,0-1 0,-1 0 0,-1 0 0,-1-1 0,-2 0 0,9 2 0,-2-1 0,0 0 0,0-1 0,-2 0 0,-1 0 0,-1-1 0,-1 0 0,-2 0 0,-2-1 0,-2-1 0,9 3 0,-2-1 0,-2-1 0,-2 0 0,-2-1 0,-3-2 0,-2 0 169,13 2 0,-2-1 1,-6-3-1,-8-7-169,0-10 0,-12-7 1350,0-19-1845,-28 3 1,-8-3-361,-11 3 1,-7-3-424,-4-4 0,-3-4 1,-1 2 1277,-6-10 0,-2-1 0,3 4 0,-3-1 0,2 1 0,7 13 0,0-1 0,0 1 0</inkml:trace>
  <inkml:trace contextRef="#ctx0" brushRef="#br0" timeOffset="11818">19959 12892 16906,'-14'-42'4767,"6"23"-2258,1 5-2509,7 42 0,4 25 126,-3-10 1,0 9-1,0 7 1,-2 2-127,1-5 0,-2 3 0,0 4 0,0 1 0,0 0 0,0-2-261,1-1 0,0 0 1,1 0-1,-1 0 1,0 0-1,0-1 261,-1 2 0,-1 1 0,0-1 0,0-1 0,0-3 0,1-6 0,1 16 0,-1-7 0,2-9 721,0-14 1,0-4-722,0 31-270,0-54-360,0-29 41,3-21 1,3-20 0,1-7 0,-2 8 707,-1 10 1,-2 4 0,1-9 47,0 4 0,1-10 0,0-4 0,0-3 0,0 1 1,-2 5-1,0 6 93,-2 0 1,-1 5-1,0 1 1,-1-1-261,2-10 0,-1-3 0,1 2 0,0 6-42,-3-13 1,4 12 41,15 13 0,18 6 0,25 36 0,-20 7 0,7 6-400,9 6 1,8 6 0,-3 1 399,-9-4 0,-1 2 0,4 3 0,-10-3 0,5 2 0,1 3 0,2 0 0,-2 2 0,-2-1 0,1 3 0,-1 2 0,-2 0 0,0 0 0,0 1 0,0-1 0,0 1 0,0 0 0,-2 0 0,-2 1 0,6 6 0,-1 0 0,-5 1 0,-6 2-132,-4 14 1,-9 2-1,-5-3 132,-6-13 0,-4-3 0,-7 5-62,-8 6 1,-8 6 0,-7-1 0,-9-6 61,-9-12 0,-10-5 0,-6-2 0,0-2 0,3 1 0,-1 5 0,2-1 0,-1-1 0,-4-3 0,-1-6 0,-5-1 0,-1-2 0,2-3 0,7-3 289,2-4 1,6-4-1,-3-2-289,-2-1 0,-3-2 0,2-1 0,10-2 0,-19 1 0,19-6 0,0 0 0</inkml:trace>
  <inkml:trace contextRef="#ctx0" brushRef="#br0" timeOffset="12263">23585 13975 24817,'28'-43'0,"0"1"0,-3 3 0,-2 2 0,-5 5 0,-2 3 0,9-17 1667,-4 6-1667,-11 37 0,-12 69 0,-4-14 0,-4 8 0,0 6-323,3-13 1,-1 4 0,0 3 0,0-1 0,1-1 322,-1-4 0,0-1 0,0 1 0,1-2 0,0 1 0,-2 14 0,1 1 0,0-3 0,2-5 0,-1-8 0,2-4 0,0 2 0,0 10 0,1 1 0,5-11 777,13 2-777,36-28 0,-21-51 0,2-14-23,6 8 1,4-2-1,-1 6 23,-3 8 0,1 8 0,22 8 0,-4 12 0,-2 28 0,-25-3 0,-7 6-167,-17 11 1,-11 3 166,-16-2 0,-7 0 0,3 0 0,-7-4 0,-6-16 0,-5-5 0,1-5 0,3-7 0,0-4 0,-11 3 0,3-6 0,-9-15-451,28-8 1,4-6-1079,-1-21 1529,18-8 0,9-4 0,9 17 0,4-1 0,6-15 0,1-1 0</inkml:trace>
  <inkml:trace contextRef="#ctx0" brushRef="#br0" timeOffset="12450">24385 14574 25163,'54'-15'3418,"-11"29"-3418,-5 33 0,-20 16 0,-13-25 0,-3 1-225,0 10 0,-2-1-2114,0 6 2339,0-14 0,0-7 0,0-24 0,0-11 0</inkml:trace>
  <inkml:trace contextRef="#ctx0" brushRef="#br0" timeOffset="12590">24762 13843 21607,'-11'-36'360,"0"0"0,-3-7 0,0-1-1056,2 6 0,0 2-2092,-6-20 3045,11 22 1,13 38 0,2 5 0</inkml:trace>
  <inkml:trace contextRef="#ctx0" brushRef="#br0" timeOffset="12941">25217 14280 26962,'20'31'1619,"-6"8"-1619,-7-7 0,-1 4-1376,-3 6 1,-2 2 1375,0 9 0,0 2 0,0 4 0,-2 4 0,-1-3 0,0 4 0,-1-4 0,0 6 0,-1 0 0,-2-3 0,-1 2 0,0-7 411,0-13 1,-1-7-412,-8 1 0,20-100 0,2 14 0,6-6-230,2 4 1,4-5 0,3-1 0,-1 5 229,0 4 0,1 4 0,2-1 0,4-17 0,3-2 0,8 21 0,10 30 0,7 16 0,-6 6 0,-10 1 0,-3 9 0,9 15 0,2 10 0,-10 2 0,-17 13 0,-8 1-489,1 0 1,0 1 488,0-4 0,-1-1 0,-1-5 0,0-1 0,-2-9 0,0 0-716,0 1 0,-1-4 716,0 10 0,-15-8 0,-9-31 0</inkml:trace>
  <inkml:trace contextRef="#ctx0" brushRef="#br0" timeOffset="14334">28876 9294 25343,'17'-60'3238,"-12"9"-3238,-7 14 0,-5-2-549,-14-15 1,-8-4 548,3 8 0,-4-4 0,-3-4-718,4 9 0,-3-3 0,-2-2 0,0-1 0,1 2 718,3 5 0,0 1 0,0 0 0,-2-2 0,-6-4 0,5 6 0,-2-2 0,-3-4 0,-3-1 0,0-1 0,-3 0 0,0 1 0,-2 2 0,0 3-123,3 6 0,-1 1 1,-2 1-1,0 2 1,-2 0-1,0 0 1,-2 1-1,0-1 1,0 1-1,-2-2 123,5 3 0,-1-1 0,0-1 0,0 0 0,-2 0 0,0 0 0,0 0 0,-3 2 0,0 1 0,-2 1 0,-1 2 0,-2 2-96,4 5 0,-3 0 1,-3 2-1,-1 0 1,-1 2-1,-2 0 1,0 2-1,0 0 1,0 1-1,0 1 1,1 1-1,2 1 1,1 1-1,2 1 1,3 0 95,-13-3 0,4 2 0,3 1 0,2 1 0,-1 2 0,0 2 0,-1 2 0,-4 2 0,-4 2-57,12 3 1,-4 0-1,-2 2 1,-3 1 0,-1 2-1,-1 0 1,-1 2 0,0 1-1,1 1 1,0 1-1,2 1 1,3 2 0,1 0-1,4 2 1,4 0 56,-10 6 0,4 2 0,4 2 0,2 2 0,2 2 0,1 1 0,-2 1 0,-1 2 0,-3 1 0,7-5 0,-1 2 0,-3 2 0,0 0 0,-1 2 0,0 0 0,0 2 0,1-1 0,1 1 0,2 1 0,3-1 0,2 0 0,3 0 0,-9 11 0,3-1 0,4 1 0,2 0 0,2 1 0,2 2 0,0 2 0,1 2 0,5-4 0,0 3 0,1 1 0,0 2 0,2 0 0,1 2 0,1-1 0,3 0 0,1-1 0,2-1 0,1 4 0,2-3 0,3 1 0,1-1 0,3 0 0,0 3 0,1 1 0,2 3 0,1-5 0,2 3 0,0 3 0,2 1 0,0 1 0,2 1 0,0-1 0,1 0 0,0-3 0,1-1 0,0-4 0,1 12 0,1-2 0,1-3 0,1-1 0,1-1 0,2 0 0,2 2 0,2-4 0,1 2 0,2 1 0,1 0 0,1-2 0,1-3 0,1-3 0,0-6 0,8 12 0,2-8 0,1-4 0,2 1 75,-1 1 1,2-2 0,2 1-1,4 1-75,-3-8 0,4 2 0,2 1 0,1-1 0,1-1 0,-2-3 0,-2 0 0,-2-4 0,1-1 0,6 2 0,8 1 0,-10-11 0,4 1 0,5 2 0,4 2 0,4-1 0,1 1 0,2 1 0,1-2 0,-1 0 0,0-1 0,-1-2 0,-3-1 0,-2-3 0,1 0 0,-2-1 0,-1-3 0,-1-1 0,0-1 0,0-1 0,2 1 0,1 0 0,3 1 0,3 1 0,-9-4 0,2 2 0,2 0 0,2 1 0,1 0 0,1 0 0,1 1 0,1-1 0,0 0 0,0 0 0,0-1 0,-1-1 0,-1-1 0,-1-1 0,-1-1 0,-1-1 0,6 0 0,-1-1 0,0-1 0,0-1 0,-2-1 0,0-1 0,0 0 0,-1-1 0,0-1 0,-2 0 0,1 0 0,-1 0 0,8 1 0,-1 0 0,-1-1 0,-1 0 0,0-1 0,0-1 0,0-1 0,2-1 0,1-3-28,-5 0 1,1-1-1,1-1 1,2 0-1,-1-2 1,1-1 0,-1-1-1,-1-1 1,-1-2-1,-1-2 1,-2-1 27,3-4 0,-1-2 0,-1-2 0,-2-2 0,0-2 0,-1 0 0,0-1 0,0 1 0,0 0 0,1 0 0,0 1 0,1 0 0,-1-1 0,-1 0 0,0-1 0,-1-2 0,-1-1 0,-1-1 0,3-6 0,-1-1 0,0-3 0,-2 0 0,-1-2 0,-2 1 0,-3-1 0,-3 1 0,0-2 0,-4 1 0,-2-1 0,-2-1 0,-1 1 0,0-2 0,5-6 0,-1-2 0,-1 0 0,-3 0 0,-1-1 0,-3 1 0,-1-1 0,-3 0 0,-1-1 0,-3 0 0,-2 1 0,-3 0 0,-1-1 0,-2-1 0,-3 1 71,-2 0 0,-1 0 1,-3-1-1,-2-1 0,-4-2-71,-4-6 0,-5-3 0,-2-3 0,-3 1 0,0 1 0,0 4-180,1 3 0,-1 3 0,0 1 1,-4-1-1,-4-6 180,1 9 0,-5-6 0,-2-2 0,-2-2 0,-2-1 0,1 2 0,-1 2 0,2 4 0,3 6 0,-4-4 0,1 6 0,1 3 0,-1 0 0,-3-5 0,-2 0 0,1 0 0,-1 1 0,0-1 0,0 0 0,1 0 0,-1 0 0</inkml:trace>
  <inkml:trace contextRef="#ctx0" brushRef="#br1" timeOffset="-210910.73">26440 2332 22002,'-60'-21'192,"1"-1"0,0 1 0,0 0 0,0 0 0,0 0 1,0 0-1,0 0 0,0 0 0,0 0 0,0-1 0,0 1 1,0 0-1,-1 0 0,1 0 0,-7 14 0,4 6 0,3 5 1,1 2-1,0 2 0,-2-1 0,-4-2 0,-6-4-434,15-4 0,-4-2 0,-3-3 0,-3-2 1,-2-2-1,-2 0 0,-1 0 0,-1 0 1,1 1-1,0 2 0,2 2 0,1 3 1,3 3-1,3 5 0,4 4 0,4 5 242,-10 11 0,3 9 0,4 6 0,2 4 0,3 4 0,2 1 0,2 1 0,2 0 0,1-4 0,2-3-135,-10 6 0,5-2 0,3-1 1,1 1-1,-1 3 0,-2 5 135,8-8 0,-1 3 0,-2 4 0,-1 1 0,1 2 0,0 0 0,2 0 0,2-2 0,3-2 0,3-3-57,-2 7 0,4-4 0,3-2 1,2 1-1,1 3 0,1 5 57,4-4 0,0 5 0,0 3 0,2 2 0,0 1 0,3-1 0,1-1 0,3-4 0,3-3-165,1 13 1,5-5 0,4-2 0,2 1 0,2 2 164,-1-8 0,1 2 0,1 2 0,1-1 0,4 0 0,4-1 0,4-3 0,6-1 0,4-1 0,4-1 0,4-2 0,2-1 0,3-1 0,2-2 0,-6-8 0,3-1 0,2-1 0,2-2 0,1 0 0,2 0 0,2-2 0,1 1 0,2-1 0,-5-4 0,3 1 0,2-1 0,1 0 0,1 0 0,1-1 0,1 0 0,1-1 0,-1-1 0,0-2 0,-1 0 0,-1-2 0,5 1 0,1-1 0,-1-1 0,0-1 0,1-2 0,-1-1 0,0 0 0,1-2 0,0-1 0,1-1 0,-5-2 0,1-1 0,1-1 0,0-1 0,1 0 0,-1-2 0,-1 0 0,0-2 0,-1-1 0,-2-1 0,-1-1 0,6-1 0,-2-2 0,-2-2 0,-1-1 0,0-1 0,-1-1 0,1-1 0,0 0 0,8-3 0,0 0 0,0-1 0,-1-2 0,1-1 0,-2-1 0,0-2 0,-1 0 0,-1-2 0,0-1 0,0-2 0,-1-1 0,-1 0 0,-1-2 0,-1 0 0,-1-1 0,-1 0 0,-1-2 0,1-2 0,-1-3 0,0-3 0,-4 0 0,1-4 0,-1-3 0,1-2 0,-1-1 0,-1 0 0,-1-1 0,-2 1 0,-3 2 0,2-2 0,-3 0 0,-2 1 0,-1 0 0,-1-1 0,0-2 0,0-3 0,-3 5 0,0-2 0,1-1 0,-1-1 0,0-1 0,-3-1 0,-1-1 0,-4 0 0,-3-1 0,-3-7 0,-3-2 0,-3-1 0,-3 0 0,-2-1 0,-2 1 0,0 1 0,-1 2 0,0 2 0,-2 1 0,-1 2 0,-1 0 0,-1 0 0,-1-3 0,-1-1 0,-1 3 0,0-2 0,-1-2 0,0-1 0,-2-1 0,-1 2 0,-1 0 0,-1 3 0,-2 2 0,-4-11 0,-2 2 0,-2 3 0,-2 0 0,-1 2 0,-1-1 0,0 0 0,0 2 0,-2 0 0,-1 0 0,-5 0 0,-3-1 0,3 13 0,-1-1 0,-1-1 0,-3 0 0,-3 0 0,-2 2 0,-2 0 0,-5 3 0,-2 2-381,1 8 0,-4 1 1,-3 1-1,-4 2 1,-2 0-1,-3 2 1,0 0-1,0 2 1,-1-1-1,2 1 1,1 1-1,2-1 1,3 1 380,-3-4 0,3 1 0,1 0 0,2 0 0,-1 1 0,1 1 0,-2 2 0,-1 0 0,-2 3 0,-3 1 0,4 4 0,-4 0 0,-2 1 0,-2 1 0,-2 2 0,0 0 0,0 1 0,1 2 0,1 2 0,3 1 0,2 1 0,4 3 0,4 2 0,-8 10 0,1 1 0,-1 0 0,1 0 0,-1-1 0,1 1 0</inkml:trace>
  <inkml:trace contextRef="#ctx0" brushRef="#br1" timeOffset="-210117.73">27329 8171 23091,'-4'-55'179,"0"-1"1,0 1 0,0 0 0,-4 0 0,0 1 0,-3 0 0,-3 0-158,0 2 1,-2 1-1,-6 0 1,-9-1-463,1 13 0,-8-2 0,-5-1 0,-3 1 0,-2 0 0,-1 1 0,2 3 0,4 3 583,-9-5 1,4 3 0,-1 3 0,-4 2 0,-8 0-140,13 10 1,-4-1 0,-5 0 0,-2 0 0,-3 0 0,-1 2 0,0 1 0,0 2 0,3 3 0,3 3 0,3 3-5,-13 2 0,4 5 0,3 5 0,0 3 0,-3 3 0,-6 4-33,15-3 1,-3 3-1,-3 3 1,-2 1 0,-2 2-1,0 1 1,0 2 0,0 0-1,1 1 1,3 0 0,2 0-1,4-1 33,-9 7 0,5-1 0,2 1 0,2 1 0,0 2 0,0 0 0,-1 2 0,-3 2-84,7-4 1,-3 1 0,0 0 0,-1 2 0,0 1 0,0 1 0,0 1-1,0 1 1,2 1 0,1 1 0,1 2 83,5-2 0,1 1 0,0 1 0,0 1 0,2 1 0,0 1 0,1 1 0,0 1 0,1 0 0,2 0 0,0 1 0,1 1 0,0 0 0,2 0 0,0 1 0,2 0 0,0 1 0,1 1 0,0 0 0,1 1 0,2 1 0,-1 1 0,2 1 0,0 1 0,1-3 0,-2 1 0,-1 0 0,0 1 0,0 1 0,1 1 0,1 0 0,2 1 0,3 1 0,4 0 0,4 1 0,4 1 0,7 0 0,5 1 0,5-11 0,4 2 0,3 1 0,4 1 0,4 1 0,2 1 0,4 1 0,1 1 0,3-1 0,2 1 0,1-1 0,2 0 0,1-1 0,0-1 0,2 0 0,-1-2 0,1-1 0,-1-2 0,0-2 0,0-2 0,-2-2 0,7 6 0,0-2 0,1-3 0,1-1 0,0-3 0,2 0 0,0-2 0,1-1 0,1-1 0,2 0 0,0 0 0,1 0 0,2 0 0,0 1 0,2 1 0,-7-6 0,1 2 0,1 1 0,1 1 0,1 1 0,1 0 0,1 0 0,1 0 0,0 0 0,1-1 0,1-1 0,-1 0 0,2-3 0,-1-1 0,1-1 0,0-3 0,-1-3 0,1-2 0,0-3 0,-1-3 0,0-3 0,7-3 0,1-3 0,2-3 0,0-3 0,1-3 0,0-3 0,0-2 0,1-2 0,-1-1 0,-1-2 0,0-1 0,-2-1 0,-1-1 0,-1 0 0,-2 0 0,-2 0 0,-2 1 0,13-3 0,-3-2 0,-2-1 0,-3-2 0,-2-1 0,0-1 0,0-1 0,0-2 0,2-2 0,2 0 0,-6 1 0,2-2 0,2 0 0,0-2 0,0-1 0,1-1 0,-1-1 0,0-1 0,-2 0 0,-2-1 0,-1-1 0,-4-1 0,-2 0 0,1-4 0,-3 0 0,-2 0 0,-3-1 0,0-2 0,-3 0 0,0-3 0,0-1 0,-1-2 0,0-3 0,-3 3 0,-1-3 0,0-3 0,0-1 0,-1-2 0,0-2 0,-1 0 0,-1 0 0,-1 0 0,-1 0 0,-1 1 0,-2 2 0,0 1 0,0-4 0,-1 2 0,-1 0 0,-2 1 0,-1 0 0,-1 1 0,-1-2 0,-1-1 0,0-1 0,-1-1 0,-1 2 0,2-1 0,0-2 0,1 0 0,-1-2 0,-2 1 0,-1-1 0,-4 0 0,-3 0 0,-4 1 0,-5 0 0,-5 1 0,-6 2 0,-6-1 0,-5 0 0,-4 0 0,-3 0 0,-4 0 0,-1 1 0,-2 1 0,0 1 0,-1 1 0,2 2 0,0 3 0,3 1 0,-7-10 0,2 4 0,0 3 0,-1 2 0,-1 1 0,-4 0 0,-5 0 0,-5-1-29,11 13 1,-4-1 0,-3-1 0,-3-2 0,-3 1 0,-1-1 0,-2 1 0,-1 0 0,-1 1 0,0 2 0,1 1 0,0 2-1,1 2 1,3 4 0,1 2 0,2 4-112,-9-2 0,2 4 0,2 5 0,0 2 0,1 3 0,-1 2 1,-1 1-1,-4 0 0,-3 1-92,6 1 1,-2 1 0,-4 2-1,-2 0 1,-1 1 0,-1 1 0,-1 0-1,0 2 1,1 0 0,0 1 0,3 1-1,2 1 1,3 0 0,3 1-107,-14 3 1,5 2 0,3 1-1,2 1 1,1 2 0,0 1 0,-2 0-1,-2 2 338,3-1 0,-2 1 0,-2 2 0,0 0 0,0 1 0,0 1 0,2 0 0,2 2 0,3 0 0,5 0 0,-4 5 0,5 0 0,2 2 0,2 0 0,2 2 0,0-1 0,-1 1 0,-5 7 0,0 0 0,-1-1 0,1 1 0,0 0 0,0 0 0</inkml:trace>
  <inkml:trace contextRef="#ctx0" brushRef="#br1" timeOffset="-209514.73">25713 13766 15622,'-11'-57'254,"1"1"1,0-1 0,-5 8 0,-3-1 0,-2 0 0,-1 0 194,0-1 0,0 1 0,-4-2 1,-6-2-129,-3 6 0,-5-3 0,-5-3 1,-3 0-1,0 1 0,1 4 0,3 5-213,1 3 0,3 5 0,0 2 0,-2 0 0,-5-4-147,1 0 1,-3-4 0,-2-2 0,-3 0 0,-1 3 0,-1 3 0,-1 6 38,1 6 0,-1 4 0,-2 3 0,-1 2 0,-1 4 0,-1 1 0,-1 2-40,1 4 1,-2 2 0,0 3 0,-2 1-1,0 2 1,-1 1 0,1 0 0,0 0 39,1-1 0,-1 0 0,0-1 0,1 1 0,-1 2 0,0 3 0,-1 4 0,0 5 0,9 1 0,-2 4 0,-1 3 0,-1 3 0,1 2 0,-1 1 0,2 2 0,2 0 0,3 0 0,2 0 0,5 0 0,-7 5 0,6-1 0,3 0 0,2 2 0,1 3 0,1 4 0,-1 5-53,8-8 1,-1 4-1,0 2 1,-1 3 0,1 2-1,0 2 1,2 1 0,2 1-1,1 1 1,4-1 0,3 0-1,3-1 53,2 8 0,5 0 0,3 1 0,4 1 0,2 1 0,2-1 0,1 1 0,0 0 0,1 0 0,-1 0-13,-1-6 1,0 1-1,0 0 1,0 1-1,2-1 1,0 0 0,2 1-1,1-1 1,2 0-1,1-1 1,4 1 12,1 0 0,1 0 0,2 1 0,2-1 0,1 0 0,2 0 0,2-1 0,2-1 0,1 0 0,4-1 0,1-2 0,2-1 0,4-2 0,2 0 0,3 0 0,2-1 0,1-1 0,1-1 0,1 0 0,-1-2 0,1 0 0,-2-2 0,0-1 0,-1 2 0,-2-2 0,-1-1 0,-1 0 0,1-2 0,2-1 0,4-1 0,3 0 0,6-1 0,7-1 0,-19-14 0,5 0 0,3 0 0,3 0 0,3 0 0,2 0 0,3 0 0,2-1 0,2 0 0,1 0 0,2 0 0,0-1 0,1 0 0,0-1 0,0-1 0,0 0 0,0-1 0,-2-1 0,0 0 0,-2-2 0,-1 0 0,-3-1 0,-1-2 0,-3 0 0,-3-2 0,-3 0 0,21 2 0,-4-2 0,-5-2 0,-2-2 0,-2-3 0,0 0 0,-1-2 0,3 0 0,2-1 0,4 0 0,5 0 0,-16 0 0,5 1 0,3 1 0,3 0 0,2-1 0,2 1 0,2 0 0,1-1 0,0 0 0,1-1 0,-1 0 0,-1-2 0,-1-1 0,-1-1 0,-3-2 0,-3-2 0,-2-1 0,-5-3 0,-3-1 0,-4-3 0,-6-3 0,18-14 0,-8-5 0,-7-5 0,-5-3 0,-3-3 0,-1-3 0,-1-3 0,2-1 0,-6 7 0,0-2 0,0-3 0,-1-2 0,-1-2 0,0-2 0,-2 0 0,0-1 0,-2-1 0,-2 0 0,-1 1 0,-2 0 0,-3 0 0,-1 0 0,-2-1 0,-2 0 0,-1-1 0,-1 0 0,-1-1 0,0 1 0,-2-1 0,0 1 0,1-1 0,-1 1-38,1 0 1,1 0-1,1 0 1,1 0-1,-1 0 1,-2 0-1,-1-1 1,-3 1 0,-3 0-1,-5-1 1,-3 1-1,-7 0-82,-3 3 0,-6-1 0,-4-1 0,-4-1 0,-3-1 0,-3 1 0,-2-1 0,-2 2 1,-1 1-1,-1 1 0,-1 2 0,1 2 0,1 3 0,2 2 0,1 4 10,-6-5 0,1 4 0,1 4 0,0 2 0,-2 3 0,-1 0 0,-3 0 1,-4-1-1,-4-2-139,10 8 0,-4-2 1,-3 0-1,-3-1 0,-1-1 1,-3 0-1,-1 0 0,-1 0 1,0 1-1,-1 0 0,1 2 1,0 1-1,2 1 0,1 2 1,2 2-1,2 3 0,3 2 249,-12-4 0,3 5 0,2 2 0,1 3 0,1 2 0,0 0 0,-1 1 0,-1 0 0,-4-1 0,3 0 0,-2 0 0,-2 1 0,-1-1 0,-1 1 0,0 0 0,1 2 0,0-1 0,2 2 0,2 1 0,2 1 0,-8 3 0,0 1 0,0-1 0,1 0 0,-1 1 0,0-1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51:55.278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6928 2809 28581,'-4'37'0,"0"18"0,-2-11 0,0 4-1573,-1 11 1,-1 4 1572,2-14 0,0 1 0,0 2 0,-1 3 0,0 1 0,1 1 0,-1 2 0,0 1 0,0 4 0,2-13 0,0 5 0,-1 0 0,1 0 0,1-3 0,-1 0 0,0-2 0,1 0 0,-1 1 0,1 12 0,0 2 0,0 0 0,1-3 0,0-8 0,0-2 0,1-1 0,1-2 0,0 8 0,1-3 0,0 0 0,-1-2 0,-1-1 0,1-4 0,1 9 0,0-9 923,0-11-923,0-1 506,0-35-1316,0-10-899,4-16-180,2-11-809,8-7 2698,5-10 0,9-6 0,-13 27 0,1 0 0</inkml:trace>
  <inkml:trace contextRef="#ctx0" brushRef="#br0" timeOffset="997">7878 3069 20755,'-18'-5'5307,"-1"-3"-4587,2 5-91,5-2-269,9 5-90,3-2-180,0 1-90,7-1 90,11 2-90,20-2 60,3 0 0,16 0 0,11 0 0,2-1 0,-4 0 0,-11 1-60,-2-2 0,-8 1 0,8 0-241,1 0 0,11 1 0,4-1 0,-3 1 0,-8-1 0,-16 1 241,8-3 0,-32 10 0,-10 10 0,-8 14 0,-7 11 0,0 2 0,-2 5 0,-1 1-436,-1 0 1,0 1 0,0 5 435,-2 6 0,-1 5 0,0 1 0,1-2 0,2-7 0,0-1 0,1-1 0,0 0 0,1 0 0,-1 0 0,1 0 0,0-1 0,-1 11 0,1-1 0,1-3 0,3-9 0,0-2 0,1-4 0,1 6 0,-1-3-27,-2 8 0,1-2 27,5-18 0,-1-5 0,-2 13 1221,3-4-4998,-9-94 2248,1 12 311,1-12 1,0-4 1217,2 17 0,0 1 0,0-1 0,0-1 0,0-1 0,0 0 0</inkml:trace>
  <inkml:trace contextRef="#ctx0" brushRef="#br0" timeOffset="1350">8048 3943 22380,'-51'4'2788,"5"-3"-2428,9 4 180,7-5-180,9 0-270,9 0 526,14 0-616,19 0 90,26 0-90,-11-2 0,5-1-1897,9 0 0,4-2 1942,8-1 0,4-1-15,-4 1 0,4-1 0,-1 1-355,-5-1 1,0 1 0,-2 0 384,-1 0 0,0 0 0,-4 0-767,6 0 0,-8 0 707,-7-2 0,-12 3 0,-11 2 1247,-7 1-2416,-8 0 1998,-8-3-2718,-5-1 2583,-5-4-694,0 3 0,0-4 0,0 1 0</inkml:trace>
  <inkml:trace contextRef="#ctx0" brushRef="#br0" timeOffset="1861">9600 2931 23634,'0'-34'2968,"0"11"-2249,0-1 91,0 16-360,0 17-450,0 21 0,0 23 0,0 14-1063,0-20 0,0 5 0,0 2 0,0-1 1063,-1 1 0,-1-1 0,1 3 0,-1 5 0,1-8 0,1 7 0,-1 2 0,1 2 0,-1-1 0,0-5 0,0-5-353,0 4 1,-1-6 0,0-1 0,1 4 352,0 7 0,0 5 0,0 1 0,1-3 0,-1-10-119,1 13 0,0-6 119,1 5 0,0-1 0,0-17 0,0-2 0,1-2 0,0-7 0,1-7-1169,-2-37 1251,-6-25-82,2-12 0,1-4 0,-1 7 0,0-1 0,1-21 0,0 0 0</inkml:trace>
  <inkml:trace contextRef="#ctx0" brushRef="#br0" timeOffset="2841">11224 1788 27411,'32'-38'390,"-1"1"0,16 2 0,5 9-390,-10 15 0,4 13-1031,-1 13 1,5 11-1,2 9 1,-2 8 1030,-13-4 0,-1 8 0,1 5 0,-1 5 0,0 2 0,-1 2 0,0 1 0,-2-3-187,-4-7 0,-2 0 0,0 1 0,0 1 0,-1 1 0,0 1 0,0-1 0,-1 2 0,1 0 0,-1 0 187,-1-2 0,1 1 0,0 2 0,0-1 0,0 1 0,-1 1 0,-1-1 0,-1 0 0,-1-1 0,-3 0 0,-1-1-89,1 12 1,-2 0-1,-1 0 1,-3-1-1,-2-1 1,-1-1-1,-2-2 1,-1-3 88,-2 4 0,-2-3 0,-2-1 0,-2-2 0,0 0 0,-2 0-202,1-2 0,-1-1 0,-1 0 0,-2 0 0,-2 1 0,-2 1-81,-3 0 0,-3 3 1,-3 1-1,0 0 1,-2-1-1,0-3 0,0-2-55,-2 5 1,-1-4 0,0-2-1,-3 0 1,-1 2 67,-2-2 0,-1 3 0,-2 0 0,-1-1 1,-1-4-1,0-6-235,-6 2 0,-1-6 0,-1-4 0,-1 0 505,-1-2 0,-1-2 0,-1-1 0,-1-2 0,0-3 0,-2-1 0,0-2 0,-1-1 0,0-2 0,0 0 0,-1 0 0,1 0 0</inkml:trace>
  <inkml:trace contextRef="#ctx0" brushRef="#br0" timeOffset="3270">6278 1295 22554,'-3'-60'539,"1"0"1,-2 5 0,-1 2-450,-3 8 0,-2 2-399,-2 8 0,-4 4 849,-26-11 180,-21 29 59,19 34 1,-4 15-1,2 5-1898,4 3 1,2 5 0,-1 7 1118,12-14 0,-1 4 0,-1 2 0,0 3 0,2 1 0,2 0-211,2 2 1,1 1 0,2 1 0,1 2 0,0 3 0,0 5 210,5-14 0,-1 3 0,1 3 0,0 3 0,0 1 0,0 1 0,1 0 0,0 0 0,1-1 0,0-1 0,0-3-161,1 4 0,0-2 0,0 0 0,1-2 0,1 1 0,0 0 0,0 1 0,0 2 0,0 2 161,2-7 0,-2 2 0,1 2 0,0 0 0,0 1 0,0 1 0,0 0 0,2 1 0,0-1 0,1-1 0,1 1 0,2-2-80,1 4 0,1 0 0,2 0 0,1 0 0,0 0 0,1 0 0,1-1 1,1-1-1,-1-1 0,1-1 0,0-2 80,0 7 0,1-2 0,0-2 0,1-1 0,1 0 0,0 0 0,1 1 0,2 2 0,-2-6 0,2 2 0,0 2 0,0 0 0,1 0 0,1 0 0,1-2 0,0-2 0,1-3 0,1-3 0,5 9 0,1-3 0,2-4 0,1-1 0,0-2 0,3 0-108,4 7 0,2-2 0,2-1 0,1-2 0,1-1-126,-1-4 0,0-2 0,2-1 1,4-2-1,4-1-321,4-4 0,5 0 1,4-2-1,1-2 0,-1-3 1,-2-2-4,-1-2 0,-1-3 1,-1-2-1,2-2 0,3 0 558,2-2 0,3 0 0,3-1 0,-1-2 0,-1-3 0,-3-3 0,-2-5 0,-2-4 0,-1-2 0,-1-2 0,2 1 0,0-2 0,1 0 0,-1 0 0,1 0 0,-1 0 0</inkml:trace>
  <inkml:trace contextRef="#ctx0" brushRef="#br0" timeOffset="3862">14058 3948 22914,'-12'-21'2878,"0"1"-1259,-6-7-899,10 7-270,-6-2-450,13 8 0,-3 21 0,4 14 0,-2 24 0,-1 18 0,-1 0 0,0-1 0,-1 1 0,-1 6-566,2-15 1,-1 5 0,0 4-1,-1-1 1,1-1 0,0-6 565,0 2 0,0-5 0,0-1 0,-1 3 0,0 10 0,0 5 0,0-5 0,2-12-945,1-14 1,1-6-3554,-1 29 4498,6-75 0,7-34 0,5-15 0</inkml:trace>
  <inkml:trace contextRef="#ctx0" brushRef="#br0" timeOffset="4155">14399 4049 22554,'0'-15'4228,"-16"41"-3869,5 5-179,-1 20 0,0 7-180,7-20 0,2 1-1815,1 15 0,4 0 1815,3-18 0,4-3 0,3-1 0,6-3 71,19 0 1,5-7-72,-8-10 0,2-4-52,14-1 0,0-11 97,-4-21 0,-5-14 254,-14-1 1,-5-8 0,-3 0-300,-2 1 0,-2 0 0,-5-1 0,-2-2 0,-4 0 0,-8 4-135,-15-8 0,-12 12-1394,-13 21 0,-4 9 494,9 0 1,-1 5 723,-12 14 1,2 10 0,20 6 0,3 5-1,-2 3 1,-1 0 0</inkml:trace>
  <inkml:trace contextRef="#ctx0" brushRef="#br0" timeOffset="5000">18899 3333 20575,'-15'-10'2339,"1"2"-1889,8 0 89,0 6 1,6-1 809,0 3-539,6-4-360,6 0-1,12-3-179,6 3 0,7 1-120,11 0 0,7 2 0,-2-1-150,11-1 0,3 1-441,-13 1 0,6 0 0,-1 1 0,-7 0 441,1 0 0,-2 0 30,-2 1 0,2 0 0,-6 1-40,17 4 10,-24-3 0,-5 0 0,-11 1-450,-3-4-5306,-15 0 3687,-20 0 2509,-1-2 1,-10 1 0,6-1-1</inkml:trace>
  <inkml:trace contextRef="#ctx0" brushRef="#br0" timeOffset="5355">18935 3739 18905,'62'6'656,"-1"1"1,1-1 0,-1 0-1,0 0 1,1 0 0,-1 0-1,-5-1 1,-8 0 0,0 0 0,10 0-657,-2-1 0,9 1 0,5 0 0,3 0 0,0 0 0,-3-1 0,-6 0 0,-10-1 471,16-1 0,-10-1 1,-8 0-472,-9-1 0,-4 0 0,-1 0 0,-4 0-1619,3 0 1751,-27-4 1,-8-4 0,-9-5 0</inkml:trace>
  <inkml:trace contextRef="#ctx0" brushRef="#br0" timeOffset="5841">24913 1493 14452,'3'-33'1214,"0"-1"1,3-24 2719,-35 33-3417,4 43 0,-6 24 0,-3 12 1,1 0-518,7-9 0,-1 2 0,1 4 0,-1 2 0,0 3 0,0 3-118,2-5 0,-1 4 0,0 2 1,-1 3-1,1 0 0,0 2 1,1-1-1,1-2 0,1-1 118,1 1 0,0-1 0,2 0 0,0-1 0,1 1 0,1-1 0,1 1 0,0 0 0,0 0 0,1 1 0,1 1 0,0-1 0,1 0 0,1-1 0,2-2 0,1-2-73,1 2 1,2-2 0,1-3 0,1 1 0,1-2 0,0 2 72,0 9 0,1-1 0,0 0 0,3 1 0,3 3 0,2-9 0,3 3 0,1 1 0,1 0 0,2 0 0,0-2 0,-1-3 0,3 6 0,-1-4 0,1-1 0,3 1 0,5 3-171,-2-11 1,4 5 0,2 1 0,1 0 0,2 0 0,0-3 0,0-4 0,-1-4-190,9 10 0,-1-7 1,4-4-1,8 0-1045,-2-9 1,7 1 0,4 0-1,3-2 1,-1-3 0,-2-4-1,-6-6 860,3-3 0,-4-6 1,0-4-1,4-2 1,8 2-1,5-2 1,3-1-1,-4-5 1,-7-5-1,-3-17 1,0 1-1,0 0 1</inkml:trace>
  <inkml:trace contextRef="#ctx0" brushRef="#br0" timeOffset="6565">30232 1524 17245,'8'-64'1439,"1"5"1235,0 6-2044,14-8-316,3 34 1,5 4-135,6 2 0,5 3 46,19 6 0,6 9-106,-18 5 0,2 6 0,1 1-413,9 3 1,1 2 0,1 5 359,-12 0 1,1 2-1,-1 3 1,-1 2-265,3 5 1,-1 4 0,-2 2 0,-1 3 231,-10-5 1,-1 4 0,-1 1 0,-1 1 0,-2 2 0,0 4 0,-2 1 0,-1 2 0,-1 1 0,-3 1-305,0 2 1,-3 3 0,-1 0-1,-2 1 1,-2 1 268,0 0 0,-3 0 0,-1 1 0,-2 2 0,-3 4-110,-3-6 1,-2 4-1,-1 3 1,-2 1 0,-2-1-1,1-2 1,-2-3 109,0-2 0,-1-3 0,-1-2 0,-1 1 0,-1 0 0,-1 3 11,0 1 0,-1 1 0,0 2 0,-1 1 0,-2-1 0,-2-1 0,-1-2-11,-4 3 0,-2-1 0,-2 0 0,-1-2 0,-2-1 0,0-1-105,1-3 0,-2-1 0,-1-1 0,-1 0 0,0-1 1,-2 1-331,-3 4 0,0 2 0,-2-1 1,-1-1-1,-1-2 0,0-4 476,-3-1 0,-2-2 0,0-3 1,0-3-1,1-4 0,-10 8 1,1-7-1,0-5 0,7-13 0,0 0 1,0 1-1</inkml:trace>
  <inkml:trace contextRef="#ctx0" brushRef="#br0" timeOffset="7628">32165 4354 21835,'2'-32'3957,"0"3"-3507,-2 16 90,0 5-270,0 11 269,0 17-179,0 17 0,0 11-270,0-2 0,0 5 0,0 0-621,0 2 0,1 2 0,-2 0 531,0 6 0,0 2 0,0-5 0,1 8 0,-1-5 0,-3-2 0,1-3 0,2-5 0,1-3 0,-2-6 0,0-2-31,2 23-59,0-17-180,0-11-2968,0-12 3238,4-44 0,2-8 0,-1-5 0,0 0 0</inkml:trace>
  <inkml:trace contextRef="#ctx0" brushRef="#br0" timeOffset="8157">32616 4578 21385,'2'-33'2518,"0"2"-1978,2 6 449,-2-5-539,0 13-180,-2-5 180,0 15-270,0 1 359,-12 27-359,-2 7 0,-14 27-135,15-24 0,1 2-207,-1 2 0,1 4 207,-3 20 0,1 2-303,5-14 0,1 0 303,-1 13 0,1-1-732,5-19 0,3-3 687,1-3 0,3 0-128,5 6 1,3-3 127,13 11 127,13-23 0,5-13-82,-10-20 0,-1-10 310,16-9 0,-4-7-220,-15-10 0,-8-3-135,-5 8 0,-5 2 0,-7-26 0,-20 16 0,-2 16 0,-37 35 0,-8 16-90,29 0 0,1 3 273,-7 1 0,-3 2 1,7 3-1758,7 10 0,10 1 1574,1 21 0,2 0 0,13-7 0</inkml:trace>
  <inkml:trace contextRef="#ctx0" brushRef="#br0" timeOffset="11901">11329 8745 23813,'5'0'1979,"-1"0"90,-4 0-1439,0 14-540,1 12-90,1 20 0,-1 8 0,0-4 0,0 6 0,-1 0 0,-1 8 0,0 1 0,-1-3-549,1-3 1,-2-3 0,1 8 548,-1-7 0,-1 7 0,0 4 0,1 1 0,-1-2 0,0-4 0,1-3 0,1-2 0,-1-1 0,0-1 0,0 1 0,-1 2 0,0 1 0,0 0 0,0-2 0,1-4 0,0 15 0,1-4 0,0-12 0,-1 5-1833,3-8 124,0-27 1709,1-16 0,3-36 0,3-15 0</inkml:trace>
  <inkml:trace contextRef="#ctx0" brushRef="#br0" timeOffset="12528">12105 8862 22014,'-31'-3'5217,"5"1"-4947,32 2-90,8 5-180,16 2 90,19 4-2195,-16-4 1,3-1 2104,5-1 0,3 0 0,5-2 0,2-1-19,-3 2 1,3-1 0,-2-1 18,5-1 0,-1 0 0,12 1 0,-4 0 180,4-2 450,-7 5-630,-25-4 0,-3 8 0,-23-4 0,-4 10 0,-10 8 0,-5 11 0,-1 6 0,0-3 0,0 4 343,0 1 1,-2 4 0,2 0-344,2-3 0,0 0 0,0 4 0,-1 5 0,-1 6 0,0 1 0,0-3 0,1 4 0,0-3 0,-1 5 0,3-7 0,-2 6 0,0 1 0,1-2 0,1-7 0,1 2 0,1-5 0,0 1 0,-1 12 0,-1 1 0,2-6 532,1-8 1,2-3-848,-1 10 1,2-4-1215,-1 2-270,2 3-450,3-62 2249,-4-20 0,3-24 0,-2-11 0</inkml:trace>
  <inkml:trace contextRef="#ctx0" brushRef="#br0" timeOffset="12872">12369 9848 23274,'-36'-25'3148,"1"1"-2159,-9-3-89,12 6-720,1 3-90,20 8-90,18 8 0,18 2 0,14-4 0,6-1-542,-3 1 0,2-1 542,-1-1 0,3-1 0,0 0-1229,14-2 0,0 0 1229,1-1 0,4 0 0,-9 1 0,2-1 0,-2 2 0,3-1 0,-2 0 0,-12 1 0,1 0 0,-4 0-48,-2 1 0,-5-1 48,10-3 0,-1-1 0,-30 9 601,-6-1-2400,-9-1 3159,-6-1-3249,-7-4 1889,-8-7 0,6 3 0,-5-8 0</inkml:trace>
  <inkml:trace contextRef="#ctx0" brushRef="#br0" timeOffset="13434">13839 8710 20036,'0'-18'4137,"2"0"-3327,-2 3 1528,2-3-1708,-2 7-180,0 1-270,0 8-180,0 2 0,0 14 0,0 50 0,-1-22 0,0 5 0,-1 1-587,1 3 1,-1 2 0,1 1 586,0-5 0,0 2 0,0 1 0,-1 1 0,1 9 0,-1 3 0,0-1 0,0-2 0,1 3 0,-1-3 0,1 5 0,0-8 0,0 5 0,0 2 0,0-2 0,0-5-937,0 11 1,0-6 0,0 0 936,0 0 0,1 0 0,1-5 0,0 6 0,-1-8 0,1-20 0,-1-5 0,2 4 0,-2-9-1080,0-33-989,-4-21-629,-4-15 2698,-6-13 0,-10-7 0,10 29 0,1 0 0</inkml:trace>
  <inkml:trace contextRef="#ctx0" brushRef="#br0" timeOffset="14043">9981 8369 22644,'0'-48'1979,"0"4"-1619,-5 6 89,4 10 1,-8 5 360,4 6-181,1 9 181,0 21-360,-2 33-1210,3-4 0,0 10 760,-1-8 0,-1 8 0,0 5 0,-1 1 0,1-3-723,-1 9 1,0 0 0,0 1 0,0 5 722,0-17 0,1 3 0,0 2 0,-1 1 0,0 2 0,0 1 0,0 0-215,0-5 0,0 3 1,0 0-1,-1 2 1,1 0-1,-1 0 1,0-2-1,1 0 1,0-2 214,-1 5 0,1-2 0,-1-2 0,1 0 0,0 1 0,-1 1 0,0 3-144,1-5 0,0 2 1,-1 1-1,0 1 1,1 1-1,-1 0 1,0 0-1,1-1 1,0 0 143,-1 3 0,1 1 0,0-1 0,-1 0 0,1 0 0,0-1 0,0 1 0,1-1-70,-1-1 0,0 0 0,0 0 0,1 0 0,-1-1 0,1 1 0,-1-1 0,1 0 70,0-1 0,-1 0 0,1 1 0,0-1 0,-1-1 0,1 0 0,0-1 0,0-2 53,0 9 1,0 0 0,-1-1 0,1-3 0,0-1 0,0-3-54,-1 11 0,0-3 0,0-3 0,1-4 0,1-3 0,1-5 0,-1 1-240,0 5 0,-1-1 0,2-9-474,3 11-1535,3-28-7582,7-36 9318,9-29 1,-4 3-1,2-4 1,2-5 0,-1 0-1</inkml:trace>
  <inkml:trace contextRef="#ctx0" brushRef="#br0" timeOffset="14603">15776 7526 24443,'2'-38'2878,"0"8"-1978,-2 10-540,0 67-360,-3-10 0,-1 8-851,-1 2 1,0 11 0,-1 5-1,0 1 1,-1-3 850,1-8 0,-1-2 0,0 1 0,0 2 0,-2 7-141,3-9 0,-2 4 0,0 5 0,0 2 0,-1 2 1,0 0-1,1 0 0,-1-1 0,1-3 0,0-4 141,0 6 0,-1-6 0,1-1 0,1-1 0,-1 3 0,-1 4 0,1 7-95,1-16 0,1 5 0,-1 3 0,-1 3 1,1 3-1,-1 2 0,1 1 0,-1 1 1,1 1-1,-1-1 0,1 0 0,0-2 1,0-1-1,0-3 0,1-3 0,0-4 95,0 15 0,-1-5 0,2-2 0,-1-3 0,1 0 0,0-1 0,0 2 0,0 2 0,-1 3-78,1-10 0,0 4 0,-1 1 0,1 2 0,-1 1 0,0 1 0,1-1 0,-1-1 0,1-1 0,0-2 0,0-3 0,1-4 0,1-4 78,-2 18 0,2-6 0,0-4 0,0-3 0,0-2 0,0 0 145,-1 10 0,0-2 0,-1-4 0,1-1-145,-1 4 0,0-2 0,-1-3-510,0-6 1,-2-3-1,1-7-1649,-8 5 2267,2-74 1,1-21-1,4 8 1,1-5 0,0 0-1,0 0 1,0-1-1</inkml:trace>
  <inkml:trace contextRef="#ctx0" brushRef="#br0" timeOffset="16530">7419 9360 22304,'0'-10'5037,"0"0"-4373,0 4-214,0-1-408,0 7-42,0-2 21,0 8-21,0 35 0,0 13 0,0-14 0,0 6-326,0 7 1,0 11 0,0 1 0,0-5 325,0-4 0,0-4 0,0 3 0,0-1 0,0 2 0,0 1 0,0 0 0,-1-4 0,0 0 0,0-1 0,0-1-980,0 12 0,-1-1 0,1-1 980,0-3 0,-1 0 0,0-4 0,-1 7 0,-1-8-693,3 6 693,-2-28-90,3-27-899,0-28-451,2-18 1,1-5 449,0 11 1,1-2 839,2-10 0,2-5 1,1 5-1,1 1 0,0 2 1,5-18-1,0 1 0</inkml:trace>
  <inkml:trace contextRef="#ctx0" brushRef="#br0" timeOffset="16980">8182 9289 17658,'5'-23'3778,"-1"-2"-1120,-4 11-1938,0 2 512,-6 10-512,-4 2-299,-3 0-421,-5 4 1394,-4 29-1394,1 11 0,7-5 0,2 5-540,0 1 0,1 2 540,2 6 0,0 3 0,0 3 0,2 2 0,2 0 0,1 3 0,1-8 0,1 4 0,2-4-1517,2 6 0,3-2 1517,-2-11 0,0 2 0,5-5 0,15 7 0,4-7-146,-4-14 1,2-4 145,12 2 0,3-7 0,-6-16 0,1-7 0,2-5 0,2-6 0,17-15 0,0-10 0,-7-6 0,-2-6 0,1 3 0,-8-7 0,-22 6 0,-6-4 0,-8 6 0,-17-14-26,-4 14 1,-8 8 25,-32 23 1165,24 12 1,-1 4-1436,-20 11 1,0 4-451,12-2 0,2 2-963,-14 8 1,2 3 423,19-8 0,3 1 831,2-1 0,1 1 0,-19 24 0,6-3 0</inkml:trace>
  <inkml:trace contextRef="#ctx0" brushRef="#br0" timeOffset="28372">1202 7988 23094,'4'53'1371,"0"1"1,0-1 0,-1-10 0,4 4-1372,0-4 0,4 12 0,2 6 0,1 3 0,-1-1 0,0-4 0,-1-10-385,1 8 0,-1-8 0,1 5 187,1-1 0,1 7 0,0 1 0,-2-4 0,-2-13 23,-1-3 0,-5-13-5042,-4-18 4616,-13-56 0,-1-17 0,7 29 1,1 0-1</inkml:trace>
  <inkml:trace contextRef="#ctx0" brushRef="#br0" timeOffset="29935">1726 7881 17427,'-12'-3'6926,"3"1"-6656,-3 2-90,8 0 0,-7 9 180,6 27-271,-4 9 1,7-12 0,1 4 0,0 11 0,2 2-45,3 3 0,1 0-284,0 0 0,1-1 239,3-4 0,2-5 0,12 8 0,-1-8 0,17-3 0,3-20 0,3-4 0,8-35 0,-23 1 0,7-14 0,-15 6 0,-3 1 0,-3 2 0,-2-9 0,-7 1 0,-2 1 568,-5-3-568,0 18 0,0-4 90,-20-9 0,10 13 0,-17-13 90,8 13-90,-2 6-90,-11 0 0,6 13 90,-3 7 0,-5 25 0,9-4 0,-8 12 0,13-9-90,1-1 90,3-1-90,4 2 0,5-4 0,0-3 0,6-5 0,-2-6 0,3-8-90,0 2 0,0-10-90,0 4-2339,0-5 1170,0-5-1170,0-3 2519,0-7 0,1-5 0,2-3 0</inkml:trace>
  <inkml:trace contextRef="#ctx0" brushRef="#br0" timeOffset="33954">2465 7597 21295,'-5'-16'3688,"-2"3"-3059,6 1-89,-6 4-180,6 3-90,-2 3-90,3 2-90,9 0-1,7 7-89,17 6 0,10 12 90,6 8-90,4 8-306,-17-10 0,0 2 306,-8-9 0,-2 0 0,7 8 0,-1 0-90,4 4-269,4 5-541,-8-8 540,-7-5-89,-10-13-631,-13-11 253,-2-4-72,-4 0-451,0 0-449,-5 0 1799,-6-7 0,3 6 0,-5-6 0</inkml:trace>
  <inkml:trace contextRef="#ctx0" brushRef="#br0" timeOffset="34926">2753 7373 20575,'0'-13'2879,"0"1"-2610,0 4 181,0 3-450,0 2 1259,0 3-719,0 25-315,-4 5 0,-1 7-90,1 26 0,-1 5-626,0-24 0,0 0 0,0 1 521,2 6 0,1 0 0,-1-3-30,-1 6 0,1-3 45,2-4 0,1 0-45,-2 6 0,0-2 0,2 14 0,0-29 0,0-3 0,0-4 90,0-9-90,0-10-90,0-5-629,0-5 269,0-5 1203,0-3-2552,0-21 90,0 1-720,0-16 2429,0 5 0,0-1 0,0-1 0</inkml:trace>
  <inkml:trace contextRef="#ctx0" brushRef="#br0" timeOffset="35335">3086 7236 22104,'4'-23'4408,"-2"-9"-4408,0 19 90,0-6 270,9 47-136,1 1 1,1 7-45,7 21 0,1 5-1139,-2-4 1,1 0 1003,1 5 0,-1-3-45,-7-18 0,0-3 0,0-3 0,0 0 0,-1-4 0,-1-1 443,9 20-443,-3-13-630,-2-4 91,-7-19-271,-1-4-1439,-7-36-2068,0-31 4317,-4-10 0,4 24 0,-1 0 0,-2-24 0</inkml:trace>
  <inkml:trace contextRef="#ctx0" brushRef="#br0" timeOffset="35662">3395 7266 21475,'-11'-25'2788,"5"2"-2428,-1 0 90,6 3-91,-3 0-89,4 1 0,0 4 0,0 3 0,0 4 90,0 3-180,0 3 539,0 20-359,6 11-225,3 16 0,3 7-397,-1-9 0,1 2 292,0-4 0,1 4 0,-1-3-30,3 8 0,1 0 0,-1-8 0,2 3 0,-2-4 0,1 3 0,1-2 0,3 9 0,0-3 0,0-3 0,-2-9-360,1-6-179,-8-16-271,0-3-539,-9-13-2445,-3-19 3794,-6 0 0,-3-14 0,-2 8 0</inkml:trace>
  <inkml:trace contextRef="#ctx0" brushRef="#br0" timeOffset="36569">1657 10168 19856,'-27'6'2698,"1"-2"-2338,2-4 180,1 0-1,3 0-89,2 0 90,3 5-91,7-4-89,2 4 989,17-10-1079,12-3 0,22-15 0,8-8-1129,0 2 0,4-3 881,-14 6 1,5-4-1,1 0 1,-1-1-714,0 0 0,0 0 0,0-1 1,2-2 690,-7 5 0,1 0 0,1-2 0,1-1 0,4-2 12,-1 0 1,4-2 0,2-2 0,1-1 0,0 0 0,-1 0 0,-3 3-321,0-1 0,-2 3 0,-1-1 0,0 1 0,1-2 0,2-1 308,-4 4 0,2-3 0,1 0 0,1-1 0,0 0 0,-1 1 0,-2 0 0,-2 3 0,1-2 0,-2 1 0,-1 1 0,-1 1 0,0 0 0,-1-1 0,8-5 0,-2 1 0,1 0 0,0-1 0,1-1-206,-3 3 0,2-3 0,1 1 0,-1-1 0,-1 2 0,-4 2 206,6-5 0,-3 3 0,-2 1 0,2-1 72,-6 4 1,2-1 0,0 0 0,-2 1 0,-4 3-13,5-5 0,-3 4 0,-4 2-60,0 1 0,-1 1 0,1-3 0,-3 5 1371,0 4-1641,-16 11 1782,-3 3-2052,-12 7 2078,-2 0-4147,0 9 1162,0 2 1447,-7 14 0,-4 6 0,-7 5 0</inkml:trace>
  <inkml:trace contextRef="#ctx0" brushRef="#br0" timeOffset="44762">3228 8191 19703,'-23'-5'3508,"7"0"-2364,-8 5-1054,10 0 526,4-2-526,3-8 88,4-10-178,12-20 269,-3-26 1,0 1-90,-7 27 0,-6 0 135,-18-6 0,-9 4-141,4 10 1,-9 5 4,-18 4 1,-12 5 0,2 8-659,14 8 1,2 5 0,-6 6 507,7 2 1,-5 3 0,-3 4 0,-1 2 0,2 1 0,5-1-541,-5 4 1,5 2-1,0 1 1,-4 5 510,10-5 0,-4 3 0,-1 3 0,-1 1 0,1 0 0,3 1 0,5-2 0,-1 3 0,4 0 0,2 0 0,2 0 0,0 1 0,-7 7 0,0 1 0,4-1 0,8 0 0,3 0 0,7 0 0,15-7-66,24-8 0,12-9 21,13-7 0,8-9 15,-6-6 0,4-6 0,5-5-216,1-5 0,5-6 0,4-2 0,-1-2 0,-3 1 228,-10 3 0,-1 1 0,-2-1 0,1-1 0,3-2 3,1-2 0,5-2 0,0-1 0,-1-1 0,-2 0 0,-5 1-8,3-5 1,-3 1 0,-4-1-1,-2-1 0,-3 2 1,-1 0 0,-3-1-1,-4-4 135,-4-7 1,-2-3-1,-5-1 1,-4 3 271,-3 1 1,-5 1 0,-10 1-385,-20-15 0,-16 0 0,-11 15 0,-1 27 0,-9 13 0,-5 8 0,-2 1-105,10 1 1,-3 3 0,-2 3 0,-1 2 0,1 2 0,3 1 104,3 0 0,1 2 0,1 2 0,1 1 0,1 1 0,0 2 0,-9 7 0,0 3 0,2 2 0,3-1 0,5-1-20,-7 6 0,7 0 0,7 5 20,10-1 0,3 5 0,7 0 0,15-6-403,26 12 1,26-12 372,-3-27 0,12-6 0,9-5 0,4-3 0,0-3 0,-6-1-246,3-3 0,-2-4 0,0-3 0,3-4 0,4-3 186,-17 4 0,4-2 0,3-1 0,2-3 0,1 0 0,-1-3 0,-1 0 0,-2-1 0,-4-2 1,-5 0 283,3-7 1,-3-1 0,-3-3 0,-3 0-1,-2-1 1,-1-1 0,-1 1-69,9-9 0,-1-1 0,-3-1 0,-4 0 0,-7-1-37,0-7 1,-4-2 0,-10 2 0,-18 9 0,-23 8 0,-17 7 0,-4 10-233,-1 12 0,-5 11 0,-4 6 143,1 7 0,-5 6 0,-2 5 0,0 2 0,4-1 0,-4 2 0,2 1 0,1 2 0,-2 3 0,8-3 0,-3 2 0,-1 2 0,1 2 0,2-1 0,4 0 0,-5 8 0,4 0 0,3 0 0,1 1 113,2-3 1,3 1 0,0 1 0,4 2-114,0 7 0,3 3 0,2 1 0,6-4 0,4-4 0,4-1 0,6 0 0,4 7 0,6 2 0,12-11 0,24-10 0,14-12 0,-10-9 0,5-6 0,4-4-135,8-7 0,6-5 0,2-5 0,-1-3-45,-13 1 0,-1-2 0,1-3 1,-1 0-1,-1-1 108,1 0 0,1-1 0,-2 0 0,-1-2 0,-4-1 49,3-7 1,-2-3 0,-4-1-1,-8 1 23,4-18 0,-15-4 162,-17 0 1,-9-5 0,-15 10-643,-18 19 1,-13 10-1,0-2 150,7-9 0,1-1 1,-7 13-473,-10 22 1,-8 15 0,0 7 0,8 0 801,15-3 0,5 2 0,0 2 0,-11 7 0,-2 3 0,6-2 0,2 3 0,-1 0 0</inkml:trace>
  <inkml:trace contextRef="#ctx0" brushRef="#br0" timeOffset="46760">9535 13497 22374,'-14'0'2789,"6"0"-1890,-2 0-629,9-2 0,-3 1 0,4-1 629,7 0-449,10 1-270,13-2 0,10-1-180,3 1 0,7 0 0,0-1-995,4-1 1,1 0 0,3-1 994,-4 2 0,1-1 0,2 0 0,3-1 0,-4 0 0,2 1 0,1-2 0,4 1 0,4-2-268,-14 2 1,3 0 0,3 0 0,2-1 0,1-1 0,1 1 0,-1 0 0,-2 0 0,-1 0 267,1 0 0,-2 0 0,0 0 0,-1 0 0,0-1 0,2 1 0,2-1 0,3-1 0,-8 2 0,4-1 0,3-1 0,1 0 0,1 0 0,1 0 0,-1-1 0,-1 1 0,-2 0 0,-3 0 0,-4 1 0,-4 1-322,19-4 1,-7 1-1,-4 0 1,0 0 0,3 0 321,-2 0 0,3-1 0,1 0 0,0 0 0,-3 1 0,-3 1-39,7 1 1,-5 1 0,0 0 0,3 0 38,-3 0 0,3-1 0,1 0 0,0 0 0,-2 1-35,-7 1 0,-1 0 0,-1 1 0,0-1 0,0 0 35,3 0 0,0-1 0,0 1 0,-3-1 0,-5 0 0,5-2 0,-6 0 0,-2 0 645,9 0 0,0-2-645,1-2 0,5-3 0,-6 2 0,-6 1 0,-2 0 849,13-5 0,1-1-849,-2 1 0,-2 0 0,-14 4 0,0 0 0,11-4 0,-1 1 0,-19 6 0,-1-1 74,8 0 1,-1 0-75,15-5 0,4-2 0,-30 13 0,-9-1 0,-3 7 0,-6-3 2999,-2 3-2999,-2 0 334,0 0-334,0 0 615,11-2-615,-5 1 237,8-1-957,-10 0-3867,-7-8 4587,-15 1 0,-20-1 0,-14 6 0</inkml:trace>
  <inkml:trace contextRef="#ctx0" brushRef="#br0" timeOffset="47267">11329 14173 20485,'4'-52'4858,"-1"2"-4049,1 0 1,-2 11 359,-2 14-719,0 13-450,0 1 0,0 16 0,0 32 0,0 10 0,0-5 0,0 4 0,-3 1 0,0 2-216,2 4 0,1 7 216,-1-8 0,-1 8 0,1 1 0,-1-3-270,2 1 1,0-3 0,0 3 269,1-2 0,0 5 0,0-3 0,0-8 0,-1 5 0,1-10 0,3 12 0,-3-43-2878,2-10 1169,-1-18-540,0-10 1570,0-12 0,2-9 0,2-4 0</inkml:trace>
  <inkml:trace contextRef="#ctx0" brushRef="#br0" timeOffset="47692">12073 14269 20889,'24'-50'3958,"-10"21"-1652,-4-16-2126,-10 36 343,-7 5-523,-4 36 0,-4 6 0,7-7 0,1 5 0,0 8 0,3 1 0,2-12 0,2 2 0,3 17 0,11-3 0,17-19 0,8-8 0,-10-1 0,4-8-142,27-16 1,0-14 141,-27-1 0,-4-7 0,2-4 0,1-6 0,-6-2 160,-3-20 1,-8-2-161,-1 9 0,-6 1 0,-7-4 0,-8 6 0,-23 7 0,-9 6 0,4 17 0,-4 2 0,-23 1-565,19 5 1,0 4 295,-14 10-901,4 2-2459,-1 13 3629,23-3 0,4 5 0,22-7 0</inkml:trace>
  <inkml:trace contextRef="#ctx0" brushRef="#br0" timeOffset="48856">12186 11855 22374,'-8'0'1979,"4"0"-1529,-4 0-360,8 0 0,-4 16-90,4 31 0,0 7 0,0-16 0,0 3 0,1 6 0,0-1 0,-1-10 0,0-1-45,2 9 0,0 0-270,-1-8 0,0-3-135,1 10-89,0 7-1260,-2-22 90,2-13 1709,4-2 0,1-17 0,2-2 0</inkml:trace>
  <inkml:trace contextRef="#ctx0" brushRef="#br0" timeOffset="49363">12544 11947 19406,'0'-13'3868,"-8"-2"-3778,7 9-90,-10-1 0,10 7 90,-6 0 269,2 12-89,-3-3-90,0 15-90,3 0 0,-2 8 0,6 9-90,-2 8 0,3 6 0,5 4-433,5 4 523,9-1-90,0-22 0,4-1-45,0-6 0,2-3 0,5 0 0,1-4-45,13-2 90,-9-27 0,-15-29 0,-9 1 90,-2-16 180,-20-11-270,1 23 433,-9-12-433,2 32-90,-1 7-180,0 3-90,-1 5-719,-1 0 179,11 7-449,0 2 1349,9 13 0,4-3 0,0 6 0</inkml:trace>
  <inkml:trace contextRef="#ctx0" brushRef="#br0" timeOffset="49864">13307 12023 18147,'-8'-12'4497,"0"-1"-4317,3 2 90,2 1 90,3 8-180,-4-1 269,0 3-359,-5 0 180,-2 5-180,2 5 0,-3 8 0,7 10-90,2 7 45,4 8 0,1 3-3437,5 12 3392,-4-13 0,4-2 0,16 6 0,5-20 0,12-11 90,5-61-45,-28 14 0,-3-4 45,-1-4 0,-3-1 90,-5-26 89,-12 12-269,-2 16 90,-36-10-270,18 31-89,-25 8-1350,18 20-91,10 4-718,-2 0 2428,18-9 0,5 4 0,3-4 0</inkml:trace>
  <inkml:trace contextRef="#ctx0" brushRef="#br0" timeOffset="50929">17002 8705 22734,'0'-11'3778,"0"1"-2969,0 3-629,0 4 180,0-2-360,0 5 90,0 7 360,0 44-270,2-5-1311,0-1 0,0 10 1,0-5 1130,1-9 0,-1 2 0,0 8 0,0 7 0,0-3-420,2 8 1,-1-4 419,-2-10 0,-1-1-262,3 3 1,0-8 261,-1-15 0,0-4 0,4-12 2717,0-2-3257,4-4 1236,-3-1-1325,0-5 440,-1-3-2239,-3-11 539,1-1-630,-4-14 2519,1 3 0,4-7 0,1 0 0</inkml:trace>
  <inkml:trace contextRef="#ctx0" brushRef="#br0" timeOffset="51721">17453 8898 17157,'0'-18'4767,"0"2"-4227,4 2-360,-2 5 0,4 0 90,-3 4 0,-2 2 0,-1 0 989,0 3-1079,0-2 539,0-1-179,0-2 0,0 2 359,0-3-89,0 0-810,0-6 0,0 3 0,0 0 0,0 3 0,0 1 0,0 0 0,0 0 0,2 32 0,0 29 0,0-2 0,-1-8 0,-1 2-192,1 1 0,1 8 0,0 0 1,-1-8 191,-1 4 0,0-6 0,-1-4 0,2-3 0,0 24 0,3-15 0,-1-3 0,1-18 0,-4-8 0,0-6 0,0 3 767,2-11-767,0 3 0,4 3 0,-4 7 0,2 2 0,-4-4 0,2-4 0,0-8 0,2 0 0,0-12 0,0 1 0,0-6 0,-1 1 0,-2 1-3418,-1-7 449,0 1 2969,0-7 0,2 7 0,0 2 0</inkml:trace>
  <inkml:trace contextRef="#ctx0" brushRef="#br0" timeOffset="55754">10095 13624 18956,'0'6'4767,"0"-2"-4587,-4-4 360,0 11 449,-1 33-539,2 7-315,1-11 0,0 6 45,1 2 0,-1 4 0,1 0-808,-1-7 1,1-1 0,-1 4 649,1 1 1,0 4-1,0 1 1,1-3-775,-1 6 0,1-3 1,1 1 781,-1 1 0,0 0 0,0 2 15,-1-2 0,0 3 0,0 1 0,0-1-149,0-4 1,0 0 0,0 0-1,-1 2 126,1 5 1,-2 2 0,1 0-1,0-3-22,1-7 0,0-2 0,0-2 0,0-3 0,-1 20 0,0-5 0,2-10 0,0-4 45,-1-9 0,-1-2 45,-3 28 463,3-25 1,0-3-194,-6 4-360,7-13 3190,-2-23-3190,3-1 883,0-3-883,0 11 0,-4-11 0,3 13 90,-6-6-90,6 5 0,-2-5 90,3-3-90,0-5 0,0 9 0,0-7 0,0 12 90,0-9-90,0 6 0,0-6 0,0 0 0,5-5 0,0 0 0,5 0 0,5 0 0,-1 4 0,7-3 0,-2 11 0,7-11 0,1 6 0,-2-2 0,0-4 0,8 3 0,16-4 0,5 0 0,9 0 0,-20 0 0,1 0 0,-7 0 0,1 0-265,14 0 1,4 0 264,10 0 0,1 0-545,-14-1 1,0 0 544,-7 0 0,1-1 0,1 0 0,2-2 0,0 0 0,-2-1 0,11 0 0,-1-1 0,-7 2 0,3-1 0,2 0-424,8-2 1,3 1 0,-2-1 423,-10 2 0,-2-1 0,4 0 0,-3 1 0,3-2 0,1 1 0,1 0 0,4-2 0,2 1 0,0-1 0,-4 1-471,5 0 0,-4-1 0,3 1 471,-5-1 0,2 1 0,1-1 0,0 1 0,2 0 0,0 0 0,1 0 0,0 1 0,-11 3 0,0 0 0,1 1 0,0 0 0,-2-1 0,10-1 0,0-1 0,-1 1 0,-2 1 0,-2 2 0,0 1 0,-3 1 0,-6-1 0,6 0 0,-2 0-62,2 0 1,5 0 0,1 0 61,3 3 0,1 0 0,2 0 0,-7 0 0,3-1 0,-1 1 0,-3 1 0,4 1 0,-2 0 0,-2 0 0,-7-1 0,-2-1 0,-3 1 0,-2 1 0,-3-1 0,-3-4 0,-1 1 0,5 1 0,-1 0 0,13-2 727,4 0-727,-34 0 1119,-4 0-1119,-9 0 1809,-9-4-1809,-7-2 830,-8-9-830,2-3 0,-2-22 0,-1-17 0,2 2 0,0-1 0,0-4-442,1 6 1,-1-6 0,0-4-1,1-1 442,2 6 0,1-2 0,1-1 0,0 1 0,0 2-550,0-3 0,-1 3 0,2-2 0,-1-6 550,2 8 0,0-5 0,0-4 0,0-2 0,1 2 0,0 3 0,0 5 0,0 2 0,0 5 0,1 1 0,0 1 0,0-4 0,0 0 0,1-1 0,0-2 0,0 0 0,0 1 0,1 1-250,0-5 1,0 1 0,1 0-1,-1 2 1,1-1 249,0 5 0,-1 0 0,1 0 0,0 1 0,0 0 0,1-10 0,-1 1 0,1 1 0,0 0 0,-1 4 0,0-1 0,0 4 0,-1 7-62,1 1 0,-2 5 62,0-7 0,0 6 1021,0 16-1021,0 16 1539,0 12-2169,0 1 546,7 26-906,-1-3 362,-2 8 0,-2 3 0,-6 4 1,-7 21-1</inkml:trace>
  <inkml:trace contextRef="#ctx0" brushRef="#br0" timeOffset="57356">8353 14757 18686,'0'-10'4588,"0"2"-3869,0 1 1,0 2-1,-4 0-89,3 2 180,-2 1-630,3 2-1,-4 0-89,3 11 180,-2 12-90,6 23 45,2 5 0,0 5-180,1-10 0,0 2-215,-1-5 1,0 3 0,0 0 199,1 0 0,-1-1 0,0-2-30,1 5 0,-1 0 0,2 7 0,0-1 0,-1-15 0,0-4 0,1 10 0,2 3-445,-5-30 175,-1-7-1619,4-2-540,-2-13 181,5-6 2248,0-18 0,2-18 0,2-8 0</inkml:trace>
  <inkml:trace contextRef="#ctx0" brushRef="#br0" timeOffset="57917">9027 14615 21295,'18'-32'5127,"-14"18"-4947,6-6 0,-19 20 0,4 0-1,-14 16-89,3 3 0,-8 22-90,4 4-3302,0 11 3302,1 8 60,11-21 0,1 7 0,1-4-60,1-2 0,2 1-160,-1 0 1,2 5 0,3-4 159,7 2 0,5-5 0,-4-10 0,4-1 0,19 16 0,8-9 0,0-31 0,3-7 0,-2 7 0,-1-7 0,7-25 0,-7-10 90,-8-11-45,-12 7 0,-3-1 45,-6-9 89,-2-6 1,-9 19 90,-29-5-270,6 21 0,-30-3 0,12 28-45,1 7 0,-1 3-270,8 0 1,1 2-91,-6 3 0,2 1 2391,-6 15-6484,16 0 4498,8-6 0,4 6 0,9-12 0</inkml:trace>
  <inkml:trace contextRef="#ctx0" brushRef="#br0" timeOffset="60021">11874 16678 16887,'0'-8'5487,"0"1"-4857,0 2-180,-6 0 269,1 2 1,-8-1-450,7 1 719,-30-9-539,-18 21-450,-1-3 0,21 6 0,3 5 90,-12 32-90,11-9 45,14-11 0,1 1-280,-3 11 324,7 2 1,5 0 0,5 0 0,3 3 0,0-2-90,2-1 90,3-3-90,15 12 0,0-15 90,12 6-90,11-17 235,-6-12-235,10-7 0,1-3 0,7-4 0,-9-7 0,7-3 0,-7 0 0,11-6-45,-8-2 0,-4-4 45,-5-20 90,-17 6-180,3-19 90,-17 10 0,-6 8 0,0 0 0,-2-17 45,0 17 0,-2 1-45,-4-10 0,-4 2 90,-5 4-90,-4 2 0,-2 7 45,-7 4 0,-3 1-45,-12-2-117,7 4 0,0 2 117,-12 4 45,14 8 0,0 1-45,-19 0-45,18 3 0,1 3-45,-8 3-89,3 0-91,5 4-90,5 2-989,-4 13-1170,9 2 181,4 3 2338,10-2 0,9-7 0,0 1 0</inkml:trace>
  <inkml:trace contextRef="#ctx0" brushRef="#br0" timeOffset="62032">12373 15591 17067,'-12'-31'4947,"5"10"-4767,-2 2-90,5 11-90,-1 0 90,-4 6 0,4-1 0,-8 3 90,2 7-180,-5-1 90,-11 29-90,11 10 0,-5 2 0,18-12 0,3-1 90,0-6-90,5 22 0,2-31 0,36 8 0,11-25 0,-1-1 0,9-26 0,-43 6 0,6-4 90,-13 6-90,-8 6 90,0-10-90,-4 6 90,0-14-90,0 10 90,0-6 0,-9 1 0,1 4-90,-6-2 0,3 9 0,0 1 0,-3-3 0,3 6-90,0-3 0,6 7 0,-4 0 0,2 2-450,-12 1 0,1 2-809,-5 7 1349,-5 4 0,8 4 0,-6 3 0</inkml:trace>
  <inkml:trace contextRef="#ctx0" brushRef="#br0" timeOffset="62958">16470 13461 21025,'0'-10'3148,"0"0"-2518,-3 0 359,-2 2-629,1 3-90,0 3 629,4 2 1,0 22-720,2 2-90,0 11 0,0 4-90,1 19 0,-1-3 0,-1 2 0,0-21 0,-2 0 0,1 22 0,0 4 0,1-3 0,0 2 0,1 5 0,0 0-1018,0-11 0,-1-3 1018,1-11 0,0-6-183,-2-7 183,0-3 0,0-7 0,0 0 0,1-5 0,2-5 1991,1-4-1991,0-4 228,0-9-858,2-2-449,0-9-1890,11-19 2969,8-8 0,1-2 0,3 1 0</inkml:trace>
  <inkml:trace contextRef="#ctx0" brushRef="#br0" timeOffset="64213">17242 13487 15988,'2'-5'5577,"0"0"-4858,-2 2-269,0 1-90,0-1 180,0 3-361,-4-3 91,0 3-90,-1 0 0,-4 0 90,8 0 0,-8 0 0,8 0-1,-3 0 1,1 0 180,2 0-180,-3 0 90,-3 0-360,2 0 90,-9 0 0,2 9-1,-4 7-89,-3 10 0,-3 7 90,4-4 0,-1 2-45,1 0 0,1 1 45,0 4 0,1-2 0,-7 14 0,18-22-90,2-11 90,3-2-90,0 0 90,0 1-90,0 0 0,9 17 0,0-6 90,17 15-90,-10-16 0,11-2 0,-14-9-1293,5-8 1293,-4 4 0,0-7 0,4 7 0,1-8 0,1 3 0,11-4 0,-6 0 0,6-2 0,1-8 0,-10 1 0,7-5 0,-8 3 1383,21-19-1383,-18 12 0,14-15 0,-19 7 0,-2-4 0,0 1 0,4-13 0,-13 18 0,3-6 0,-9 11 90,-2 8-90,0-1 0,0-8 90,0-3 90,-11-15-180,-3-1 90,-3 7-90,0 6 0,3 1 0,-1 8 0,-14-16 0,7 15 0,-21-11 0,16 15 0,-8-3 0,0 5 0,10 6-90,-8-1-450,2 11-1529,-9 25 2069,10 0 0,0 5 0,2 3 0,0 2 0,-2 10 0,-1-1 0</inkml:trace>
  <inkml:trace contextRef="#ctx0" brushRef="#br0" timeOffset="68090">20454 16577 23364,'-12'0'1439,"5"0"-1259,2 0 359,5 0 2520,0 0-3059,0-7 0,0-2 0,0-6 0,0-20 0,0-2 0,0-6 0,0-5 0,0 13 0,1-3-1131,1-13 0,0-6 1,0 2 1130,2-3 0,1-5 0,-2 15 0,2-8 0,-1-5 0,1-3 0,0-1 0,0 1-325,-1 3 1,0-2 0,1-1 0,0 0 0,-1 0 0,1-1 0,0 2 324,-1 1 0,1 0 0,-1 1 0,1-1 0,0 0 0,-1-1 0,1-2-169,-1 5 1,1-3-1,0-2 1,-1-1-1,1 0 1,-1 2-1,1 3 1,-1 3-1,0 5 169,1-18 0,-1 8 0,1 2 0,-1-4-118,1 2 0,0-3 0,0-2 1,0 1-1,-1 1 118,-1 4 0,0-1 0,0 1 0,-1 1 0,1 3 59,-1-2 0,0 4 1,0 0-1,0-3-59,0 2 0,-1-4 0,1 1 0,-1 0 0,1 5 43,0-13 1,0 4 0,0 0-44,0 0 0,0 0 0,0-3 0,0 15 0,1-2 0,0-2 0,0 2 0,0 2 0,-1 0 0,1 2 0,0 1 0,0-3 0,1-11 0,0-2 0,1 0 0,0 4 0,-1 2 0,1 5 0,0-1 0,1 2 0,0-1 0,0 1 309,0 2 0,0 0 1,1-2-310,-1 5 0,0-3 0,1 0 0,-1 0-162,0 0 0,-1 0 0,1 0 0,-1 0 162,2-14 0,0 0 0,-1 1 0,-1 7 0,0 1 0,-1 1-91,-1 4 0,1 0 0,-1 3 91,-1-8 0,1 0 405,-1 10 0,1-2 0,-1 0-405,-1-1 0,0 0 0,1-1 67,1-4 0,0-1 0,1-2-67,-2 4 0,1-2 0,0-1 0,0 1 0,0-1 0,0 1 0,1 0 0,0-3 0,-1 4 0,0-3 0,0 0 0,0 0 0,0 2 0,1-7 0,0 3 0,1-1 0,-1-1 17,0 5 0,1-1 0,-1 0 0,1 1 0,-1 5-17,1-10 0,0 6 0,1 0 0,-1 6 0,0 1 0,0 4 516,-1 0 0,0 4-516,0 4 0,0 1-65,-1-5 0,-1 1 65,1-12 0,-3-4 0,0 27 389,0 5-389,0 0 2629,0 3-2629,0 0 1723,0 2-1723,0-7 248,0 11-248,0-3 0,-5 12 0,-15 34 0,-6 8 0,5 0 0,-1 4-422,-2-1 1,-1 4 421,-4 4 0,-4 6 0,1-3-953,7-9 0,-1-2 1,0 1 952,0 1 0,-2 1 0,0 1 0,2-4 0,0 0 0,1-2 0,1-1 0,-12 17 0,0 1-310,6-8 0,-2 2 1,2-2 309,-3 4 0,1-1 0,6-9 0,-1 1 0,2-3-123,-6 8 1,3-4 122,9-14 0,1-2 0,-3 3 0,2-2 481,3-4-481,7-8 2555,4-8-2555,10-31 0,6-11 0,-2 3 0,2-3 454,3-1 0,2-1-454,3-5 0,1-2-156,4-4 1,1 0 155,1-3 0,1 0-462,1 1 1,1 1 461,-3 1 0,1 0 0,7-7 0,-1 2 0,-12 15 0,1 1-45,10-14 1,-1 4 44,-7 11 0,6-5 415,-20 27-415,2 3 687,-3 0-687,0 0 1040,0 0-1040,-5 2 112,2 0-112,-2 1 0,0-1 0,6-13 0,-5 5 0,2-8 0,-3 2 0,0 7 0,0-4 0,0 11 0,1 3 0,-1 3 0,1 2 0,4 0 0,26 0 0,4 0 0,12 0 0,-8 0 0,-10 0 0,1 0 0,3 5 0,19 11 0,-12 4 0,-6 7 0,-2 3-373,7 18 373,-13-11 0,-1 3-307,-6-5 0,-2 1 307,3 3 0,-1 1 0,2 2 0,1 3 0,-3-4 0,1 3 0,0 1 0,0 0 0,1 1 0,0 0-370,-1 0 0,0-1 0,-1-1 370,9 16 0,-2-6 0,-10-19 0,-1-4-111,-1-1 1,-1-1 110,13 19 300,0 2-300,-10-20 545,-3 1-545,-11-29 1196,-9-1-1196,-4-12 277,-16-3-277,-17 1 0,-10-3 0,3 10 0,-11 1 0,4 1 0,-2 1 0,-2 1-727,11 0 0,-5 1 0,0 0 0,3 0 727,1 1 0,4-1 0,-5 2 0,-3 1 0,-4 2 0,-1-1 0,4-1-282,-4-1 1,3 0 0,-2 0 281,3 3 0,-2 0 0,0 1 0,5-2 0,-17-2 0,4-1 0,6 3 0,2-1 0,8-2 0,1 0-129,-2 0 1,3 0 128,-11 0 0,0 0 0,36 0 2472,6 0-2472,4 0 323,2 0-1942,4 0 224,5 6-1483,15 3 2878,15 8 0,18 8 0,8 4 0</inkml:trace>
  <inkml:trace contextRef="#ctx0" brushRef="#br0" timeOffset="68726">22294 15845 22824,'-13'-13'3778,"1"3"-3239,0-3 901,5-6-1440,2 7 0,5-5 0,0 43 0,-4 9 0,-2 21 0,-3 6-404,1-16 0,-2 3 404,-2 6 0,-2 7 0,1-6 0,0-4 0,1-4 0,-4 14 0,1-4 0,-2 3 0,9-13 0,2-13 0,12 0 0,46-20 0,-17-9 0,4-3 0,6-6 0,1-3 0,-1 0 0,-2-3 0,-6-1 0,-2-2 808,21-12-808,0-2-90,-28 6-990,-14 5-359,-11 5-180,-3 0-630,0 0 2249,-5-2 0,-2-4 0,-5-2 0</inkml:trace>
  <inkml:trace contextRef="#ctx0" brushRef="#br0" timeOffset="69165">23256 15545 23004,'4'-36'3688,"-11"-10"-3149,-5 18-89,-13 0 90,-29 55-450,6 11-45,11-6 0,-1 6 0,0 11 0,2 0-162,10-13 0,2 0 117,-4 9 0,6 0 0,15 19 0,43-36 0,13-7 0,-4-1 0,6-1 0,-4-6 0,7 1 0,0-1 0,-6 1 0,9 6 0,-5 3 0,6 7 0,-12 5 0,-28 24-1041,-23-13 1041,-8-3-59,-5-13 1,-6-1 58,-7-3 0,-2-3 0,1 3 0,-2-3 0,-11-3 0,0-4-540,-1-4-164,-8-1-2264,30-11 629,11-7 2339,11-10 0,16-12 0,7-9 0</inkml:trace>
  <inkml:trace contextRef="#ctx0" brushRef="#br0" timeOffset="69895">23674 15774 22284,'17'-36'3868,"-3"3"-1439,-2-9-2429,-7 23 0,0 12 0,-3 36-2215,0 24 2215,0-19 0,0 1 121,-1 4 1,0 4-122,1 9 0,-1 6 0,0-5 0,-1-3 0,0 0 0,1 4 0,1 4 0,-1-9 0,-1 0 0,2 4 0,-2-45 0,0-10 0,0-31 0,1-9 0,0-7 0,2 5 0,0-2 102,0 1 0,1-3 0,1 2-147,3-14 0,1 2 45,1-1 0,2-1 0,-2 9 0,1-1 0,0 4 0,0-4 0,2 2 90,-1 4 0,0-1 0,4 6-45,7 3 0,6 13-45,13 20 0,3 11 0,17 9 0,-20 34 0,-10 10 0,-20 3 0,-6-11 0,-4-1 0,-11 6 0,-9 8 0,-19-12 0,7-21 1396,-9 5-1396,11-20 0,10-9 0,10-2-3392,51-5 3392,-4 5-1135,-2-2 1,1 4 1134,12 13 0,-2 10 0,-25 13 0,-4 13 0,-7-3 0,-10-5 0,-10 3 0,-3-4 0,-4 7 0,-4-2 0,-4-11-83,-15-2 1,-10-11 82,-9-6 0,-9-4 0,7-11 549,10-14 1,3-8-1090,-13 3 1,4-7-136,23-5 1,8-5-961,0-30 1635,12 19 0,8-1 0,6 24 0</inkml:trace>
  <inkml:trace contextRef="#ctx0" brushRef="#br0" timeOffset="73371">25960 2784 22284,'-3'-13'3418,"2"-2"-2878,-3 7 0,4-2-181,0 5-179,0 2 90,0 1-90,0 11 90,0 25 0,0 9-90,0 18-529,0-1 1,0 2 348,0-21 0,0 0 0,-1 18 0,-1 2 0,1-15 0,1 1 0,-1-1 0,-1 3 0,1-4 0,1-8 0,0-1 0,0 13 0,0-2 0,0-1-270,0-6-360,0-23-449,0-12-1979,-7-16 3254,2-24 1,-4-7 0,6-17 0</inkml:trace>
  <inkml:trace contextRef="#ctx0" brushRef="#br0" timeOffset="73804">26448 2693 22464,'0'-29'1979,"0"4"-1709,0 5-90,-4 4-90,0 6 0,-8 28 90,-4 44-135,7-26 0,2 3-393,0 14 0,2 3 393,2 6 0,4 0 0,7-2 0,7 0-15,3-13 0,4 1 0,1-6-30,1-1 0,5-9-48,18-7 1,-1-14 136,-5-32-89,10-20 90,-25-14-90,-14 21 0,-3-4 90,1-20 0,-8-8-850,-9 18 0,-7-3 0,-1-1 0,3 3 760,3 1 0,1 2 0,-5-1-30,-14-15 0,-5-1 0,1 15-2274,-5 12 1675,-8 7 697,10 63 0,19 1 0,5 1 1,0 0-1</inkml:trace>
  <inkml:trace contextRef="#ctx0" brushRef="#br0" timeOffset="74285">28730 2672 18551,'-6'-35'2339,"1"1"797,-10-14-3046,9 27 974,-8 21-794,7 34-91,1 0 1,0 5-316,-4 19 0,0 3 181,3-10 0,0 1-15,1-7 0,-1 4 0,1-3-30,2 3 0,1 1 0,-2 15 0,1 0 45,4-19 0,-1-1 483,-1 10 0,1-3-528,1 4-449,0 1-1080,2-23 179,0-5-808,2-23 2443,2-15 0,2-9 0,2-11 0</inkml:trace>
  <inkml:trace contextRef="#ctx0" brushRef="#br0" timeOffset="74637">29181 2687 22554,'4'-61'2249,"0"5"-1350,-4 3-89,0 7 269,1-4-269,4 10-630,-1 7-180,0 16 0,-2 28 0,-2 23 0,0 21 0,0 10-506,-2-9 0,-1 3 506,0-4 0,1 5 0,0 0 0,-2 6 0,1 1 0,-1-3 0,2-15 0,0-2 0,0 2 0,1 9 0,0 2 0,1-2-146,3-9 1,0-1 0,1-4 145,-1 0 0,1-2-540,1 7 1,0-7-1710,-1-18 2249,-11-24 0,-6-13 0,-8-8 0</inkml:trace>
  <inkml:trace contextRef="#ctx0" brushRef="#br1" timeOffset="88818">31771 6001 23094,'-8'-8'3868,"0"-2"-3149,4 7-269,0-4 0,9 0-450,9-2 0,20-3 0,13 0 0,6 0 0,-6 3 0,1 0-361,-4 0 0,4-1 0,0 0 361,0 1 0,0 0 0,-1 0 0,18-3 0,-2 0 0,-1 0 0,-3 0 0,-14 4 0,-6 2 0,3-2 0,-10 6 0,-7-1 0,-4 3 0,-9 0 0,1 0-1346,-19 0-543,0 0-629,-16 0 2518,-1 0 0,-9 9 0,-3 3 0</inkml:trace>
  <inkml:trace contextRef="#ctx0" brushRef="#br1" timeOffset="89284">31946 6087 16258,'-4'-10'6026,"3"0"-4946,-2 4-721,-1 2 181,3 4-90,-8 0 180,8 0-91,-8 0 91,8 0-1,-3-2-89,4-1-180,0 0-90,2 1 0,22 2-270,7 0 0,31 0 0,-5-2 0,2-1-1063,-9 2 0,1-1 1063,-5-1 0,3 1 0,1-1 0,13 2 0,2 0 0,-5 1 0,-4-2 0,1 1 0,8 1 0,7 0 0,-13 0 0,-1 0-192,-21 0 0,-5 0 192,-14 0 0,-4-2 0,-5 2 2024,-3-5-2024,-4 2-630,-8-4-1528,-8-1-631,-12-4 2789,-19-4 0,-14 0 0,24 8 0,0-1 0</inkml:trace>
  <inkml:trace contextRef="#ctx0" brushRef="#br1" timeOffset="92874">26151 4995 22914,'4'-45'3598,"-1"14"-2879,-2-3 181,-1 19-720,0 7 90,-14 49-270,2-4 0,-2 8 0,-2 6-672,1-5 1,-2 5 0,-1 3-1,-1 0 1,1 0 671,0-1 0,0 0 0,0 1 0,0 0 0,-1 1 0,-3 6 0,1 1 0,-2 0 0,1 2 0,-1-1-290,3-8 1,0 1 0,0 0 0,0 0 0,0 1 0,1-1 289,0-1 0,1 0 0,0 0 0,0 0 0,0 0 0,0-1-242,1 1 1,-1-1 0,0 1 0,1-1 0,0-2 0,1 0 241,-4 14 0,1-1 0,2-4 0,2-5 0,-3 10 0,3-5 0,3 1 0,2-5-3058,-2 5 719,13-33 2339,16-78 0,-3 1 0,2-7 0,-3 11 0,0 1 0,0-1 0</inkml:trace>
  <inkml:trace contextRef="#ctx0" brushRef="#br1" timeOffset="93209">26050 5427 20954,'0'-59'2519,"0"5"-1710,0 6 1297,-4 8-1566,3-7-21,-2 20-519,3-3 271,0 29-271,9 38 0,6 11 0,3 9-270,-1 4 0,2 4 270,-1-8 0,1 4 0,0-2 0,-4-8 0,0 0 0,-1 0 0,1 2 0,-1 1 0,0 3 0,0 1 0,-1 3 0,1 3 0,-2-1 0,0 0 0,-1 2 0,-1 0 0,1-1-408,-1-1 1,0 1 0,0-2-1,-2-1 408,0-7 0,-2-1 0,0-1 0,-1-4 0,1 5 0,-2-4 0,0-3-147,1 2 0,-1-2 147,1 4 0,-2-4-2609,-1-8 2105,-2-27 0,-7-55 1,2 8-1,1 0 1</inkml:trace>
  <inkml:trace contextRef="#ctx0" brushRef="#br1" timeOffset="93587">25648 6225 18356,'-44'-6'4317,"15"4"-2003,-2-1-875,19-3-1259,5 4 432,6-5-612,8 7 322,13 0-322,13-3 0,9-1 0,12-1 0,5 0 86,-9-1 0,2 1 0,0 0-86,-2 1 0,-1 0 0,-3 1 0,6-1 0,-5 1 0,15 3 0,-34 0-630,-6 0-629,-11 0-2879,-2 0 4138,-9 0 0,0 0 0,0 0 0</inkml:trace>
  <inkml:trace contextRef="#ctx0" brushRef="#br1" timeOffset="94917">28393 5091 21025,'0'-60'5217,"0"45"-4857,4 43 0,1 20-315,-1-1 0,-1 7-10,1-7 1,1 8 0,0 3 0,-1-1 0,0-7-1402,-1 1 1,-1-5-1,1 4 1366,0 7 0,0 5 0,0-2 0,-1-7 0,-2 1 0,0-6 289,0-4 1,0-2-380,-2-3 0,0-2-405,0 3 1,0-3-315,-7 13-271,5 3-2608,-9-30 3688,7-12 0,-9-16 0,5-11 0</inkml:trace>
  <inkml:trace contextRef="#ctx0" brushRef="#br1" timeOffset="95417">28393 5452 19226,'0'-35'1589,"0"-1"0,0-11 0,0 0-1364,-1 13 0,2 0-45,1-6 0,3 0 539,20-21-449,10 21-135,-8 14 0,4 4 45,32 1-90,-27 12 0,1 2-368,3 2 0,0 3 278,-1 3 0,1 5 44,10 7 1,-3 6 0,-13-2 0,-2 5 0,4 6 0,-5 3 45,-6 28 90,-21 7-135,-8-30 0,-6 2 45,-7 1 0,-5 1-90,-4 0 0,-5-1 45,-4 0 0,-3-2-453,-3-2 0,0-1 408,1-3 0,-2-1 45,-8 2 0,1-2-45,16-10 0,1-1 0,-4 1 0,3-4 0,-3-6-90,20-5 90,5-8 591,24-4-591,18-4 0,20-4-45,3 7 0,4 3 45,-11 2 0,1 3 292,15 0 0,1 8-292,-9 11 0,-5 10 0,-8 7 0,-5 6 0,-2-1 0,-7 4 0,-11 1 0,-12 2 0,-20-1 0,-10-3 0,3-11 0,-5-1-376,-11-2 0,-7-1 0,2-4 241,-2-4 0,-1-6-135,-15 2 0,-2-5-1111,6-6 1,2-5 570,15-4 1,-1-3 809,-21-9 0,1-6 0,27 2 0,3-2 0,-10-10 0,0 0 0</inkml:trace>
  <inkml:trace contextRef="#ctx0" brushRef="#br1" timeOffset="95980">25372 4675 18657,'-6'-36'2249,"-15"-2"504,-11 22-2033,-22 22-331,17 23 1,-2 17 0,-1 7-884,8-9 0,-1 6 0,-1 4 1,0 1-1,1-1 494,4-7 0,1 0 0,-1 1 0,0 0 0,1 2 0,0 1 0,1-1 0,0 1 0,0 2 0,0 0 0,2 0 0,0-1 0,3-2-180,-3 9 1,2-2 0,2-1 0,1 0 0,0 1 179,1 1 0,1 0 0,1 1 0,0 0 0,3-1-157,0 1 1,2 0 0,2 0 0,0 1 0,2-1 156,2-1 0,1 1 0,1 0 0,2-1 0,1 0-181,2-1 1,0-1 0,2 0 0,3 1 0,4 2 180,3 1 0,5 4 0,3 0 0,1 0 0,1-1 0,0-4 6,0-2 1,0-3 0,1-1 0,3-1-1,1 3-21,2-1 0,3 2 0,1 1 0,2-1 0,0-3 0,0-5-278,7 4 1,-1-6 0,4-2 0,4 0-353,-7-9 0,5 1 1,2 0-1,1-1 1,-1-3-1,-2-1 645,11 4 0,-2-4 0,0-1 0,5-1 0,-12-6 0,3 0 0,2 0 0,0-1 0,-2-3 0,-2-2 0,7-5 0,0 1 0,0-1 0,0 0 0</inkml:trace>
  <inkml:trace contextRef="#ctx0" brushRef="#br1" timeOffset="96492">29786 4141 20519,'0'-31'2608,"-4"-4"-1291,3 13-1137,-3-2 221,4 13-311,0 4-90,19 39 0,8 24 0,-5-10 0,3 8-480,-7-10 0,4 10 0,0 6 0,1 1 0,-2 0 0,-2-4 498,-3-2 0,-1-2 0,-2-1 0,0 2 0,-1 4-283,0-4 0,1 4 0,0 2 0,-1 0 0,-2 1 0,-1-2 1,-3-2 264,-2 10 0,-4-1 0,-2-2 0,-1 0 0,-2 1-235,1-9 1,0 1 0,-2 0-1,-1 0 1,-1 0 0,0-1 249,-2 2 0,-1-1 0,-1 0 0,-1 0 0,-1 0 0,0-1-115,1 0 1,-1-1 0,-1-1-1,-1 1 1,-1 1 0,-1 2 137,-3 0 1,-1 3-1,-1 0 1,-2 1-1,0 0 1,-1-2-1,0-1-13,1-4 1,-2-1 0,1-1 0,-1-1 0,-1 0-1,1 0 1,0-1-26,-3 8 0,-1-1 0,0 1 0,0-2 0,1-2 0,-1-2-18,-1-2 0,-1-1 0,0-3 0,2-3 0,2-4-162,-1 0 0,2-5 1,1-1 54,-7 8 1,1-3-551,6-7 1,2-4-2024,-10 8 3095,16-25 0,12-24 0,9-19 1</inkml:trace>
  <inkml:trace contextRef="#ctx0" brushRef="#br1" timeOffset="96976">30281 6890 22374,'0'-13'2429,"0"3"-1979,0 5-91,2 3 271,-2 2-90,2 13 134,-1 38 1,-2 17-555,1-16 0,0 3 0,0 2-368,0-6 0,-1 1 0,0 2 0,-1-2 278,1 16 0,-1 0 0,-1-5-493,0-16 0,-2-3 0,1 0 463,-2 19 0,-1-1-45,0-7 0,0-1-135,1-6 0,0-2-90,0-8 0,0-2-719,-1 24 989,4-21 0,12-39 0,4-19 0</inkml:trace>
  <inkml:trace contextRef="#ctx0" brushRef="#br1" timeOffset="97301">30695 7439 22284,'5'-26'2519,"-2"4"-2159,-3 6 269,0 8-179,0 11-90,-5 12-270,2 21 0,1 15 0,4-1-524,7 10 1,3 2 433,-6-4 0,1 4 0,8-5 30,11-10 0,7-4 0,1-8-30,1-5 0,3-7 0,11 2 0,2-6 0,-14-11 0,-3-5 180,30-14 179,-30-7 1,-3-8-135,-10-7 0,-5-5-135,-1 1 0,-6-2-90,-9 1 0,-10 3 0,-15 11 0,-5 5-90,-22-3-45,14 17 0,-3 8-900,-5 18 1,2 9 45,9-3 0,2 3 549,-10 12 1,4 3 0,14-8-1,5 1 1,1 1 0,0-1-1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54:02.945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6972 2393 23723,'-14'-44'2609,"-2"6"-7730,-4 15 6021,-6 19-321,-4 37 1,0 16-580,3 1 0,1 6 0,6-12 0,-1 5 0,0 3 0,1 3-154,3-4 0,1 4 0,0 2 1,1 1-1,0 0 0,1-3 154,0 1 0,0-3 0,1 1 0,0 1 0,0 6 0,3-4 0,-1 5 0,0 4 0,1 1 0,0 1 0,1-3 0,1-2 0,2-5-266,0 5 1,2-5 0,1-2 0,1 0-1,1 4 266,-1-2 0,0 3 0,1 1 0,2 0 0,3-1 0,5-1-45,7 0 0,4 0 0,5 0 0,1-2 0,0-3 0,0-4-303,1 1 0,0-6 0,2-2 0,4 3-120,4 4 0,5 5 1,2-2-1,1-5 0,0-12 468,8-10 0,0-10 0,1-5 0,3-2 0,0-4 0,0-2 0,2-4 0,0 1 0,0-1 0</inkml:trace>
  <inkml:trace contextRef="#ctx0" brushRef="#br0" timeOffset="336">12142 2601 15712,'31'-27'1139,"1"0"0,13-6 1,1 2 349,-8 8 1,3 4-1370,11 3 0,7 4 0,-3 5-120,5 8 0,2 10 0,-5 7 0,7 7 0,-1 4 0,-6 2 186,-5 3 1,-5 3-1,0 8-186,-10-6 0,2 5 0,0 4 0,-1 2 0,-2-1 0,-6-4 0,0 3 0,-5-3 0,-2 2 0,-3 7 0,-3-1 0,-2 8 0,-1 4 0,-1 2 0,-2-1 0,-3-4 0,-1-6-93,-3 4 0,-2-7 0,-3-1 1,-4 7-294,-2-5 1,-3 5-1,-1 4 1,-3 0-1,-1-2 1,-1-4-1,-1-8-337,-6 2 1,-1-8 0,-3-2-1,-3 2 723,-7 10 0,-5 3 0,-1-3 0,-1-5 0,-7-3 0,-1-5 0,-1-1 0,11-11 0,0 1 0,-1-1 0,1 0 0</inkml:trace>
  <inkml:trace contextRef="#ctx0" brushRef="#br0" timeOffset="718">9043 3292 25432,'0'-33'2429,"0"5"-1799,0 5-540,0 6-90,4 44 0,0 16-625,1 2 0,0 8 625,0 4 0,0 6 0,-1-2-525,-1-10 1,0-2 0,-1 4 524,0-2 0,1 2 0,-1 2 0,0 2 0,-1-1 0,-1 3 0,0 1 0,-1-2 0,1-1-1053,-1 0 1,0-2 0,0-1 0,0 4 1052,1-1 0,0 4 0,0 1 0,0-4 0,0-7 0,-2 20 0,0-11 0,2-20 0,0 1 0</inkml:trace>
  <inkml:trace contextRef="#ctx0" brushRef="#br0" timeOffset="1095">10343 3221 24263,'46'-13'2429,"-15"16"-1980,0 17 181,-23 45-450,-6-8-1501,-4-15 0,-2 0 1321,-10 22 24,-2-20 1,-3 0-25,4-13 0,-2-1 0,-15 10 0,-3-6 0,-10-13 0,-15-18 90,29-26 0,2-13 45,1-18 0,4-5-418,6 18 1,1-1 0,2-1 282,3-5 0,3-2 0,3 3 0,3-7 0,4 3 0,4 3 0,4 2 0,4 4 0,6 5 0,6 6 0,7 8 0,6 7 0,5 8 0,8 10 0,2 9 0,6 11 0,-1 7 0,-18-5 0,-2 3 0,0 6 29,-2 7 1,-1 7-1,-2 2 1,-4-2-30,1 4 0,-4 0 0,-2 4 0,-2-1 0,-2 3 0,-2 2 0,-6-3 0,-5 1 0,-6-2 0,-5 3-405,-3 1 1,-4 3 0,-3 1 0,-3-1-811,-4 0 1,-3-1 0,-2 0 0,0 0 1214,0-1 0,-1-1 0,-1 0 0,-2-4 0,-1-5 0,-2-1 0,-1-3 0,1-4 0,-1-6 0,0 0 0,0 0 0</inkml:trace>
  <inkml:trace contextRef="#ctx0" brushRef="#br0" timeOffset="1694">14493 4248 25832,'12'-26'2429,"-3"12"-2429,-6 26 0,-7 30 0,-4 11 0,2 0 0,-1 5-1805,0-2 1,-3 6 0,2-1 1804,0-5 0,1-2 0,-1 2 0,0-1 0,0 2 0,0 2 41,0-4 1,-1 4-1,0 0 1,1-1-470,2-6 1,0-1 0,1 0 0,1 0 483,1 4 0,0 2 0,1-3 0,3-6 0,4 6 0,7-11 0,25 0 0</inkml:trace>
  <inkml:trace contextRef="#ctx0" brushRef="#br0" timeOffset="1963">15065 4461 22686,'11'-25'3598,"-3"20"-2543,-15 33-335,-5 31-585,2-20 0,0 2-628,1 6 1,1 2 492,2 2 0,2 1 0,2 0 0,4 0 0,4-3 0,4-1 0,2-3 0,6-4 147,16 3 0,8-14-147,16-37 0,3-15 0,-12 6 0,-5-10-453,-13-14 1,-2-13 0,-5-5 0,-5 6 452,-8 6 0,-5 2 0,-2-3 0,0-13 0,-3-3 0,-3 6 0,-6 3 0,-5 6 0,-5 6 0,-5 5 0,1 6 0,-7 6-900,-14 9 1,-5 15 899,9 17 0,0 11 0,2 1 0,-10 2 0,4 5 0,14 6 0,1 1 0,-1-1 0</inkml:trace>
  <inkml:trace contextRef="#ctx0" brushRef="#br0" timeOffset="2300">17827 3399 23003,'-17'-44'2518,"-1"4"-1259,2 6 135,-1 7-1124,9 4-225,2 5-45,14 3 23,17 2-23,30 8 0,-10 2 0,7 1-823,-9 2 0,4 0 0,1 0 823,9 0 0,3 0 0,0 0 0,-10 0 0,1 0 0,1 0 0,-1 0 0,3 1 0,-1 1 0,1-1 0,0 0 0,-2-1 0,0 0 0,0 0 0,1 1-638,10 1 0,2 1 0,-1-1 1,-5 0 517,-1-1 0,-4-1 0,1 0-690,14 2 1,2-1-1,-11 1-90,-23-3 1,-5 2-1439,21 3 2338,-63 2 0,-32 9 0,-19 0 0</inkml:trace>
  <inkml:trace contextRef="#ctx0" brushRef="#br0" timeOffset="2513">18265 3678 24012,'-62'20'1319,"-1"-1"0,7-2 1,2-1-1140,10-2 0,3 0-56,-16 8-124,87-11 0,36-1 0,-1-1 0,-16-1 0,0-1 0,7 0-687,-5-1 1,7-1 0,4 1-1,1-1 1,-1 0 0,-3 0 686,0 0 0,-4-1 0,1 0 0,1 0 0,6 0 0,-8 0 0,4-1 0,3 1 0,2 0 0,0 0 0,-1 0 0,-2-1 0,-2 0-171,4 1 0,-2-1 1,-1 0-1,-1 0 1,0-1-1,2 1-729,4-1 1,4 1-1,0-1 1,-3 0 0,-4-1-1,-8-1 580,10 0 0,-9-1 0,-19-7 0,-23-12 0,-33-6 0</inkml:trace>
  <inkml:trace contextRef="#ctx0" brushRef="#br0" timeOffset="2983">24819 1559 25839,'0'-52'1349,"-12"18"-1349,-13 36 0,0 20 0,-1 11-1020,3 1 1,0 6-1,0 3 1020,2 0 0,-1 3 0,1 3 0,1 1 0,-3 6 0,0 2 0,2 5 0,0 8 0,9-22 0,0 6 0,1 4 0,0 3 0,1 1 0,0 2 0,1-1 0,0-1 0,1-3 0,0-4-242,0 5 0,2-5 0,-1-1 0,2 0 0,0 0 0,1 2 0,0 5 242,0-4 0,0 4 0,1 4 0,-1 0 0,1 2 0,1-1 0,1-1 0,1-2 0,2-4 0,2-5-109,3 7 1,2-5-1,3-3 1,1-1-1,1-1 1,1 1 108,1 0 0,0-1 0,1 0 0,3 0 0,2 1 0,3 0-132,2-4 0,4 1 0,2 2 0,2-1 1,2 0-1,-1-1 0,1-2 0,-2-2 42,5 4 0,-1-3 0,0-1 0,2-2 0,1 1 0,4 0-279,-4-5 1,2 2-1,3 0 1,0 0-1,1-1 1,1-2-1,-1-4 1,-1-3 368,5 0 0,0-4 0,0-4 0,0-1 0,1-2 0,1-1 0,2 0 0,0-3 0,2-1 0,0-1 0,0-2 0,0 1 0,2-4 0,0 0 0,0 1 0,0-1 0,0 1 0,0-1 0</inkml:trace>
  <inkml:trace contextRef="#ctx0" brushRef="#br0" timeOffset="3311">29802 1610 19733,'6'-59'2159,"0"8"1666,42 13-3735,-4 47 0,11 18 0,1 2-734,-11-7 1,0 1-1,1 3 1,1 5 643,-3 0 0,1 3 0,1 2 0,1 4 0,-1 2 0,-2 4 0,-6-2 0,0 3 0,0 2 0,-1 3 0,-1 1 0,-1 2 0,-2 0 0,-2 0 0,-2 1 0,-1 2 0,-2 1 0,-1 0 0,-2 1 0,0 1 0,0-1 0,-1 1-129,1-1 0,1 1 1,-1 1-1,-1 0 1,0-1-1,-3 1 0,-3-1 1,-3 0 50,-2 3 1,-3 1 0,-2 0 0,-2-1 0,-3-2 0,-2-2 0,-2-3-379,-4 4 1,-3-4 0,-3-2 0,-1-2 0,-2 1 41,0-2 0,-1 0 1,-2-1-1,-2 0 0,-4 0 342,-3-1 0,-4 1 0,-2 1 0,-2-2 0,0-1 0,2-4 0,-8 7 0,1-4 0,-1-1 0,-4 1 0,-1-4 1,-1 0-1,1 0 0,-1 0 0,0 0 0</inkml:trace>
  <inkml:trace contextRef="#ctx0" brushRef="#br0" timeOffset="4775">31710 4192 22554,'7'-18'2609,"-3"2"-1890,-2 4-179,-2 4-90,0 3-91,0 3 91,0 9-90,-8 8 0,-2 15-270,-11 14 0,-1 5-90,-4-1 0,3-5 0,-1-12 0,5-13 0,5-8 0,6-15 0,4-10 0,9-13 0,8-15 0,11-9-388,12-1 388,10 4 0,-21 28 0,4 4 0,14 3 0,2 7 0,-11 7 0,1 4 0,11 7 0,-3 7 0,-13 6 0,-6 8 0,2 23 0,-6 7 0,-9-12 0,-5 2-332,-3-5 1,-3 2 0,-5-2 331,-10 7 0,-6-4 0,-3-1 0,-4-1-29,2-11 0,-4 1 1,1-4 28,-7 9 0,0-4 0,-1-3 0,6-4 0,10-1 0,42-29 0,34-12-281,-17 2 1,7-2 280,9 1 0,6-1 0,-1 2-274,-10 0 1,-2 2 0,3 0 273,-1 0 0,3 0 0,1 0 0,-1 2 0,14 1 0,-1 2 0,-4 0-405,5-2 1,-2 1-436,-15 1 1,1 1-1,-8-1 858,7-4 0,-33 1 0,-20 0 1</inkml:trace>
  <inkml:trace contextRef="#ctx0" brushRef="#br0" timeOffset="7011">11394 8715 22239,'0'-23'2699,"0"2"-1476,0 6 396,0 3-1175,0 6-444,0 1 0,0 26 0,-5 11 0,2 0 0,-1 4-515,-2 7 0,0 3 515,-1 12 0,0 3 0,2-16 0,1 2 0,-1 4 0,0 4 0,0 6 0,-1 0 0,2-3-556,-1 4 0,0-3 0,1 3 556,1-5 0,0 3 0,0-1 0,1-5-787,-1-6 0,0-3 0,1-1 787,2 15 0,-1-4 0,0-6 0,-1-4-689,2-8 1,0-3 688,0 19 435,0-8-435,-4-25 1031,0-11-1391,-4-27 1144,-1-17-2673,5-14-629,0-10 2952,4-7 1,2 32-1,0 0 1,0-2 0,0 0-1</inkml:trace>
  <inkml:trace contextRef="#ctx0" brushRef="#br0" timeOffset="8573">12089 8999 18776,'0'-8'4408,"0"1"-4048,-4 2-91,3 2 1,-2-1 180,3 1 0,0-4-1,0 1-89,0-4 90,0 2 0,0-2-1,0 2 91,0 1-90,0 4 0,0 1-450,-4 2 0,0 0 0,-5 0 0,1 0 0,-7 4 0,9 2 0,-11 6 0,16 1 0,-10 5 0,6 5 0,-6 7 0,2 8 0,-1 8-3392,0 7 3392,2 4-142,1 6 142,4 1 0,2-22 0,2 2 0,0 8 0,3 1 0,1-3 0,4 0 0,9 6 0,5-5 0,12-1 0,-10-25 0,1-5 0,6-12 0,-1-1 0,1-7 0,10 0 0,-11-2 0,6-1 0,-17-4 3322,-3-1-3322,2-5 212,-7 5-212,5-6 0,-8 5 0,-1 1 0,-2 1 0,-4 5 0,1-1 0,3-6 0,-1 5 0,3-4 0,-4 6 0,-2-2 0,-5-2 0,-10-20 0,-11-15 0,0-8 0,-3-10-1393,6 8 1393,1-2-395,-1 3 0,0 1 395,-5-11 0,5 15 0,0 2 0,3 5 0,2 5 0,2 0 0,1 5 0,3-7 0,0 13 0,2-3 1269,4 13-1269,-5 2 914,4 0-914,-13-3 0,3 0 0,-2 2 0,4 4 0,5 3 0,3 1 0,2-2 0,-1 0 0,-1 0 0,-3-1 0,4-1 0,-5 1 0,7-1 0,11 25 0,8 3 0,11 16 0,5 7 0,-9-8 0,0 3-807,1-1 0,2 4 0,-2-1 807,4 17 0,-2 4 0,-10-12 0,1 4 0,-1 3 0,-2-3 0,1 4 0,-3-1 0,1 4 0,-2-3 0,0 3 0,-2 1 0,-2 0-648,-3-1 1,-3 0-1,-2 0 1,0-3 647,-1 3 0,-1-2 0,-2 1 0,0-4 0,-1 2 0,-2-2 0,-1-4-437,-3-4 0,-2-4 1,-2-1 436,-8 19 0,-6-2-433,-1-10 0,-5 1 1,2-4-378,-6 4 1,0-3-61,4-9 1,-1 1-1,1-5 909,3-6 0,1-4 0,1-5 1,-1-2-1,-23 9 0</inkml:trace>
  <inkml:trace contextRef="#ctx0" brushRef="#br0" timeOffset="9049">10749 8359 25792,'-12'-62'1619,"-1"9"-1529,3 17 360,0 16 180,2 24-630,-1 23 0,2 23 0,-1 11 0,0-1-709,1-10 0,0 3 1,-1 2-1,0 3 1,0 0-1,0 1 709,0-2 0,0 1 0,0 0 0,-1 2 0,0 1 0,1 2 0,-2 3-141,2-9 0,0 4 0,-1 1 0,0 2 0,0 0 1,0 1-1,0 0 0,0-2 0,1 0 0,-1-3 141,0 6 0,0-2 0,0-1 0,0-1 0,0 1 0,1-1 0,-1 2 0,0 2-269,2-7 0,-1 3 1,1 0-1,-1 1 1,0 1-1,1-1 1,0-1-1,0-1 1,0-1-1,1-3-40,-1 8 1,0-3 0,1-1-1,0-1 1,0-1 0,1 0-1,2 0 238,-1 10 1,2 1 0,0-1 0,2-1 0,0-6 0,2-5 0,3 5-1,2-7 1,1 0 0,3 10 0,0-1 0,0 1 0</inkml:trace>
  <inkml:trace contextRef="#ctx0" brushRef="#br0" timeOffset="9310">13530 8262 20389,'23'-50'0,"0"0"0,-3 6 0,0 4 1265,0 6 1,1 10-1266,6 16 0,-9 48 0,-4 34 0,-4 0 0,-3-16 0,-3 1 0,-1 11-135,-1-17 0,0 8 1,1 5-1,-2 4 1,1 1-1,-1-1 0,0-4 1,-1-4 134,0-1 0,-1-3 0,-1-3 0,1 1 0,-1 1 0,0 3-55,0-3 0,1 3 0,-1 2 0,0 2 0,0-2 0,1 0 0,-1-2 0,-1-3 55,0 13 0,0-3 0,0-2 0,0 0 0,-1-1 0,1-1 0,0 0 0,0-1 0,-1 0 0,1-2 0,0-4 0,-1-1 0,1 0 0,-1 0 0,0 2-545,-1 7 0,-1 2 1,0 1-1,0-2 1,0-4-86,0-5 0,0-3 1,0-1-1,-1 1 689,-1 7 1,-1 2-1,-1-3 1,0-7 0,-6 4-1,-1-6 1,-1-8 0,-1 1-1</inkml:trace>
  <inkml:trace contextRef="#ctx0" brushRef="#br0" timeOffset="10007">8552 8898 15698,'-14'0'3418,"1"0"-797,7 0-1992,-1 0 902,6-3-811,-3 3 1607,4-2-2147,0-1 1277,0 3-1457,-3-2 0,-2-3 0,1 2 0,2-2 0,8-2 0,22-6 0,4-1 0,7 4 0,4 0 0,21 2-138,-20 6 0,3 6 138,1 16 0,-2 8-529,-11-2 1,-2 4 528,9 16 0,-6 10 0,-18-6 0,-6 7 0,-5 1 0,-6-7 0,-4 1 0,-2 2 0,-1-1-327,2 1 0,0 0 0,-2 0 1,-5 1 326,-5-3 0,-4 3 0,-3-1 0,0-2 0,0-5 0,-2 2 0,0-6 0,-3 1 0,-5 9 0,-3 2 0,1-8 0,1-6 0,1-6 0,6-4 0,1-3 0,-16 12 0,8-14 0,29-18 210,19-16-210,42-13 0,-16 5 0,7-1-154,11 1 0,7 0 0,3 1 154,-13 4 0,1 1 0,1 1 0,0 0 0,1 0 0,1 0 0,-1 1 0,-2 1 0,-3 2 0,-1 1 0,-2 1 0,-2 1-330,2 2 0,-3 0 0,-3 0-1393,9 0 0,-4 0 1723,-5 0 0,-6 0 0,-7 0 0,-33 0 0</inkml:trace>
  <inkml:trace contextRef="#ctx0" brushRef="#br0" timeOffset="11876">10501 12089 21115,'-18'-15'3778,"-2"0"-3418,-5-1 1349,-21-6-180,5 6-1439,4 0-90,17 9 0,24 7 0,31 0 0,17-3 0,9-3 0,-16 4 0,2-1 0,4-1-384,-1 0 0,3-1 1,4 0-1,6 0 384,-11 1 0,5 1 0,5 0 0,2 0 0,1 1 0,-2-1 0,-1 0 0,-6 1-577,12-1 0,-6 1 1,-1-1-1,2 1 0,6 0 577,-8 0 0,5 0 0,3 0 0,2 0 0,-1 0 0,-1 0 0,-5 1 0,-6 0-386,2 1 0,-4 0 1,-4 0-1,-1 0 1,1 0 385,11 0 0,0 0 0,-1 0 0,-2 0-226,-4 1 1,0 0 0,-2 1 0,0-1 225,10-1 0,-1 0 0,-2 1 91,-8 1 1,-2 2-1,0-1-91,2-2 0,1-2 0,-5 2 0,-1 1 0,-2 0 0,3-1 0,-6-2 0,-9 1 1618,-10 0-1618,-9 0 2419,-6 0-2419,-8 0 2201,-4-11-2201,-1-7 0,0-20 0,4-15-810,0 19 1,0-4-873,0-4 0,0-5 0,0 2 1682,-1-7 0,-2 0 0,0-15 0,-2 4 0,-1 25 0,0 1 0</inkml:trace>
  <inkml:trace contextRef="#ctx0" brushRef="#br0" timeOffset="13515">11971 12811 21835,'0'-15'3418,"0"2"-3059,0 5-89,-5 3 0,3 5 0,-9 0 270,1 18-271,-3 3-44,-2 9 0,-2 5-135,-12 16-499,5-13 1,-3 0 408,0-9 0,-1-1 45,-5 0 0,-2 0-45,0-4 0,-5-2-168,-2-7 0,-6-3 0,3-6 303,-6-9 0,1-6-90,-11 2 0,9-11-1,23-25 1,15-8-182,17 3 0,11 0 227,14-10 0,9 4-90,0 13 0,6 7-1197,12 9 1,3 10 1196,-6 11 0,0 8 0,4 4 0,0 6-821,3 5 1,-2 6 820,-1 5 0,-3 6 0,-4 2 0,-3 8-341,-12 1 0,-4 7 0,-4-2 341,-8-10 0,-3 0 0,-4 4 0,-5 10 0,-5 7 0,-3 0 0,-3-6 0,-4-8 0,-3-4 0,-7 3-217,-9 5 0,-9 7 1,-4 0-1,1-3 0,5-9 217,4-8 0,3-6 0,-3 1 0,-8 6 0,-5 5 0,0-4 0,9-11 938,-9-1-938,2-12 1210,20-8-3639,4-26 2467,21-4-2646,7-23 2608,8 0 0,5-1 0,3-4 0</inkml:trace>
  <inkml:trace contextRef="#ctx0" brushRef="#br0" timeOffset="14578">14692 9030 19714,'12'-28'5397,"-2"-9"-3499,-6 14-1448,-2-4-91,-2 17-359,-3 3 185,-4 4-185,-1 12-2814,1 14 2814,4 25 0,1-14 0,0 5-392,2 11 1,0 6-1,-1-1 392,0-9 0,0-2 0,0 4-66,0 13 1,2 4-1,-1 3 66,0-16 0,0 4 0,0 1 0,0-2 0,0-7 0,0 0 0,0-6 0,0 4 0,0 6 0,0 7 0,0-5 0,0-16 0,0-12 2713,0-24-2713,0-10 1695,0-2-1875,0 0-1533,-4 0-1075,0-3 2788,-6 0 0,-3 5 0,-1 1 0</inkml:trace>
  <inkml:trace contextRef="#ctx0" brushRef="#br0" timeOffset="15563">10570 12298 18192,'-11'-35'1844,"-1"0"0,-6 0 1051,-14 25-2445,11 60-225,7 3 0,1 7-562,4-14 1,0 1 0,0 2 336,-1 8 0,0 2 0,-1 2 0,3-13 0,0 0 0,-1 3 0,0 5 0,1-4 0,-1 6 0,0 3 0,0 1 0,0 0 0,1-2 0,0-6 0,-1 13 0,1-6 0,0 1 0,-1 6 0,2-8 0,-1 6 0,-1 3 0,1 1 0,0-2 0,1-3 0,2-8 0,0 5 0,2-7 0,1-2 0,-1 1-272,0-2 0,0 0 0,1-1 0,0-3 272,0 2 0,0-4 0,2-4 0,4 3 0,1-6 926,10 12-926,1-21 0,6-3 0,35-1-203,-16-16 0,8-4 203,0-5 0,7-2 0,3-2 0,-1-1-271,-6 0 1,-1-1 0,2 0 0,3-1 270,5 0 0,5 0 0,2-1 0,0 0 0,-3 0 0,-7 1 0,-1-1 0,-1 1 0,1 0 0,0 1 0,3-1 0,-1 1 0,2 0 0,1 1 0,3 0-60,-5 2 1,2-1-1,3 1 1,0 1 0,0-1-1,-2 1 1,-3-1 59,7 1 0,-3-1 0,-1 0 0,0 1 0,3 1-195,-2 0 1,3 1-1,1 0 1,-2 1 0,-2-1-1,-6 0 195,0 0 0,-5-1 0,-2 0 0,0 1-70,4 2 1,0 0 0,-2 0 0,-4-1 69,19-1 0,-4 0 0,4 1 0,-8 0 0,-9-2 1395,-17 0-1395,-6 0 2085,-13-2-2085,-3-10 0,-9-47 0,-2 25 0,-2-2-211,1-24 1,0-5 210,1 2 0,-2-3 0,0 13 0,-1-2 0,0-2-239,0-6 0,0-2 0,-1-3 239,0 12 0,0 0 0,0-4 0,0-4 0,1 12 0,0-3 0,0-3 0,0-2 0,0 0 0,0-1 0,0 2-245,0-2 1,1 0 0,-1 0 0,0-1 0,1 0 0,0 1 0,-1 0 244,1 0 0,0 1 0,-1 0 0,1 0 0,0 0 0,0 0 0,0-1 0,0-3 0,0-3 0,0-2 0,0 2 0,0 3 0,0 6 0,0 7-317,-1-5 0,0 10 0,0-3 47,0-20 0,1-2 0,-5 24 200,-6 35-3528,-11 54 3598,1 12 0,3-4 0,0 4 0,3-3 0,-1-1 0</inkml:trace>
  <inkml:trace contextRef="#ctx0" brushRef="#br0" timeOffset="16358">8678 13344 24708,'0'-7'1259,"0"1"-372,0 4-167,-4 2-360,-4 0-271,3 0 94,-6 0-183,10-2 92,-3-35-92,7 4 0,2-4 0,1-4 0,2-2-110,4-7 1,4 3 109,2 12 0,1 4 0,4 2 0,1 2 0,25-16 0,4 19 0,-2 19 0,-19 30 0,-3 11 0,-7-1 0,-5 4-1126,4 22 0,-7 5 1126,-12-2 0,-6-1 0,0-18 0,-2-1 0,-3 3-477,-7 15 0,-3 3 1,-1-5 476,6-15 0,1-3 0,-2 0 0,-4 9 0,-1 0 0,3-6 0,2-8 0,1-5 0,-6 16 0,9-13 0,13-19 312,20-14-312,16-14 0,12-9 0,2 2 0,7-2 0,0-1-171,-12 5 0,-1 0 0,2 0 1,1 0 170,10-3 0,2 0 0,0 1 0,-3 1 0,5 1 0,-3 1 0,3 1-117,-5 2 0,3 0 0,0 1 0,-2 0-1502,7 0 0,-2 2 0,-2-1 1619,-3 2 0,-2 1 0,-6 1 0,-6 1 0,-10 3 0,-19 3 0</inkml:trace>
  <inkml:trace contextRef="#ctx0" brushRef="#br0" timeOffset="18478">11447 15591 21385,'0'-16'4767,"0"4"-3778,-3-1-89,2 5-360,-8 1-540,0 4 0,-3 1 0,-2 11 0,-5 24 0,2 8 0,-3 20 0,0-4 0,4 3 0,11-6 0,7-2 0,6-3 0,7-3 0,8 0 0,6-7 0,0-11 0,4-10 0,3-13 0,1-8 0,22-15 0,-20-8 0,-1-10 0,2-17 0,-4-4 0,-5 11 0,-4 0 0,-3-10 0,-7 2 0,-11-8 0,-4 17 0,-2-3 0,-4 16 0,4 12 0,-4-2 0,0 17 0,0 0 0,-1 10 0,2 7 0,-3 20 0,2 16 0,0 10-891,-2-4 1,0 4 0,0 1 890,1 2 0,0 0 0,1 2 0,1-13 0,0 1 0,0 1 0,0-2 0,0 15 0,0 0 0,0-3-275,3-5 0,0-1 0,-1-1 275,-1-1 0,0-1 0,1-3-96,0 13 0,2-8 96,-1-11 0,0-3 0,0-40-1169,0-17 1322,0-22-3121,0-20 2652,1 21 0,1-3 0,3-6 0,2-2 0,1-4 0,1-1 0</inkml:trace>
  <inkml:trace contextRef="#ctx0" brushRef="#br0" timeOffset="19158">14647 13162 22554,'12'-46'2069,"-1"0"-1529,-1 0 179,-2 1 810,3-15-944,-6 27 0,-1-1-585,5-23 0,-6 11 0,-3 29 0,0 9 0,0 44 0,0 10 0,0-1 0,1 9 0,-2-1-561,-1 6 0,1 0 561,0-3 0,2 2 0,-2-2 0,-3 4 0,0-3 0,4-5 0,0 3 0,-2-6 0,1 3 0,0-5 0,1-6 0,0-1 0,0 26 0,0-10 0,0-36 0,0 7-4768,-11-43 4768,3-4 0,-10-10 0,6-1 0</inkml:trace>
  <inkml:trace contextRef="#ctx0" brushRef="#br0" timeOffset="20278">10761 15306 19736,'-7'-56'2608,"2"0"-1434,4 21 1,2 1-545,-1-14 144,0-3-324,-4 26 706,3 34-1036,-2 30 0,-3 23 0,1-2-120,2-13 0,1 0 0,-1 4-328,-1-1 1,1 5 0,-2 3 0,1 0 0,-1 0 327,-1 0 0,0 0 0,0 1 0,-1 0 0,0 1 0,0 1 0,0 1 0,-1 0 0,0 0 0,0 0-403,0-2 1,1 1-1,-1 0 1,0-1-1,1-2 403,-2 6 0,1-1 0,-1-2 0,2-4 0,-1 2 0,0-5 0,2-3-74,1 2 0,0-3 74,-3 11 0,0-7 0,1-13 0,0-5 0,2-21 1579,25-9-1579,44-2 0,-25-3 0,6-2 141,16 1 1,10-1 0,-3 0-142,-17 0 0,-1 0 0,5 0 0,2 0 0,7 0 0,3 0 0,-1 0 0,-7 0 0,9 0 0,-5 0 0,3 0-624,-3 0 1,4 1-1,-1-1 1,-6 1 623,-4 0 0,-4 0 0,-1 0 0,-5 0 0,0 0 0,-2 0-206,14 0 1,-2 0 205,-10 0 0,-3 0 0,-7 0 0,-3 0 0,17 0-66,-13 0 66,-11-2 1288,-8 1-1288,-6-1 3095,-2 2-3095,-4 0 764,-2-2-764,0-6 0,-2-5 0,4-14 0,1-30 0,0-10 0,-2 17 0,1-5-130,0 8 1,-1-8 0,2-4-1,-1 1 1,-1 5 129,1-8 0,-1 3 0,1-6-470,-2 12 1,2-6 0,-1-2-1,1-1 1,-1 2 0,-1 6 469,1-2 0,-1 5 0,-1 1 0,1-3 0,0-12 0,1-3 0,-1 1 0,-1 7 0,-1 8 0,0 5 0,0 1 0,-1-16 0,-1 3 0,1 9 0,-2 3-59,0 7 1,-1 3 58,1-20 0,-6 8 0,6 21 539,-3 6-539,4 13 2636,0 6-4165,0-1 719,-3 3-2788,-7 0 3598,-3 5 0,-9 5 0,1 6 0</inkml:trace>
  <inkml:trace contextRef="#ctx0" brushRef="#br0" timeOffset="21467">9490 15835 23094,'-10'0'1889,"-2"0"-1709,1 0-90,-1 4 0,0 2-1,-4 4 1,9-4 270,-6-2-90,9-4 180,-1 0-180,1 0-90,4-4-91,6-9 1,2-10 0,9-10-90,5-8 0,3 0 45,0 11 0,3 3-45,7 1 0,20 6 90,-24 39-90,0 16 90,-3 9 0,-3 9 90,-9 3-90,-6 8 90,-6 2-135,-7-33 0,-3 0 0,-1 2 0,-3-1-45,-3-3 0,-3-1 45,0 0 0,-2-2-45,-21 23 0,2-5 0,-1-8 90,3-5-90,1-5 0,3-7 0,1-2 0,-8 1 0,13-6 0,-9 3 90,24-11-90,-4-2 0,13-4 0,-3 0 0,11 0 0,22-6 0,9-1 0,25-5 0,-30 6 0,3 0 0,28-4 0,3 0-1696,-14 0 0,1 1 1696,-6 1 0,2 0 0,-3 1 0,3-2 0,-4 0 0,-5 3 0,0-1 0,6 1 0,-1 0-360,14 0-1079,-7 2 1439,-59 24 0,-7-1 0,-19 18 0</inkml:trace>
  <inkml:trace contextRef="#ctx0" brushRef="#br0" timeOffset="22753">11468 17502 20845,'-13'-3'3238,"-1"1"-2698,4 2-360,1 0 0,6 0-90,-1 0-90,3 0 989,-17 0-809,9 0-90,-12 0 0,9 0 90,1-3 0,5 0 179,3-6-269,6-4 0,5-1-90,9-3 0,5 7 0,5-3 0,-1 8 0,1 0-90,-3 12 90,0 4 90,4 22-90,-4 10 0,-8 2 0,-10 1 90,-16-12 0,-7 1-90,-9 1 90,-5-3-90,-21 7 0,14-15 360,-16 1-180,38-18 0,-1-3 90,17-5-270,0 0 0,4-2 0,2-1 0,8-2 0,25 2 0,2 2 0,3 0 0,-9 1 0,1 0 0,22 0 0,-3 0 0,-8 0-737,5 0 737,-26 0 0,0 0 0,-8 0 0,1 0 0,-1 0 0,-5 0 0,3 0 737,-6 0-917,-2 0 0,-1-5 0,-2 0 90,-1-6 0,-1 1-90,-2 2 0,-1 1 0,0 4-2338,0 1 1888,0 0-89,0-3-361,0-3 1080,0-9 0,-5 5 0,-2-5 0</inkml:trace>
  <inkml:trace contextRef="#ctx0" brushRef="#br0" timeOffset="24132">13762 15875 21565,'6'-25'4317,"-2"0"-3597,-2 1-91,-2 2 1,-5-1-180,-2 2-180,-5 1-270,0 2 0,-6 5 0,4 10 0,-5 16 0,3 18 0,-3 17 0,1 11 0,9-26 0,2 0 0,1 0 0,3 1 0,2 11 0,4 0-244,11 18 244,-2-26 0,5-3 0,23-2 0,-1-22 0,6-8 0,3-10 0,0-6 0,0-1 0,-2-6 0,-4-10 0,-7-6 0,-18 3 0,-5-3-372,-2-3 1,-5-2 371,-4-2 0,-5-1 0,-3 0 0,-5 1 0,-4 4 0,-4 3-90,-2 3 1,-5 4-1261,-20 7 1,-5 8 269,12 10 1,-1 6 1079,-16 5 0,1 8 0,14 9 0,3 5 0,-2 1 0,0 1 0</inkml:trace>
  <inkml:trace contextRef="#ctx0" brushRef="#br0" timeOffset="25851">11074 17441 20485,'-7'-24'2969,"-4"2"-2610,10 4-89,-8 0 0,8 8-180,-3 2 0,4 6 180,0 2-90,0 11 0,0 8 0,0 19-91,0 8-89,0 12 0,0 6-63,0-29 1,0 1 62,0 1 0,0 0 0,0 0 0,0 2 0,0 10 0,0 3 0,-2 11 0,1-2 45,0-19 0,1-3-45,-2 5 0,0-12 90,2-27 0,0-5-90,13 0 0,1 0 0,15 0 90,26-3-180,-6-2 81,-11 1 0,3-2 9,12-4 0,5-2 0,7 1 0,1 0 0,-24 3 0,1-1 0,6 3 18,7 3 0,12 2 0,1 2 0,-3-1 0,-11-1 656,0 3 1,-3-10-639,-7-16 0,8-12 0,0-8 0,-7-3 0,-14 0-36,-18-1 0,-12-3 0,-6-2 0,3-2-441,1-1 0,1-3 0,-2-2 0,1 2 0,-1 3 441,-1 1 0,0 1 0,0 3 0,0 7 0,2-3 0,0 5 51,-2 4 0,0 3-51,2-19 0,0 14 0,0 8 0,0 12-90,0 4 2323,0 10-2413,0 4 104,0 2-554,0 7 180,0 4-89,0 7-181,0 4-180,0 4-629,0 4 1529,-9 17 0,1-6 0,-8 11 0</inkml:trace>
  <inkml:trace contextRef="#ctx0" brushRef="#br0" timeOffset="26634">10176 17598 23184,'-12'-8'1529,"2"3"-1259,-13-2-180,5 2-90,-7-1 0,8 2 90,10 4 179,-2 0 181,8-5-270,-3-1-90,6-8-90,4-2 0,8-4 0,10-3 90,13 2-180,8 1 90,-1 13 0,1 8 90,15 22-90,-22-10 0,-7 6 0,-19 22 0,-11 5 0,-14 14-199,1-17 1,-3-2 198,-14 12 0,3-7 0,4-8 0,7-10 0,9-5-690,37-15 1,26-6-1,-2-1 690,8 2 0,3-2 0,-3 0 0,4-2 0,-5 1 0,-2-2 0,-1 1 0</inkml:trace>
  <inkml:trace contextRef="#ctx0" brushRef="#br0" timeOffset="29267">11679 18406 20665,'-7'6'2879,"-4"-2"-2340,10-4-89,-8 0 0,8 0 809,-3 0-1259,4-2 0,4-3 0,15-14 0,2 1 0,21-16 0,-13 15 0,6-6 0,-14 12 0,-3 3 90,-4 1-90,-3 3 90,-1-1 0,-6 4 0,2 1 180,-2 2-180,-2 0 0,2 0-90,-4 0 0,2 0 0,5 0 0,1 0 0,3 0 0,-3 0 0,1 0 0,-1 0 0,-4 0 0,0 0 89,-4 11 1,0-2 0,0 16 0,0-2-90,0 7 90,0 6-90,0 2 90,0 23-90,0-17 0,0-10 0,0-1 0,0-2 0,0 3 0,0-12 0,0-8 0,0 5 0,0-8 0,0-3 0,2-4 0,0-4 0,0 0-629,0 0 89,-2-2-270,0-3-1618,0-12 89,0 2 2339,0-9 0,-6 6 0,0-2 0</inkml:trace>
  <inkml:trace contextRef="#ctx0" brushRef="#br0" timeOffset="32461">13177 17405 20575,'0'-15'4048,"-3"2"-3508,-2 0-1,1 1 1,-6-1-90,9 0-180,-8 1-91,8 1-89,-6 1 0,6 5 0,-3 0-90,4 3 90,0 1-90,-3 3 90,2 9-90,-3 11 90,4 30-90,4-7-1071,4 21 1071,7-19 0,1-18 0,4-1 0,30 13-90,2-8 90,4-24 0,-19-19 0,-2-8 0,-6-8 0,-7-7 90,-11-7-90,-4-9 0,-14-4 45,-3 14 0,-2 1-135,-11-14 490,8 20 1,-4 4-1840,-23 3 90,6 18 1349,-3 19 0,-1 7 0,13 0 0,0 3 0,-11 12 0,-1-1 0</inkml:trace>
  <inkml:trace contextRef="#ctx0" brushRef="#br0" timeOffset="33344">11366 18254 21115,'-12'-16'2788,"1"-1"-2518,2 6 180,4 1 180,-8 60-451,8-8-134,-2 2 0,0 5 45,2 5 0,2 0-90,0-10 0,1 0-379,1 14 0,-1-1 379,0-17 0,0-1 0,2 14 0,-1 0-104,-1-16 1,1-1 103,0 10 0,2-4 90,-1-35-90</inkml:trace>
  <inkml:trace contextRef="#ctx0" brushRef="#br0" timeOffset="33344">12260 19049 23815,'16'-2'26,"27"-4"-26,-11 4 90,-8-1 915,-7 3-916,-5 0 2194,-6 0-1923,-2-2-257,-4-3 167,-6-19-90,0 1-90,-8-19 0,-1 2 0,-1-9 0,0-9-90,4 11 0,0-4-90,1-2 0,1 0-323,-3-1 0,1 2 188,3 6 0,0 4-315,-5-1-579,2 8 39,0 12-269,-2 8-630,-1 7-7852,-5 13 9275,-4 10 1,-8 18-1,-5 9 1</inkml:trace>
  <inkml:trace contextRef="#ctx0" brushRef="#br0" timeOffset="34108">10538 18330 22194,'0'-23'1799,"0"2"-1529,0 11 0,-4 3-180,0 7 0,-6 0 0,-6 7 0,2-6 90,2 6 179,7-7-89,5 0 630,0 0-810,0-4-90,3 0 90,5-1-90,9 3 0,16 9 90,-5 6-90,9 12 0,-15 8 0,-2 31 0,-9-13-876,-7-15 1,-4-1 965,-8 12-90,-7-5 90,-14 5-90,6-18 89,-6 2 1,12-18-90,9-8 90,2 0 0,6-5 0,0 0 1661,4 0-1661,6 0 0,12-2 180,43-10-270,-5 0-75,-16 2 1,1 0 74,1 0 0,-3 0 0,16-4-5,-18 5 1,-3 1 4,-7 3-90,0 0-1259,-19 5 359,-6 0-359,-2 0-2730,-4 0 4079,0 5 0,0 2 0,0 6 0</inkml:trace>
  <inkml:trace contextRef="#ctx0" brushRef="#br0" timeOffset="36484">12840 18950 23004,'-4'0'1619,"-4"0"-1439,7 0 809,-2 0-899,3 7 0,0 1 0,0 10-90,0 0 90,0 16-90,0-20 0</inkml:trace>
  <inkml:trace contextRef="#ctx0" brushRef="#br0" timeOffset="36484">13119 19049 26422,'20'-26'0,"-18"6"90,-2 1-90,-6 7 0,1-5 90,-5 9-90,0 1 0,0 2 0,-4 0 0,-2 2 0,-3 1 0,-3 2 0,-2 0 0,-14 0 0,7 0-90,-15 4 0,21 2-90,-2-1-90,13 4-90,7-7-449,-7 9 179,8-9-179,-4 11-631,1-4 1440,-2 13 0,0-3 0,0 3 0</inkml:trace>
  <inkml:trace contextRef="#ctx0" brushRef="#br0" timeOffset="37439">13132 18315 19406,'0'-10'5847,"0"-5"-5308,0 8 1,0-4-270,0 8-90,0-2-180,4 0 90,2-3-90,5 1 0,10-8 0,-5 4 0,8-4 90,-8 5 0,0 0-1,-1-1 91,-3 4-90,-2 1 0,-4 4 0,-2 2 0,0 0-90,-4 0 0,2 0 90,2 5-90,2 9 90,1 6 0,2 25-90,-4-10 90,1 30-90,-4-12 0,0-1 0,-2 1 0,0-27 0,1 3 90,0-21-180,1 3 180,-2-10-180,1 4 0,2-5 0,-1 0-1349,0 0-720,1 0 450,-2 0 1709,3 0 0,-4 0 0</inkml:trace>
  <inkml:trace contextRef="#ctx0" brushRef="#br0" timeOffset="37870">13173 18731 18596,'-4'-7'4318,"-4"1"-3868,7 4-91,-8 2 91,8 0-90,-8 0 0,8 0 179,-2 0-359,3-2 0,0-1 90,0-2 90,1 0-180,5 0-90,6-2 0,9-1 0,5-3 0,7 1-90,2 0 0,-1 0 0,-1 0 0,-3 2 0,-3 3 0,-1 0 0,-4 2 0,-3-2 0,-3 3 0,-6-1 0,-2 3 0,-4 0-180,-2 0-1080,-2 0 1,-5 7 0,-2 2 0</inkml:trace>
  <inkml:trace contextRef="#ctx0" brushRef="#br0" timeOffset="42771">13705 18477 22554,'-4'0'900,"-4"0"-541,7 0 1081,-2 0-1081,-1 0 1,3 0 1709,-2 0-1709,-1 0-180,3 0-180,-2 0 0,3-2 0,0-1 0,0-2 0,3 0 0,14-7 0,5 1 0,16-9 0,-6 6 0,2-1 0,23-11-188,-17 9 0,1 0 188,16-11-25,-20 9 1,1-3 24,-6-5 0,-2-1 0,2 5 0,-4-10 0,-17-9 0,-6-16 0,-3-5 0,-3 2 0,1 12 0,0-2 0,-2 0-635,-2-11 0,-2-12 0,-1 3 0,-3 19 635,-13 7 0,-1 9-970,-2 3 970,-1 6 240,-18-6-240,13 11 0,-11-3 0,17 13 32,3 4-32,-6-1 2297,9 5-2297,-15 0 1366,2 4-1366,13 0 0,3 0 0,23 0 0,4 0 0,2 0 0,5 0 0,3 0-3392,6 0 3392,5-3-1499,23-4 1499,-10-1-215,-8 0 1,1 1 214,3-4 0,7-1 0,-10-3 2437,-12 6-2437,6-3 2061,-11 5-2061,13-3 0,-9 1 822,11-3-822,-15 7 0,2-5 0,-3 4 0,4-8 0,-7 3 0,4-6 0,-6-1 0,2-2 0,2-3 0,3-4 0,2-1 0,18-21 0,-16 20 0,-1-1 0,11-11 0,-11 9 0,-9 7 0,1-13 0,-12 13 0,0-7 0,-4 9 0,0-2 0,0 4 0,-9-13 0,1 11 0,-8-9 0,2 12 0,-13-9 0,4 6 0,-12-6 0,8 8 0,1 1 0,-8-7 0,14 7 0,-5-2 0,15 12 0,3 3 0,4 1 0,4 1 0,5 0 0,6-2 0,9-1 0,12-6 0,7-5 0,1-2 0,2-3 0,8-2 0,2-4 0,-11 3 0,-1-3 0,-3 1 0,-2 0 0,-1-1 0,4-5 0,4-4 0,-5 2 0,-3 0 0,-2 1-434,13-12 1,-2 0 433,-12 11 0,-3 1 0,0 0 0,1-2 0,-2 2 0,2-2 0,-2 2 0,4-7 0,-1 1 0,-4 8 0,0-1 0,0-4 0,-2-3 0,1-4 0,-1 0 0,-2 5-1553,4-8 1,-1-1 1552,4-7 0,1-6 0,-5 8 0,-10 16 0,-1 4-535,7-18 1,0 1 534,-6 11 0,0 0-31,6-10 0,-1 1 31,-7 15 0,-1 2 0,11-28-851,-10 20 1,-2 1 850,4-17 838,-8 21 1,-1-1-839,-3-29 0,-2 18 0,-2-16 1050,0 26-1050,0-16 0,0 17 0,-4-21 0,-2 28 652,-4-7-652,-3 12 3375,1-1-3375,-2 3 0,0 1 50,-2 1-50,1 1 0,1 0 0,0-1 0,1 3 0,-2 1 0,-11-10 0,-3 0 0,-5-2 0,3 5 0,8 9 0,1 2 0,2 0 0,-1 3 0,1 2 0,0 1 0,-8-3 0,4 4 0,-5-1 0,4 5 0,-5-3 0,8 2 0,-10-2 0,16 2 0,-6 3 0,1-2 0,3 2 0,-9-3 0,6 3 0,-1 0 0,3 0 0,3 0 0,4 0 0,2 0 0,5-2 0,-2 1 0,6-5 0,-6 5 0,8-4 0,-2 5 0,6 0 0,2-2 0,3-3 0,4-5 0,10-6 0,9-6 0,9-7 0,-3 2 0,2-4-248,-9 7 0,2-3 248,5-4 0,4-5 0,1-7 0,-9 5 0,2-4 0,-1-4 0,0-1 0,-1-1 0,1-3 0,0-2 0,-1-1 0,-1-3 0,1-4-404,-9 11 1,1-4-1,0-3 1,0-1 0,-1-1-1,-2 2 1,-1 2-1,-2 4 404,3-8 0,-4 4 0,-1 1 0,-2 1 0,-1-2 0,-1-4 0,-2-2 0,-2 1 0,-2 3 0,-1 7-361,-3-14 1,-2 6 360,-1-2 0,0 0 0,-1 2 0,-1-1 0,0 3 0,-3-2 0,-1 8 0,-1-3 0,-1 2 0,-3-10 0,0 1 0,-1 10 0,-1-2 0,0 2 0,-5-5 0,-1 1 0,-1 1 0,-2-1 0,-3-1 0,-1 1 0,-2 3 0,-1 0 0,-1 1 0,-1 1 0,-1 3 0,-1 1 0,1 2 0,1 1 0,2 3 0,-1 0 0,-5-7 0,-1 1 0,5 3 0,0 1 1,1 4 0,-1 1-1,6 7 0,1 5 2871,-12 1-2871,-3 3 1079,-2 10-1079,-1 2 0,1 6 0,2 2 0,5 0 0,4 0 0,5 0 493,5 0-493,9 7-270,4 8-1079,5 15-450,4 18-1080,5 16 2879,0-24 0,3 2 0,5 6 0,2 2 0,3 4 0,0 0 0</inkml:trace>
  <inkml:trace contextRef="#ctx0" brushRef="#br0" timeOffset="43809">17672 17461 25522,'3'29'3059,"-2"-11"-3059,-1-14 0,0-21 0,0-23 0,0 7 0,0-5-873,1-13 0,0-5 873,1 10 0,0-3 0,0-2-848,2-11 1,0-2 0,0-3 847,1 7 0,-1-2 0,1-3 0,0-1 0,-1 4 0,1-2 0,0-2 0,0-1 0,0-1-282,-1 13 0,0 0 1,1-2-1,-1 0 1,0-1-1,1-1 0,-1 0 282,1 2 0,-1-1 0,1 0 0,-1-1 0,1 0 0,-1-1 0,1 0 0,0 0-165,0-5 0,1 0 0,-1 0 1,1-1-1,-1-1 0,1 0 1,0 0-1,0 0 165,-1 5 0,0 0 0,1-1 0,-1 0 0,1-1 0,-1 1 0,1-1 0,-1 1 0,1-1-69,-1 1 1,1 0 0,0 1 0,-1 0 0,1-1-1,0 0 1,0-3 0,0-3 0,1-2 68,-2 13 0,0-2 0,0-2 0,1-2 0,0-1 0,0-1 0,-1-2 0,1 1 0,0-1 0,0 0 0,0 0 0,-1 1 0,1 0 0,-1 2 0,0 1 0,0 1 0,0 0 0,-1 0 0,1 1 0,-1 0 0,1 1 0,-1-1 0,0 1 0,0 0 0,1-1 0,-1 1 0,0 0 0,1-1 0,-1 1 0,1-2 0,0 1 0,0-1 0,0-1 0,0 1 0,0-1 0,0 1 0,-1 0 0,1 1 0,0 0 0,0 1 0,-1 1 0,0 1 0,0 1 13,1-11 0,-1 0 1,0-1-1,0 2 0,0 1 1,0 1-1,-1 4 0,0 2 1,1 4-1,-1 4-13,1-22 0,0 9 0,-1 4 0,1 0 177,0 2 1,0 1 0,1 2 0,-2 3-178,0 2 0,0 2 0,-1 8 0,2-20 1433,-4 18-1433,0 12 2142,0 12-2142,0 6 2613,0 16-2613,-7 13 0,-4 34 0,0-12 0,-2 5-57,-3 15 0,-2 4 57,3-13 0,-1 3 0,0 0-670,-4 6 0,0 1 1,-1 0 669,4-12 0,0 0 0,-1 1 0,0-1 0,0 0 0,0-1 0,-1 1 0,1-1 0,-6 13 0,1-1 0,-1 1-360,4-9 1,-1 2 0,1-1 0,1-4 359,1-1 0,0-3 0,1 0-337,-2 6 0,0 0 0,3-7 337,-9 19 640,7-15-640,10-18 0,2-15 1488,6-23-1488,6-30 0,-1 7 0,2-8-261,1-3 0,2-7 0,0-4 1,1 3 260,1-8 0,0 2 0,2-10 0,-3 19 0,1-6 0,1-5 0,0-2 0,1-1 0,0 1 0,-2 5 0,0 5-96,2-12 0,-1 6 0,0 2 1,1-5 95,-1 3 0,2-5 0,0-1 0,0 0 0,-1 6 0,-2 8 0,0 0 0,-1 8 0,0 2 0,4-15 0,0 3 0,-1 11 0,1 3 0,-1 7 0,6 4-155,19 5 0,11 9 155,-1 9 0,5 5 0,2 2 0,0-1 0,2 2 0,1 1-219,-7 3 1,2 1 0,-1 2-1,-3-1 219,2 1 0,-3 0 0,-1 0 0,-2 1 0,0 0 0,-2 0 0,15 4 0,0 1 997,2 2 1,-1-1-998,-11-3 0,-4 0 1892,14 14-1892,-41-1 0,-48-1 0,-18 3 0,7 0 0,-3 1-165,0-1 0,-4 3 0,-3 1 165,1-1 0,-3 3 0,0-1 0,2-1 0,-4 1 0,3-2 0,-6 5 0,11-8 0,-5 4 0,-3 1 0,0 1 0,4-3 0,6-4 0,-4 3 0,6-4 0,-2 2 0,-6 4 0,-4 4 0,2-2 0,11-4 0,11-7 0,6-1 0,-7 10 0,6-1-720,11 6-352,4 10-1626,11-11 2667,0 1 1,0 1-1,0-2 1</inkml:trace>
  <inkml:trace contextRef="#ctx0" brushRef="#br0" timeOffset="45315">25627 2881 24803,'-26'-29'2249,"3"6"-1710,5 3-89,10 10 90,2 2-540,6 44 0,3 7 0,2 11 0,0-1 0,-2 12 0,1 2-420,-1-15 1,2 4-1,0 0 1,-1-4 419,-1-5 0,-1-4 0,1 2 0,0 14 0,-1 2 0,1 1 0,0 3 0,0-1 0,-1-1 0,0-11 0,-1-1 0,1-2-90,-1 2 0,0-1 0,0-12-1799,-1-13-449,0-8 2338,0-40 0,0-15 0,0-8 0</inkml:trace>
  <inkml:trace contextRef="#ctx0" brushRef="#br0" timeOffset="45835">26151 3185 21745,'-3'-36'3148,"-4"3"-2878,2 0-1,0 11 1,1 7 0,3 7-90,-6 0 0,6 6-90,-6 2-90,6 0 360,-11 27-180,6 2-90,-4 16-1,1 4-44,5-13 0,2 0-351,-4 14 1,3 1 305,4-14 0,3-1-1535,6 9 0,3-3 1535,-2-10 0,5-2-649,24 9 0,6-8 649,6-13-303,-9-11 1,-1-8 302,3-25 309,-6-12-309,-7-13 90,-17 6 0,-4-3-90,-3 10 0,-3 0 1208,-2-15 0,-6-2-1208,-10 0 0,-5 4 0,2 11 0,-2 3 0,-7-10 0,-1 4 0,-17 0-90,2 10-630,-16 12-89,17 16-361,-9 10 1346,22 16-176,5 23 0,11-5 0,4 16 0</inkml:trace>
  <inkml:trace contextRef="#ctx0" brushRef="#br0" timeOffset="46317">27138 2957 18128,'-20'-21'2698,"-10"-8"-381,8 9-2227,-6-7 843,12 14-753,-5 10 547,1 13-547,-8 23 45,8 8 0,1 5-54,4-6 1,0 0-127,-4 18 0,3 0 0,8-15 0,4-2-101,0-1 0,4-1 101,3-3 0,6 0-1497,9 3 1,4-4 1451,19 8 0,-9-21 0,1-6 90,19-16-90,2-15 90,-18-13 0,-3-6 45,-8 5 0,-4-3-121,8-15 0,-6-2 31,-13 10 0,-5 1 0,0 0 0,-6 0-191,-14-11 0,-6 2 146,4 14 0,-3 2-135,-10-6 0,-4 4-315,-19 8 2380,1 12-3235,18 17 1,0 4-1125,-11 9 2429,-4 16 0,35-3 0,7 1 0</inkml:trace>
  <inkml:trace contextRef="#ctx0" brushRef="#br0" timeOffset="46675">27869 2784 16426,'-19'-55'5307,"10"25"-2728,-7-15-2579,15 33 1176,-3 20-1176,4 15 0,0 33-630,0-17 1,0 4 629,0 5 0,0 4 0,0 4 0,0 4 109,1-3 1,-1 3 0,1-2-110,1 8 0,0-1-199,0-10 0,1 1 0,0-4 199,2-5 0,1-2 0,2 8 0,1-3 0,3 13-855,-4-25 1,-1-6-1844,-2-15 2698,-2-18 0,-3-30 0,0-13 0</inkml:trace>
  <inkml:trace contextRef="#ctx0" brushRef="#br0" timeOffset="46977">28190 2647 24803,'0'-38'1889,"0"0"0,0-17-1889,0-6 0,2 36 0,2 19 0,2 24 0,0 23 0,0 9 0,-2-5 0,-1 4-268,0-1 1,-1 4-1,1-1 268,-2 15 0,-1-2-485,0-19 0,0 0 0,0 0 485,0 0 0,0 0 0,0 2 0,1 13 0,-1 2 0,1-3 0,0 5 0,0 1-882,2-4 1,-1 3 0,1-8 881,0-14 0,-1-3 0,1 7 0,0-5 0,-1-1 0,-2-11-1076,0-7-1442,0-11 2518,-4-4 0,-4-12 0,-5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55:23.083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7512 2311 26242,'-39'-9'599,"0"0"1,-6 14 0,-1 10-1343,9 4 1,-2 8 0,0 8 742,5 0 0,-2 8 0,0 4 0,-1 4 0,1-1 0,2-2-524,-2 5 0,2-1 1,0 0-1,1 3 0,-2 3 524,7-10 0,-1 3 0,-1 2 0,0 1 0,0 1 0,2 0 0,1-1 0,2-1-157,-2 8 0,2-3 0,2 1 0,2 0 0,0 3 0,1 3 157,4-8 0,1 3 0,1 2 0,0 1 0,0 2 0,2-1 0,0-1 0,1-1 0,0-3-186,1 3 1,0-3 0,1-2 0,2 0 0,0 2 0,2 1 0,1 4 32,2-4 0,1 3 0,1 4 0,1 1 0,0 1 0,2 0 1,1-3-1,1-1 0,1-5 0,1-5-278,3 16 1,2-8-1,3-3 1,3-1 0,6 3 430,2-4 0,4 2 0,4 2 0,2-1 0,2-4 0,0-5 0,0-7 0,9-1 0,1-9 0,3-4 0,3 0 0,5-4 0,-1 0 0,0 0 0,1 0 0,-1 0 0</inkml:trace>
  <inkml:trace contextRef="#ctx0" brushRef="#br0" timeOffset="259">11776 2118 20389,'40'-41'0,"1"-1"0,-1 0 0,0 1 0,9 3 0,5 1 0,3 1 0,4 7 0,5 7 0,-13 12 0,5 3 0,2 5 0,3 3 0,1 3 0,0 4 0,0 2 0,-2 4 0,-6 1 0,1 3 0,1 3 0,-1 3 0,1 2 0,-1 3 0,-1 1 0,0 2 0,-2 1 0,-1 1 0,-4 0 0,0 2 0,-1 2 0,0 2 0,0 1 0,-2 1 0,-2 1 0,0 2 0,-3 0 0,-2 0 0,-2 1 0,4 9 0,-2 1 0,-2 2 0,-2 1 0,-3 1 0,-2 0 0,-4 1 0,-3-1 0,-4-1 0,-4 1 0,-5 1 0,-2-1 0,-4 1 0,-3-1 0,-1 0 0,-1-3 0,-1-1 0,-3 6 0,-2-2 0,-3-1 0,-1-2 0,-1 1 0,-1 0 0,-1 0 0,-1 1 0,-2-1 0,0 1 0,-1-2 0,-1 1 0,0-2 0,0-1 0,-1 0 0,-2 0 0,-1 1 0,-2 0-327,0-5 1,-1 1 0,-2 1 0,-1 1 0,-1-1 0,0-2 0,1-1 0,1-2 41,-3 3 0,1-4 0,0 0 1,0-2-1,-1 1 0,-2 0-88,0 0 0,-2 2 1,-1 0-1,0 0 1,-1-2-1,1-3 1,2-4 372,-12 8 0,1-6 0,1-3 0,-2-2 0,2-2 0,-1-2 0,0-1 0,0-1 0,0-2 0,0-1 0,0 1 0,0 0 0</inkml:trace>
  <inkml:trace contextRef="#ctx0" brushRef="#br0" timeOffset="618">8877 3343 25163,'12'-59'2968,"0"8"-2608,-7 20-270,-2 23-90,-2 35 0,-2 18 0,0-2 0,-1 5-1418,0 5 1,0 6 0,-1 1 1417,0-1 0,0 1 0,-1 2-323,1-10 1,0 1 0,0 1 0,0 1 322,0 2 0,0 2 0,1 0 0,-1 0 0,2 2 0,-1-1 0,1 1 0,-1 0 0,0-2 0,0 1 0,0-1 0,1-1-316,0-2 1,1-1-1,0 0 1,0-2 315,-1 13 0,-1-3 0,1 2-1095,1-12 1,0 2 0,0-2 0,0-4-210,2 16 0,0-5 1304,0 7 0,6-14 0,10-35 0,7-23 0</inkml:trace>
  <inkml:trace contextRef="#ctx0" brushRef="#br0" timeOffset="961">10176 3236 25612,'56'-10'839,"0"0"1,-15 34 0,-6 12-615,-2 4 0,-11 11-1641,-18-3 1,-9 9 0,-4 2 0,-1-6 1415,-2-2 0,-2-4 0,-3 3 99,0-3 0,-1 4 0,-1-2 0,-1-3-99,-1-2 0,0-3 0,-4 0 288,-7 8 0,-5 1 0,-5-11-288,-6-12 0,-5-9 0,-1-9 0,1-10 0,0-7 0,3-9-170,0-10 0,3-9 0,8-8 170,15 2 0,5-6 0,5-2 0,2 1 0,4-8 0,5 0 0,4 0 0,0-2 0,4 1 0,3 1 0,1 3 0,4 1 0,8 4-65,14-1 0,9 4 0,7 15 65,9 20 0,6 14 0,0 6 0,-16-2 0,0 2 0,0 5 0,-2 7-326,-4 6 0,-1 7 0,-2 5 0,-2 2 0,-5 1 326,0 9 0,-6 3 0,-3 2 0,-2 2 0,-4-9 0,-1 0 0,-2 2 0,-2 3 0,-1 3-134,-4-1 0,0 2 0,-2 2 1,-1 3-1,-3 2 0,-2 2 0,-2 2-480,-3-12 1,-2 2 0,-2 3 0,-2 1-1,-1 2 1,-1 0 0,-1-1 0,1 0 0,0-1-1,1-2 1,1-3 613,1 6 0,0-1 0,1-3 0,1 0 0,-2-1 0,0 0 0,-2 1 0,-2 2 0,-1 1 0,-3 4 0,-2 1 0,-1 1 0,0-1 0,0-2 0,0-5 0,1-6 0,2-7 0,-7 8 0,-1 0 0,0 1 0</inkml:trace>
  <inkml:trace contextRef="#ctx0" brushRef="#br0" timeOffset="1563">14075 5005 25612,'-10'-9'2969,"-4"12"-2969,-5 21 0,-3 30-549,8-15 1,1 6 548,1 10 0,0 4-1197,3-14 0,0 1 0,0 1 1197,1 4 0,1 1 0,0 0 0,0 0 0,0 1 0,1 6-245,1 0 0,1 8 0,0 3 0,0-2 0,1-9 245,-1-1 0,1-6 0,0 4-59,0 9 0,1 8 0,0-4 0,0-14 59,2 9-3089,0-49 570,4-18 2519,6-53 0,-1 18 0,2-3 0,3-5 0,-1-1 0</inkml:trace>
  <inkml:trace contextRef="#ctx0" brushRef="#br0" timeOffset="1830">14481 5396 23544,'12'-26'4587,"-4"10"-4137,-20 50-450,-1 25 0,0 8 0,1-13 0,4 5 0,10-6 0,4 7 0,3 0 0,4-11-231,4-4 0,9-7 231,9 3 0,8-1 0,-2-13-624,-5-19 0,1-9 624,12-6 0,-2-8 0,-17-9 0,-5-5-1413,-1-6 0,-5-2 1413,-4-5 0,-6-3 0,-3 1 0,-6-1-458,-4-1 1,-4 0 457,-1 5 0,-9 0-376,-11 6 0,-9 1 0,-2 5-1918,-15 2 1,-3 5 2293,12 3 0,-2 1 0,2 6 0,-11 12 0,6 8 0,18 2 0,0-1 0</inkml:trace>
  <inkml:trace contextRef="#ctx0" brushRef="#br0" timeOffset="2438">18078 3978 24443,'-38'-20'3148,"3"4"-2968,6 1 450,9 8-450,19 1-180,21 4 0,27 2 0,15 0-848,-15 0 0,4-1 0,3 0 0,0 1 848,1 0 0,1 0 0,1 0 0,2-1 0,-5 1 0,3 0 0,0-1 0,-1 0 0,-2 1-318,1 0 0,-2 0 1,-1 0-1,0 0 318,-2 0 0,-1 0 0,2 0 0,4 0-102,-1 0 0,5-1 0,3 0 1,-1 1-1,-2-1 0,-5 0 102,0 0 0,-4-1 0,-1 1 0,2-1 0,14-1 0,6 0 0,-6-1 0,-13-1 0,9-6 0,-72-8-539,-14 3 1649,-13 2-2819,-4 5-629,3 7 2761,-1 2 0,-3 4 0,-2 2 0</inkml:trace>
  <inkml:trace contextRef="#ctx0" brushRef="#br0" timeOffset="3167">19049 3384 23649,'8'-47'2698,"-3"7"-2158,-2 9 654,-3 9-1194,2 20 0,2 20 0,4 40-605,-3-15 0,1 8 605,-3-3 0,1 8 0,0 3 0,-1 1-489,-1-4 1,-1 2-1,1 1 1,-1 0 0,0 1 488,0 1 0,-1 0 0,1 0 0,-1 0 0,0 0 0,-1-1 0,0 0 0,-1-1 0,0 0 0,-1-1 0,-1 9 0,-2-2 0,0 0 0,0-1-378,1-5 0,-1-1 1,0 0-1,0 0 378,0-2 0,0 1 0,1-2 0,-1-3-570,-1 5 0,1-3 1,0-5 569,-1 5 0,1-6 0,0 14 0,0 2 0</inkml:trace>
  <inkml:trace contextRef="#ctx0" brushRef="#br0" timeOffset="5202">23995 2301 14812,'-2'-51'1319,"0"1"0,-1-16 1,-2 1-467,1 18 0,-1 3-494,-1-9 1,-1 4 1155,-4 3-1515,-4 20 0,-12 40 0,-5 19 0,5 4 0,-2 10 0,0 5 0,-1-1-189,-3 2 1,1 2 0,-2 1-1,1 4 189,6-8 0,-1 3 0,-1 2 0,1 1 0,1 0 0,2-3 0,-1 4 0,1-1 0,1-1 0,1 1 0,0 0 0,1 3 0,0 1 0,1 0 0,1 1 0,1-1-111,1 1 1,1 1-1,2 0 1,0 0-1,3 0 111,0 0 0,3 0 0,1 0 0,1 0 0,1 1-163,2-3 1,0 0-1,3 0 1,1 1-1,4 3 163,2-9 0,4 4 0,1 1 0,1 0 0,2 0 0,0-3 0,0-2 0,3 6 0,0-4 0,1-1 0,1 0 0,4 2-150,-1 0 0,2 1 0,1 1 0,3-1 1,3-3-1,3-4-600,3-9 0,4-2 1,2-3-1,2-2 1,-1-3-1,-1-1 760,8 6 0,0-5 1,0-1-1,4-2 0,0-2 1,3 0-1,2-2 1,-1-3-1,-3-4 0,-4-9 1,-1-1-1,0 1 0,0-1 1</inkml:trace>
  <inkml:trace contextRef="#ctx0" brushRef="#br0" timeOffset="5861">30358 2083 22242,'-20'-44'809,"-1"1"1,2 3 0,2 1-585,2 5 0,3 2 225,-2-21 621,15 14-621,29 18-1473,4 30 1,9 14 0,0 4 1022,-2 2 0,-1 5 0,3 4 0,-6-3 0,2 3 0,1 3 0,-1 3 0,-3 0-256,-4 1 0,-1 3 0,-2 1 0,-1 2 0,-1 0 256,0 4 0,0 0 0,-1 3 0,-3 2 0,-1 5-168,-7-9 0,-1 4 1,-1 4-1,-1 1 0,-2 1 1,0-1-1,-2-1 0,-1-3 168,1 6 0,-2-1 0,-2-2 0,-1 0 0,-1 2 0,-2 3-127,1-6 0,-2 3 0,0 1 1,-1 2-1,-1-1 0,-1-1 1,-2-3-1,-1-4 127,-3 2 0,-1-4 0,-2-2 0,-1-2 0,-2 2 0,-2 2-232,-2 0 1,-2 3 0,-2 0 0,0 0-1,-2-1 1,1-2 0,0-3-111,-2 5 0,1-4 0,0-1 1,-3 0-1,-3 2 342,-1-5 0,-2 3 0,-4 2 0,0-1 0,-1-3 0,2-3 0,2-6 0,-5 0 0,3-6 0,-1-3 0,-3 2 0,0-4 0,0 1 0,0-1 0,0 1 0,1-1 0</inkml:trace>
  <inkml:trace contextRef="#ctx0" brushRef="#br0" timeOffset="7516">26017 2916 16037,'0'-37'2923,"0"0"1,0 1 69,0-24-2993,0 52 1055,0 12-1055,0 23 0,0 31 0,-2-14 0,-1 5-352,0 12 0,-1 5 352,0-18 0,-1 2 0,0 5 0,0 3 0,0 6 0,-1 2 0,0 0 0,2-10 0,-1 0 0,0 0 0,1 1 0,-1-1-125,0 0 1,1 1 0,0-1 0,0 0 0,0-2 124,0 9 0,0-2 0,1 0 0,0-3 0,0 8 0,1-3 0,0-3-237,1-9 1,1-2 0,0-2 236,-2 22 0,0-6-215,2-21 1,0-7-325,0-7 712,0-42 0,9-20 0,-3-2 0,0 0 1</inkml:trace>
  <inkml:trace contextRef="#ctx0" brushRef="#br0" timeOffset="7864">26797 3353 24263,'-4'-41'2159,"-4"3"-1709,-8 12 89,-5 11-89,-3 17-90,-1 19-270,3 19 90,3 21-839,14-3 1,5 4 658,2-13 0,5 2 0,6 4 0,4 4 0,3-7 0,4-7 0,4-4-45,10 11 0,3-7 45,-8-22 0,0-6 0,-2-2 0,3-9 156,12-15 1,-2-11-157,2-22-324,-14 1 1,-9-5 323,-21 5 0,-9-2 0,-1-1 0,-5-2-53,-5 5 0,-4-1 0,-6 2-7,-9 1 0,-6 2 0,-2 3-270,3 2 0,-2 3 0,0 3-30,1 3 0,-1 4 1,2 7-1260,-5 14 0,8 8-990,5 5 2609,9 17 0,31-1 0,11 2 0</inkml:trace>
  <inkml:trace contextRef="#ctx0" brushRef="#br0" timeOffset="8260">27893 3175 14472,'13'-56'2969,"-3"3"-1015,-8 18 0,0 1-1234,0-12 1210,-2-7-1660,0 28-90,0 4 662,0 6-842,0 3 3203,0 4-3203,0 7 87,0 20-87,-5 24 0,-1 10 0,1-5 0,-2 7-331,-1-3 0,-1 7 1,-2 4-1,1 1 331,1-5 0,-1 2 0,0 0 0,0 0 0,1-2-390,-1 5 1,-1-2 0,1 0 0,0 1 389,2-7 0,-1 2 0,1 0 0,0-3 0,2-7-965,-2 15 1,2-7 964,2-5 0,1 0-20,-2 7 0,1-3 20,3 2 799,-3-1-1428,4-66 139,0-25-4426,3-12 1,2-6 4007,0 8 1,2-1 0,1 2-1,1-2 1,0 2 0,7-6-1,0-1 1</inkml:trace>
  <inkml:trace contextRef="#ctx0" brushRef="#br0" timeOffset="8546">28433 3287 19884,'3'-41'3418,"-2"5"-1654,-1-5-1764,0 15 1012,0 2-1012,0 59 0,-5 19-245,0-3 1,-1 10 0,-1 3 244,1-11 0,-1 0 0,0 2 0,0 0-148,0 1 1,0 1 0,0 0 0,0 0 147,0-1 0,0-1 0,1 1 0,1-2 0,1 12 0,1-1 0,1-2 111,0-9 1,0-3-1,1 2-111,0 6 0,1 2 0,1-8 0,-1-8 0,0-6-1709,0 7-899,0-55 2608,0-22 0,0-18 0,0-12 0</inkml:trace>
  <inkml:trace contextRef="#ctx0" brushRef="#br0" timeOffset="9778">31678 4832 23813,'-15'-8'2339,"0"3"-1619,-2 10-1,-3 10-179,-4 9-180,-5 8-270,-1 4-90,-3-2 0,3-1 0,3-8 0,7-7 0,11-17 0,15-17 0,14-14 0,8-5 0,-3 7 0,2 0-357,13-11 1,4 2 356,-8 13 0,1 5 0,0 4 0,1 4-1578,1 4 0,-1 6 1578,-1 6 0,0 5-669,-2 8 1,-1 5 668,-4 7 0,-3 6-834,-3 5 0,-5 5 834,-5 5 0,-6 2 0,-6 4 0,-7 1-27,-6 1 1,-5-1 26,-7 0 0,-5-1 0,-1-9 0,-4 1 0,0-3 0,-2 2 0,-1-2 292,6-9 0,-1 0 0,2-5-292,-15 14 1114,26-6-1114,73-23 0,-17-8 0,4-2 558,6-5 0,6-3 0,0 0-558,-2 1 0,1 0 0,0 0-277,6 1 1,1 0 0,5 1 276,-12 1 0,4 1 0,1 0 0,0 0 0,-4 1-162,1-1 1,-3 1-1,-1 0 1,3 1-154,11 1 0,3 0 0,-2 1 1,-6 0-466,-8-1 1,-6 1-1,-1-1-4136,12 3 1,-4 1 3805,-16-3 1,-5 2 0,0 10-1,-24-2 1</inkml:trace>
  <inkml:trace contextRef="#ctx0" brushRef="#br0" timeOffset="10552">3947 11500 28581,'-35'0'0,"14"-5"0,19-3 0,32-9 0,31-4-699,-15 7 1,5 0 698,-9 4 0,2 1 0,2 0-370,6 0 1,1 0 0,1 1 369,3 0 0,1 1 0,3 2 0,-2 1 0,4 1 0,0 1 0,-4 1 0,-1-1 0,-3 0 0,1 1-90,12 1 0,1 0 1,-9 0-1642,-10-1 0,-6 2 1101,-7 2 0,-3 1-3058,16 7 1080,-32 4 2758,-23 3 0,-32-1 1,-13 1-1</inkml:trace>
  <inkml:trace contextRef="#ctx0" brushRef="#br0" timeOffset="10822">4475 11733 20835,'-51'22'809,"0"-1"1,0 0 0,3-1-1,0 0 1,-2 1-473,-1 1 0,-2 1 1,0-1-1,5-1-202,-9 3 0,4-1-135,4-1 0,-2 0 0,18-3 980,25-3-980,36-8 0,5-5 0,6-2-775,16-3 0,8-3 775,-16 1 0,6-1 0,3-1 0,1 0 0,-4 1-504,4-1 0,-2 0 0,0 0 0,3 0 504,2-2 0,2 1 0,2-2 0,1 1 0,-1 1 0,2-1 0,3 0 0,-1 1 0,-3 0 0,-6 0-377,5-1 1,-7 1-1,4 0 377,-1 1 0,5-1 0,-4 1 0,-11 2 0,-12 1 0,-8 1 0,6 2 812,-29 0-4590,-49 5 720,-11-4 3506,15 1 0,1 0 1,-21-2-1,-3 0 1</inkml:trace>
  <inkml:trace contextRef="#ctx0" brushRef="#br0" timeOffset="15365">8528 9355 24713,'-59'24'552,"0"0"1,23 9-1,-2 11 1,-1 6-1,0 5 1,0-1 0,2-5-1686,-1 1 1,0-2 0,1 0 0,1 3 0,-2 5 1132,7-8 0,-1 3 0,-1 3 0,0 1 0,1 3 0,1 1 0,3 1 0,2 2 0,5-6 0,2 3 0,0 1 0,3 1 0,0 2 0,2 0 0,1 0 0,1 0 0,2-1 0,1-2-120,2 2 0,2-1 1,2 0-1,2-1 0,0 1 1,1 0-1,1 0 1,-1 2-1,0 0 120,-2 2 0,0 1 0,-1 2 0,1 1 0,0 0 0,1 0 0,2-1 0,2-2 0,2-2 0,4-3-55,2 3 0,1-3 0,1-1 0,3-1 0,4-2 0,5-1 0,5-1 0,8 0-347,-5-15 0,7-1 0,4 0 1,4 0-1,4 0 0,3-2 1,2 1-1,1-2 0,1 0 0,0-2 1,0 0-1,-2-1 0,-2-1 1,-3-2-1,-2 0 373,9 5 1,-3-2 0,-2-3 0,-2-1 0,1-1-1,1-1 1,3 1 0,2 1 0,6 1 0,-15-7 0,4 2-1,2 1 1,3 0 0,1 1 0,2 0 0,0 1 0,2-1-1,0 0 1,0-1 0,0 0 0,-2-2 0,0-1 0,-2-1-1,-2-3 1,-2-1 0,-3-2 0,11-6 0,-1 0 0,0 1-1,1-1 1,-1 0 0,1 0 0,-1 0 0,1 1 0,-1-1-1</inkml:trace>
  <inkml:trace contextRef="#ctx0" brushRef="#br0" timeOffset="15642">17611 10361 20389,'7'-57'0,"-1"-1"0,0 1 0,0-1 0,1 0 0,14 8 0,5 4 0,3 2 0,2 3 326,8-17 0,4 4 0,11 20-326,-5 30 0,10 12 0,5 10 0,2 6 0,-1 2 0,-6-2-74,1 3 0,-5 1 0,0 4 0,1 5 1,3 5 73,-16-10 0,2 3 0,2 4 0,2 2 0,1 2 0,-1 2 0,0 0 0,-2 0 0,-1 0 0,-4-1 0,-3-1-24,6 9 0,-3-1 0,-4 0 0,-2 1 0,-1 0 0,1 3 0,0 3 24,-5-9 0,2 1 0,0 2 0,0 2 0,-1 0 0,0 1 0,-2 2 0,-3 0 0,-2 0 0,-3 1 0,-4 1 0,-2 3 0,-3 1 0,-2 0 0,-2 2 0,-1-1 0,-2-1 0,0 0 0,-1-2 0,0-1 0,1 2 0,-2-3 0,-1 0 0,-1-2 0,-1 1 0,-1 0 0,-1 2 0,-2 1-45,1-3 1,-2 2 0,0 2 0,-1 1 0,-2-1 0,0 1 0,-1-2 0,-1-1 0,-2-2 0,-1-4 44,-4 6 0,-2-3 0,-1-3 0,-2 0 0,-1-2 0,-1-1 0,-1 1-15,-3 8 0,-2-2 0,-1 0 0,-2-1 0,-3 1 0,-3 0-405,5-10 0,-3 1 0,-3 1 1,-1 0-1,-1-1 0,0 0 1,-1-1-1,2-2 0,1-2 8,-2 2 1,1-2 0,1-2 0,-1-1 0,0 0 0,-2 0 0,-1 2 411,-2 0 0,-2 1 0,-2 1 0,-1 1 0,0-2 0,1-1 0,2-3 0,2-3 0,-8 4 0,3-4 0,1-3 0,1 0 0,-1 0 0,2-2 0,-1 0 0,1 0 0,-1 1 0,0-1 0</inkml:trace>
  <inkml:trace contextRef="#ctx0" brushRef="#br0" timeOffset="16211">21851 14036 23903,'-27'13'2069,"5"1"-1529,5 2 269,9 4 181,5 1-720,3-1-270,0-2 0,-4-10 0,-2-1 0,1-9 0,-1-19 0,20-13 0,7-3-1696,-4 8 0,3-1 1696,14-17 0,13 7 0,8 26 0,15 9 0,2 8 0,-6 7-568,-18 4 1,-3 8 0,-1 2 0,3 0 567,6-4 0,5-2 0,0 2 0,-6 6 0,-13 9 0,-12 14 0,-12 12 0,-8 4 0,-4 1 0,-4-6 0,-3-4 0,-6-3 0,-4 0 0,-5 5-217,0-5 0,-4 5 1,-4 2-1,-2 2 1,-1-2-1,1-3 0,1-5 217,-1-1 0,0-6 0,0-1 0,-1-1 0,-2 3-94,0 0 0,-2 1 1,-1 1-1,-1-1 1,2-1-1,1-2 94,-6 6 0,0-1 0,3-4 0,4-1 0,5-4 0,3-2 0,3 1 0,-11 24 0,21-8 0,36-29 0,15-8 0,0-7 0,8-4 0,9-3 0,-6-3 0,9-3 0,6-1 0,3-2 0,2-1 0,-1 1 0,-3 0 0,-2 2 0,-2-1 0,1 0 0,0 0 0,1 0 0,3-1 0,3 1 0,-15 0 0,1 0 0,3-1 0,0 0 0,3 1 0,0-1 0,0 0 0,0 0 0,1 1 0,-2-1 0,0 2 0,-1-1 0,6 1 0,0-1 0,0 1 0,-1 1 0,0-1 0,-1 1 0,1 0 0,1 0 0,-1 1 0,2-1 0,-4 1 0,0 0 0,1 1 0,-1-1 0,1 1 0,1 0 0,-1 0 0,0 0 0,1 1 0,0 0 0,-1 0 0,-4 1 0,1 0 0,0-1 0,-1 2 0,1-1 0,0 1 0,0 0 0,0 0 0,0 0 0,0 0 0,-1 1 0,1 0-33,4 1 0,0-1 1,1 1-1,-1 1 0,0-1 1,0 1-1,0 0 0,0 1 1,-1-1-1,0 1 1,0 0-239,-2 0 1,0 0 0,-1 1 0,1 0 0,-1 0 0,0 0 0,0 0 0,-1 1 0,0 0 0,0 0 0,-1 0 270,3 0 0,-1 1 0,0 1 0,0-1 0,-1 1 0,0 0 0,-1 0 0,0 0 0,-1 0 0,-1 1 0,9 2 0,-1 0 0,0 0 0,-2 1 0,0 0 0,0 0 0,-1 0 0,0 0 0,-6 0 0,1 0 0,-1 0 0,1 0 0,0 0 0,-1 0 0,1 0 0,0 0 0</inkml:trace>
  <inkml:trace contextRef="#ctx0" brushRef="#br0" timeOffset="17847">3322 3480 18946,'-43'-18'989,"0"0"1,11 4-1,2-1-719,-9-4 0,4-1 1377,-4-6-1287,15-12 0,24 9 0,29-15-180,3 26 0,9 3-490,14-4 1,7 2 339,-11 6 0,3 0 0,2 2-329,-8 2 1,2 1-1,2 1 1,0 0 298,3 1 0,2 0 0,0 1 0,0 2-316,2 1 0,0 1 0,1 2 0,-1-1 316,-2 1 0,1 1 0,-1 0 0,-1 2-23,-3 0 1,-1 2-1,0 0 1,-2 0-30,11 3 0,-2 0 0,0 3 52,4 3 0,1 1 0,-5 1 70,2 2 1,-4 0-71,6 5 0,-6 0 0,-9 4 1264,-16-4-2164,-13-1 2177,-17-14-2806,-7 1-736,-11-12 2265,-2-9 0,-3-9 0,1-11 0</inkml:trace>
  <inkml:trace contextRef="#ctx0" brushRef="#br0" timeOffset="18223">4942 2754 22464,'-21'-24'1349,"9"6"-1169,4 6 0,19 7-90,12 3-90,18 8 0,16 10-251,-26-4 1,1 4 250,2 3 0,-1 2 0,1 3 0,-3 1 0,0 3 0,-2 2 45,-3 2 0,-1 2-45,-4 3 0,-2 2 0,-2 3 0,-5 3 0,-7-1 0,-3 4 0,-4 2 30,-5 3 0,-4 2 0,-4 2 15,-1-6 0,-3 3 0,-2-1 0,-1-3-361,-5 6 1,-2-3 0,-2-2 375,-1-4 0,-2-3 0,-1-3 164,-13 4 1,2-6-135,14-11 0,0-5 90,-8-3 0,5-11-90,12-25-90,13-37 0,14 17 0,6-5 0,1-8 0,3-6 0,0-2-638,2-5 0,0-2 0,-1 0 518,1-1 0,-1-1 0,-1 2-120,-1 5 0,-1 0 0,-2 6-210,-3 4 1,-2 5-361,-1 9 1,-2 3-960,-8-11 1769,-6 30 0,-13 26 0,-4 16 0</inkml:trace>
  <inkml:trace contextRef="#ctx0" brushRef="#br0" timeOffset="18791">2920 6728 17592,'4'-31'2159,"0"3"317,-2 3-2386,0 4 1002,0 8-1092,2 17 556,4 22-466,4 29-90,-6-10 0,0 8 0,0-1-468,-1-8 0,1-1 0,-2 3 468,2 17 0,-2 3 0,0-3 0,0 5 0,-2-3-119,0-15 1,-1 0-1,0-4 209,0 1 0,0-3-45,1 4 0,2-8 45,4-17 0,8-27-90,8-29 0,6-15 0,6-13 0,0 4 0,1 5 0,2-1 690,-9 8 0,3-5 0,1 1 0,1 9-690,18-5 0,-2 12-418,-15 10 1,-1 7 417,6 2 0,-5 12-17,-5 32 17,-15 29 0,-19-17 0,-7 6 0,-1-2-569,-3 11 1,-4 1 568,-1-5 0,-3 3 0,-2-5 0,-5 3 0,-2-6 0,0-3 0,0-3 0,1-8 0,-1-2-45,4-6 0,-1-4-227,-3-8 0,-1-7-537,-10-7-451,-3-31-808,26-22 2068,13 14 0,3-3 0,4-6 0,3-2 0,2-6 0,-1 0 0</inkml:trace>
  <inkml:trace contextRef="#ctx0" brushRef="#br0" timeOffset="18963">3732 6702 16251,'31'-29'1350,"-3"7"1451,-6 12-2711,-3 19 90,11 48-225,-18-26 0,-1 4-306,3 10 1,1 7 0,-1-4-595,-2 0 1,0-1 944,4 14 0,-2-2 0,-6-25 0,0-2 0,6 25 0</inkml:trace>
  <inkml:trace contextRef="#ctx0" brushRef="#br0" timeOffset="19110">4040 5569 22273,'-21'-35'-13,"0"0"0,-29 74 0,40-1 0,8 7 1,-1 0-1,1 0 0</inkml:trace>
  <inkml:trace contextRef="#ctx0" brushRef="#br0" timeOffset="19412">4495 6001 25163,'9'-10'1889,"-3"0"-1800,-5 4 91,3 10-180,1 17 90,5 17-90,2 20-249,-6-24 1,0 2 248,1 1 0,-1 3 0,-2 8 0,0 0 180,0 15 0,-2 0-90,-1-60 270,10-35 0,8-25-360,4 13 0,7-4 0,-2 2-76,-6 3 1,-1 0-1,6 4 76,13-1 0,7 4 0,-5 16-598,17 28 283,-18 5 1,-4 5-1125,10 25 314,-25-15 1,-3 2 1124,-2 2 0,-3 3 0,-2 5 0,-2 3 0,-2 1 0,0-1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56:04.190"/>
    </inkml:context>
    <inkml:brush xml:id="br0">
      <inkml:brushProperty name="width" value="0.09071" units="cm"/>
      <inkml:brushProperty name="height" value="0.09071" units="cm"/>
      <inkml:brushProperty name="color" value="#00B050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11407 3201 18710,'-47'0'2699,"25"0"-81,-7 0-2618,35 0 1232,13 0-1232,22 7 0,9 4 0,-1-4 0,4 2-15,-1 0 1,5 2-1,6 1 15,-3-3 0,8 1 0,1 0 0,0 0 0,-7-1 4,-8-1 1,-4-1-1,0 1 1,4 0-5,8 1 0,7 0 0,1 1 0,-4-1 0,-9 0 0,-6-1 0,-7-1 0,-1 0 0,16 2 0,-2 0 0,-9 0 0,-3 0 0,-7-2 0,-3-1 0,20 2-2069,-11-4 2069,-45-29 0,-13 10 0,-38-21 0</inkml:trace>
  <inkml:trace contextRef="#ctx0" brushRef="#br0" timeOffset="505">11541 3272 25612,'-27'-36'2159,"3"1"-1349,7 1-810,9 4 0,2 5 0,6 4 0,-3 10 0,2 9 0,-10 53 0,2 11-1491,-1-4 0,-2 6 1491,1-1 0,-2 5 0,1-14 0,-2 7 0,0 1 0,1-3 0,-1 5 0,1-3 0,-1 3 0,0-4 0,-1 3 0,0 1 0,0-3-308,2-8 0,0 0 0,1-2 1,0-3 307,1-3 0,1-2 0,-1 0 0,-1 6 0,-1 2 0,4-10 0,2 6 0,28-68 0,7-14 0,6-7 0,3-5 0,3-1-114,-6 12 0,3 0 1,0 6 113,11 2 0,2 7 0,3 4 0,4 8 119,-2 10 1,4 7 0,-1 6-120,0 10 0,-2 7 0,0 2 0,1-1 0,-2 3 0,-4 4-598,-6 6 1,-4 4-1,-9 0 598,-5 8 0,-11 3 0,-10-7 0,-6 4 0,-6 0-182,-7-1 1,-6-1 0,-1 0 181,-1-1 0,-2 0 0,-3-3 0,-4-6 0,-4-3 0,1-5 0,-5-2 0,-1-4 0,-10 2 0,-1-4 918,16-9 1,0-4-919,-12 1 0,2-5 0,8-5-3054,-8-34 1165,32 4 2161,10-15 0,6-5 1,16-14-1,-3 14 0,1-1 1</inkml:trace>
  <inkml:trace contextRef="#ctx0" brushRef="#br0" timeOffset="1189">14083 3526 23903,'0'-37'2789,"0"14"-2160,7 1 1,25 17 0,15 6-1253,11-2 1,9 1 0,-1 1 622,-8-1 0,-1 0 0,3 0-509,-3 0 0,4 0 0,-1 0 0,-8 0 509,8 0 0,-6 0 0,-3 0 0,0 0-137,5-4 0,-3-1 92,-18 3 1,-3-3-1817,8-11 0,-9-3 331,-22-1-2337,-43-23 1798,-21 23 1378,10 8 1,-2 2 285,3 5 0,0 2 1664,-5 1 1,-1 0 584,-1 1 0,-4 2-675,6 1 0,-4 1 1,3-1-586,-5-1 1,-1-1-76,5 3 1,-4-1 0,8 0-195,11-2 0,4 0 1345,-10-2 0,4 2-1660,4 11 0,10 15 0,1 11 0,4 4 0,0 7 0,0 6-464,0 1 1,-2 7 0,1 5 0,-1 0-1,1-3 464,2-4 0,1-1 0,-1 0 0,1 0 0,0 0 0,-1 1 0,-1 2 0,1-1 0,1-2 0,2-4 0,-3 14 0,2-4 0,4-10-470,4-12 0,2-7 470,-3 24 499,21-46-499,14-34 0,20-21-272,-13 15 1,3 0 271,8-3 0,2 1 0,5 3 0,2 2 0,3 4 0,0 5 0,-1 6 0,0 7 0,-2 4 0,0 10 0,-9 11 0,0 9 0,-4 1 587,5 8 0,-4 5-587,-7-3 0,-2 5 0,-5-1 0,-5 11 0,-7-1 0,-5 1 0,-6 0 0,-4-2 0,-8 2 136,-7-9 0,-5 0 0,-5-2-136,-2-4 0,-3-3 0,-2-1 0,1 1 0,-2-2 0,-1-4-744,-15 6 0,0-9 744,16-15 0,1-4-1529,-27 8-899,4-11 2412,7-6 0,3-6 0,3-1 0</inkml:trace>
  <inkml:trace contextRef="#ctx0" brushRef="#br0" timeOffset="1911">11468 7693 21655,'11'-44'1499,"0"0"0,-4 12 0,-1-1-285,2-25 1,-8 1-1215,-13 21 0,-4 4 0,-14-22-347,-30 48 347,32 27 0,-1 12-488,3 2 1,-2 8 0,0 4 0,2-2 487,-5 8 0,2 0 0,0 4-357,5-10 0,-1 2 0,-1 3 0,2 1 0,2 1 357,1 4 0,2 1 0,2 1 0,1 1 0,2 0 0,3 0 0,1 1 0,2 0 0,2 0 0,-1 0 0,1-1 0,-1 0 0,1 0 0,3-1 0,3-1 0,4 7 0,3-1 0,4-2 0,2-7 0,5-4 0,3-5 0,2-3 0,1-1 0,3-2 0,5-3 0,14 4 0,7-3 0,-1-5 0,-11-10 0,-1-4 0,3-2-74,10 2 0,4-2 0,-1-9 74,-7-12 0,-1-8 0,-4-6 0,11-20 0,-6-9 0,-1 2 0,-12-7 0,-26 0 0,-12-7 0,-6 6 0,-7 4 0,-10 3 0,-11-1 0,-8-1 0,-1 8 0,-1 10 0,-2 7-149,5 4 1,-3 1 0,3 4 148,-2 5 0,0 7 0,-13 8 0,2 8-765,9 6 1,4 5-136,0 2 1,7 4-226,12 4 1,9 2 1124,16 21 0,21-1 0,10 1 0</inkml:trace>
  <inkml:trace contextRef="#ctx0" brushRef="#br0" timeOffset="2267">13348 7785 26842,'8'-45'53,"1"1"1,-1-1 0,-1-6 0,0-1 0,-3 4-54,-3 0 0,-3 3 0,-1-6 0,-9 16 0,-42 53 0,28 7 0,2 10-972,-1 10 0,0 10 0,0 5 0,3-3 972,0 6 0,3-2 0,1 5 0,3-13 0,1 4 0,-1 1 0,2-1 0,1-3 0,2-2 0,1-2 0,2-1 0,3 3 0,2 0 0,1 3 0,3 1 0,1-2 0,0-2-161,4 13 0,3-3 0,2 0 161,0-6 0,2 2 0,3-2 0,7-7 135,15 2 1,7-9 0,5-7-136,2-10 0,5-8 0,0-3 0,-1 1 0,0-4 0,0-7 0,-3-10 0,0-8 0,-6-7 0,-10-9 0,-5-7 0,-6-3 0,-10-2 0,-5-3 0,-4-1 0,5-20 0,-12 1 0,-19 2 0,-16 9-330,-3 31 0,-8 7 1,0 4-526,-11 1 1,-2 7 134,4 5 1,-4 3-1,2 6-468,10 4 0,2 5 0,0 2 1188,-2 3 0,0 2 0,0 2 0,-1 3 0,0 1 0,1 2 0,-1 3 0,0 0 0,1-1 0</inkml:trace>
  <inkml:trace contextRef="#ctx0" brushRef="#br0" timeOffset="2805">7500 10290 24263,'-55'3'569,"0"0"1,4 2 0,-2-1 15,-10-3-1,2-1-575,20 2 0,1 1 216,-7-3 0,5 0-225,5 0 313,28-5-313,39-4 0,23-1 0,5-1 0,8-1-735,-13 3 1,5 0 0,5-1 0,6 1 734,-17 3 0,4 0 0,3 1 0,2-1 0,3 1 0,0 0 0,2 0 0,1 1-201,-8 0 1,3 1 0,0-1 0,2 1 0,1 1 0,0-1 0,1 1 0,1-1 0,-1 1 0,1-1 0,-2 1 200,-2-1 0,-1 0 0,1 1 0,-1-1 0,1 1 0,1-1 0,-1 1 0,1-1 0,-1 1 0,2 0 0,-1 1 0,1-1-102,-1 1 1,1 0-1,1 1 1,0-1-1,1 1 1,0-1-1,-1 1 1,1 0-1,-2 0 1,0 1-1,-1-1 1,-1 1-1,-1-1 102,5 1 0,-1 0 0,-1 0 0,-1 1 0,-1-1 0,0 1 0,0 0 0,0-1 0,0 1 0,1 0-104,0 0 1,0 1-1,-1-1 1,1 0 0,-1 0-1,2 1 1,0 0-1,1 0 1,1 0 0,3 0 103,-10 1 0,1-1 0,2 1 0,0 0 0,2 0 0,0 0 0,0 1 0,1-1 0,0 1 0,1 0 0,-1-1 0,-1 1 0,0 0 0,0 0-3,-2 0 0,0-1 0,-1 1 0,1 0 0,-1 0 0,0 0 0,1 0 0,-1 0 0,1 0 1,0 1-1,0-1 0,1 0 0,1 1 0,0 0 3,-3-1 0,1 0 0,1 1 0,0 0 0,1 0 0,1-1 0,-1 1 0,1 0 0,-1 0 0,1 0 0,-1 0 0,-1 1 0,0-1 0,0 0 0,-2 0 0,0 0 0,5 1 0,1 0 0,-1 1 0,0-1 0,-1 0 0,-1 0 0,0 1 0,0-1 0,-2 0 0,0 1 0,0-1 0,-2 0 0,0 0 0,7 1 0,-1 0 0,0 0 0,-1 0 0,-1 0 0,-1-1 0,-2 1 0,-1 0 0,-2-1 0,-2 0 0,15 3 0,-3-1 0,-2 1 0,-2-1 0,-4-1 0,-1 1 0,8 1 0,-2-1 0,-5 0 0,-6-1 0,12 0 0,-9-1 0,-21-3 0,-3 0-1684,17 0 1684,-60-4 0,-38 0 0,12 0 0,1 0 0</inkml:trace>
  <inkml:trace contextRef="#ctx0" brushRef="#br0" timeOffset="3393">6538 8237 21205,'-23'0'1709,"3"0"-1259,4 0 89,7 0 91,4 0 899,5 0-809,11 7-1,11 1-179,18-2 0,10-3-540,-2-2 0,5-1 0,5-1-679,-3-2 1,6-2-1,3-1 1,-1 1 0,-3-1 678,-1 2 0,-2-1 0,-1 1 0,2-2 0,-4 1 0,2-1 0,0-1 0,-3 1 0,-6 1-55,15 0 0,-5 0 55,-10 2 0,0-1 0,-3 2-125,3 0 1,-3 0 124,8 0 0,-4 0 0,4 2-630,-23 0 2316,-12-5-3216,-27 0-20,-17-8-609,-5 4 0,-4-2 2159,-23-10 0,16 7 0,-1 0 0,12 2 0,-1-1 0</inkml:trace>
  <inkml:trace contextRef="#ctx0" brushRef="#br0" timeOffset="3605">7281 7510 23184,'-12'-33'3598,"5"-7"-3059,-2 17 1,8 2-300,-4 52 0,-3 37 0,1-5-978,2-10 0,1 4 738,0-1 0,-1 12 0,0 4 0,1-1 0,1-9 0,0-2 0,1-6 0,0 3-360,1-1 0,0 3 1,0-1-1,1-4-630,-1-3 1,1-3 0,1-2 745,-1 1 1,0-2 0,0 1 0,0-2 0,0 1 0,0-1 0,0 21 0,0 0 0</inkml:trace>
  <inkml:trace contextRef="#ctx0" brushRef="#br0" timeOffset="20109">9583 11774 23094,'-13'-47'4587,"3"16"-3867,0-5-540,3 23-180,6 16 0,-2 23 0,2 25 0,2 15 0,-2-18 0,0 5 0,0 3 0,0-1-503,0 2 0,0-1 0,0 2 0,0 1 503,0-4 0,0 1 0,0 1 0,0-2 0,0-2 0,0 16 0,-1-4 0,1 0 0,1-1 0,0 0 0,0-1-909,0-5 1,0 0-1,0-1 909,1-4 0,1-2 0,-1 0 0,1 14 0,1 0-187,0-18 1,1 0 0,0-3-669,1 0 1,1-3-1873,3 7 1,3-12 2726,4-29 0,11-27 0,-4-29 0</inkml:trace>
  <inkml:trace contextRef="#ctx0" brushRef="#br0" timeOffset="20225">10684 12104 20395,'37'-35'210,"-8"13"0,6-2 0</inkml:trace>
  <inkml:trace contextRef="#ctx0" brushRef="#br0" timeOffset="20693">10834 12013 24443,'25'6'3418,"-5"15"-2788,-9 17-540,-6 5-90,-5-10 0,-9-23 0,1-20 0,-6-21 0,4-33 0,6 10 0,1 18 0,4-1 0,13-6 0,10 3 0,21 9 0,8 6 0,-11 6 0,2 1 0,0 7-148,2 5 1,0 6-1,-1 9 148,1 12 0,-2 9 0,-7 3 0,-5 4 0,-8 8 0,-6 14 0,-4 9 0,-7-3 0,-8 0 0,-11 2 0,-2-16 0,-6 6 0,-4 3 0,-1-2 0,1-7 0,-9 6 0,-1-7 0,-1 2 0,3-4 0,-1 1 0,0-1 0,2-8 0,-12 6 0,4-10-1129,-1-3 1129,14-13 0,24-16 0,17-10 0,34-17 0,-15 10 0,3 0-288,8-2 0,3 0 288,9-1 0,6 1-162,-15 5 1,4 1-1,2 0 1,1 0 161,4 0 0,0 0 0,2 0 0,-1 1 0,-1 0 0,0 1 0,1 0 0,-1 1 0,5 0 0,1 0 0,-2 2 0,-8 0 0,4 1 0,-4 1 0,-8 1 0,0 1 0,-7-1 970,9-1-3038,-16-3-2160,-51-10 4228,-10-1 0,-21-7 0,8 3 0</inkml:trace>
  <inkml:trace contextRef="#ctx0" brushRef="#br0" timeOffset="20975">13283 11195 21607,'3'-36'1394,"0"0"1,1-28 424,-2 39-1819,-2 41 0,2 19 0,1 17-233,1-4 0,1 13 0,0 7 0,1 4 1,-1 0-1,1-4 233,-2-6 0,1-1 0,0 0 0,0 1 0,-1 1 0,1 1-232,0-1 1,1 4-1,-1 0 1,0 1 0,0-2-1,0-2 1,-1-3 231,0 5 0,0-1 0,0-4 0,-1-4 0,-1-7-450,0 14 0,-2-8-1168,-4-6 0,-1-1 1618,-1-6 0,-3-2 0,-5-6 0,-2-2 0,-2-3 0,0 0 0</inkml:trace>
  <inkml:trace contextRef="#ctx0" brushRef="#br0" timeOffset="34215">24905 1290 16887,'-11'-3'5217,"5"-1"-4767,-1 1 180,6-2 89,-3 2-449,4 1 0,0-1 0,0 0 360,0-4-1,0 4 1,-3-2-450,2 5 0,-8 0-90,7 0-1,-9 0-89,3 0 0,-8 9 0,-5 5 0,-16 29 0,8-1 0,8-13 0,2 4 0,0 25 0,5 3 0,5-21 0,3 2-178,0 10 0,2 7 0,5-4 178,9 4 0,5-4 0,-1 1 0,3-1 45,14 6 0,4-7-45,-13-25 0,1-4 0,8 8 0,1-5 0,15-3 0,0-12 0,1-13 0,3-13 0,-5-19 0,0-6-275,-17 13 0,-2-2 320,16-17 0,-4-6 0,-19 5 0,-6 0 0,-3 10-1,-2 1 1,-1-13 0,-1 1-45,-3-13 90,-4 1-90,0 5 0,0-1 505,-4 6-505,-2-14 0,-5 18 0,-3-10 0,0 21 0,-4 0 580,-3 5-580,-5 2 0,-3 6 0,-5 5 0,-2 5 0,-3 5 0,-18 2 0,14 3 0,-10 0 0,21 9-90,2 3 90,3 10-90,-8 10-90,12-4-89,-4 4-721,14 0 181,7-7-1890,3 18 2699,3-1 0,1 0 0,2 0 0</inkml:trace>
  <inkml:trace contextRef="#ctx0" brushRef="#br0" timeOffset="34755">26046 1407 21835,'-13'-18'2338,"3"2"-2068,0 6-90,6 3-90,-4 4 0,8 1-90,-4 2 0,4-2 90,0-6 0,0 2 0,0-10 90,-5 0-90,-4 0 89,-16 1-89,-1 10 0,-12 12 0,3 8-90,-3 16 90,2 9-90,4 11 0,7 10-248,16-27 0,2 1 248,2 2 0,2 0 0,2 1 0,2 0 0,7 13 0,3-1 0,-1-13 0,4-2 0,20 17 0,7-6 0,-11-25 0,2-4 0,13 3 0,3-5-45,-13-11 0,1-5-213,10-8 1,0-6 122,-2-9 0,-2-3-45,-2 1 1,-3-3-1,-6-5 0,-6-1-360,-1-16 0,-6 2-89,-6 1-181,-3 3-2698,-5-17 2729,-3 15 0,-1-12 0,0 18 0</inkml:trace>
  <inkml:trace contextRef="#ctx0" brushRef="#br0" timeOffset="35019">26468 1214 20845,'0'-36'3868,"0"-13"-2879,0 5-719,0 3-90,0 15-90,0 16 0,0 2 90,0 5-90,5 24 0,4 24 0,0 17-90,-3-5 0,0 9 0,-1 4 0,0-3-505,0-2 1,0-1 0,0 1 0,0 0 468,-2-8 0,0 2 0,-1-1 0,1-2 0,-2-5-84,0 5 0,-2-6 0,1-5-105,0-4 1,0-3-541,0 4 1,0-3-406,0 7-809,-5-5-7852,-2-39 9320,-7-20 1,1-13-1,-1-10 1</inkml:trace>
  <inkml:trace contextRef="#ctx0" brushRef="#br0" timeOffset="35257">26249 1514 22284,'-25'-21'1889,"3"1"-1799,7 7 0,7 3 0,5 2-270,51 6-90,-5-1-45,17 3 1,7 0-1,-9 0 0,-1 0 225,0 1 0,0-2-405,10 0 1,-6-2-856,-10-3-718,12-2 2068,-51-1 0,-7 1 0,-5-2 0</inkml:trace>
  <inkml:trace contextRef="#ctx0" brushRef="#br0" timeOffset="36065">24584 3089 22554,'-51'0'1889,"2"0"-1349,6-5-1,7 0 361,2-10-540,18 6 89,1-5-89,22 6 90,26-9-270,14 1-135,-5 2 0,4 1-790,7-1 0,3-1 775,-8 3 0,2-1 0,2 1 0,8-3 0,2 1 0,2-1-513,-10 3 1,3 1 0,0-1 0,2 1 482,3-1 0,2-1 0,1 1 0,0 1-446,-9 2 0,1 0 0,0 0 0,0 1 0,1-1 446,1 1 0,0-1 0,1 1 0,0 0 0,-1 1-211,1-1 0,-1 1 1,0 1-1,0-1 1,0 1 210,-3 1 0,-2 0 0,1 0 0,0 0 0,2 0 0,7 0 0,2-1 0,0 1 0,-2 1 0,-4 0 0,-5 0 0,-4 2 0,-1-1 0,1 0 0,5-1 0,2-1 0,-2 1 0,-6 0 0,13 1 0,-9 1 629,10-3-629,3 0 1169,-59 5-1889,-8-3 2329,-26 3-2958,-12 0-360,-4 9 0,-7 3 1709,-14 1 0,-3 1 0,21-2 0,-1 1 0,0 0 0,-4-1 0,1 0 0,0 0 0</inkml:trace>
  <inkml:trace contextRef="#ctx0" brushRef="#br0" timeOffset="36631">24161 3506 15352,'-64'13'1349,"10"-5"1787,10 1-2686,31-8 1433,15 3-1523,38-11 0,25-3-275,-20 0 0,7-3 94,-4 3 1,6-2 0,2 0 0,-1 0-120,7-2 0,-1 1 0,10-3-49,-18 6 0,7-2 0,5-1 1,3 0-1,2 0 0,-1 0 1,-2 1-1,-3 1 104,-4 1 1,-3 0 0,-1 1 0,0 1-1,2-1 1,1 0 0,5-1-116,-9 2 0,2 0 0,4-1 0,0 0 0,3-1 0,-1 1 0,0 0 0,0 0 0,-2 1 0,-2 0 0,-3 0 0,15-1 0,-3 0 0,-1 1 0,-2 1 0,-1-1 0,-2 1 0,-1 0 0,1 0 0,-1 1 0,-2-1 0,-1 1 0,-4 0 0,-2 0 0,20-3 0,-6 1 0,-12 1 0,2-1 151,-8 1-151,-20 4-270,-3 1-2698,-22 2 2139,-4 0-1869,-3 4 3303,-5-3 0,4 4 0,-5-5 0</inkml:trace>
  <inkml:trace contextRef="#ctx0" brushRef="#br0" timeOffset="37239">24519 5462 16039,'-53'-11'779,"0"0"1,2 0-1,2 1-644,5 0 0,1-1 1569,-9-1 1,5 0-1435,2 0 1385,34-2-1565,66 16-45,-2-2 0,5 1-154,6 1 1,4 1 108,-18-3 0,3 0 0,3 0 0,4-1 0,6-1 0,0 1 0,-3 0-90,2 1 0,-4-1 0,3 1-199,-5-1 0,2 0 0,-1-1 0,-6 1-161,11 1 1,-6 0-181,-12 0 1,-3 0-1372,19 0 2001,-43 0 0,-34 0 0,-28 0 0</inkml:trace>
  <inkml:trace contextRef="#ctx0" brushRef="#br0" timeOffset="37650">24287 5269 25163,'-59'5'1259,"6"-4"-1169,12 8 90,11-8-90,8 10 90,6-2 89,-14 33-269,4-2 45,6-8 0,-3 3 0,-4 7 0,1 0-166,5-12 1,-1 0 209,-10 15 1,2-3 0,1-6-3317,0 3 3317,21-28-90,4 2 0,28 0 90,12 1-90,25-6 0,9-3-844,-11-3 0,2 0 844,-3 0 0,3-1 0,2 3 0,-11 1 0,1 2 0,-1 1 0,-2 1 0,0 1 0,-1 2 0,0 2 0,12 3 0,1 2 0,-6 2-264,-7 7 1,-7 3 263,-4-3 0,-7 7 665,-14 7 1,-6 6-1,-5-3-620,-3-4 0,-6 1 0,-8 25 0,-10-5 0,-4-33 0,-4-5 0,0 1 0,-1-2 0,1-3 0,-1-1-45,-29 11 0,6-7 0,6-13 0,9-3-90,10-7-180,5 0 1045,13 0-2034,2-2 776,8-5-2216,8-9 2851,6-9 0,18-6 0,8-5 0</inkml:trace>
  <inkml:trace contextRef="#ctx0" brushRef="#br0" timeOffset="37934">26569 5345 26152,'15'-57'-180,"-1"0"0,1 0 0,34 21 0,10 4 180,-22 0 0,0-6 0,2 2 0,2 13-629,12 15 1,2 13 0,-2 0 493,15-6 0,-3 3-630,-9 6 1,-4 0 414,-16-5 1,-1 1 349,7 5 0,-5-1 0,-19-2 0,-8-2 0</inkml:trace>
  <inkml:trace contextRef="#ctx0" brushRef="#br0" timeOffset="38295">26744 5025 12923,'-55'0'2879,"6"0"-168,12 0-2621,11 0 270,8 9-121,2 33 1,1 24 0,1-4-44,0-6 1,0 4-197,1-6 0,-1 10 0,0 4 0,0-3 0,2-8 30,0-5 0,2-7 0,0 4 15,-1 2 0,-1 3 0,1-1 0,2-7 344,2 1 0,0-4-300,0 3 1,2-5 2759,7-6-2669,23-26-90,10-18 45,-3-6 0,5-5-377,1-3 1,5-3 0,-2 1 241,9-5 0,1 1 60,4 3 0,5-1 0,-5 5-15,-9 7 0,-2 5 0,10 4 0,-5 8 45,4 24 853,-11 25-943,-25-19 0,-5 2 0,-2 5 0,-4 1 0,0 2 0,-4 3 0,-12 17 0,-4 1 0,5-17 0,-2 0-998,-8 12 0,-4-2 593,6-22 1,-2-2-271,1-2 1,-3 1 672,-15 10 1,-5-1 0,10-10-1,-2-1 1,-13 9 0,0-1-1</inkml:trace>
  <inkml:trace contextRef="#ctx0" brushRef="#br0" timeOffset="39324">24925 8201 22104,'2'-32'3328,"-5"-22"-2788,-4 9 45,0 6-1,-9 5-2260,-32 16 1,-8 12 1809,20 2 1,-2 9-81,1 15 0,-7 11 0,-3 8 0,4 3 0,6-1-185,4 7 0,6 3 0,3 2 0,0 5 131,1-7 0,-1 5 0,0 2 0,2 0 0,2 0 0,4-4 0,0 8 0,5-2 0,3-1 0,4 0-453,3-1 1,3-1-1,3-1 1,4-4 452,5-2 0,4-3 0,3-2 0,1 0 0,3-2 0,6-1-92,3-4 1,5-1 0,4-2 0,2-3-22,0-6 1,2-2 0,3-4-1,0-1 45,8 0 1,2-1 0,1-4-1,-4-5 38,4-3 0,-2-6 0,-5-5 75,13-12 0,-12-9-45,-27 1 0,-9-3 360,2-34-315,-23 28 0,-6-1 759,-7 1 1,-7 2-775,-9 4 0,-7 2 0,-3 3-60,-4 4 0,-3 3 0,-2 3-247,-11-1 1,-3 3-1,2 4 7,12 5 0,3 3 1,2 4-316,-14 6 0,9 6 947,-1 19-2251,21 5 324,16 2 1565,19 1 0,18-4 0,10-2 0</inkml:trace>
  <inkml:trace contextRef="#ctx0" brushRef="#br0" timeOffset="39693">26533 8262 26242,'13'-52'210,"0"-1"0,-3 4 0,-3 2-165,-4 9 0,-4 2 359,-6-2 1,-3 4-45,-10-3-180,-18 13-45,5 49 0,0 18-135,4 0 0,1 6-856,1 1 0,-1 6 0,2 6 856,10-13 0,1 5 0,2 2 0,1 0 0,1-3-323,-1 2 1,2-2 0,1 0 0,2 6 322,2-1 0,2 6 0,0 3 0,2-1 0,2-2 0,2-7 0,2-2 0,3-5 0,1-1 0,3 2-90,3 11 0,2 3 0,3-2 0,2-8-60,3-7 0,3-6 0,7-4-53,6-4 1,8-2 0,3-4 0,-4-8-137,0-8 1,-2-8-1,1-1 339,12 2 0,2-1 0,-10-13 0,-10-28 0,-13-10 0,-17 4 0,-8 0 0,-5 0 0,-5 1-229,-4 1 0,-6 3 94,-3 3 0,-7 4-630,-20-1 1,-5 6 224,9 9 1,-2 6-271,-17 3 1,0 7-406,11 10 1,2 6 1214,-3 6 0,-1 6 0,-2 4 0,0 4 0,17-10 0,0 1 0,0 0 0</inkml:trace>
  <inkml:trace contextRef="#ctx0" brushRef="#br0" timeOffset="40133">21936 11322 19502,'-47'4'749,"0"0"1,5 2-1,2 0 1385,-24-5-1954,19 3 90,22-4 880,19 0-790,34-7-225,-2 0 0,8-3-566,9-2 1,10-2 0,4-1-1,-2 0 476,-4 1 0,-1 1 0,2-1 0,8-1-201,-12 3 1,4 0 0,5 0-1,2-1 1,2-1 0,1 1 0,-2 1-1,-1 0 1,-4 0 155,2 1 0,-2 0 0,-2 1 0,0 0 0,0 0 0,3 0 0,2-1-178,0 1 0,2-1 0,3 0 0,0 0 0,1 0 1,1 0-1,-2 0 0,-1 1 0,-3 1 178,7-2 0,-2 1 0,-1 1 0,-1 0 0,0 0 0,1 0 0,1-1-134,-6 2 0,0 0 0,0 0 0,1 0 1,0 0-1,0 0 0,0 1 0,0-1 134,1 0 0,1 0 0,-1-1 0,1 1 0,0 1 0,0-1 0,0 0 0,0 0-15,1 1 1,0 0 0,0-1 0,1 1 0,-1 0 0,1 0 0,-1 1 0,0-1 14,0 0 0,0 1 0,0-1 0,0 1 0,0-1 0,0 1 0,-1 0 0,1 0 0,-1 0 0,-1 1 0,1 0 0,-1-1 0,0 1 0,0 1 0,0-1 0,0 0 0,-3 1 0,0 0 0,0 1 0,0-1 0,-1 1 0,0-1 0,0 1 0,0 0 0,4 0 0,1 0 0,-1 0 0,0 0 0,0 0 0,-1 1 0,-1-1 0,6 1 0,-2 1 0,-1 0 0,1 0 0,0 0 0,2 0 40,-5 0 1,3 0 0,1 0-1,-1 0 1,-1 1 0,-2-1-1,-3 1-40,2 0 0,-3 0 0,-2 0 0,0 0 0,2 0 0,4 0 0,4 0 0,-1 0 0,-5 0 0,-6 0 0,-3 0 0,-7 0 0,-2 0 0,8 0 0,-5 0 706,17 0-2595,-44 0 1889,-70-11 0,14 7 0,-4 0 0,-2-1 0,1-1 0,-1 0 0</inkml:trace>
  <inkml:trace contextRef="#ctx0" brushRef="#br0" timeOffset="40649">21579 9457 16161,'-31'-17'989,"1"0"1,-9-1 0,1 1 1811,-16-5-2307,19 10 1,6 1-495,20 4 1409,15 1-1409,42 10 0,-13-3 0,5-1-470,14-1 1,7-3-1,0 0 470,-9 0 0,-1-2 0,3-1 0,1 1 0,2-1 0,2-1 0,-1-1 309,0-2 1,0-1 0,-1 0 0,-1 1-310,10-2 0,-2 1 0,1 0-68,-11 0 1,2 0 0,-3-1-1,-5 3-337,8 0 1,-7 1-766,10-5-89,-59 12 1259,-43-5 0,7 0 0,3 3 0,0-1 0</inkml:trace>
  <inkml:trace contextRef="#ctx0" brushRef="#br0" timeOffset="40833">22127 8801 24173,'-33'-41'2968,"5"3"-2608,6 10 360,7 3-540,7 23-180,4 15-135,5 29 0,2 16-555,-5 2 1,-1 6-1,0 1-113,1-15 0,1-1 0,-2 3 0,-1 3 803,-1-1 0,-2 6 0,0 1 0,-2 1 0,1-2 0,0-5 0,0 4 0,-1-5 0,0-1 0,0 3 0,-2 4 0,1-1 0,-1 0 0,1 0 0,-1 0 0</inkml:trace>
  <inkml:trace contextRef="#ctx0" brushRef="#br0" timeOffset="43250">30289 1707 17067,'0'-13'6207,"0"2"-5847,0 1 89,0 3 271,0-3-540,0 2 0,0-5 0,0 3 179,0-4-179,0-7-90,0 0-90,0-9 90,0 2-90,-12-21 0,-2 10 0,-14-13 0,1 17 0,-20-8 0,-7 11 0,-3 6 0,0 15 0,0 15 0,14 4 0,-10 8 0,19 2 0,3 4 0,-17 22 0,22-19 0,-1 3 0,-6 6 0,-2 1 0,4 1 0,1-1 0,-8 8 0,16-5 0,18-18 0,6-2 0,9 10 0,-1-9 0,9 3 0,-4-7 90,5 0-90,2 3 0,9 0-90,3 2 180,25 7-180,-10-7 90,-16-7 0,-1-2 0,15 5 0,-2-3 90,-5-6-90,-5 5 0,19 1 0,-22 3-90,26 13 90,-21 0 0,-2 0 0,-6 0 0,-10-8 90,-5-1-180,-2 0 90,0 12 90,-5-7-180,-1 10 90,-5-7 90,-1 2-180,-3 3 180,-4 3-90,-10 18 0,-1-12 0,-8 12 0,0-16 0,-4-2 0,-7-3 0,-2 0 0,-5-5 0,1-3 90,-4-4-90,6-11 0,3-3 0,7-7 0,5-2 0,-3-15 0,10-2 0,2-16 0,13 2 0,6-1 0,8-26-269,-3 15 1,2-2 268,4 8 0,1 0-346,0-3 0,2 0 346,2-4 0,1 0 0,-1-1 0,1 0 0,-1 0 0,0-1 0,-1 2 0,-1-1 45,3-13 0,-1 1-45,-5 16 0,-1 1 0,2-7 0,-1 4 0,-1-3-90,0 3-180,-7 20-1979,0 1 2373,-10 37 1,-4 7 0,-5 21 0</inkml:trace>
  <inkml:trace contextRef="#ctx0" brushRef="#br0" timeOffset="44035">32437 1681 21385,'8'-45'899,"-1"0"1,1 0-1,3-14 1,-4 15-900,-7 33 90,0 38-90,-7 0 45,-11 33 0,-4 5-45,-4-6-229,1 0 0,-1-5 229,2-21 112,-5-2-22,-5-6-90,-5-7 0,-3-8 0,-3-5 0,13-12 0,-1-4 0,-16-10 0,16 3 0,1-4 0,-9-16 0,3-5 0,7-3 0,7-2 0,6-3 0,5 2 90,7 1-90,3 5 0,6 2 90,5 6 255,5 2-345,16-2 0,-4 10 0,14 1 90,-3 14-90,-3 5 0,3 5 45,6 5 0,1 3-102,1 0 1,0 4 101,13 17 0,-5 7-465,-21-8 1,-4 2 419,8 13 0,-4 4 45,-15-8 0,-6 3-185,-4 1 0,-4 4 0,-3 2 170,-5 4 0,-4 2 0,-1 0-30,1 0 0,-1 1 0,-3-2-206,-3-1 1,-2 0 0,-2-3 205,-2-4 0,-1-2 0,1-3 0,-4 6 0,1-3 0,-8 8 0,0-5 0,-9-1 162,3-13-612,-15-11-1079,-1-18 270,2-6 1259,-2-31 0,27 4 0,-6-15 0</inkml:trace>
  <inkml:trace contextRef="#ctx0" brushRef="#br0" timeOffset="45083">33156 1143 16707,'16'-23'5128,"-1"-5"-4679,-3-5-89,-6-8 0,-8-4 134,-8 7 1,-4 0-315,-1 7 0,-3 0-554,-7-11 1,-6 0 463,-1 12 0,-5 1 0,0 2-1316,-10-5 0,-3 2 1256,2 3 0,-3 0 0,0 3 0,6 6 0,1 4 0,-1 0-30,-4 0 0,0 2 0,-6 0 67,-4 0 1,-6 1 0,-1 1-1,3 1-45,10 2 1,2 1-1,0 1 1,-4 0 13,1 0 0,-4 0 0,-1 0 0,1 1 0,3 1-14,-1 1 1,3 0-1,1 2 1,-1 0-1,-1 1 1,0 1-1,-1 1 1,1 0-23,0 0 0,1 0 0,-1 1 0,-3 2 36,0 1 0,-3 2 0,-2 1 0,0 1 0,2 0-18,2 1 0,1 1 0,0 0 0,0 1 0,-1 2 12,4-1 0,-2 1 0,0 0 0,1 2 0,2-1 0,3 0-8,-7 4 1,3-1-1,3 1 1,2 5 89,2 4 0,2 3 1,3 2-1,6-2-209,-3 11 1,7 3 156,5-6 0,2 4 0,3-1-228,3 10 1,4-1 167,1 4 0,2 1 0,1 2 0,2 1 0,-1-2 0,2 3 30,1-8 0,0 3 0,1-4-30,-2 4 0,0-2 0,3-11 0,0 2 0,0-3 0,-1 3 0,2-5 0,-1 14 321,2 6-321,3-17 2031,0 14-1896,3-17 0,3 2 530,3 9 0,4 1-575,-1-6 0,2-1-45,4 1 0,2-3 0,-4-11 0,0-2-45,1 0 0,3 1 45,10 9 0,6 1-45,4 1 0,3-1 0,2-1 0,1-3-537,3-3 0,1-4 537,-9-11 0,1-3 0,4 0 0,1 0 0,2 0 0,6 1 0,-5-5 0,8 2 0,3-2 0,1-1-150,-8-2 1,0-2 0,2-1 0,2 0-1,3 0 150,-5-1 0,5 0 0,1-1 0,2 1 0,-2-2 0,-1 1 0,-3-2-183,6 0 0,-3-1 0,-2 0 1,2-2-1,2-2 183,-6 0 0,2-2 0,3-1 0,0 0 0,-2-2 0,-3 0 0,-4 0-477,10-4 1,-6-2 0,-2 0-1,3-1 477,-4 2 0,2 0 0,0-1 0,-1-1 0,-1-3 0,-3-2 0,-1-1 0,-1-3 0,0-2 0,-2-3-63,1-5 0,-1-4 1,-1-3-1,0-1 1,-1 0 62,0-3 0,0-1 0,0-2 0,-2 0 0,-1-1 0,-1 2 0,0 0 0,-1-1 0,-4-2 0,-4-4 0,-8 2 0,-3-5 0,-3-2 0,-2 0 0,-4 1 0,-1 3 0,-3-7 0,-5 2 0,-2 1 0,0-3 0,1 4 0,2-2 0,-2-1 0,-1 2 0,-4 3 0,-3 1 0,-4 3 0,-1 2 0,1 3 0,-1 0 0,0 4 0,0 0 0,-8-20 0,-1 2 174,2 5 0,-2 0-174,-2 13 0,-2-2 0,0 4 0,-3-2 0,-3 2-135,-9-6 0,-4 6-765,-3 17 1,0 8 269,10 6 1,-1 4-271,-8 2 1,-2 9 899,2 15 0,2 7 0,10-3 0,1 3 0,-10 10 0,0 1 0</inkml:trace>
  <inkml:trace contextRef="#ctx0" brushRef="#br0" timeOffset="45786">29968 644 16977,'-63'-18'5037,"4"-1"-4497,6 3-180,10-2 90,9 3-1,8 2 1,7 1 0,4 4-90,8 0-1,1 3 1,6 3 360,0-1-270,8 10-1,8 6-179,18 17-135,-7-10 0,4 3-598,14 11 0,8 5 1,0-1 492,-5-3 0,1-2 0,4 4-494,-9-7 0,3 2 0,1 1 0,1 0 0,-2 0 464,7 3 0,-1-1 0,0 1 0,5 3 0,-11-6 0,3 3 0,2 2 0,1 0 0,0 1 0,-1-1 0,-3-2-331,-1 0 0,-1-1 0,-2-1 0,0 0 1,1 2-1,3 1 331,1 2 0,3 2 0,1 1 0,1 1 0,-2-1 0,-1-1 0,-4-2-140,2 2 0,-3-2 0,-2-1 0,1 0 0,2 2 140,0-1 0,2 2 0,0 1 0,0 0 0,-1-2 0,-3-2-68,7 5 1,-4-3-1,0 0 1,2 1 67,-6-4 0,3 2 0,-1 0 0,0-2 0,-4-3 0,11 7 0,-3-3 0,-2-3 392,-8-5 0,-2-2 0,0 0-452,-1 0 0,0 0 0,-3-6-1721,24 2-2177,-42-54 3958,-21-25 0,-4 11 0,-3-2 0,1 5 0,0 0 0</inkml:trace>
  <inkml:trace contextRef="#ctx0" brushRef="#br0" timeOffset="46220">32620 599 19156,'-4'-39'659,"0"1"1,-1 2 0,0 1-120,-5-26 380,-3 8-560,1 12 459,-2 8-369,-4 12 288,-6 18-244,-7 26 1,-3 12-180,2 2 0,-1 5-635,-2 3 0,-2 7 0,0 0 410,10-11 0,0 1 0,1 1 0,-2 1-489,-3 6 0,0 1 1,-1 3-1,-4 5 411,7-9 1,-3 4 0,-2 4 0,0 1 0,-1 0 0,2-2 0,1-2-352,0-1 0,2-2 1,0-1-1,1 0 0,-2 2 1,0 2 338,1-4 0,-1 3 0,-1 1 0,0 1 0,0 0 0,1-2 0,0-1 0,3-4-155,-7 10 0,3-4 0,1-1 0,-1 0 0,-1 2 155,1 1 0,-2 1 0,0 2 0,0 0 0,1-3 0,1-2-34,3-5 1,1-2 0,1-1 0,0-1-1,-1 3 34,-4 7 0,-2 2 0,0 1 0,2-3 0,3-6 0,-2 4 0,2-6 0,-1 3 0,1-2 0,-2 4 0,1-2 0,2-5 222,-6 10 1,1-3-223,4-5 0,-1 2 0,5-9 1618,0-4-1708,9-11 137,8-13-1666,4-6 1514,4-14 105,0-8 0,0-11 0,0-8 0</inkml:trace>
  <inkml:trace contextRef="#ctx0" brushRef="#br0" timeOffset="59703">11610 1209 22104,'4'-36'2969,"-2"3"-811,0-11-1888,1 24 270,7 27-360,3 32-90,-1 20 0,-2 8-45,-3-15 0,0 3-1176,-2-4 0,1 5 1,-2-3 1130,-1 13 0,-2-1 0,2 1 0,-2 0-142,-1-3 1,0 1 171,0-15 0,0 0 0,0 0-142,0 17 1,0-2 66,-1-12 0,-2-6-135,-1 1 90,-1-69 45,-1-22 0,0-11 15,1 13 0,1-2 0,-4-2 604,-7-16 1,-4-3-1,-1 5-574,-1-5 0,-4 7 0,-9 4 0,-5 14 0,-16 25 0,-6 27 0,29 0 0,1 4 0,0 8 0,1 4 111,0 3 1,3 4-67,-2 14 0,4 3-45,8-12 0,3 1 132,-2 9 1,7 1-133,17-7 0,6-4 0,16 14 0,-4-24 0,8-7 45,15-14 0,3-8-368,-12-1 1,1-3 322,14-3 0,1-3 0,-5-2 0,-4-1 0,-12 3 0,-1-1-135,13-4 1,-2-1 941,-7-2-1617,0-5-1561,-20 0 302,-7 3 2069,2-8 0,-2 4 0,1-3 0</inkml:trace>
  <inkml:trace contextRef="#ctx0" brushRef="#br0" timeOffset="60110">12142 1773 21115,'-15'-31'4317,"15"14"-4317,-8-12 0,22 19 90,5-2-90,5-1 0,1-5 0,-3-2 0,-4-3 0,-5-3 180,-7 1 270,-12-5-180,-8 13 0,-15 0 0,-6 24-91,4 11 1,0 5-180,-14 22 45,14-10 0,2 5-597,9 7 1,4 1 596,6-11 0,2 0-45,-1 12 0,5-2 0,12 14 0,9-8-45,0-22 0,3-2-134,15 7-91,13 3-900,7-28 91,-17-11 0,13-11-2789,-4-32 3868,-13 1 0,-11 9 0,-1-2 0,6-23 0</inkml:trace>
  <inkml:trace contextRef="#ctx0" brushRef="#br0" timeOffset="60445">12605 1453 18956,'4'-16'4408,"0"-6"-3779,-4 3-449,0 1 0,1 6 0,2 7-90,-1 0 0,2-7 90,-2 3 899,2-17-269,-7 9-540,-6-1-1,-9 8 181,-25 35-360,7 4-45,9-3 0,1 6-45,1 12 0,5 2 0,6-10 0,5 2 0,6 9 0,6 6 0,8-7-225,18-5 0,9-4-328,4 8 1,5-7-123,10-19 0,3-11-685,-10-8 1,0-4 55,3-1 0,0-3 1304,-2-2 0,0-3 0,-2-3 0,-1-3 0,-1-2 0,-1 0 0</inkml:trace>
  <inkml:trace contextRef="#ctx0" brushRef="#br0" timeOffset="71063">24458 12079 23004,'-16'-33'4767,"-4"-7"-3957,6 15-810,-1-6 0,10 19 0,2 12 0,6 59 0,0-26 0,1 5-771,1 22 0,0 9 771,-1-22 0,1 2 0,-1 3 0,1 0 0,-1 5 0,0 2 0,1 1 0,-1-1 0,0 1 0,0-1 0,0 1 0,1 0 0,-2-6 0,1 2 0,-1 0 0,1-2 0,-1-7 0,-1 0 0,0-5 0,1 3 0,1 20 0,1 4 0,-1-10 0,-2-22 0,-1-4 0,3 13 0,-1-10-450,-2-28-989,1-18-360,-1-18-630,4-20 1948,1-16 1,-1 26 0,2-1 0,-1-3 0,0 0 0</inkml:trace>
  <inkml:trace contextRef="#ctx0" brushRef="#br0" timeOffset="71799">25355 11830 19496,'0'-45'5397,"0"25"-5037,0-17-91,2 32 541,6 2-180,3 1-271,-1 2 1,0 7 0,-8 8 90,0 16-360,-9 17-90,-4 16 0,1-27 0,-2 5 0,0-1 0,0 3 0,0 0 0,-5 19 0,1 2-139,7-16 1,1 1 0,4-2 138,5 7 0,8-6 0,3-15 0,7-7 0,18-8 0,5-9 0,18-10 0,-5-9 0,1-6 0,-21 1 0,-2-3 0,9-4 0,0-5 0,-4-9 0,-3-5 0,-4-6 0,-4-2 0,2-1 0,-4-4 0,-12 10 0,-3-4 0,-3 5 0,-1 2 0,-4 1 0,-1-21 0,-2 2 0,1-2 0,-8-5 0,7 34 0,-2 9 0,3 7 0,-2 61 0,4-7 0,2 8 0,-1 2-1085,-2 5 0,0 3 0,1 2 1085,0-3 0,2 4 0,0 1 0,-1-3 0,0 8 0,0-3 0,-1 4-366,0-14 0,-1 2 1,0 2-1,0-1 1,1-3 365,0 14 0,-1-3 0,2 3 4,-2-12 0,0 3 0,1 1 0,-1-2 1,1-5-95,1 9 0,0-5 0,0-3-480,-1-5 0,0-3 1,1-3-1770,-1 7 1,3-18 2338,-1-31 0,8-26 0,2-16 0</inkml:trace>
  <inkml:trace contextRef="#ctx0" brushRef="#br0" timeOffset="72325">26813 11957 15553,'5'-36'2248,"-2"5"852,-3 11-2471,0 10 1428,-5 5-1877,-6 14 796,4-6-707,-6 10 3120,12-14-3299,-2-2 0,10-48-90,7 10 0,-3 4 0,5-2 0,11 4 0,6 3 0,3 4 0,4 4 0,9 3 0,2 10 0,-2 16 0,-3 11-778,-12 3 1,-6 7 777,-4 9 0,-7 2 0,-8 24-930,-10 3 930,-10 0-1285,-4-23 1,-4-1 1284,-12 14-447,9-22 1,-1-3 446,-6-2 768,0-6-768,54-13 607,-4-2-607,12-2 0,7 1 0,3 12 0,-2 5 0,-9-2 0,-2 3 0,10 8 0,-4 5 0,-12 2 0,-8 2 0,-7 0 0,-5 1 0,0-2 0,-6 0 0,-18 4 0,-6-5-450,-18 2-1079,-1-8 0,-6-4 1834,6-13 1,-1-4 0,0 3 0,-1-3-1,4-8 1,0 0 0</inkml:trace>
  <inkml:trace contextRef="#ctx0" brushRef="#br1" timeOffset="89695">27763 14295 17067,'0'-13'4768,"0"3"-4319,0 2-179,0 3 90,0 2-90,0-1 359,0 1-359,0 0 1079,0-1-899,0 3-270,0-3 90,0 3 360,0-1-91,0 27-359,0 6 0,0 19 0,0 8-653,0-12 1,0 1 502,1-2 0,-1 4 0,-1 1 0,0 9 0,-1 3 0,0-3 0,0-11 0,1-3 0,-1 2-734,-1 15 1,0 2-1,-1-4 704,0 2 0,0-4 0,2-3 0,-1 0-1175,0 6 0,-1-1 1175,4-20 0,-1-2-45,-1 4 0,1-4-225,1-5-179,0-11-361,0-11-1085,0-4 186,0-30 850,-4 0 859,-2-25 0,-5 5 0,-1-3 0</inkml:trace>
  <inkml:trace contextRef="#ctx0" brushRef="#br1" timeOffset="90355">26017 15093 20665,'-29'-26'2429,"1"3"-2159,8 3 0,2 2 89,4 5 361,7 3-90,-2 3-91,8 4-269,-3 1-90,4-1 90,0-6-90,6-27-180,2 3 90,10-21-90,7 18 0,20-8 0,-9 15 90,24 5 0,-27 24-1,16 31 1,-25 4-45,-9-6 0,-3 3-45,-3 25 45,-11-6 0,-5 2-45,-1-10 0,-2-1 0,-5 16 0,-4 0 45,-4-4 0,-2-2 0,4-4 0,1-2-45,2-6 0,2-4 0,6 9 0,26-38 0,16-14 0,17-6 0,-17 2 0,3-1-347,5-2 1,3-1 196,1 0 0,4-2 0,-2 1-547,5-2 1,-1 1 336,15-6 0,-6 0-449,1-5-181,-20 2-1438,-25-3 449,-22 4 2115,-23 0 0,-19 10 0,-9 3 1</inkml:trace>
  <inkml:trace contextRef="#ctx0" brushRef="#br1" timeOffset="90705">25006 15022 21745,'-14'-41'3508,"5"-11"-2609,4 8 90,5-1-719,0 22-90,0 11 540,7 33-585,3 18 0,2 13-135,-3 1 0,1 7 0,-1 0-725,1 3 0,-1 1 0,0 1 635,-4-10 0,1 1 0,-2 0 0,-1-3-120,0 3 0,-3-4 1,2 0-151,-1-2 0,0-1 0,2 3-1357,1 1 1,1 5-1,1 0 1,0-7 1716,0 13 0,2-3 0,0-3 0,2 2 0,-2-10 0,4 8 0</inkml:trace>
  <inkml:trace contextRef="#ctx0" brushRef="#br1" timeOffset="137287">17311 4182 24533,'0'-31'2069,"0"3"-1350,5-4-89,0 10 0,3-10-630,6-9 0,-5 2 0,2 0 0,-1-6 0,-3 0 0,-2-4 0,0 2 0,3-15 0,-3-1-233,-2 9 0,-1-4 0,-5-2 233,-3 3 0,-4-2 0,-1-2 0,-1 1-640,-1 3 0,-1 1 0,-1-1 0,0-2 640,2 5 0,-1-1 0,0-2 0,-1 0 0,-2 1 0,-2-4 0,-2-1 0,-1 0 0,1 3 0,0 5-211,-3-7 1,1 5 0,-4-4 210,1 5 0,-3-6 0,-3-2 0,1 3 0,2 6-489,-5-3 0,1 6 0,-2-2 489,2 3 0,-2-2 0,-1 0 0,-1 2 0,-3 2 0,0 1 0,-1 2 0,1 2 0,0-2 0,2 2 0,-6-3 0,6 8 0,-4-3 0,-2-2 0,-2-1 0,2 3 0,2 2-345,-6-3 1,2 4-1,0 0 1,-1 0 344,3 2 0,-1-1 0,0 1 0,0 0 0,1 4 0,1 0 0,1 2 0,0 3 0,-5 0 154,-1 3 1,-4 0-1,-2 2 1,-1 2-1,-1 0-154,4 5 0,-2 1 0,0 1 0,-2 1 0,1 0 0,0 0 0,-10-5 0,0 0 0,0 1 0,0 1 0,0 2-227,1 4 1,-1 1 0,0 2-1,4 1 1,5 1 226,-3 2 0,5 1 0,1 1 0,-2 1 0,1 0 0,-4 1 8,1 0 0,-4 1 0,-1 0 0,4 0-8,-5 1 0,2 1 0,-2 0 0,3 0 0,-3 0 0,1 0 0,3 0 0,-1 0 0,4 0 0,-3 0 0,-4 2 0,-3 1 0,-2 0 0,5-1 0,12-1 0,2 0 0,1 0 0,-3 1 0,-12 1 0,-2 1 0,-2 0 0,2 2 0,1 2 0,0 1 0,1 0 0,3 0 0,-5 0 0,2 1 0,-2 1 0,4 0 0,-4 1 0,1 0 0,4 0-120,-1 1 1,4-1-1,0 1 120,-2 1 0,0-1 0,-4 3 0,13-4 0,-3 2 0,-1 0 0,0 0 0,3 0 0,-2 0 0,3-1 0,-1 0 0,-1 2 0,0-1 0,-1 1 0,-1 1 0,0 0 0,0 1 0,-1 0 0,0 2 0,0 0 0,1-1 0,3 1 0,-1 0 0,3 0 0,0 1 0,-3 1 0,2 0 0,-3 1 0,-1 1 0,2 1 0,4-1 0,3 0 0,3 1 0,1 0 0,0 0 0,0 2 0,1 0 0,-1 1 0,1 0 0,0 1 0,0 1 0,1 0 0,0 1-98,0 0 0,1 0 0,0 0 0,0 1 98,1 0 0,0 1 0,0-1 0,0 1 155,2-2 0,-1 1 1,1 0-1,-3 3-155,-1 2 0,-3 4 0,0 0 0,0 1 0,2-3-74,-1 0 0,3-1 0,-1 0 0,-1 2 74,0-1 0,-2 3 0,0 1 0,1-1 0,3-3 0,1-2 0,3-2 0,0-1 0,0 0 0,2 0 0,-1 0 0,0 0 0,-1 2 0,1 0 0,-2 2 0,0 1 0,0 1 0,0 0 0,1 2 0,1 1 0,-1 0 0,1 1 0,0-1 0,0 1 0,0-1 0,1 1 0,0 0 0,1-1 0,2 0 0,0 1 0,1 0 0,2-2 0,0-1 0,-6 14 0,3-3 0,-1 1 0,7-13 0,-1-1 0,1 1 0,-1-1 0,-7 15 0,-1-1 0,0 1 0,0-1 0,1 1 0,-1-1 0,-1-1 0,1 0 0,-1-1 0,1 0 0,-1 0 0,1 0 0,0-2 0,0 1 0,0-1 193,1-2 1,0 1 0,0-1-194,1-2 0,1 0 0,-2 3 0,2-2 0,-2 5 0,1-1 0,1-2 0,-2 2 0,2-2 0,-1 2 0,2-2 0,-1 2 0,1 1 0,1-4 27,2-1 0,1-3 0,0 5-27,0 4 0,-1 4 0,0 1 0,1-3 0,6-11 0,0-2 0,1 1 0,-2 2 73,1 0 1,-1 4 0,-1 0 0,1 0 0,2-4-74,-5 15 0,2-3 0,1 0-54,-2 1 0,0 0 0,2 0 54,0-1 0,0 0 0,2 0 0,-1-4 0,2 1 0,-1 2 220,3-2 0,-1 3 1,1 0-1,2-3-220,-1 1 0,1-3 0,0 2 0,3-5 0,-1 4 0,1-2 0,1-3 0,1-4 0,2-2 0,1-1 0,1 1 0,1-1 0,0 1 0,0 1 0,0 1 0,1-1 0,0 2 0,2 0 0,-1 0 0,0 3 0,0 1 0,0 0 0,0 2 0,0 1 0,0 1 0,0 1 0,1 2 0,0 0-96,0 1 1,0 1 0,1 0 95,-1 1 0,1 0 0,1 4 0,0-13 0,0 4 0,1 1 0,0-1 0,-1-3 0,1 2 0,-1-3 0,0-1 0,1 4-25,0-2 1,0 4 0,1 1 0,-1-2 0,1-4 24,1 14 0,0-4 0,0 0 0,-1-14 0,0 0 0,0 0 0,0 0 0,1 0 0,0 0 0,0 0 0,1 1 0,0 1 0,0 0 0,1 0 0,0 0 0,0 0 0,1 1 0,-1-1 0,2 0 0,-1 0 0,1 1 0,1-1 0,-1-1 0,1 0 0,0 0 0,0-1 0,1 0 0,3 13 0,1-1 0,2 3 0,-2-5 0,2 2 0,1 2 0,2 1 70,-1-8 0,3 2 0,0 0 0,0 0 0,-1-2-70,1 4 0,-1-1 0,1-1 0,2 1 0,1-2 0,2 2 0,1-1 0,1-1 0,-1-6 0,-1-7 0,0-3 0,0-3 0,0 1 0,10 15 0,0 0 0,1-2 0,1-3 0,0-2 0,2 0 132,2 0 0,1-1 1,1 0-133,-9-8 0,0 1 0,1 0 0,1 1 0,-2-2 0,2 2 0,0 0 0,0-1 0,-3-1 0,3 1 0,-3-1 0,0-1 0,0 0 0,8 8 0,-2 0 0,1-1-275,-6-6 1,1 0 0,1 1 274,-4-5 0,2 1 0,1 0 0,0 0 0,1 0 0,0 0 0,0-1 0,-1 0 282,11 8 0,-1 0 0,2-3-282,-1-4 0,2-3 0,0-1 0,-4-6 0,-1-2 0,1 0 124,2-1 1,-1 0-1,1-1-124,0-1 0,0-1 0,-2-3-165,9 1 1,-2-2 164,2 0 0,0 0 0,0-1 0,0-2 0,-2 0 0,3 0 0,-7-3 0,3 0 0,-3-1 0,7 2 0,5-2 336,-11-4 1,7 0-1,5-1 1,0-2-1,-3 0-336,6-4 0,-1-1 0,0-2 0,2 1-246,-9 1 0,2 1 0,1-1 0,-2-1 0,-1 0 246,6-4 0,-1 0 0,-1-1 0,-2-1 0,-6 1 0,-2-1 0,0 0 0,1 0 0,2 1 0,2 1 0,-1 0 0,0 0 0,-1-1 0,0 0 0,0 0 0,1 0 0,7 1 0,2 1 0,-2 0 0,-7 1 0,-8 0 0,-5 1 0,1-1 0,12-1 0,2-2 0,-4 1-192,4-2 0,-3-1 192,3-3 0,0-2 0,3 0 0,0-1 0,-20 3 0,1 0 0,3-1 0,0-1 0,3 0 0,3-2 0,0-1 0,0-1 0,2-1 0,0-1 0,1 0 0,-3 1 0,5-2 0,-2 1 0,-1-1 0,2 0-264,5-2 0,2-2 0,-3 0 0,-7 2 264,7-5 0,-6 0 0,0 0 0,-1-1-445,0 0 1,0-2 444,-3 1 0,3-2-53,-3 2 1,2-3-1,-1 2 53,-10 7 0,-2 2 0,2-3 0,11-7 0,2-1 0,-3 2 0,5-2 0,-2 3 0,0-1 0,0 1 0,-2 2 0,-1 1 0,-2 0 0,0 0 52,-2 2 1,-1 0-53,-3 2 0,1-1 0,13-7 0,0 0 0,-14 9 0,-1 0 637,10-7 0,0-1-637,-3 0 0,1-2 0,-12 7 0,0-1 0,0 0 346,0 0 1,1-1 0,-1 1-347,2-3 0,-1 0 0,-1 2 0,5-6 0,-2 1 0,0-1 0,1-1 430,-7 1 1,2-2-1,-2 1-430,4-6 0,-2 0 0,-6 6 0,1-2 0,-2-1 0,-4 0 0,0-1 0,-3 1 0,5-7 0,0 0 0,-4 7 0,0-2 0,-1 3 0,1-4 0,-1 2 0,2 1 0,-1 0 0,-1 0 0,0-1 0,-1 3 0,1-5 0,2-6 0,2-7 0,-3 5 0,2-1 0,-1 0-184,-1 0 1,2-3 0,-2 5 183,-3 6 0,1 2 0,8-17 0,0-1-904,-6 14 1,-1 0 903,8-15 0,-1 2 0,-7 17 0,-2 1 188,1-1 1,1-2-189,-1 4 0,0-2 0,2-1 0,1-3 0,0-1 0,1-2-82,-2 4 0,1-2 1,0 0-1,-1 1 82,3-4 0,-2 1 0,2-2 0,-4 3 0,1-2 0,-1 0 0,-3 4 0,6-17 0,-2 1 0,-4 6 0,2-2 0,-3 2 0,-5 10 0,-2 2 0,0-1 0,0-3 0,1-1 0,-1 0 102,-1 0 1,0-2-1,0-2-102,0 0 0,0-5 0,0 1 0,0 3 262,-1-3 0,0 2 1,0-1-263,-1 4 0,1-2 0,-1 1 0,0 3 0,2-16 0,0 3-277,-1 3 1,1-1 276,-3 10 0,2-2 0,-2 2 0,0-8 0,0 1 0,-1 10 0,0-2 0,-1 3 0,0-3 0,-2-1 0,1 1 0,-1-5 0,0 2 0,1-12 0,-1 1 0,0 7 0,0-3 0,0-1 0,1-5 0,-1 0 0,0 2 0,1 13 0,-1 2 0,1-4 0,0-9 0,1-6 0,0 1 0,-1 5 0,0 9 0,-1 5 0,1-3 0,1-13 0,0-2 0,-1 4 0,-1-4 0,0 3 0,0 2 0,0 1 0,0 0 0,0 1 0,0 3 0,0 1 0,1 1 0,0 1 0,1 3 0,0-1 0,3-13 0,0 1 0,-2 17 0,0 0 0,1-12 0,1 2 0,-4 19 0,0 3 987,4-33-987,2 3 0,-1 2 0,1 0 0,-4 0 0,-1-5-594,1 9 1,-1-1 593,-1 11 0,-1-1 0,0 2 0,1-7 0,-2 3 259,0 0 1,-2 2-260,0 12 0,0-1 213,0-11 1,0 1-214,0-19-99,0 0 99,0 2 0,4 0 0,0 3 0,3 3 0,-2 2 0,0 3 0,-3 2 0,-1 14 0,0 1 0,-1-19 0,0 20 0,0 0 0,0-13 2553,0 1-2553,-4-19 0,-2 18 1183,-3-13-1183,-6 7 0,5 15 0,0-8 859,3 22-859,3 2 0,-1 5 0,1 3 181,1 3-181,2-1 0,-6 2 0,6-1 0,-8 2 0,-2-12 0,0 7 0,-2-16 0,8 14 0,2-12 0,3 12 0,-4-2 0,3 6 0,-3 5 0,4 1-990,-3 4-5576,-5 21 6566,-5 1 0,-3 27 0,0-4 0</inkml:trace>
  <inkml:trace contextRef="#ctx0" brushRef="#br1" timeOffset="162899">15098 5803 21205,'-12'0'-540,"0"0"-1529,-1 0 2069,1 0 0,0 7 0,0 1 0</inkml:trace>
  <inkml:trace contextRef="#ctx0" brushRef="#br1" timeOffset="165864">14274 8857 22464,'-15'0'2159,"7"0"-1979,2 0 0,6-2 0,0-1-90,0-4-90,0 3-180,0-3-3688,0 7 3868,0-2 0,0 8 0,0 3 0</inkml:trace>
  <inkml:trace contextRef="#ctx0" brushRef="#br1" timeOffset="166835">18809 3872 21022,'7'-47'2789,"-3"4"-593,-2 3-1836,-2 15 516,0 6-247,3 21-456,4 16-173,0 16 0,1 6 0,-1-3 0,0 3-1428,3 21 0,-1 4 1428,-2-8 0,-1-1 0,1 3 0,0 4-238,-2-9 0,1 4 0,-1-3 238,0 8 0,1-1 0,-1-13 0,0 2 0,0-5 0,0-4 0,-1-3 0,2 5 0,0-2 0,0 12 0,0 4-360,-4-35-1169,-2-10-3328,2-13 4857,2-20 0,4-14 0,2-12 0</inkml:trace>
  <inkml:trace contextRef="#ctx0" brushRef="#br1" timeOffset="167117">19492 3872 22619,'2'-40'1439,"0"1"0,0-11 0,0 1-1439,-2 14 0,0 2 0,0-6 0,0 3 786,0-7-786,0 19 278,2 13-278,2 27 0,2 27 0,4 21-107,-5-24 1,0 4 106,2 5 0,0 5 0,0 1-756,2 7 0,0 2 0,0 0 756,0 1 0,0 0 0,0-1 0,0-3 0,0-1 0,0-2 0,-2-8 0,1-2 0,-2-3 0,1 2 0,0-3 0,2 8 0,0-3-272,-3 6-1527,-2-22-899,-2-6 2698,-8-21 0,-2-6 0,-7 0 0</inkml:trace>
  <inkml:trace contextRef="#ctx0" brushRef="#br1" timeOffset="169102">13494 14051 18237,'-5'0'3867,"2"0"-2068,3-7-449,0 1-91,0-2-719,0 3 989,0 5-1529,0 10 0,0 5 0,3 18-3392,4 13 3392,3 19 0,-5-25 0,0 2-380,1 8 1,-2 6 379,0 2 0,-1 6 0,0 2 0,0-9 0,-1 2 0,0 1 0,0 0-390,0 0 1,-1 1 0,1 0 0,-1-1 389,0 0 0,0 0 0,0-1 0,0 0 0,0 0 0,0 0 0,0-1 0,-1-3 0,1 1 0,0-3 0,0 3 0,0-6 0,1 3 0,-1-1 0,1-5 0,0 12 0,0-6 0,-1-5 0,0-2 0,0-10 0,0-1 0,-1 29 2245,0-39-2964,0-12 484,-5-42-1024,-2-16-271,0-12 1697,2 25 0,1-2-5083,3-1 1,1-1 4623,-2-1 0,1 0 1,0-1-1,2 0 0,-1 0 1,0 0-1</inkml:trace>
  <inkml:trace contextRef="#ctx0" brushRef="#br1" timeOffset="171829">18801 3252 19496,'-4'0'2698,"0"0"-359,4 0-2249,0-3-90,0 0-90,0-2 180,0 3-90,0-1 0,0 1 0,0 1 90,2-1-90,0 2 0,2 0 0,0 0 0,-1 0-270,-2 0 270,1 0 0,0 0 0,3 0 0,-3 0 90,0 0-90,-2-2 0,0-1 0,0 0 180,0 1-180,0 0-1192,0 1 0,0-3 0,0 1 1</inkml:trace>
  <inkml:trace contextRef="#ctx0" brushRef="#br1" timeOffset="178218">19134 3821 13283,'4'-48'1979,"-1"1"0,-28-4 1002,-10-1-2846,2 53 0,-4 14-45,0 8 0,1 7 135,-4 7 0,2 5-180,-3 5 0,3 11-23,14-4 1,3 11-1,3 2 1,4-7-23,3-7 0,4-4 0,2 4 0,0 6 0,1 7 0,5-3 0,14-10 0,19-8 0,15-9 0,4-9-253,-7-12 0,5-7 0,1-3 0,0-1 253,1 0 0,1-1 0,1-3 0,-2-6 0,4-7 0,0-6 0,-1-4 0,-4-6 154,-1-10 1,-3-6 0,-3-3 0,-3 2-125,0-3 0,-4 1 0,-1-4-339,-5 3 0,2-4 0,-4 0 0,-8 4 429,-8 3 0,-7 2 0,-3 1 59,-3-15 1,-9 4 119,-9 8 1,-8 8-75,-8 11 0,-5 10-180,-10 10 0,-4 11-45,-8 13 0,-2 14 0,14 3 0,-3 9 0,1 6 0,4 3 0,10-4 0,2 4 0,2 2 0,1 2 0,0-1 0,-1 0 0,0 1 0,1 1 0,3 0 0,5 1 0,5 1 0,4 1 0,3 0 0,4-1 0,5-5-70,9 10 1,7-4-1,6-3 70,5-3 0,4-2 0,5-5 0,5-4 0,4-5 0,3-4 0,4-7 0,3-4 0,1-7 145,6-5 0,1-7 1,1-6-191,-14-3 0,0-3 0,1-5 0,2-6 15,-4-4 0,2-5 0,1-5 0,0-3 0,-1-1 0,-2-1 15,1-3 0,-1-1 0,0-2 0,-2-3 0,-2-3 0,-3-4 15,-4 2 0,1-6 0,0-3 0,-1-2 0,-5 0 0,-6 2 0,-7 2 0,-9 6-624,-13-17 1,-13 2 0,-11 8-1,-10 8 624,0 16 0,-8 4 0,-6 7 0,-3 7 0,-1 10 0,5 12 0,-3 9 0,-3 7 0,-1 5 0,0 4 0,2 2 0,3 0 0,3 9 0,0 0 0,1 0 0,-1 1 0,0-1 0,1 0 0,-1 0 0</inkml:trace>
  <inkml:trace contextRef="#ctx0" brushRef="#br1" timeOffset="179108">13640 15189 25073,'-26'35'1529,"1"10"-1439,12 2 0,4 2-797,1-12 0,3-1 752,2 13 0,6-3-45,15-2-135,29-49 0,9-17 0,-19 3 0,0-8-488,1-11 1,5-11 0,-1-3 0,-9 1 682,-7 2 0,-7 0 0,-3-5 137,-2 3 1,-1-6 0,-2-2 0,-2 2 0,-4 5-18,-4-2 0,-4 6 0,-4-2 197,0-12 1,-3-1 0,-14 19-318,-18 29 0,-11 15 0,4 7-60,-2 9 0,2 11-295,8 0 0,-4 5 0,1 6 0,7 5 295,9 1 0,4 6 0,4 4 0,2 0 0,0 1 0,2 0 0,2 1 0,2 1 0,1-1 0,0 1 0,-2-1 0,0-1 0,1 1 0,5-1 0,7 0 0,10 0 0,6 3 0,5-2 0,3-6 0,1-10-135,15 6 0,11-21-99,-6-23 0,10-9 0,3-9 0,-1-8 1,-10-8 278,-12-10 0,-5-11 0,-5-7 0,-4-5 0,0-2 0,0 2 101,-2 11 0,-1-2 0,-1-1 0,0-1 0,-2-1 1,-1 1-1,-2 1 0,-2 1-308,0-10 0,-1-1 0,-3 1 1,-2 1-1,-5 4 0,-5 4 162,-9-11 0,-6 0 0,-5 12 0,-4 22 0,-13 24 0,-4 27 0,16 13 0,-2 19 0,-1 13 0,-1 7 0,3 1 0,2-4 0,3-11 0,0-1 0,5-7 0,1 1 0,-2 8 0,2-5 0,-4 7 0,-1 6 0,0 1 0,2 0 0,3-2 0,7-6 0,7-8 434,10 15 0,10-8 0,11-10-434,10-12 0,10-7 0,-1-5 0,8 8 0,1-14-602,-4-23 0,1-13 0,-7-7 602,-7-21 0,-9-8 45,-2-2 0,-4-5 24,-8 10 1,-3-3-1,-3 4-69,-2-1 0,-4 2 0,0-7 0,-13 16 1222,-46 49-1222,19 25 0,0 12-360,-3 1 0,2 5-320,12-8 1,2 3 0,3 2 679,2 0 0,2 2 0,3-3 0,-3 8 0,1 0 0,5-10 0,-1 1 0,0 0 0</inkml:trace>
  <inkml:trace contextRef="#ctx0" brushRef="#br1" timeOffset="188324">18935 6778 16721,'11'-25'2969,"-1"0"-158,-2 2-2091,0 2 869,-2 4-150,-2-1-696,-2 9-743,-2 0 1589,2 25-1589,5 44 0,-3-28 0,0 5-461,1 12 1,0 7 0,0-3 460,-1 0 0,-1 1 0,1-4 0,0 7 0,0 0 0,-1-6-336,-1 8 1,0-3 335,0-9 0,1 0 0,-1-6 0,-2 15-720,0-29-179,0-15-270,0-1-2429,0-11 3853,-4-43 0,3 10 0,0-3 0,-1 1 0</inkml:trace>
  <inkml:trace contextRef="#ctx0" brushRef="#br1" timeOffset="188668">19512 6606 21198,'7'-34'2383,"0"-1"1,0-9-1255,0-7-1039,-7 34 665,0 23-755,0 17 0,0 28 0,0 11 0,0 7-480,0-12 0,0 5 480,0-7 0,0 7 0,0 2 0,0-4 0,1-7 0,-1-3 0,0 0 0,1 1-311,0 16 1,1 0 0,-1-2 310,0-8 0,1-3 0,0-5 0,1-3 0,1-5-216,-1-5 0,-1-1 216,4 21 0,-2-13 0,0-13-540,-2-7-2567,-4-35 3107,-4-7 0,-6-27 0,-3 3 0</inkml:trace>
  <inkml:trace contextRef="#ctx0" brushRef="#br1" timeOffset="194860">19187 8979 12120,'0'6'4587,"0"3"-3057,0-8-181,0 10-360,0-2-269,0 6-450,-9 0-270,3-2 180,-7-1 89,5 1 91,-1-7-180,5 1 0,0-3 0,1-2 90,2 7 269,-6-2 181,-3 13-450,-2-3 0,-3 5 269,2-9 991,3 0-1171,4-8 1,9-5-270,6-8-90,6-5 0,1-2 0,7-9 360,6-5 0,-1 2-360,-6 5 0,-14 28 0,-7 25 0,-1 14 0,0-12 0,0 2-1016,0 0 0,0 1 1016,0 5 0,0 2 0,0 2 0,0 4 0,0-3 0,0 3 0,0-2 0,0 6 0,0 2-64,0 8 1,0 5 0,0-6 63,1-5 0,0-4 0,-1 6 0,1-5 0,0 0 0,-1-48 0,0-5 0,0-8 0,0-6 1715,0-7-2075,0 3-33,0-5-416,0 7-5577,0-25 6386,-3 16 0,2-19 0,-3 23 0</inkml:trace>
  <inkml:trace contextRef="#ctx0" brushRef="#br1" timeOffset="195657">19500 9187 14639,'0'-8'5217,"2"1"-4048,2 0-449,0 1 449,4-6-809,-6 4 0,2-2 89,-4 2-89,0 3 270,0 2 449,0 1-899,0 9-90,0 8 0,-5 16-45,-1 3 0,-1 5-45,1-6 0,-1 1-210,0 13 0,2 1 210,1-11 0,2-1 0,2 31 0,4-18 0,1-1 0,3 7 0,0-17 0,2-5 90,6-10-90,6-12 0,5-11-90,23-34 135,-14-11 0,-2-10-45,-11 17 0,0 0 0,-3-5-331,2-16 0,-3-6 1,-5 6 375,-3 4 0,-6 3-1,-5-2 1,-5 6 321,-10 10-456,-26 1-90,11 19-270,-20 0-359,19 27-360,1 5-451,-1 11-808,3 5 2428,-1 6 0,5 2 0,2 3 0</inkml:trace>
  <inkml:trace contextRef="#ctx0" brushRef="#br1" timeOffset="196913">18192 9914 15178,'-10'-22'7016,"-7"-2"-6746,5 3 90,-4 2-90,10 11 90,2-2 269,1 2-449,2 0 0,-3 3-90,4 3 90,2 2-90,2-2-90,6-1 180,22 0-90,4 1-45,3 1 0,3 0-45,17 0-723,-18 0 1,-1 0 812,13 1 0,-6 0 270,0 0 90,-16 0-361,-7-2 1,-15-1-180,-13 0 995,-2-2-1624,-3 5-271,-2-2-2248,-5 2 3238,0 0 0,-2 4 0,4 2 0</inkml:trace>
  <inkml:trace contextRef="#ctx0" brushRef="#br1" timeOffset="197491">17676 11220 21385,'-24'0'2338,"3"5"-1978,3-4-90,10 3 90,2-4 0,6 0-270,13-4 90,44-15-91,-22 8 1,3-1-600,23-6 0,6-1 570,-23 7 0,0 0 0,2 0-523,6-1 0,2 1 0,1-1 523,4-1 0,1 1 0,2-1-805,1 0 0,2 1 0,0 0 767,-15 2 1,0 1-1,0 0 1,0 0-1,-1 0 1,0-1-1,1 1 1,-1 0-562,14-3 1,0 0 0,0 1 567,-3 0 1,-1 0 0,-1 0-4,-5 1 0,-1 0 0,1 0 34,8 0 0,2-1 0,-5 0-15,2 0 0,-1 0 341,-5 1 1,2 0 0,-8 2-207,17-6 1871,-2 3-2051,-45 7 3022,-13 3-3022,-5 2 1131,2-3-1131,-2 1 257,0 2-257,-5-3-90,4 3-270,-8 0-539,-3 0 269,0 0 0,-6 0-179,6 0-2699,-22 14 1259,10-6 2249,-21 11 0,14-7 0,-1 1 0</inkml:trace>
  <inkml:trace contextRef="#ctx0" brushRef="#br1" timeOffset="-205701.73">19816 8796 23004,'-4'0'2159,"0"0"-1800,4 0 1800,0-2-1529,2-1-360,2-4-270,4-1 0,6-5 0,5-2 0,9-6 0,4-3 0,0-1 0,1 0 0,6-5 0,1 0-583,-6 4 1,-2 1 582,13-8 0,-2 0 0,-3 5 0,6-5 0,-11 7 0,-5 5 0,-13 7 0,-11 11-185,-2 1-1524,-2 2 1709,-2-5 0,0 0 0,0-5 0</inkml:trace>
  <inkml:trace contextRef="#ctx0" brushRef="#br1" timeOffset="-204819.73">20669 7983 21565,'0'-23'4677,"0"-9"-4317,0 16-90,0-2-270,0 15 90,0 10-90,0 8 90,0 14-90,3 5 0,0 4 0,0 25 0,1-17 0,1 2 0,-1 2 0,-1-2-163,-1-12 0,0-1 163,0 9 0,0-2 0,-2 3 0,0-9 0,0-2 90,0-18-180,0-16 0,-4-20 90,3-20-45,-2 6 0,-1-1 45,3-24-1,-1 18 1,0 1 0,2-19 0,0 3 0,0 3 0,0 7 0,0 3 0,2 5 0,2 5 0,12-7 0,8 4 0,4 4 0,6 8 0,1 9 327,-7 9-327,5-1 0,-2 18 0,2 24 0,0 4 0,-6 21-455,-19-12 455,-2 1 45,-15-6 0,-4 0-135,-5 8 90,1-12 0,-2-4 0,-7-7 0,5-8 0,-2-5 0,13-7 0,-1-3-90,13-5 90,7-3 455,3-2-455,9 2 0,22-4 0,5 20 0,-2-3 0,-9 17 0,-25 10 0,-6-6-90,-17 27 90,-3-22 0,-18 11 0,-17-3 0,8-15 0,-15 3 0,6-22 0,14-12 0,-3-9-90,14-21-450,4-23 180,2 11 1,9-11-181,7 32-90,3 5-1079,0 1 180,0 11-720,0-1 2249,3 5 0,5 1 0,5-1 0</inkml:trace>
  <inkml:trace contextRef="#ctx0" brushRef="#br1" timeOffset="-203482.73">21217 8130 19766,'0'-10'3058,"0"5"-2878,0 0 360,2 5-450,-1-2 89,0 1 631,-1-1-720,-3 15-90,-2 2 90,-3 13-90,4-3 0,-3 12 0,6-9 0,-3 7 0,6-6-90,2-9 90,2 2-90,1-14 0,6 1 0,-8-8 0,10-1 90,-8-8 0,5-5-90,-4-5 180,10-13-180,-9 5 180,7-9-90,-10 13 90,-2-1-90,-2 2 0,-2 1 0,0 2 0,0 1 90,0 1-90,0-1 450,0-3-270,0 8-180,0 0 0,0 10 0,0 11 0,0 2 0,4 23 0,0-10 0,4 10 0,0-14 0,0-2 0,1-3 0,-1-7 0,0 1 90,2-8-90,-3 4 0,2-5-90,-3-7 90,2-6 0,8-26 0,-4 3 0,3-16 0,-5 11 0,-3 0 180,-2-24-180,1 20 0,1-6-90,1 29 90,5 17 90,0 7-90,13 20 0,-8 3 0,3 13 0,-1 10 0,-10-11 0,1 13 0,-7-18 0,0 1 0,-2-9 0,2-2 0,1-14 89,0-3-89,5-5 0,0-7 0,2-10-89,5-15 89,1-11 0,4-8 0,-1-2 0,-8 15 0,0 2 89,2-16-89,3-8 90,-14 32 0,0-4-90,-4 10 90,-13-1-90,1 13 0,-8 6 0,6 10 0,4 5 0,-4 21 90,5 23-90,-1-11 180,8 20 540,20-27-450,3-12-91,12-5-89,9-31-90,-9-1 0,-2-5 0,0-2 0,8-7 0,-9 4 0,0 1 0,1-2 0,17-13 0,-23 21-90,2-2-719,-13 13 809,-10 4 0,-5 0 0,-6 0 0</inkml:trace>
  <inkml:trace contextRef="#ctx0" brushRef="#br1" timeOffset="-187848.73">21286 7465 21115,'-10'-8'2968,"4"3"-2338,-1-3 179,6 3 1,-3 0-1,4 0-179,0 0 0,0 0-450,0-9-180,4-23 0,2-7 0,5-8 0,3-8 0,-2 12 0,1-3 0,1 0-551,1-3 0,0 0 0,0-2 551,2-6 0,1-1 0,0-2 0,-2 9 0,0-2 0,0 0 0,-1 3 0,2-5 0,-1 2 0,1-3-425,-2 4 0,2-3 0,-1 0 1,0 1 424,-1 6 0,1 1 0,-2 1 0,0 2 0,0 1 0,0 2 0,-1-1-372,3-6 0,1-1 0,-3 6 372,-2 8 0,-2 4 0,6-20 0,-4 16 1111,-5 5-1651,-13 46-539,4-8-2350,-12 59 3429,12-33 0,-3 14 0,5-26 0</inkml:trace>
  <inkml:trace contextRef="#ctx0" brushRef="#br1" timeOffset="-186278.73">21595 3536 16797,'0'-13'5307,"0"3"-4857,0 5 270,0 5-360,0-5-1,2 3 451,-2-6 269,2 5-899,-2-2 90,0 5-90,2 27-90,0 1 0,2 21 0,0 8-45,-2-9 0,1 0-329,0 10 0,0-1 284,-1-10 0,-1-3 45,1-1 0,0-3-45,1 22 0,-1-23 0,0-2 0,-2 7 0,0-9 0,5 9 0,-4-27 0,5 8 0,-4-25 90,-2 0 478,2-4-568,-2-7 89,0-2-89,0-9 0,0 1 0,0-7 0,0-5 0,0-5 0,2-8 0,0-2 0,4-3 0,-2 2 0,2-1 0,-4 18 0,-2-2 0,2-2 0,-2 0 0,0 2 0,0 0 0,0-3 0,0 2 0,0-4 0,0-3 0,0 17 0,0 7 0,-3 3 0,2 2 0,-3 6 0,4-1 0,0 5 0,0-1 0,0 3 0,0-3 0,0 1 0,0 0-89,0 1 89,-3 6 0,2 2 0,-8 4 89,0 3-89,-5 0-89,-12 13 89,-3 3 0,-1 1 0,3-4 0,9-13 0,3 0 0,3-3 0,6-4 0,2-2 0,4-4-2069,0 0-2339,0 7 4408,4-1 0,0 11 0,4-1 0</inkml:trace>
  <inkml:trace contextRef="#ctx0" brushRef="#br1" timeOffset="-184655.73">20491 2245 18327,'0'-10'4407,"0"2"-4137,0 1 90,0 4-270,0-1 0,0 3 0,0-1 89,0-1-89,0-2-90,0 0 90,0-12-90,0 3 0,-4-6 0,-13-13 0,0 13 0,-23-8 90,11 20-90,-34 14 0,14 15 0,13-3 0,0 3 45,5 4 0,2 3-383,-3 2 1,2 1 337,0 5 0,1 2 0,2 0 0,1 1 0,5 1 0,1 1 0,2-3 0,4 3-1026,9 8 0,4 6 0,1-6 1026,0-8 0,3-1 0,5 29 0,7-8 0,12-26 0,29-9 89,-8-13-89,-14-9 0,3-4 0,1-6 0,-1-2 0,17-4-908,-21 1 0,-2 0 908,2-5 2268,-9 3-2358,-2-6-90,-9 5-387,-1-24 0,-7 18 0,0-13 0</inkml:trace>
  <inkml:trace contextRef="#ctx0" brushRef="#br1" timeOffset="-184189.73">20783 2515 20575,'6'-26'2249,"-2"3"-2069,-2 1-90,-2 1 0,-5 3 0,-4 3-90,-5 5 90,-4 5 0,-1 2 0,-3 12 0,-1 5-1,-3 11 1,-9 28-90,8-7 0,9-5 0,3 3 0,3 18 0,9-3 0,13-20 0,25-21-90,-5-15 1,30-24 89,-24-6 0,-13 4 0,-1-3 0,5-17-369,-7-8 459,-6-3 0,-8 3 90,-6-15-180,-6 23 90,-3-13-90,-1 39 0,6 12 0,0 22 0,4 15-90,7 25 0,1-11 189,7 12-459,-2-22-180,1-8-3058,5-5 3598,-3-19 0,8-10 0,-6-15 0</inkml:trace>
  <inkml:trace contextRef="#ctx0" brushRef="#br1" timeOffset="-183744.73">21059 2189 21745,'0'-20'1619,"0"0"-1439,0 7-90,0 5-90,0 3 0,0 17 44,0 29 1,0 9-45,0 8-369,0 2 1,0-1 368,0-5 90,2-6-90,0-7 0,0-11 0,0 0 0,-2-18 0,0-5 0,0-20 0,0-10 737,2-10-647,2-6-90,4-4 90,3-3-45,-1 14 0,1 0 45,5-13-90,0 12 0,0 3 0,3 2 0,6 6 90,-10 16-90,-1 15 0,-2 4 0,-2 10 90,4 19-90,-7-13 0,1 1-180,-7-19-180,-1-11-179,0 0-1980,0-4 540,0-7 0,4-9 1979,1-8 0,5-8 0,0-2 0</inkml:trace>
  <inkml:trace contextRef="#ctx0" brushRef="#br1" timeOffset="-183370.73">21355 2113 16528,'22'-46'7016,"1"-1"-6837,-14 37-179,1 3 90,-3 20 0,-2 8 0,1 9-90,-2 1 0,0 7 90,-2-2-90,0-1 0,-2-4 0,0-6 0,0-4 0,0-11 90,0-5-90,0-21 0,0-4 90,5-26 0,2 3 0,5-6-90,-1 18 0,-1 14 0,-2 13 0,0 4 0,2 13 0,-4-3-90,2 12-270,-2-9-269,-3 2-181,0-4-2968,3-3 3778,1-11 0,8-12 0,2-9 0</inkml:trace>
  <inkml:trace contextRef="#ctx0" brushRef="#br1" timeOffset="-183034.73">21705 1874 17967,'10'-38'4227,"0"5"-4047,-2 7 90,-2 22-270,-1 11 0,-4 18 0,1 31 0,2-21 0,1 17 90,1-31-90,-1-11 90,2-3-90,3-14 360,11-19 0,-3-3 89,10-13-179,-10 13-90,-3 5-90,-3 8 0,-8 3 0,0 8 180,-4 30 0,-11 34-270,5-23 0,0 2-886,-4 11 0,-2 1 886,2-9 0,0 0 0,-1 2 0,0 0-292,0-1 0,1 0 157,-1-2 0,0-1-225,1-2 1,1 0-136,0-5 0,0 2 431,-2 7 0,-1-1 0,-6 14 0,6-21 0,0-1 0</inkml:trace>
  <inkml:trace contextRef="#ctx0" brushRef="#br1" timeOffset="-182429.73">20137 3287 17325,'-39'18'3958,"3"0"-3598,7-10 269,7-1-134,50-19 0,18-8-405,-12 6 0,4-2-1539,13-5 1,8-2 0,-1 0 1568,-8 3 0,1-1 0,0 1-30,4-3 0,2 0 0,6-2-170,-10 3 1,7-2 0,3-2 0,1 1 0,-3 0 0,-5 3 101,2-2 1,-5 3-1,0-1 1,5-1-8,-5 2 0,5-3 0,2 0 0,-1 1 0,-4 1 0,-7 2 127,1 1 0,-7 2 0,-1 0-142,14-4 0,-4 2 112,-11 3 0,-1 1-67,1-1 0,-2 1-45,0-1 1887,5 0-1797,-35 14 2552,-4 2-2732,-2 0-1607,-2 0 1697,-13 0 0,1 9 0,-12 2 0</inkml:trace>
  <inkml:trace contextRef="#ctx0" brushRef="#br1" timeOffset="-178354.73">19504 12135 23094,'-15'-15'2878,"-2"-7"-2158,5-7-720,3 9 0,5-3 90,6 8-90,13-17 180,14-19 89,-9 19 1,1-1 0,2 0 0,0 1 0,8-12-90,-10 16-90,-15 17-90,-2 6 0,-4 19 0,0 43 0,0 19 0,0-21 0,0 3 0,0 3-509,0-4 0,1 4 1,-1-1-1,1-3 509,-1 5 0,0-3 0,0-6 0,1 4 0,0-9 0,-1 5 0,0-15-360,0-1-809,0-22 269,0 1-269,0-16-1889,0-16 3566,0-6 1,4-3 0,0 2-1</inkml:trace>
  <inkml:trace contextRef="#ctx0" brushRef="#br1" timeOffset="-178118.73">19528 12724 15934,'-22'5'3777,"1"-4"-1533,7 4-1974,6-5 933,4 0-843,6 0 224,7 0-404,33 0-135,-5-5 0,3-2-45,0 4 0,1-1-655,5-4 1,-2-1 384,13 1-270,-12 3-1798,-5 3 2338,-28 2 0,-11 11 0,-22 3 0</inkml:trace>
  <inkml:trace contextRef="#ctx0" brushRef="#br1" timeOffset="-176737.73">13400 17283 22554,'-14'0'2699,"-4"5"-2250,11-4-359,-2 3-90,23-13 0,19-18 0,6-2 0,-2 0 0,1-2 0,11-4 45,-10 6 0,-1 1-45,0 2 90,3-3 90,-23 17 0,-6 6 180,0 1-180,-7 5 269,0 0 1,-3 10 0,-2 8-180,2 17-180,-2 18-423,0 14 333,0-5 0,0 5-353,-2-17 0,0 3 353,2 7 0,0 7 0,0-7 0,-4-8 0,0 0 0,4 5 0,0 4 0,-1-5-810,-1-7 1,1-11-7826,1-21 8635,-4-7 0,4-41 0,-1-7 0,-2 33 0</inkml:trace>
  <inkml:trace contextRef="#ctx0" brushRef="#br1" timeOffset="-176114.73">13482 18218 14819,'-12'-7'4497,"-1"-1"-3238,3-2-629,0-3-270,6 3-90,-6-3-181,9 5 91,-8 3-90,8 3 180,-6 2-180,6 0 90,-3 0 0,1 0 90,2 0 90,-3 0 359,4 9 540,0-7-809,0 7 270,6-9-540,2 0 0,12-4-91,9-4-89,15-10 90,17-5-90,-16 10 0,14-2 0,6 0 0,-1 0 0,-8 2 150,-2 1 0,-5 1 0,5 0-96,-2 0 0,9-1 0,0-1 0,-8 1 0,-13 1-2752,-1-7 719,-52 6-1799,-17-12 3778,14 5 0,0 2 0,4 4 0</inkml:trace>
  <inkml:trace contextRef="#ctx0" brushRef="#br1" timeOffset="-162431.74">20811 4995 16348,'-10'0'5217,"0"0"-4678,0 0-269,3 0 180,-7 0-180,8 0-90,-6 0 0,5 0 0,6 0-91,-6 0-89,2 0 90,1 0-90,0 0 1080,4 0-900,9 0 90,29-7-181,9-8-59,-8 1 0,8-4 0,1-1 0,4-5 0,1-2 0,1 0-365,2 1 1,0-1 0,0 1 334,2-2 0,-1 0 0,-4 3-1226,2 0 1,-4 2 1225,-4 3 0,0 0 0,-6 2 0,-1 1-610,-5 3 1,-2 1 699,22-11-118,-6 5 28,-9 1 651,-3 1-651,8-6 2233,-13 8-2233,5-6 0,-17 10 0,-4 5 1854,-4 0-1854,-2 5 53,-3 0-53,-3 0 0,-3 0-4497,-1 0 4497,-5 0 0,0 9 0,-5 2 0</inkml:trace>
  <inkml:trace contextRef="#ctx0" brushRef="#br1" timeOffset="-157157.74">19061 2398 22554,'0'-11'1349,"0"1"-989,0 3 90,0 1-180,2-3-90,-2-1 0,2-6-1,-2-6 271,0-24-360,0 1-178,-2 11 0,-3-1 268,-8-26-474,2 24 0,-2 0 384,-1-1 0,-3-3-60,0 2 0,-2-4 0,1 3 15,-5-9 0,-1 2-45,3 6 0,-1-2 0,0 4 0,-4-4 0,-1 2 0,-2 0 0,-1 1 0,-2-1 0,-2 1 0,-2 0 0,-2 1 0,-4-1 0,-1 1-1149,-1 1 1,-2 0 1148,-3 1 0,-3 0 0,0-1 0,-2 0-216,17 14 0,-2 0 0,0 1 216,0-1 0,-1 0 0,-3 1 0,-2-1 0,-4 0 0,-1 1 0,3 0-221,-5 0 0,1 1 0,-1 0 221,2 1 0,-2-1 0,-1 1 0,0 2-185,-4 0 1,0 2 0,-1 1-1,-1 1 185,-2 0 0,-1 1 0,-2 1 0,-2 1 0,3 1 0,-4 0 0,0 1 0,0 1 0,4 1 0,-3 0 0,3 2 0,1 0 0,0 2 0,3 2 0,1 0 0,1 3 0,5 0 0,1 1 0,4 2 0,0 0 201,1 0 1,1 2 0,0 0-202,-18 4 0,0 2-731,4 0 1,1 2 730,3-1 0,-2 2 0,8-2 0,-3 2 0,-3 1 20,1-1 1,-4 0-1,-2 0 1,1 1-21,-3 0 0,-1 0 0,-1 1 0,1-2 0,1 0 0,0 0 0,0 0 0,-1-1-14,-1 0 0,0-1 0,1-1 0,5-1 14,7-2 0,4-1 0,-2 1 0,-14 1 0,-2 1 0,5-1 0,-3 2 0,4-1 0,3 0 0,-2 1 132,10 1 1,-3 3 0,3-2-133,-6 3 0,1 1 0,8-2 0,-2 2 0,4-1 0,-4 2 0,3 1 0,-1 1 0,0 1 0,0-1 0,1 1 0,1 2 0,1 0 0,1 0 0,2 1 0,2 0 0,-1 3 954,-8 11 1,2 2-955,10-8 0,3-1-45,-8 10 0,2 0 45,13-11 0,3-2 0,1 1 0,0-1 45,-1 2 0,1-1-45,1 0 0,0-1 0,-1 0 0,1 0 0,-1-1 0,1 0 0,-15 26-844,10-13 1,3 0 843,-4 4 1167,-1 16-1077,22-46 387,4-7-477,0-4 332,0-4-332,4 0 3281,6 0-4180,10-13-658,0-2-1771,5-22 3328,-10 5 0,-1-8 0,-4 4 0</inkml:trace>
  <inkml:trace contextRef="#ctx0" brushRef="#br1" timeOffset="-156434.74">12146 1275 19226,'-23'-11'3418,"5"4"-3238,2 2 0,9 2 90,2 3 0,1 7-91,0 4 91,-14 27-180,3-3 0,-9 19 0,2-6-90,1 8 90,5-10 0,1 3-262,4-11 0,1 1 262,-3 25 0,2 0-90,7-29 0,0-2 45,2 10 0,3-1 45,6 6-90,11-2 90,13-3-90,14-5 0,-19-18 0,4-2 45,25 5 0,3-1-45,-12-6 0,3-1-256,10-1 1,7 0 0,-6-2 255,-3-2 0,-2-3 0,-8 0 0,2 0 0,-4-2 45,-3 1 0,-3-1-137,3 0 0,-3 0 181,10 0-89,-1 0 180,-32-5 90,-8 0-90,-11 0 218,-6 4-398,-9-2 948,-12 2-768,6-4 218,-10 0-218,10 0 0,1-2-90,1-3-90,2-5 90,0-8 0,-13-30-1,7-2-342,9 11 0,-1-4 253,-1-19 0,1-2 0,3 12 0,-1-2 22,2 9 1,-1-5-1,-2 0 1,0 2-23,-5-3 0,0 2 0,-1 0-30,1-1 0,-1 1 0,0 1 30,0 8 0,-1 1 0,2 4 0,-2 1 0,2 5 0,-20-22 0,6 10 0,6 8 0,7 10 0,5 8-90,10 8-90,-2 4-180,10 15-90,-8 6-269,7 18-91,-2 7 810,2 9 0,2 4 0,-1-20 0,0 0 0,0 23 0,0 0 0</inkml:trace>
  <inkml:trace contextRef="#ctx0" brushRef="#br1" timeOffset="-155227.74">10132 1041 16628,'-19'30'2069,"1"-4"418,-2 6-2038,7-12 695,1-3-694,5-10 370,6-7-641,4-16-89,28-28-90,-11 18 0,2-1 211,10-12 0,2 1-256,-2 4 0,1 2 45,2-2 0,-1 1 45,-1 0 0,0 0-45,6-6 0,-1 1 45,-12 12 0,-1 1-77,4-3 0,-3 3 32,-2 5 90,-4 19 0,-15 31 0,-7 12 0,1 24-361,-6-4 1,-2 3 315,0-17 0,-1-2-54,1 3 0,0 0 54,0-2 0,2 0-45,0-3 0,1-2 45,3-3 0,0-1-45,-1 28 0,4-13 59,0 4-59,0-23 0,2 2 0,-1-16 544,0-11-634,-1 0 804,0-9-3592,0 0 1529,0 4 1349,0-3 0,-5 4 0,-2-5 0</inkml:trace>
  <inkml:trace contextRef="#ctx0" brushRef="#br1" timeOffset="-154856.74">9827 2144 20665,'-17'-16'3508,"7"3"-3238,10-16 0,16 3-90,20-9-90,-6 13 0,4-2-911,13-5 1,6 0 850,-11 6 0,2 1 0,2 0-30,5-1 0,2 1 0,1 0 30,-1 2 0,2 0 0,1 2-30,-8 2 0,1 1 0,1 1 0,-1 2 0,7-1 0,-2 3 0,-2 2 75,14-4 1,-7 4-121,-18 5 0,-13 8-854,-30 19 899,-29 7 0,2-1 0,-16 4 0</inkml:trace>
  <inkml:trace contextRef="#ctx0" brushRef="#br1" timeOffset="-140511.74">9750 2078 15718,'-5'0'5217,"2"4"-4587,3-3-271,0 8 1,0-8 360,0 4 719,18-37-1259,-8 18 90,20-35-180,0 15-90,4-3 0,5 4 0,-4 8 0,-2 12 0,3 1 0,5 0 0,4-1 0,5-3-295,5 1 385,8-2-90,-30 7 0,1-1-45,2 0 0,0-1 45,-1-1 0,1 1 0,-1-1 0,-1 0 0,-2 1 0,-1 1 90,26-9-46,-22 6 1,-1 1 135,13-4-90,7-8 0,-21 12 0,-1-1-90,-10 5 0,-1 2 0,-11 5 0,-6 2 0,0 0 475,-4 0-385,-6 0-180,-9 6 90,-5 1 0,-12 7 0,2 2 0,-9 4 0,5-3 0,-5 0-1696,-9 3 0,-2 0 1696,-1-1 0,-1-1 45,-2 0 0,2-2-194,14-6 1,3-2 148,1 1 0,1 0 0,-28 4 0,8-5 0,8 3-90,5-5 180,-7 11 3155,11-3-3245,-21 10 0,25-7 0,-11 2 444,16-6-534,5-3 90,4-4 0,5-2 0,7-4 90,2 0-90,17 0 0,5-2 0,20-5 0,9-9 0,-1-2 0,5-3 0,-11 6 0,3-2-848,3 0 0,8-2 0,0-1 0,-6 3 848,5-1 0,0 1 0,-7 2 0,4-1 0,1 1 0,-7 2-213,7-2 0,-5 3 213,-1 0 0,-2 1 0,22-6 0,-22 4 0,-18 7 0,2-1 3181,-19 7-3181,-4 0 637,-2 0-637,-2 0 0,-6 0 0,-15 7 0,-6 2 0,-16 8 0,7-1 0,-2 0 0,5-2 0,-1 0-166,-14 6 1,-1 0 165,9-4 0,-1 0 0,-17 6 0,0-1-1459,14-6 0,0 1 1459,-9 2 0,0 0 0,11-5 0,3-1 0,-11 0 0,-3 6 0,32-17 90,16 4 144,10-5-234,19-7 0,7-6 0,4-3 0,-4 1 0,1-1 1121,17-9 1,1 0-1122,-8 5 0,0 2 0,0-1 0,1 2 0,-1 1 0,-2 2 0,-3 0 0,-1 2 0,25-8 0,-12 5 0,-6 2 0,-18 8 0,-6 0 90,-16 5-90,-8 0 0,-5 0 772,-11 9-772,-7 2 0,-1 6 0,-2 2 0,-23 10-378,15-8 1,-1 0 377,9-6 0,0 1 0,-12 5 0,-2-1 0,13-5 0,1-1 0,-8 4 0,2-2 0,-6 1 90,7-8 0,14-2-90,12-14 0,21-8 0,19-14 45,11-2 0,8-3-75,-10 10 0,2-1 0,0 1 30,1 0 0,0 0 0,1 0 0,8-1 0,2 0 0,-6 4 0,-8 6 0,-3 1 0,1 0 0,-6 1 755,-13 4-665,-33 14-180,-17 5 90,-15 6-1696,15-6 0,-2 0 1696,-6 1 0,0 1 0,-4-1 0,-2 1-654,4-1 0,-3 1 0,2-1 654,-3 1 0,-1-1-87,3-1 0,-2-1 1,5-1 86,-17 4 0,0-6 0,43-1 2246,21-8-2246,42-12 0,16-4 0,-18 6 0,2-1 129,7-2 1,6-2-1,-4 1-129,1 0 0,-1 1 0,-12 4 0,2 1 0,-2-1 205,9-3 1,-2 1-206,-2 2 0,-6 3 0,-11 2 0,-39 15 0,-37 7 0,-14 6 0,4-3 0,-3 0 905,13-3 0,0-1-905,-14 5 0,-1-1 0,12-5 0,3-1 0,-16 0 0,-2-1 0,38-11 0,11 0 0,7 0 0,10 0 0,24-7 0,28-6 424,-14 3 1,1-1-380,-5 3 0,-3 0-45,18-4 0,-36 10 0,-24 2-90,-4 0 90,-10 0 0,-9 7 90,-7 1-90,-9 7 0,10-4 0,-3 0 0,0 0 0,0 0 0,1-3 0,2 0 0,-21 8 0,26-15 0,16 8-90,1-8 180,19 4-90,19-5 0,4-5 0,19 0 0,15-6 0,-8 3 0,3 3 0,-26 3 0,-18 2 0,-16 0 0,-8 0 0,-12 7 0,-9 1 0,0 6 0,-4 3 0,-17 9 0,-2-1 0,12-5 0,1-1 0,-9 6 0,5-5 0,12-12 0,5 1 0,18-8 0,9-1 0,25-10 0,19-11 0,-13 8 0,3-2-212,5-1 0,4-1 212,-2 2 0,4 0 0,-2 0 0,3-1 0,-1 1 0,18-5 0,-4 2 0,-5 4 0,-14 2 0,-41 16 0,-23 9 0,-9 4 0,-10 5 0,2-1 0,1-1 0,0 1 30,-4 2 0,-4 1 0,2-1-30,4-2 0,1-1 0,4-2 212,5-5 0,2-2-212,-14 10 0,17-10 90,58-35-180,20-4 112,-1 4 1,17-6-1,-4 0 1,-25 8-23,-26 7 0,28-11 0,14-4 0,-27 12 0,-56 27 0,-10 5 0,19-14 0,69-16 0,0 3 0,10-2 0,-5 1 0,-11-1 0,0 0 0,9 0 0,5 1 0,-20 3 0,-26 7 0,-6 4 0,-4 0 0,0-3 0,0 1 0,0-3 0,0 2 0,0 0 0,-4 3 90,0 0-90,-1 0 0,2 0-3598,3 0 1259,-4 7 2339,3-1 0,-6 11 0,2-1 0</inkml:trace>
  <inkml:trace contextRef="#ctx0" brushRef="#br1" timeOffset="-134884.74">10915 12054 16168,'-4'0'5397,"-3"0"-4858,6 4-269,-7-3-90,4 8-90,-1-3 90,-2 0-90,6 5 90,-2-5 270,3 2-181,0-3 1440,0-5-1709,-4 4 0,3 2 0,-6-1 90,6 0-90,-6-5 0,6 4 0,-3-2 0,4 2 180,0-4-180,0-11 0,0 1 90,0-12-90,2 2-90,0 6 90,2 0 90,-1 11-90,-1 0 90,-2 3-90,1-2 0,2-1 0,2-6 0,0-2 0,3-2 0,5-17 0,-7 19 0,5-11 0,-11 22 0,0 0 0,6 0 0,-3 0 0,3 0 0,-4 0-1169,-2 0 1169,0 4 0,-4 7 0,-1 4 0</inkml:trace>
  <inkml:trace contextRef="#ctx0" brushRef="#br1" timeOffset="-132617.74">2233 3490 25882,'-4'-18'1529,"-3"3"-1439,6 7 360,-3 4-90,4 19-90,0 17-270,5 19 0,1 8-684,-1-7 0,0 2 684,1-2 0,0 4 0,0-1 0,-1-8 0,1-1 0,-1 0-693,-1 3 1,-1 1-1,1-1 423,-1 2 0,1 0 1,-1 0-181,-2 0 0,1-1 1,-1 0-211,0-2 0,-1-1 1,0 0-1183,-2 18 0,-1-2 1842,-1-6 0,-1-3 0,0-7 0,-2-2 0,0-5 0,0 0 0</inkml:trace>
  <inkml:trace contextRef="#ctx0" brushRef="#br1" timeOffset="-132145.74">2786 3663 24083,'23'-62'1799,"-5"11"-1619,-7 16-90,-4 13-90,-1 11 90,-2 4-90,2 18 90,-2-3 180,2 4 0,-4-3 269,0-8-359,-2 4 0,0-5-90,23-38-90,-2 12 0,9-8 0,3 1 0,7 4 0,16 3 180,-21 26 0,-5 19 0,-5 24-90,-17-11 0,-4 5-305,-5 10 0,-6 7 1,-1-2 214,2-8 0,-2-1 0,-2 4-795,-4 11 0,-4 6 1,0 0-1,1-6 795,2-11 0,1-4 0,-2 2 0,-5 18 0,-2 2 0,6-8 0,4-14 0,10-9 0,33 8 0,27-52-350,-5-15 0,2-8 350,-3 2 0,2-2 0,-1 2 0,4-2 0,-3 3 0,-12 8 0,-3 1 0,2 1-30,8-6 0,1 1 0,-4 3-330,-6 5 1,-3 4-2226,26-3-23,-31 23 3212,-22 22 0,-36 31 1,5-24-1,0 1 1</inkml:trace>
  <inkml:trace contextRef="#ctx0" brushRef="#br1" timeOffset="-130182.73">2302 6458 24713,'-12'6'1439,"5"-2"-1169,2-4-90,5 0 0,0 0-90,0-4-90,7-4 90,19-23-90,1 4 45,-1 1 0,0-1 224,10-6-89,-2 3 900,-11 27-1080,-11 35 0,-6 24 0,-1 1 0,2-5 0,-1 2 0,0 3-848,0-2 0,-1 4 0,1 0 0,-1-3 848,-1 5 0,0-2 0,-1 0-1200,2 6 1,0 0 0,-1-6-379,0-5 0,-1-1 1578,1-3 0,-1 3 0,0-10 0,-1 3 0,-2-9 0</inkml:trace>
  <inkml:trace contextRef="#ctx0" brushRef="#br1" timeOffset="-129999.73">2221 7683 18984,'-39'26'2069,"6"-10"-63,11-7-1826,12-9 681,15 0-771,20-9-90,24-9-45,-14 2 0,3-2-266,6-3 1,2-1-95,4-2 0,4-3-675,-7 3 1,3-2 0,-3 0 1079,5-5 0,0 0 0,-11 6 0,2-1 0,-5 1 0,-3-1 0,0-1 0</inkml:trace>
  <inkml:trace contextRef="#ctx0" brushRef="#br1" timeOffset="-129691.73">3444 6118 25972,'-19'-39'1529,"-3"13"-1259,-2 19-180,-5 26 0,10 19 0,4 8-135,5-4 0,3 2-735,-1 21 1,4 2 734,7-15 0,4-2 0,3-3 0,2-2 48,1-4 0,5-3-138,11-5 0,4-5 45,21-3-46,-17-20 1,1-12 90,1-28 0,-5-12 45,-10 8 0,-3-5-171,-4 5 1,0-5 0,-7 1 125,-14-23 0,-11 3-135,1 20 0,-5 3-135,-11-9 0,-7 9-135,2 24 1,-3 9-91,-2 3 0,-1 6-180,-3 4 1,0 6-450,-1 3 0,1 3 1169,0 2 0,0 1 0,0 3 0,1 0 0,0 0 0,1 1 0</inkml:trace>
  <inkml:trace contextRef="#ctx0" brushRef="#br1" timeOffset="-129386.73">670 7576 23813,'-39'18'2429,"4"-7"-2339,13-4 0,10-7 90,19-5-90,21-9-90,29-12 0,-14 6 0,8-2 0,-2 1-730,-8 3 0,0 2 0,2 0 400,15-6 0,3 0 1,-3 2-481,4 2 1,-2 3 652,-13 7 1,1 1-1,-3 2 1,3 3-1,-1 3 1,6 2-1,1 1 1</inkml:trace>
  <inkml:trace contextRef="#ctx0" brushRef="#br1" timeOffset="-129037.73">1040 8837 20547,'-40'18'389,"0"0"1,3-2 0,2-2-300,-20 2 2114,37-23-1890,48-27 1,26-12-195,-16 14 0,4 1 0,5-2-594,-4 2 0,4-2 0,3-1 0,2 0 0,-1 1 510,1 2 0,0 0 0,2 1 0,2-1 0,5-2-17,-12 8 1,4-1 0,2-1 0,2-1 0,1 0 0,1 0 0,-1 1 0,-2 1 0,-2 1-156,6-2 1,-3 1-1,0 0 1,-1 1-1,1 1 1,1-2-1,3 0 136,-5 2 0,3 0 0,0-2 0,2 1 0,1 0 0,-1 0 0,0 1 0,0 0 0,-3 2-131,3-1 1,0 2-1,-1 0 1,0 0-1,0 2 1,-3 0 0,-1 0-1,-2 1 116,3 0 0,-4 0 0,-1 2 0,0 0 0,-1-1 0,3 1-163,5-3 0,3 0 0,0 0 0,-1 1 0,-2 0 0,-5 2-70,4 0 1,-3 0 0,-4 2-1,-3 1 266,-3 1 0,-5 1 0,1 0-603,25-7 0,-14 5-2207,-32 12 2792,-34 14 0,-37 18 0,17-12 0,0 1 0</inkml:trace>
  <inkml:trace contextRef="#ctx0" brushRef="#br1" timeOffset="-128558.73">3318 8171 25073,'-4'32'539,"3"9"-6199,-2 8 5750,3 7 605,0-19 0,0 0-605,-6 16 45,0-13 0,-2-3 45,-9 0 797,-9 2-797,1-26-90,1-6 90,-3-12-1,5-3-89,5-12 3308,7-8-3398,10-10 0,12-8 345,9-2-300,5 12 0,7 3-45,8 6 0,4 3 45,-2-2 0,4 7 135,14 10 0,-2 15 45,-23 17 0,-5 8-180,2 0 0,-8 5-627,-16 15 1,-12 4 581,-9-4 0,-6-2 0,-7 5 0,-5 2 0,0-8 0,-3 1 0,2-3 0,-4 5 0,0-2 0,2-8 0,-1 2 0,5-7 0,-2 6 0,13-12 0,48-39 0,-2-3 0,7-5 0,6-1 0,8-5 0,3 0 0,-1 0-263,-6 4 0,-2 1 1,4 0-1,9-2-61,-7 4 0,7-2 0,7-1 1,3 0-1,4-1 0,0 0 0,0 0 1,-2 2-1,-4 1 0,-5 1 192,9-2 1,-5 2-1,-3 2 1,0-1-1,2 1 1,5-1 0,-9 2-1,4-1 1,2-1-1,2 1 1,0-1 0,-1 2-1,-4 0 1,-4 2-1,-5 1 1,6 1-1,0 0 1,0 1 0,1-1-1</inkml:trace>
  <inkml:trace contextRef="#ctx0" brushRef="#br1" timeOffset="-127281.73">10785 12145 22284,'8'-8'2159,"-3"3"-1259,-1 16-631,-4 2 91,0 18 90,-6-11 180,1 2-361,-1-14 91,-1-3-270,6-12 0,-3-20-90,15-31 0,3-3 45,-3 23 0,4 0-90,6 2 0,2 3 45,14-15 0,-1 17 0,4 4 0,-3 12 0,2 3 0,-2 1 0,3 4 90,15 11 0,-3 8-90,-3 15 45,-15-2 0,-5 7-1285,-16 13 1,-8 5 1239,-3-9 0,-2 2 0,-2 16 0,-3 1-213,-3-14 0,-2-1 258,-2 2 0,-2 0-45,-2-1 0,-1 0 45,-1 1 0,-2 0 0,-2-2 0,-3 1-15,2-6 0,-2 2 0,0-3-30,-4 5 0,0-3 0,-8 11 0,1-4 0,-9 0 0,9-10 0,2-3 0,14-16 0,18 3 0,19-12 0,27-4 0,4-3 0,9-2-259,-8-2 0,3-2 0,2 0 259,-1 1 0,2 0 0,5-2 0,-4-1 0,6-2 0,2-1 0,-2 0 0,-8 0-444,-1 1 0,-7 0 1,4-1 443,4-1 0,6 0 0,-2 0 0,-10 0 0,-7-1 0,-7 0 0,2-4 0,-4-1 0,3-13-1350,-10-27 91,-30 20-154,-22-23 1413,0 30 0,-9 3 0,10 16 0</inkml:trace>
  <inkml:trace contextRef="#ctx0" brushRef="#br1" timeOffset="-126667.73">13575 11296 22194,'-18'-45'2519,"-2"1"-2159,-3 4 314,-3 12 1,-1 2-585,1-2 90,-21-5 629,41 28-269,0 10 0,-5 37-540,0 13-620,-1-7 1,0 9 619,2-11 0,1 6 0,-1 2 0,0 2-597,0-4 1,1 2 0,-1 1 0,0 1-1,1 0 597,-1 1 0,0 0 0,1 0 0,0 1 0,-1 2 0,1-1 0,0 3 0,0 0 0,0 1 0,1-2 0,0-4-293,0 10 1,1-3 0,1-2 0,-1 0 292,2-2 0,-1 1 0,1-2 0,1-3 0,-1 5 0,1-3 0,2-7-270,1-10 1,2-4-1350,-1 21-360,0-15-900,-4-17 3046,-4-11 0,-5-15 0,-3-6 0</inkml:trace>
  <inkml:trace contextRef="#ctx0" brushRef="#br1" timeOffset="-125600.73">10871 12049 17972,'-17'-23'2789,"3"2"-1238,0-2-1191,4 5 834,3 1-835,0 8 248,3 3 23,-12 17 420,1 5-780,-9 13 89,-13 12-179,-2-3-180,-1-2 90,11-16-90,15-13 0,8-7 0,2-5-90,6-7 90,18-34 0,0 13 0,3-2 0,1 0 0,1 2-964,5-3 0,1 4 964,12 1 0,-3 10 0,11 28 0,-15 15 0,7 23-404,-18 16 404,-14-26 0,0 2-727,-2 5 0,-2 2 727,1 1 0,-2 2-45,-1 2 0,-1 1 45,-2-1 0,0-1-45,-1-2 0,-1 0 45,0-3 0,0 0 0,1-6 0,-2 0 0,-2 29 367,-3-28 1,-2 0-368,-6 15 0,3-20 0,-1 0 0,-9 8-45,-1 4 45,-4-4 0,-1 2 455,-1-2-455,-1-3 0,-10 14 0,10-16 0,-7 8 1692,11-9-1692,7-13 975,4 5-975,9-12 154,28 5-154,7-10 45,17-10 0,11-7-696,-9-6 0,3-5 0,1-1 651,1 1 0,1 0 0,1-2 22,-9 1 1,2 0 0,-1-1-1,-3 1-22,1-1 0,-3 0 0,0 2 30,-1 0 0,-1 2 0,0-2 0,8-3 0,0-1 0,-3 1-30,3 1 0,-3 0 45,7-3 0,-3 1 45,-2 1-90,-13 6 90,-2 3-180,-17 6-90,-1 1-180,-13 5-269,-2 0-271,-4 0 1954,-4-2-4472,-15-5-6413,-2 1 9365,-12-2 0,4 6 1,-4 2-1</inkml:trace>
  <inkml:trace contextRef="#ctx0" brushRef="#br1" timeOffset="-123747.73">2773 2947 23454,'0'5'1439,"0"0"-1169,6-12-1,8-10-89,12-15 0,5-6-135,-4 6 0,2-3-181,-1 1 0,2-2 0,-1 0 361,3-5 0,-1-2 14,-5 7 1,-1-2 0,-3-1-60,4-19 0,-12-5 30,-13 6 0,-9-4 0,-9 5-150,-9 12 0,-8 6 0,-4 2-60,-4-2 0,-4 2 0,-6 10 0,2 13 0,-7 8 0,0 4 0,5 2 0,6 2 0,3 3 0,-3 1-162,-3 1 0,-5 1 0,1 0 0,7 0 162,-3 4 0,4 0 0,-8 2 0,5-2 0,6-4 0,12-2 0,9-7 0,7 0-9,14 0-530,12 4 794,6 2-1155,8 4-269,-4 2-270,2 1-990,4 3 2429,3-3 0,3 4 0,1-2 0</inkml:trace>
  <inkml:trace contextRef="#ctx0" brushRef="#br1" timeOffset="-123025.73">1125 2108 23004,'-33'-41'1529,"3"5"-1349,7 11 0,5 5 0,9 7-180,4 5 270,5 8-1,5 17 1,4 17 0,5 24-225,-4-20 0,-1 3-1428,0 6 0,0 3 1428,0 3 0,1 1-45,-1 2 0,0 0-307,-2-2 1,0-1 306,0-3 0,0 0 45,1 6 0,0-1-45,-2-11 0,1-2-1032,0 0 1,-2-10 1031,-4-20 1751,-14-75-1751,7 20 0,-2-8 0,0-7 0,0-1-149,0 6 0,0-4 1,-1-2-1,0-1 0,1 1 1,0 2 148,0-4 0,3-2 0,-1 3 0,-2 3 0,-2 6 30,-7-10 0,-3 6 0,-1 29 60,-21 76-90,25 0 0,3 12 0,0-3 591,-1-14 0,0-2 1,0-2-592,-4 9 0,2-6 0,-6 16 0,0-1-180,17-36 1582,2-12-2391,4-4-810,0-7 1799,6-5 0,4-3 0,7-5 0</inkml:trace>
  <inkml:trace contextRef="#ctx0" brushRef="#br1" timeOffset="-121451.73">9457 3694 14189,'-3'-8'3868,"2"0"-990,-6 6-2428,6-3-180,-3 5-1,4-5-179,0 4 0,0-1 0,-3 2-90,2 5 0,-12 7 0,11 5 0,-16 12 0,8 0 0,-10 11 0,7-6 0,0 22 0,5-19 0,3 16 0,2-12 0,3 5 0,0-12 0,0 1 90,0 18-90,0-12 0,0-2 0,0 3 90,0 4-90,5-14 0,7-10 0,4-4-90,5-11 180,0-7-90,3-5 0,2-5 0,5-8 0,-2-5 0,1-3 90,-2-1-180,-1 1 180,10-13-90,-8 1 0,0-2 0,8-12 0,-12 13 0,-3-2 180,-11-8-90,-4-9-90,-1 3 45,-5 9 0,0 2-45,-1-3 45,-2 11 0,-2 0 45,-4-16 0,-3 16-90,-3-6 90,4 17-90,-2 7 0,0 0 0,-4 8 0,-3 2 0,-5 6 0,-4 9-180,-25 15-225,23-1 0,1 4-315,-3-2 1,2 3-797,2 4 1,3 1 1515,-5 18 0,8 4 0,2 1 0</inkml:trace>
  <inkml:trace contextRef="#ctx0" brushRef="#br1" timeOffset="-120122.73">9372 8293 15203,'0'-8'5666,"0"1"-4602,-5-1-794,0 3-94,-5-3 184,-2 3-227,3 2-43,-8 1 222,-1 7-312,0 5 180,-7 19 0,3 20-91,2 2-89,5-11 0,3 0 0,4 13 0,0-7 0,2-1 90,5 10-90,-1-20 0,0 0 0,2 24 0,2-16 0,1-9 0,1-2 0,2-4 0,7 8 0,-6-22 0,3-7 0,-2 6 0,0-11 0,5 14 0,-1-14 0,5 11 0,-2-11 0,15 2 0,-6-4 0,13 0 0,-10-4 0,1-4 0,13-12 0,-11 1 0,9-15 0,0-7 0,-17 9 0,-2-2-45,14-17 0,-2 0 90,-18 18 0,-2 0-45,3-7 0,-2-1 45,-5 5 0,-1 0 0,3-1 0,-2 2 45,-3-30 0,-8 30 0,-3 2 180,-7-19-90,-2-11-90,-2 29 0,1 12-90,2 10 0,-5 1 0,-19 8 0,9 10 0,-22 8-360,22 8 0,0 7-1304,-6 11 0,0 4 1549,0-1 0,0 1 1,1 7-1,3-1 0,11-14 1,0 0-1</inkml:trace>
  <inkml:trace contextRef="#ctx0" brushRef="#br1" timeOffset="-117531.73">8296 2718 22284,'-16'0'2789,"1"0"-1980,3-9-539,6-2-90,2-19-90,6-8-45,8-8 0,4-5-45,-2 8 0,2-2-785,0 4 0,3-3 1,1-2 814,5-7 0,2-1 0,0 3-30,3-8 0,1 2 30,-4 6 0,0-1 0,-1 4 15,0 4 0,-1 4 45,-4 3 0,-1 3-1,14-22-231,-6 8 142,-12 26 90,-7 24-90,-17 44 45,1-6 0,-1 9-413,1-2 0,-2 8 0,-1 2 0,1-3 368,0 7 0,0-2 0,-1 6 0,3-14 0,-1 6 0,0 3 0,0 0 0,1-3 0,1-5 0,-2 14 0,1-6 0,1 5 0,2-5 0,1 6 0,0 1 0,1-2 0,0-8 34,1-4 0,1-5 0,0 1-34,2 9 0,1 2 0,0-10 519,1 13-1059,4-38-1349,-3-19 630,0-10 946,-3-16 313,0-6 0,0-2 0,0 0 0</inkml:trace>
  <inkml:trace contextRef="#ctx0" brushRef="#br1" timeOffset="-117295.73">8048 3648 23004,'-24'18'1709,"3"0"-1529,11-10 90,4 3 89,26-10-359,12-1 90,33-7-90,-24-2 0,1 0-640,7-1 1,1-1 414,2-1 0,2-1-525,-9 2 1,1-1-1,-1 0 274,11-5 1,-3 0 0,-2 2 0,-4 0 0,10-8 0</inkml:trace>
  <inkml:trace contextRef="#ctx0" brushRef="#br1" timeOffset="-115894.73">9153 12038 18147,'-5'0'4227,"2"0"-3687,3-2-90,0-1 89,0-2 1,0 0 90,0 0-1,0 0 1,0 0-90,2 0-181,2 0 1,2 2-180,4-2-90,2 3 0,4-6-90,5 0 0,3-4 0,21-15 0,4-7 0,0 1-90,0-5 90,-26 28 0,-3-3 0,-13 13 0,-7 0-90,0 0 0,0-7-90,0 5 0,0-5 90,2 5-179,2-1-181,7-11 360,1 2-90,4-5 90,-2 0 270,-4 6-90,-2-2 90,-4 8-90,-4 1 180,0 3 629,0-1-899,-4 9 90,0 6 0,-4 14-90,-2 14 0,0 19 0,3-23 0,1 1-90,1 6 0,0 3-606,0 1 0,-1 4 1,2-3 65,-1 10 0,0 1-495,2-10 1,-1 6 0,1 0 0,0-6 1124,-2 11 0,1-2 0,2-7 0,-1 2 0,0-4 0,-1-1 0,0 1 0</inkml:trace>
  <inkml:trace contextRef="#ctx0" brushRef="#br1" timeOffset="-106850.73">26492 9863 10501,'8'16'0</inkml:trace>
  <inkml:trace contextRef="#ctx0" brushRef="#br1" timeOffset="-106427.73">30066 7195 22734,'0'-37'4677,"0"9"-3777,0-1-630,0 14-270,0 14 0,0 52 0,0 14-724,0-9 1,0 10-1,0-2 724,0-17 0,0-2 0,0 3 0,0 0 0,0 3 0,0 1 0,0-1-383,0 15 1,0-1-1,0-4 383,0-14 0,0-3 0,0 1 0,0 7 0,0 1 0,0-5-715,0-1 1,0-7-1265,0 6-720,0-16 2699,3-47 0,6-25 0,3-15 0</inkml:trace>
  <inkml:trace contextRef="#ctx0" brushRef="#br1" timeOffset="-106227.73">30427 7414 24623,'21'-58'791,"0"-1"1,0 1-1,-2 7 1,-2 0 0,-2 12-792,3 1 0,-2 20 0,5 27 0,-3 24 0,-1 10 0,-4-1 0,-1 2-1418,0 1 1,-1 4 0,-2-2 1417,-3 16 0,-2-1 0,-1-17 0,-1 0 0,-2 0-620,-2 3 1,-2 0 0,0 1-71,-1 0 0,-1 0 1,-2 3 562,-5 2 1,-2 4-1,-2 0 1,2-3 0,-2 4-1,0-2 1,0 2-1,-2-2 1,0 0 0,1 0-1,-1 0 1</inkml:trace>
  <inkml:trace contextRef="#ctx0" brushRef="#br1" timeOffset="-101675.73">29749 9558 17295,'5'-22'1889,"4"5"230,7 0-1939,8 7 764,5 0-674,26-5-270,-16 6 553,12 0-553,-27 7 1583,-6 2-1583,-5 0-30,-5-3-150,-4 0-180,-2-2-269,-2 3-181,0-1-2878,1 3 3688,5 0 0,5 0 0,3 0 0</inkml:trace>
  <inkml:trace contextRef="#ctx0" brushRef="#br1" timeOffset="-101191.73">30882 9167 22194,'-35'-31'1049,"0"0"1,-4 5 0,-1 8-1050,6 14 0,1 6 44,-2 3 1,4 4 45,-8 16-90,8 3 90,23 6 0,10 4-90,14-1 0,7 0 0,1 9 0,7 1-461,5-9 1,6-1 0,-2-3 460,-3-1 0,0-1 0,10 10 0,-3-1 0,-20-15 0,-3-1 0,-4 5 0,-4-1 0,-5 11-90,-20 1 90,-22-28 0,-31-6 0,16-16-90,-11-9 90,35-18-90,11-12 180,16-11-90,9 12 0,5-2 735,-3 13 1,4-2-676,4-6 0,4-5 0,-2 6-15,-6 12 0,-1 2-45,9-14 0,-5 4 0,-12 11 0,-8 5-180,-29-6 180,-6 11-1259,-28 1-450,-1 13-36,28 5 0,-1 2 1745,-1 2 0,-1 1 0,0 2 0,0 2 0,1 1 0,-1 1 0</inkml:trace>
  <inkml:trace contextRef="#ctx0" brushRef="#br1" timeOffset="-100769.73">29814 10458 23993,'-18'-5'2069,"1"0"-1349,9 0-181,2 0-89,12 2-360,11-2-90,25 0 45,-6 1 0,5 0-301,15-3 1,6 0 314,-12 1 1,4 1 0,1 0-1055,7-2 1,3-1 0,1 0 1016,-13 2 1,1 1 0,1-1-1,-1 0-22,1 0 0,1-1 0,-1 1 0,0 0-340,-2-1 1,1 1 0,-1-1-1,-2 1 340,13-2 0,-1 1 0,-2-1-202,-7 1 0,-1 0 0,0-2 142,2-1 0,1-1 0,-5 1-300,2-1 0,-3-1-315,3-3 1,-6 0-1575,-9-2 2249,-19 4 0,-19 5 0,-11 3 0</inkml:trace>
  <inkml:trace contextRef="#ctx0" brushRef="#br1" timeOffset="-99247.73">31118 10992 22554,'-11'0'4857,"-29"-12"-4677,38-11-90,23-36-45,10 31 0,7 2 0,4-2 0,1 3-45,-7 10 0,-1 6 180,24 14-90,-19 11 0,3 14 0,-25 11 0,-13 5 0,-30 7 0,-11 1-90,12-22 0,-2-1 0,-16 17 0,19-7 0,58-20 0,29-16 0,-8-6 0,4 8-1281,-8 21 0,-1 11 1,-11-2 291,-5 15 479,-15-11 0,-1 7 0,-18-7-1358,-39-12 1,-23-8 0,1-2 1867,12-1 0,2 0 0,-4-1 0,1 0 0,-5 0 0,1 0 0,2-2 0,-2 0 0,1-1 0,-1 0 0</inkml:trace>
  <inkml:trace contextRef="#ctx0" brushRef="#br1" timeOffset="-98097.73">31280 11769 22914,'0'-26'3418,"0"3"-1169,0-3-2249,0 13 0,4-3 0,0 13 0,8 3 0,22 27 0,-1 3 0,-1-1 0,-17 4 0,-24-22 0,-11 0 0,-10 1 0,-8-1 0,-9 0 0,-6 1 0,-7-1 0,-6 1 0,-5-1 0,-4 1 0,-3-1 0,-3 0 0,-2 0 0,-1 0 0,-1-1 0,1 1 0,1-1 0,2 0 0,3 0 0,2-1 0,6 0 0,4 0 0,6 0 0,6-1 0,7-1 0,-23 6 0,11-2 0,8-1 0,1 0 0,-1-1 0,-8 2 0,-12 1 0,24-4 0,-6 0 0,-7 2 0,-5 1 0,-5 0 0,-3 1 0,-4 0 0,-3 1 0,-2 0 0,-1 0 0,0 0 0,0 0 0,0 0 0,3-1 0,1-1 0,4 0 0,3-1 0,4-1 0,6-1 0,5-2 0,7 0 0,6-3 0,9 0 0,8-3 0,10-2 0,-3-9 0,25 11 0,3 0 0,-4 0-810,0 0-2248,-2 7 3058,0 1 0,-2 1 0,0-2 0</inkml:trace>
  <inkml:trace contextRef="#ctx0" brushRef="#br1" timeOffset="-97687.73">27979 12150 21475,'2'-41'3283,"0"0"0,-49 71-3238,28 13 0,3 19 0,3 7 0,3-7-1530,3-7 1,4-2 0,0 2 1506,-3 3 1,-3 6 0,7-5-1,15-16-90,30-20 1,16-14-1,-7-4 68,-19 2 0,0-2 553,24 9 0,-5-3-553,-24-10 0,-26-47 0,-8-21 0,11 8 0,-2-10 0,-6 14 0,-4-11 0,-1-5 0,-2-2 0,2 5 0,3 10 0,2-4 0,2 7 0,-2-3 0,-3-9 0,0 1 0,-1 0 0,1-1 0</inkml:trace>
  <inkml:trace contextRef="#ctx0" brushRef="#br1" timeOffset="-96716.73">30188 4283 20395,'-7'-26'2699,"-4"6"-990,-1 10-1259,0 12 1349,-3 6-1170,10 1-269,29-23-315,23-21 0,8-9 90,-5 3 0,2 0-105,-7 6 0,4-1 0,-6 17 60,15 34-90,-30 29 0,-22 2 0,-8 15 0,-2 4 0,1-10 0,2 2 0,1-1 0,-1-3 0,0 9 0,0 0 0,0-6-660,1-4 0,0-4 1,0-3-691,0-1 1,0-3 1349,0 9 0,0-21 0,0-36 0,0-10 0</inkml:trace>
  <inkml:trace contextRef="#ctx0" brushRef="#br1" timeOffset="-96512.73">30391 5051 19811,'51'-8'854,"1"-1"1,-1 1 0,7 7-1,2-1-4131,5-9 0,4-5 0,-8 4 2149,-10 8 0,-24 3 0,-54 1 0,-8 0 0</inkml:trace>
  <inkml:trace contextRef="#ctx0" brushRef="#br1" timeOffset="-95307.73">30488 4212 19496,'0'-40'4497,"-3"7"-4317,-2-12 180,-16 0-180,6 21-30,-10-4 0,-10-5 0,-8 1-150,1 9 0,-7 1 0,-3 1 0,-1 0 0,4-1-546,2-3 1,2 0 0,1 1 0,-5 0 563,-4 3 0,-4-1 0,-2 2 0,2 1 0,6 4-18,-4 0 0,5 4 0,-7 0-195,7 1 0,-5 0 0,-3 0 0,-2 0 0,2 0 0,2 0 195,1 1 0,3 0 0,0 0 0,-1 0 0,-2 0 0,1 1 0,-1-1 0,-1 0 0,-1 0 0,0 2 0,1 1 15,0 2 0,0 1 0,0 1 0,0 1 0,-1 2 0,-1 1-324,2 3 0,-2 1 0,0 3 0,0 0 0,-1 0 1,2-1-1,1-1 309,-1-2 0,0-1 0,2-1 0,-1 0 0,1 1 0,0 2 0,-5 3 0,-3 2 0,0 1 0,4 0 0,6-1 0,10-3 0,2-1 0,4-1-1,-18 3 1,-5 1 0,15-4 0,-1 0 0,1 1 0,-12 2 0,0 0 0,-8 1 0,8-1 0,14 2 659,4 6 1,1 3-660,-3 8 535,13-8 0,-1 0-445,-17 13-90,16-13 3391,-14 5-3391,-6 4 0,-5-4 0,3 1 3,9-12-3,13-5 90,18-3-90,-3 0-449,15-2-1260,0-4 1709,-3 0 0,-2-4 0,-3-2 0</inkml:trace>
  <inkml:trace contextRef="#ctx0" brushRef="#br1" timeOffset="-94674.73">24434 3968 19586,'-21'18'3418,"5"0"-3058,0-10-1,9 3-89,-2-9 0,8 2 180,-3-4-270,10-7-90,2-3-90,29-33 0,-1 3-462,-8 8 0,1-1 462,-2 6 0,-1 1 0,2-2 0,-1 0 45,0 1 0,1 0-45,6-5 0,-1 0 0,-4 5 0,-2 2 45,-1 1 0,-2 3-45,6-6 0,-18 15 0,-5 6 0,-7 51 924,-10 10-924,5-9 0,0 8 0,0-5 0,-1-8 0,1 1-360,1 17 0,0 7 0,3-13-1169,1-4-405,1-1 0,-2-8 1934,-5-31 0,-1-9 0,-5 0 0</inkml:trace>
  <inkml:trace contextRef="#ctx0" brushRef="#br1" timeOffset="-94378.73">24442 4431 19966,'-25'5'1978,"5"4"-665,6-8-1133,7 4 149,14-5-239,18-5 0,29-7 60,-13 0 0,6-2 0,3-1-1082,5-1 0,2-1 0,0 1 962,1-2 0,0 0 0,-2 1 0,-5 3 0,-1 1 0,-4 1-16,2-1 1,-6 2-15,11-1 90,-1-2-90,-34 11 0,-6 1-90,-2 2-90,-6 0-4047,0 0 5016,-11-5 1,-2 4 0,-8-3 0</inkml:trace>
  <inkml:trace contextRef="#ctx0" brushRef="#br1" timeOffset="-88894.73">24844 4014 14549,'0'-10'3688,"0"2"-2609,0 0 270,0 3-539,0 3-1,0-1-449,0 1-90,0-1 90,0-2-90,0 2 359,0 1-539,1 2 270,4 0-90,-1 0-270,0 0 90,-2 0-90,-2 0 0,4 7 0,4 17 0,-3 0 0,2 13 0,-7-12 0,0 3 0,0-2 0,4 17 0,-1-14 0,2 13 0,-2-21 0,-1-2 0,-2-3 90,0-8-90,0-1 0,0-7 359,0 0-269,0-7-90,0-1 0,0-3 0,0 3 0,0 6 0,0-5 0,0 3 0,0-3 0,0 0-90,0 4-89,3-4 89,0 2 0,1-1 0,0 4 0,-2-3 0,4 0 0,-2-1-90,2-3-719,-2-6-1,-2 3-899,0-5 1799,-2 5 0,0-1 0,0-2 0</inkml:trace>
  <inkml:trace contextRef="#ctx0" brushRef="#br1" timeOffset="-84558.73">31471 14000 22104,'-7'-15'4768,"2"6"-3059,1-5-1709,3 22 0,-6 47 0,4-22 0,0 4-398,-2 19 0,-1 8 398,2-12 0,-2 7 0,1 0 0,1-6-1647,1-5 1,0-4-1,0 3 1130,0 5 0,-1 5 0,1-1 0,1-9-878,1-3 1,2-7 1619,2 22 1,7-28 0,5-15 0</inkml:trace>
  <inkml:trace contextRef="#ctx0" brushRef="#br1" timeOffset="-84138.73">32039 14117 17934,'7'-41'3058,"-12"19"-129,-7 4-2659,-12 24 1074,1 1-1344,-6 1 663,8-4-663,4-13 2383,19-23-2383,12-4 0,13-19 0,-2 27 0,4 3 0,17-8 0,-15 15 0,2 7 0,1 15 0,-1 10 0,-2 7 0,-3 7 0,2 16 0,-8 6-381,-10-5 0,-7 2 381,-8 4 0,-9 1 0,-10 0 0,-3-2 0,6-13 0,1-1-174,-7 12 0,3-2 174,9-5 0,13-2 0,24-26 0,23-8 0,-16-8 0,7-2 0,6-2 0,8-3 0,3 0 0,-3-1-1451,9 0 1,-2-1 0,3 0 685,-7 0 1,3 0-1,0 0 1,-6 2 418,-2 1 0,-5 0 0,-5 3 0,21-2 0,-11 6 0</inkml:trace>
  <inkml:trace contextRef="#ctx0" brushRef="#br1" timeOffset="-82215.73">32441 15454 20755,'0'-36'2069,"-7"-27"-1799,5 23 44,-3 4 1,-2 1-45,0 4 450,-25-15-270,-14 30-271,4 15 1,-2 5-90,6 3 0,-1 7-60,-6 9 0,-3 8 0,4 0 15,5 4 0,3 2-295,-12 7 1,6 1 249,24-13 0,8-1 0,13 10 0,18-14 0,6-2 0,24 11-392,-9-14 1,3-2 391,-7-8 0,-1-2 0,2-1 0,0 0 0,-3 0 0,1 0 0,8 0 0,-1-1 0,13 6 0,6 0 0,-33-8 0,-3 12 460,-12-8-460,-4 15 90,-16 6-45,-15-5 0,-7-1 411,-1-1 0,-2-3-456,-6 1 0,-1-4 90,-26-5-90,24-19 0,5-7 0,9-13 0,15-39 0,16 19 0,8-6-1131,3-1 1,4-4-1,0 3 1041,3-6 0,0 3-45,7-7 0,-3 9-314,-12 17-361,-8 13-89,-4 10-181,-11 7 1080,-22 22 0,-3 3 0,-18 16 0</inkml:trace>
  <inkml:trace contextRef="#ctx0" brushRef="#br1" timeOffset="-81489.73">30545 16744 14757,'-24'7'4227,"-1"-5"-2149,3 9-1628,1-10 0,3 4 90,4-5 537,2 0-717,5 0 332,4 0-423,3 0 1073,0 4-982,0-3-90,3 4 89,4-5 181,39 0-270,13 0-568,-6-4 0,12-3 0,16-5 323,-37 5 1,7-3 0,6-2-1,5-1 1,3-1 0,4-1 0,1-1-1,1 0 1,0 0 0,-2 0-1,-1 1 1,-4 1 0,-4 1 0,-5 2-460,13-3 0,-6 2 0,-4 1 1,-1 1-1,1-1 0,4-1 0,6-2 434,-12 2 0,4-1 0,5-2 0,4-1 0,1 0 0,2 0 0,0-1 0,0 1 0,-3 0 0,-2 1 0,-4 1 0,-5 1 0,-6 2 0,-7 2 0,18-2 0,-11 3 0,-6 2 0,-1-1-788,21-4 0,-4 1 788,6 0 0,-8 0 0,-9 0 0,-6 3 534,-29 4-1434,-4 0-448,-36 3-1530,-2 0 2878,-16 7 0,1 2 0,-6 6 0</inkml:trace>
  <inkml:trace contextRef="#ctx0" brushRef="#br1" timeOffset="-80692.73">31085 15855 20485,'-46'-7'2699,"-1"-3"-1980,-4-1 45,17 2 1,1 1-225,-15-3-90,-4 0-90,30 7-180,11 4 89,11 0-89,18 0 0,17 0 0,21 0-90,-19 0 0,2 0-341,3 0 1,2 0 295,2 0 0,0 0-45,-2 0 0,-1 0-1598,-4 0 0,0 0 1553,-4 0 0,-2 0-315,21-2-180,-10-1-1528,-6-2-2340,-18 2 4408,-3 1 0,-19 2 0,-3 0 0</inkml:trace>
  <inkml:trace contextRef="#ctx0" brushRef="#br1" timeOffset="-79576.73">31840 16831 20935,'-14'-5'2968,"0"0"-2338,7 0 90,-2-1 269,8 4-719,-2-1 0,3 3-90,0 25-180,3 22 45,7 2 0,3 3-90,-5-14 0,4 1 45,9 14 0,7-6-180,-2-24 0,3-7 135,3-3 0,0-5-45,28-16 90,-15-25 0,-25 3 0,-3-3 90,-1 0 0,-2-1 0,0-1 0,-3 1 90,4-19-1,-13 25 271,0 3-270,-2 9 180,0 1-180,2 8 0,0 4-90,2 1-90,-2 2 0,0 6 0,-2 14 0,0 16 0,0 23-60,-2-12 0,-1 10 0,1-4-615,1-1 1,0 4 674,-1-8 0,-2 8 0,0 3 0,0-2 0,0-9 0,0 12 0,0-3 0,-2 4 0,0 1 0,0-1 0</inkml:trace>
  <inkml:trace contextRef="#ctx0" brushRef="#br1" timeOffset="-77173.73">25473 11769 19676,'4'-18'4137,"-2"0"-3507,2 3 719,-2-5-179,2 4-721,-1 1 181,-2 5-450,-1 7-135,-10 46 0,-5 25-45,8-32 0,1 4-257,-2 8 1,-1 10 0,1 3-1,2-4 257,2-1 0,2-2 0,2 1 0,2 10 0,2 3 0,1-4 0,-1-15 0,1-2 0,2-3 0,5 12 0,4-7 0,3-16 0,3-6 0,13 2-90,19-14 45,-21-32 0,0-15 15,-7-2 0,-1-7 1,-2 0-437,2 0 1,-2-1 0,-1-3 495,0-8 0,-1-2 0,-4-2-30,-2-2 0,-3 0 0,-1 2 90,2-7 0,-1 1-60,-4 12 0,0-2 0,-1 5 15,-2 5 0,0 3-45,1-26-21,-2 15 21,-1 2 858,-2 21-858,1 15 0,-2 67 0,0-15 0,0 5-946,0 1 0,0 5 0,0 0 946,-2 2 0,0 2 0,0 0 0,2 6 0,-1 1 0,1 5-92,-1-12 1,0 4 0,-1 1 0,1 2 0,1-1-179,0 0 0,0 1 1,1 0-1,0-1 0,0 1-390,0-2 1,0 1 0,0-1 0,1 0 0,-1-2-61,2 8 1,0 0-1,1-4 1,0-4 719,2-6 0,1-5 0,1 0 0,1-2 0,1 0 0,1-1 0,7 18 0,-1 0 0</inkml:trace>
  <inkml:trace contextRef="#ctx0" brushRef="#br1" timeOffset="-76298.73">32181 13853 24533,'34'0'944,"-3"-7"1,3-2-855,5 1 0,4-6-1416,4-12 1,9-11 0,0-4 0,-7 3 1325,-4-1 0,-5 0 0,4-4-132,-4 2 0,5-4 0,0-3 0,-2-1 0,-5 1 154,-4 0 1,-5 0-1,-1-3 1,3-7-25,-7 11 0,2-5 1,1-3-1,0-4 0,1-1 1,0-2-1,-1 1 1,-1 0-1,-1 2 35,0-2 1,-2 0 0,0 1 0,-1-1-1,-1 0 1,1-2 0,-1-3 0,1-2-97,-4 13 0,0-3 1,0-2-1,0-2 0,1-1 1,-1-1-1,0 0 0,0 0 1,-2 0-1,1 1 0,-2 2 1,-1 2-1,-2 2 73,1-6 0,0 1 0,-2 1 0,-1 2 0,-1 1 0,-1 0 0,-1 0 0,0-1 0,-2 0 1,0-7 0,-1-1 0,-1-1 1,-1 1-1,-2 0 0,0 2 1,-1 2-1,-1 2 19,0-3 0,-3 5 0,0 1 0,-1 0 0,-1-1 0,0-4-16,-1 5 1,0-2 0,-1-1 0,0-1-1,-1-1 1,-1 1 0,0-1 0,0 1-15,0 1 0,-1 1 0,0 0 0,-1 0 0,0-1 0,0 0 0,-1-1 0,0-1 0,1 6 0,0-1 0,-1-2 0,0 0 0,0-1 0,-1 1 0,1 1 0,-1 1 0,1 1 0,0 2 0,-4-8 0,1 2 0,0 1 0,0 1 0,0 2 0,0 0 0,-1 1 0,-1-4 0,-1 0 0,1 1 0,-1 2 0,1 3 0,0 3 204,-2-2 1,2 5-1,-2 1 1,-1-1-205,-5-7 0,-2-2 0,-1 1 0,2 4 276,1 2 1,1 3 0,-1 0-277,-5-4 0,-1 0 0,1 4 0,-8-6 0,4 9-90,0-1-208,12 15 1,4 7-1052,13 19 2420,2 1-3500,-5-4 2633,0-6 0,-4-7 0,-1-4 1</inkml:trace>
  <inkml:trace contextRef="#ctx0" brushRef="#br1" timeOffset="-75868.73">32559 5676 20485,'6'-36'2969,"0"1"-2340,2 1-89,-1 6 269,0-1-539,-4 12-180,1 2 90,-4 17 180,-9 46 0,-4 17-270,2-2-90,2-17 0,-1 7 0,1-4 45,2 0 0,2-5-45,-1-11 0,1 0 0,2 18 0,0-1 0,-1 4 0,4-3 180,0-22-91,0-21 1,0-13-90,0-6-90,4-14-269,2-1-181,5-7-449,3 0-451,-2-2 1440,6-17 0,-10 17 0,1-11 0</inkml:trace>
  <inkml:trace contextRef="#ctx0" brushRef="#br1" timeOffset="-74511.73">32636 5193 21655,'-20'-27'1979,"10"7"-1530,0-9-89,10 6 450,9-25-451,0 5-269,0 9 0,0-3-160,0 4 0,-2-2 100,0-9 0,-2-5 0,0 1-687,0-11 1,-1-2 656,-2 4 0,-1-3 0,-2 2 44,-3-6 1,-5-4-45,-2 9 0,-3-7 0,-2 0 0,0 5 0,2 5 0,-1 3 0,-2-3 0,-2-5 0,-2-5 0,-1 0 0,1 8 0,-1 9 0,0 6 0,-1 0-895,-3-3 0,-2 1 1,-1-1 894,-4-2 0,0 0 0,-3-1 0,-2-1 0,-2 0 0,-2 0 0,8 10 0,0 1 0,-2-1 0,0-1-364,-2 0 1,-1-1-1,0 0 1,-1 0 363,-2-2 0,-2 1 0,1 0 0,-1-1-211,0 0 1,0 1-1,-2-2 1,-3 0 210,6 6 0,-3-1 0,-2-2 0,0 1 0,0 2 0,3 1 0,2 1 0,1 2 0,1 1 0,-1 0 0,-3-1-88,1 0 1,-3-1 0,-1 0 0,0 0 0,2 2 0,2 3 87,-4-2 0,2 3 0,1 2 0,-5-2 18,-3 0 0,-4 0 0,-3 0 0,2 0 0,2 3-12,-1-1 0,3 1-1,-1 1 1,-3 0-6,0 0 0,-3-1 0,-2 0 0,1 1 0,4 3 0,2 0 0,2 3 0,0 1 0,1-1-95,1 1 0,1 0 1,-2 0-1,-7-2 95,11 4 0,-5-2 0,-3 0 0,-3-1 0,0 0 0,0 0 0,2 1 0,3 2-76,-3-1 0,2 1 0,2 0 0,-1 1 0,-1 0 0,-2-2 76,3 2 0,-2-2 0,-2 0 0,0 0 0,0 0 0,1 1 0,3 2 0,3 1-7,-6 0 1,4 1 0,1 3 0,3 0 0,1 1 6,-14-1 0,3 2 0,0 1 152,0 1 0,-1 1 0,1 0-152,2 2 0,-1 1 0,2 0 0,0 1 0,1 0 0,0 1 0,2 1 0,1 2 0,0 0 346,2-1 1,0 1 0,-2 2-347,4 2 0,-2 1 0,-1 0 0,4 1 0,-1 0 0,2-1 0,-3 3 0,-5 3 0,-5 1 0,-1 3 0,4 0 0,7-1 0,1 1 0,2 0 0,-1 1 315,-1 1 0,1-1 0,-1 1 0,-2 2-315,-2 0 0,-2 2 0,-2 1 0,2-1 0,5-1 45,-9 2 0,5-1 0,-4 1-45,4-2 0,-3 1 0,-1 0 0,2 0 0,4-3 0,0-2 0,0 2 0,-1 2 0,3 1 0,-2 3 0,-1 1 0,2 0 0,2-2 0,0 1 0,3-2 0,1 0 0,0 3-71,-6 6 1,0 2 0,3 1 0,10-2 70,8 6 0,6 2-154,0 0 0,0 4 1,1-2 153,-3 7 0,0 1 80,5-9 1,-1 3 0,-1-1-81,1-1 0,0 0 0,2-3 0,-4 5 0,0 0 0,4-7 0,0 2 0,-1-2 0,-7 13 0,0-3 0,7-10 0,1-1 0,-7 9 0,-1-1 0,9-14 0,0-3 0,-1 1 0,-1-1 0,0 0 0,-1-1 0,1 0 0,-2 0 655,-7 10 1,-1 1-656,3-3 0,0 1 0,0 1 0,0-1 0,6-5 0,2-2 0,-9 15 0,1 2 0,-1 0 0,3 3 0,0 2 0,3 1 0,1 2 0,2 0 0,1-1 0,1-1 0,2-1 819,2-11 0,1 1-774,1-4 0,1-1-45,-1 4 0,0-1 0,-4 10 1561,12-33-1561,0-12 727,4-1-817,0-4 442,0 3-2421,0-4 0,0 0 1</inkml:trace>
  <inkml:trace contextRef="#ctx0" brushRef="#br1" timeOffset="-74016.73">22566 5254 21745,'-5'0'2428,"1"0"-1888,4-5-450,0 0-90,8-8 90,6-4-90,13-9 0,7-7 0,7-8 0,0-4 90,0-2 0,-17 19 0,-1-1-90,9-10 0,6-9 0,-23 31 0,1 0 0,-10 15 0,0 2 0,0 0 0,-2 7 90,6 15-90,-7 19 90,2 5-90,-4-12 0,-2 0 0,3 8 0,0 9 0,6-15 0,-3-12-90,1 0-270,-4-15-720,-2-3-2158,2-6 3238,0 0 0,2-2 0,0-1 0</inkml:trace>
  <inkml:trace contextRef="#ctx0" brushRef="#br1" timeOffset="-73832.73">22809 5427 18866,'-30'32'4678,"12"-10"-4409,1 3-179,22-17 0,19-4-90,21-8-180,19-2-291,-28 2 1,0 0 65,-3 1 1,1 1 404,3-2 0,-2 1 0,5 2 0,2-3 0</inkml:trace>
  <inkml:trace contextRef="#ctx0" brushRef="#br1" timeOffset="-73246.73">23029 6113 17067,'0'-10'5487,"0"-1"-5037,0 1-180,0 0-90,-6 0 0,-1 2-1,-12 3 1,1 9 0,-7 9-90,0 13 0,-1 12 0,-3 8 0,13-5 0,2 3-90,5-11 0,2 0-121,1 12 0,5-2 121,17 13 0,14-7 90,17-13-90,-2-23 0,3-6 0,-11-5 0,1-4-234,14-3 0,-3-5 234,9-23 0,-12-11 0,-13-9 0,-17-8-198,-10 1 108,-19 23 0,-6 3-180,-16-9-900,-19 23 1,-6 10 0,26 12 0,0 5 1044,-21 6 0,3 8 0,24 2 0,5 4 0,-1 2 0,-1-1 0</inkml:trace>
  <inkml:trace contextRef="#ctx0" brushRef="#br1" timeOffset="-72611.73">23114 9604 15578,'0'-58'1439,"-2"19"1,-2 1-1080,-2-16 2056,-1-9-2326,1 28 961,6 13-1051,0 5 619,0 13-529,0 4 1990,-5 0-1721,-4 16-89,-7 10-180,-4 27-45,8-19 0,1 3-359,1 5 0,1 5 0,0-1 314,1 9 0,2 1 0,1-8 0,2 2 0,2-3 0,4 0 0,6-2-171,10 4 0,4-4 261,19 7-135,-5-29 0,3-15 45,-6-32 0,-2-15-1029,-1 1 0,-3-6 1029,-10 4 0,-2-4 0,-4-2 0,-2-3 0,-3-2 0,-5 1-339,-8 1 1,-4 2-1,-1 1-66,2-13 1,-5 6-181,-12 11 0,-5 15-1304,-5 29 1951,3 12 1,5 11 0,2 3 0</inkml:trace>
  <inkml:trace contextRef="#ctx0" brushRef="#br1" timeOffset="-70507.73">24137 12582 17686,'-36'0'3687,"20"0"-1278,-9 0-1869,25-2 1555,0-8-1870,3-22 0,5-10-225,5 1 0,4-3 0,-1-4 0,3-4 0,3 1-763,3 4 1,4 0-1,-1 3 133,8-11 1,1 4-181,-3 3 1,0 6 981,-7 14 0,-2 6 1,3 3-1,1 7 1</inkml:trace>
  <inkml:trace contextRef="#ctx0" brushRef="#br1" timeOffset="-66523.73">11126 2408 12480,'0'-8'3238,"0"1"-1079,0 4 1439,6 1-2879,-3 2-269,5 0 540,-6 0-451,0 0-449,-2 4 90,-13 20-90,1 4 0,-14 24 0,8-10 0,-3 6-540,4-8 0,-1 3 0,0 1 480,0 0 0,-1 1 0,0 3-8,-1 1 1,-2 4-1,1 0 1,1-4 7,3-4 0,1-3 0,-1 1-30,-4 13 0,-1 3 0,1 0 0,1-1 0,2 0 0,1-2 0,4-11 0,1-3 0,0 3 0,-3 10 0,0 2 0,1 0 0,2 1 0,1 1 0,0-3 0,3-11 0,0-2 0,0 3 0,-3 11 0,0 2 0,0 1 30,0-3 0,1 0 0,-1 0-214,0 2 1,0-1 0,-1 5 183,3-12 0,-1 3 0,0 1 0,0 1 0,1-3 0,0 3 0,1 0 0,0-2 0,0 0 0,2-3 0,-1-1 0,1 1 0,0-1 0,0 3 0,0 2 0,1-3 0,0-5 45,1 5 0,0 0-45,-3-1 0,0 7 0,-2 2 0,1-5 0,0-1 0,-1-4 0,1 3 0,-2 10 0,-1 3 0,2-4-261,3-13 1,0-3 0,0-1 260,-2 7 0,1-2 0,6 0 0,1-2-208,-3-9 0,1 1 208,1 2 0,1 5 0,1-2 0,-1 12 0,0 0 72,-1 0 0,2-1-72,1-2 0,1-3 0,0-15 0,1-1 221,1 1 0,2 2-221,2 12 0,1 1 0,-2-12 0,0 0 0,2 11 0,0 0 0,0-3 0,-1 0 0,0 0 0,0 1 45,0 9 0,0-2-45,-3-12 0,-2-3 440,0-4 0,0-1-440,-1 4 0,-1-2 0,5 22-1202,-2-20 0,0-2 1202,5 17 828,0-6-828,4-2 0,1-6 0,1-4 0,-1-5 0,-1-4 97,3 3-7,2 3-90,0-1 0,-1 0 0,-6-4 3353,5 14-3353,10 16 103,-10-23 0,3 1-148,5 2 0,2-2 45,11 14 0,2-14-539,-18-19-541,-7-4-1079,-3 0 2159,-15-8 0,-6 0 0,-8-5 0</inkml:trace>
  <inkml:trace contextRef="#ctx0" brushRef="#br1" timeOffset="-57101.73">25993 4685 19766,'0'-22'3778,"0"7"-3419,2 0 181,-2 11 0,2 4 157,-3 30 0,-7 34 0,-2 11 0,2-14-652,1-10 0,0 1-325,1-2 0,-2 11 0,0 4 0,1-4 0,0-11 280,-2 3 0,2-7 45,-1 5 0,1-1-45,0-1 0,0-1 0,1 2 0,0-1 0,0-1 0,0-1-188,0-3 1,0 3 232,-2 15 0,2 1-45,0-15 0,1-1 0,0 13 0,2 3 0,-1 0 0,0-1-450,4-14 1,0 2 449,-2 13 0,0 6 0,-1-6 0,0 5 0,0-5 0,2-1 0,0 2 0,-3-8 0,-2 7 0,0-1 0,2-8 0,3-1 0,-1-4 0,-5 12 0,0 2 0,5-17 0,3 0 0,-1-3 0,-2 0 0,0 0 0,2 21 0,0-1 0,0 0 0,0 1 0,0-3-186,0 2 186,0-1 0,-4 1 0,0-5 0,-1 1 0,2-12 0,-1 0 0,3 14 138,-1-16 1,1-1-139,1 1 0,0 1-154,0 2 154,0 1 606,0 4-606,0 0 0,0-14 0,0 1 0,0 19 0,0-22 0,0 2 0,1-2 0,1-1 0,1 21 102,0-21 0,0 1-102,-1 0 0,0-1 0,0 23 0,-1-21 0,0 0 0,-1 3 0,0-1 502,0 22-502,0-21 0,0-1 580,0 14-580,1-13 0,0 0 0,3 20 0,-1-25 0,0-1 0,2 9 330,-2-8-240,-3 23-90,0-19 0,0 1 0,0-6 0,0-2 0,0 3 0,0-2 90,0 2 425,0-13-425,0-3-90,0-9 90,2-10-90,2 4 180,4-5-180,1 0 0,3 0 0,14 0 0,1-3 0,19-4 0,8-4 0,3-2 0,-15 5 0,0-1-377,5 0 0,5 0 0,-3 1 377,4 5 0,-1 1 0,6-1 0,0 1 0,3 2 0,1 0-318,-2 0 0,6 0 318,-15 0 0,7 0 0,0 0 0,-6 0 0,-6 0 0,-3 0 0,5 0 0,8 0 0,8 0 0,4 0 0,-3-1 0,-9 0 0,-7-2 0,-5 0 0,2-1-267,18 2 1,2-1 0,-7-1 266,-12-3 0,-7 0 0,7-1 0,-9 0 952,-7 1-952,-9 1 647,-4-3-647,-9 3 967,-4-10-967,-12-1 0,-7-40 0,2 8 0,1-5-766,-1-4 0,2-4 766,5 10 0,0-3 0,1 1 0,2 8 0,0 0 0,1-4 0,0-7 0,1-4 0,0-2 0,1-2 0,0 8 0,0-2 0,0 0 0,0-3 0,0-1-269,0 7 1,1-2 0,-1-1 0,0-2 0,0-1 0,0-1-1,1-1 269,-1 5 0,1-3 0,0-2 0,-1-1 0,1 1 0,0-1 0,-1 2 0,1 2 0,-1 3-316,1-10 1,0 4-1,-1 1 1,1 1-1,-1-1 1,0-4 315,1 5 0,-1-4 0,0-2 0,0-1 0,0 1 0,-1 3 0,1 5 0,0 7 0,-1-6 0,0 8 0,0 3 0,0-4 0,0-11 0,0-3 0,0 1 0,0 6-281,0 6 1,0 4 0,0 1 280,0 2 0,0 0 0,0 1 176,0-18 1,0-1-177,0 11 0,1-3 0,-1 3 0,1-6 0,-1 0 0,1 11 0,0-2 0,-1 4 0,-2-1 0,0 3 0,0 1 0,0-1 0,-3-12 0,0-1 0,0 16 0,1 0 0,-1-10 0,0 2 1109,1-9-1109,-5 0 0,7 7 0,-7 0 2132,8 3-2132,-2 4 1578,3-14-1578,0 13 0,-1 6 0,2-1 0,2-8 383,-1 10 1,1 0-384,1-10 0,0 7 205,-4 15-205,-7 18 0,-6 3 0,-19 5 0,-14 7 0,10-2 0,-3 1-1085,-9 3 0,-4 0 1085,-9 0 0,-8 0 0,15-4 0,-6 0 0,-2-1 0,-1-1 0,10 0 0,0-1 0,-1-1 0,-1 0 0,0 1 0,-9-1 0,-2 1 0,0 0 0,2-1 0,2 0 0,2-1 0,1 0 0,4 0 0,2 0 0,-5 0 0,4 0 0,8 0-108,10 0 0,4 0 18,-16 0-810,18 0-449,15 6-720,8 3 2069,13 6 0,0 5 0,7 1 0</inkml:trace>
  <inkml:trace contextRef="#ctx0" brushRef="#br1" timeOffset="-54420.73">23658 4878 14566,'-12'-26'5667,"5"1"-4210,2 7-1097,5 3 183,0 7-363,0 10 270,0 27-180,0 5 90,0 23-224,0 1 89,2-6 0,1 5-75,-2-10 0,-1 1 0,0 3-436,3-3 0,0 3 0,0 0 0,-1-1 346,-1 8 0,0-2 0,0-1-30,2-2 0,0 0 0,1 1-236,-1 11 0,1 2 1,-1-5 250,0-1 0,-1 2-10,0-10 1,0 10 0,-1 2 0,1-3 0,-2-10-36,1 8 0,-2-3-305,1 8 0,0 6 0,0-10 305,0-17 0,0-5 0,0 3 0,0 1 45,1 0 0,0 0-45,0-1 0,0 0 0,1 0 0,-1 0-15,0-2 0,-1 1 15,1-1 0,-2 1 45,1 17 0,0-1 399,0-12 1,0 0-445,1 12 0,-2-1 0,-1-17 0,-1-2 0,0 0 0,-1 0 0,1-2 0,0 1 273,-2 16 1,1 1-274,1-14 0,1 2 0,0 4 0,1 4 0,-1-4 0,0-5 0,1-1 0,1 14 0,0-1 0,-2-16 0,0-3-870,0 1 0,0 0 870,-3 32-628,1-18 0,1 0 628,2-11 0,1-1 124,-2 13 0,1 0-169,0-14 0,2-1 164,-1 1 1,0 1-165,0 14 0,0 3 90,-1 2 0,2 0 854,0 1 1,1-1-900,0-3 0,1-3-90,5 17 135,-2-22 0,-1 0-135,3 21 1135,-3-24 0,-1 1-1000,-1-5 0,0 0-45,1 0 0,0 0 0,-1-1 0,1-2 557,5 25-557,-4-23-90,1-4 180,-2-1-68,-2-1-22,0-1 0,0 0 934,-2 9-934,2-8 0,-2 7 0,0-3 0,2-10 0,5 2 90,2-18-90,9-3 0,1-5 0,7 0 90,8 0-3482,11-5 3392,13-5 0,-23 2 0,2-2-169,5-2 0,1-2 124,2 1 0,4-2 75,-6 2 0,4 0 0,0 0-60,8-3 0,1 0 0,-1 1 30,-11 3 0,0 1 0,-1 0-416,24-5 0,-7 2 506,-13 7-90,-5 4 0,-2 0-90,-1 1 180,2-1 2722,19-4-2812,4 4 220,-20-2 1,2 1-266,-4 2 0,-1 0 699,1 0 1,-3-1-565,15 1-90,-17 2 0,-25 0 0,-4 0 0,-6 0 90,4 0-90,-4 0 90,2 0 90,-4 0 0,0-2 180,0-6-90,0-7-270,2-17 0,4-26 0,-1 12 0,0-4-418,0 2 0,1-1 418,0-8 0,0-2 0,-2 13 0,0-2 0,-1 2 0,2-8 0,-1 1 0,1 7 0,-1-1 0,1 0 0,1-18 0,0 2 0,-1 17 0,-1-1 0,-1 0 0,0-4 0,-1 5 0,-1 6 0,0 2 0,-1-11 0,0 0-1543,0 3 0,0 1 1543,-3 10 0,0 0 0,1-10 0,-1-2-50,-1-3 0,-2-1 50,-1-10 0,1 0 0,2 1 0,2-1-143,-1 10 0,-1-3 0,2 6 143,2 4 0,0 2-10,0-11 1,0 1 9,0-13 0,0 6 2659,0 1-2659,0 2 0,0 0 0,0 15 0,0-1 0,0 9 0,0-1 0,0-30 0,0-1 0,0 23 0,0 1 0,0-16 0,0-2 0,1 3 0,1 2 0,0 13 0,-1 0 0,3-24 0,0-2 0,-2 17 0,0 2 0,1-1 0,-2 1-204,1 4 0,-2 3 204,0-15 0,0 14 0,0-1 0,0-23 0,1 21 0,0 0 0,1-21 0,1 31 0,0-2 271,0-18 1,-1-4-272,0-4 0,0-1 0,-1 0 0,0-2 0,-1 18 0,0-2 0,0 4 250,0-4 0,0 1-250,0-5 0,0 1 0,0 17 0,0 3 167,0-13-167,0 21 627,0 7-627,0-16 62,0 13-62,1-15 410,3-1-410,1 8 0,-1-10 0,0 9 0,-4 6 0,2 2 0,-9 11 0,-1 7 0,-7 4 0,-5 0 0,-32 0 0,-2 0 0,14 0 0,-5 0 0,-18 0 0,-6 0-1131,16 0 0,-2 0 1,-1 0 1130,0 1 0,-1 1 0,0-1 0,0 1 0,1 0 0,1 0-225,1 2 0,2 0 1,2 0 224,-6 2 0,0-1 0,9-1 0,0 1 0,2-1 0,2-2 0,1 1 0,-11 4 0,2 0 0,13-6 0,2 0-104,-8 6 0,4 0 104,-3-6 2955,9 8-2955,8-8 0,7 8 974,5-8-974,4 4 0,2-5-1619,4 0 704,0 6-704,6 5 1619,16 23 0,5-1 0,15 15 0</inkml:trace>
  <inkml:trace contextRef="#ctx0" brushRef="#br1" timeOffset="-53487.73">27223 6128 25972,'3'-5'-1439,"-2"2"90,-1 1 1349,0 0 0,0 1 0,0-1 0</inkml:trace>
  <inkml:trace contextRef="#ctx0" brushRef="#br1" timeOffset="-52439.73">26594 9355 22554,'4'-3'1889,"0"1"-810,-2-3-899,0 4 180,-2-3 1709,0 4-2069,0-2 0,0-1 0,0 0-7196,0 1 7196,0 15 0,-5 4 0,-2 14 0</inkml:trace>
  <inkml:trace contextRef="#ctx0" brushRef="#br1" timeOffset="-51429.73">27309 11855 14099,'0'-7'5397,"1"1"-4138,0 4-90,1 2-1169,-1 0-89,2 0-451,-1 0-809,0 0-900,-2-2 2249,0 1 0,0-1 0</inkml:trace>
  <inkml:trace contextRef="#ctx0" brushRef="#br1" timeOffset="10021.27">19881 8689 21565,'-5'-63'2698,"-5"2"-2338,-11-3 0,-7 8 44,-5 23 1,-7 4-1662,7 9 1,-4 5 1435,-17-1 1,-6 9 30,7 15 0,-3 9 0,3 2-120,7-2 0,2 1 0,-2 4-23,2 1 1,-3 2-1,1 4 1,2 3-1,-2 9 1,1 5-1,3 2 1,2 0-46,8-8 1,3 0-1,0 1 1,1 4-525,-1-1 0,0 4 1,1 1-1,1-1 1,6 0 531,-4 15 0,7-2 0,6 6-12,6-15 0,4 4 0,2 1 0,3 0 0,1-4-18,1-1 0,1-2 0,5-1 0,6 2-152,4-3 1,5 3-1,5 1 1,2-2 0,2-4-1,-1-6 174,6-2 1,-1-6 0,6-5-1,10-4-174,-7-9 0,9-2 0,5-3 0,5-2 0,3-2 0,-1-2 0,-1-1 0,-5-2 0,-5-1 152,2-3 0,-4-2 0,-4-2 0,1-2 0,2-2 0,4-1-60,-2 2 1,3-1 0,3-1-1,2 0 1,0-3 0,0-1 0,-2-4-1,-2-2 1,-4-4 79,-3-4 0,-2-4 0,0-3 0,-3-3 0,-1-2 0,-1-1 0,-3 0 0,-1 1 0,-1 1 51,1-3 0,-3 1 0,-3 0 1,-1-1-1,0-1 0,-2-3 0,2-1-71,-3 1 0,3-2 0,0-2 0,0-1 0,-1-1 0,-4-1 0,-3 2 0,-5 0 0,-7 3 0,-5-7 0,-5 0 0,-6 1 0,-4 1 0,-5 1 0,-4 3 0,-8-8 0,-7 1 0,-5 3 0,-3 2 0,-1 5 0,-5-3 0,-3 5 0,-3 4 0,-2 4-135,-5 3 0,-3 4 0,0 4 1,2 5 158,0 3 1,2 6 0,-5 5-25,7 7 0,-4 4 0,-3 3 0,3 2 0,6 0 0,-3 1 0,4 3 0,-2 2 0,-4 6 0,0-1 0,1 1 0,-1 0 0</inkml:trace>
  <inkml:trace contextRef="#ctx0" brushRef="#br1" timeOffset="10360.27">21047 8074 26062,'-36'-21'1124,"0"0"1,-9-14-945,19 0-180,55 6 0,6 12 0,7 1-1881,15-8 1,6-2 1880,-14 4 0,2-1 0,4-6 0,-4-2 0,5-6 0,1-3 0,-1-2 0,-2 3-404,-10 4 1,-2 1 0,0 0 0,-1-2 0,2-2 403,3-3 0,1-1 0,2-3 0,-2-1 0,-1-2 0,-5-2 0,-2-4 0,-3-4 0,-2-1 0,-2-1 0,-2 1 0,-2 2-152,-1 2 1,-3 2 0,-2 0 0,-1-1 0,-1-4 151,0 0 0,1-2 0,-1-2 0,-3-1 0,-3 1 0,-6 0-151,-6 2 0,-4 0 1,-3 1-1,-4-1 1,-1 1-1,0 1 151,-2 1 0,-2 0 0,-2 0 0,0 1 0,-1 1 0,0-1 0,0 1 0,0 0 0,0 1 0,-2 0 0,0 2 0,-1 1 0,-2 0 0,-2 1 0,0 3 0,-1 1 0,-1 3-349,-13-17 1,0 5 0,2 10-1496,9 18 0,0 5 1844,-11-15 0,7 18 0,25 69 0,7 2 0</inkml:trace>
  <inkml:trace contextRef="#ctx0" brushRef="#br1" timeOffset="34749.26">19601 6463 18596,'0'-21'5397,"0"2"-4137,-3 9-631,2 4 271,-3-1-541,4 7 1,0-5 270,0 0-360,0 2-90,0-2-180,2 5 0,13 20 0,1-1 0,6 13 0,2 5 0,-6-10 0,0 2-251,5 12 0,2 6 1,0 2 250,0 1 0,-2 2 0,1 0-396,-1 0 1,1 1 0,-1 3 395,-2-4 0,1 3 0,-2 2 0,-2 2 0,-5-2 0,-2 3 0,-2 2 0,-1 2 0,-1 0 0,-2-2 0,-1 3 0,-2 1 0,1 0 0,-2-1 0,1-2-408,0-5 1,0-1 0,0-1 0,0 0 0,-2-1-1,-2-1 408,-2 5 0,-2 1 0,0-2 0,-2-2 0,-1-5 0,-3 6 0,-1-5 0,-1-2 0,-3 11 0,-1-1 0,2-10 0,-1 2 0,-2 0-401,-4 1 1,-1 0 0,-1-3 400,6-9 0,0-1 0,-2 1 0,-6 11 0,-2 3 0,1-3 0,-3 3 0,-3-1 0,3-9 0,-6 4 0,0 1 0,3-6 0,2-3 0,3-3 0,-5 3 0,-1 0 0,-6 4 0,-2 1 0,1-2 0,4-6 0,1-3 0,3-4 0,-3 1 0,-11 9 0,-4 1 0,3-3-432,10-10 0,3-2 0,-1-1 432,-1 0 0,0-1 0,0 0 0,1-1 0,1 0 0,-3 1-264,-10 8 0,-3 0 0,2 0 264,12-8 0,1-2 0,0 2 225,-10 6 1,0 1 0,2-2-226,0 0 0,1 1 0,2-2 0,-1 2 0,1-1 0,-4 5 0,-3 3 0,1-2 0,-7 5 0,-1 0 0,7-4 97,11-9 0,3-3 0,-4 3-97,-2 0 0,-5 2 0,-3 2 0,2-3 0,5-4 0,-16 7 0,-2-4 0,11-7 0,-6 0 0,-2 0 0,2-2 0,7-5 0,0-1 0,0 0 0,-2-1 0,-11 3 0,-3-1 0,0 0 0,2-1 192,11-2 0,2-1 0,0-1 0,1 0-192,-12 1 0,0 0 0,2-1 0,3 0 0,2-1 0,2 0 317,-8-1 1,1 0-318,11 0 0,-1 1 0,4-1 0,1-1 0,3 1 0,3-1 0,0 1 0,2-1 0,0 0 272,-7 4 0,-2-1-272,2 0 0,1-1 0,3 3 0,-1 1 425,-1 1 0,2 0-425,-19 14 0,0 4 723,26-10 0,1 1-723,-17 19 0,5 0 0,7-6 2359,6-6-2359,5-9-3291,-19 2 3291,14-14 0,-3-5 0,-4-2 0,4 0 0,-3-2 0,-11 1 0,0 0 0,-19 0 0,13 0 0,26 0 0,-25 0 0,10 5 0,-11-4 0,3 17 3392,21-15-3392,-8 11 0,19-14 0,14-7 0,6-3 0,29-47 0,-9 16 0,1-5 0,0-4 0,-10 10 0,-2 2 0,-1 5 0,-2 2 0,-7-25 0,-38 62 0,-9 15 0,-8 14-1131,18-11 0,-4 4 1,6 2 1130,7 10 0,5 2 0,1-1 0,3 2-514,5 0 1,4 1 513,3-3 0,4-1-110,7-3 0,4-2 110,4-4 0,4-4 0,32 14 0,-19-28 0,3-6 0,1-4 0,3-6 0,17-13 0,-2-8-195,-13 3 0,-2-4 195,9-11 0,-6-5 0,-19 6 0,-6-1 0,-4-2 0,-6-1 0,-3 1 0,-6-1 0,-1 3 0,-8 1 0,-22-8 0,-6 5 0,15 14 0,-2 3 0,-15-4 0,0 6 782,-5 12-3031,24 14 655,11-6 1594,30 11 0,20-11 0,12 3 0</inkml:trace>
  <inkml:trace contextRef="#ctx0" brushRef="#br1" timeOffset="36273.26">18984 6326 20036,'-4'15'5037,"-4"-2"-4408,3-5 91,-2-3-180,7-5 1079,0 0-1619,-4-7 0,-6-10 0,-3-8 0,-18-30 0,6 10 0,-3-3 0,-2-3 0,1-1-429,-3-2 1,0 1 428,8 11 0,1 1 0,-1-4 0,2-3-300,-1-9 0,2-5 300,5 8 0,0-3 0,1-3 0,5 9 0,1-3 0,1 0 0,1 1-515,0-8 0,1 2 1,1 0 514,0-5 0,1-1 0,-1 0 0,2 14 0,-1 0 0,1 0 0,0 2 0,0-1 0,0 1 0,-1-2 0,1-4 0,-2-5 0,1 2 0,1 7 0,1-4 0,-1 3 0,-1 4 0,-1-1 0,1 7 0,3-17 0,-7 20 0,-1 2 0,4 3 0,-9-5 0,6 16 0,-7-4 0,3 5 660,-6-5-660,4 5 0,-9-15 0,8 13 541,-6-8-541,13 20 1800,0 2-1800,0 0 0,0 4 0,-4 8 0,-1 11 0,-12 37 0,-2 9 0,12-27 0,-1 0-292,-3 10-1,-1 5 1,2-5 292,-5 11 0,0 2 0,9-15 0,3-7 0,7-25 0,4-17 0,2-36 438,2 9 1,1-3-439,2-11 0,1-2 0,0 7 0,1 1 0,1-3 0,0 4 0,1 4 0,0-2 0,26 21 0,-5 11 0,27 0 0,-10 9 0,16 0 0,-19 0 0,6 0 0,-24 5 0,-11-4 0,-1 3 0,-12 1 0,-8 1 0,-19 17 0,-9 0 0,-6 1 0,-2 0 0,11-6 0,0-2 0,-17 10 0,0-1 0,-7 5 0,7-7 0,39-11 0,18-12 0,19-5 0,-1-1 0,4-11 0,-10 6 0,0-6 0,-17 9 0,-2 0 0,-4 3 0,-9 12 0,-1 11 0,-8 13 0</inkml:trace>
  <inkml:trace contextRef="#ctx0" brushRef="#br1" timeOffset="39441.26">19260 12003 16707,'-15'16'7826,"-6"3"-7466,1 8 809,-6 2 90,17-20-899,-1 3-90,13-17 90,5-5-90,9-10-270,21-33 0,-1 2 0,-3 2 0,7-9 0,-4 4-1560,-3 6 0,-1 0 1560,-1 2 0,2-3 0,-4 8 0,8-12 0,-23 30 0,-6 8 0,-4 2 0,-4 5 0,-1 8 0,0 3 3120,0-6-3120,-3 5 0,2 9 0,-3 8 0,1 21 0,-4 16 0,2-8 0,-2 1 0,0 2 0,4-17 0,0 0-102,-4 30 1,0 0 101,3-25 0,0-1-599,2 12 0,0 0 599,-5 11 0,6-21 0,1-1 0,-4 17 0,4-13 0,0 0 0,0 10-192,-2-20 1,0 2 191,2 4 0,0-1 0,-8 19 0,8-21 0,-1-2 0,-2 7 0,-1-8 0,3-7 0,-2-7-90,3-6-549,0-5-351,0-3-269,0-5-2609,0 11 3979,0-8 0,0 17 0,0-8 0</inkml:trace>
  <inkml:trace contextRef="#ctx0" brushRef="#br1" timeOffset="40509.26">19301 12791 14998,'-24'0'7826,"6"0"-7196,-7 0 269,-4 0-449,4 0-180,-9 0-90,10 0-1,2 4 91,1-3 360,5 4 179,7-5-269,4 0 0,5 0-180,0 0-360,41-5 0,11-4 0,6-1 0,-7 3 0,2 0-195,7-2 0,5-2 1,-3 1 194,2 1 0,-2 2-384,0-1 1,-1 0 383,-8 0 0,-7 2 0,5 0 0,-10 1 0,-13 0 0,-6 5 537,-16-2-537,-17 2 814,-11 0-814,-15 0 0,-4 0 0,-10 0 0,-8 4 0,28-3 0,-5-1 0,-15 3 0,-8 1 0,2-2 0,-3-1 0,1-1 0,7 2 0,-1 0 0,7-1 0,-6-1 0,75 0 0,9 0 0,28 0 0,-19-1 0,3 0 0,3 0 0,0 1-344,0-1 0,-3 0 344,-5 1 0,-4 0 0,8 0 0,-14 0-1349,-4 0-2608,-15 7 3957,-19 10 0,-1 7 0,-12 9 0</inkml:trace>
  <inkml:trace contextRef="#ctx0" brushRef="#br1" timeOffset="41228.26">19577 12862 18057,'2'-29'4497,"0"4"-3867,-2 2 539,0 1 270,0 5 90,0 5-269,4 8-1260,0 13 0,6 4 0,4 37 0,-3-2 0,-4 10 0,-4 4-617,-4-16 0,-1 1 617,0-3 0,-1 4 0,-5 3 0,-4-3 0,-5 5 0,-2 2 0,0-1 0,0-4-817,-4 12 1,1-5 0,-4 5 816,2-6 0,-2 4 0,-2 2 0,-1-2 0,1-6 0,1-7 0,-1-5 0,1-2 0,-2 1 0,-1 1 0,0-1 0,-3 1 0,-4 4 0,-1-3 0,-6 4 0,-3 3 0,-2 0 0,0 0 0,1-2 0,5-3 0,-2 0 0,5-5 0,0 0 0,-3 1 0,-7 6 0,9-11 0,-4 4 0,-3 3 0,-4 2 0,-1 0 0,-1 1 0,0 0 0,0-2 0,2-1 0,2-3 0,3-4-311,-6 3 1,3-4 0,2-2 0,0-2-1,0 0 1,-1 1 0,-2 2 310,0 0 0,-1 2 0,-1 0 0,-1 1 0,1-1 0,0-1 0,2-2 0,2-3-158,-12 5 1,2-2-1,1-3 1,1-1 0,1-1 157,4-2 0,1-2 0,1-1 0,-1 0 0,1-1 0,-9 5 0,0-2 0,1 0 0,-1 0-88,2 0 0,0 0 0,1-2 0,3 0 88,-7 1 0,2-1 0,6-2 0,3-4 0,3-1 0,4-2 0,1 0 591,3-4 0,1 0-591,3 0 0,1 0 0,-30 6 0,24-5 0,0 2 0,-18 6 802,22-8 0,1 1-802,-11 7 1320,2-1-1320,-16 7 0,18-6 1914,-9 1-1914,14-5 63,14-9-63,-1 5 461,13-9-2170,5 2-2519,7-13 1710,6-9 2518,11-20 0,3-11 0,5-10 0</inkml:trace>
  <inkml:trace contextRef="#ctx0" brushRef="#br1" timeOffset="41557.26">15398 16190 20935,'-55'9'1529,"-1"-1"0,0 1 0,-4 11 0,1 6 1,9 7-1530,15 4 0,7 4 0,9 3 0,9 5 0,9 3 0,9-9 0,14-9 0,9-7-804,27 3 0,6-7 804,-16-11 0,0-3 0,-3 2 0,2 1 0,-1 2 0,13 5 0,-2 2 0,-1-2 0,-4 1 0,-16-4 0,-11 0 505,-17-1-505,-27-34 264,-8-13-264,6-2 0,2-5-258,4 0 0,2-8 258,2-9 0,1-11 0,1-3 0,1 5-833,1 3 1,2 4 0,-1-5 418,1 5 0,0-5 0,-1-2 1,3-1-1,1 3 414,2 7 0,3-1 0,0 2 0,1 1 0,0 2 0,0-1 0,0 2 0,1 1 0,0-3 0,2-1 0,-1 0 0,1 1 0,-1-1 0,1 1 0</inkml:trace>
  <inkml:trace contextRef="#ctx0" brushRef="#br0" timeOffset="-109871.46">19496 6601 22824,'0'-28'5757,"47"-12"-5757,-12 18 0,18 6 0,12 7 0,-11 10 0,4 7 0,3 1-1251,-4 0 0,2 3 1,2 0-1,-3 1 1251,-5-2 0,-1 0 0,-1 2 0,-1 0 0,14 8 0,-2 1 0,-9 1 656,-13-5 0,-7 10-656,-11 10 0,-2 15 0,-1 10 0,-2 2 0,-2-4 0,-2-8 0,1 1 0,-4-6 0,-1 8-46,1-1 0,3 8 0,-1 5 0,-2 0 0,-4-1 1,-7-8 45,-11 7 0,-9-5 0,-2-3 0,1-4 0,5-3 0,-1-4 0,-2 4 0,-2 1 0,-4 5 0,-2 2 0,1-3 0,3-7 0,0-7 0,2-5 0,-3 2 0,-6 8 0,-3 4 0,-2 0 0,3-6 0,5-6 0,1-5 0,-4 3 0,-5 7 0,-5 3 0,-1-1 0,4-5 0,4-6 0,2-4 0,-3 2 0,-8 7 0,-6 3 0,0 0 0,4-4 0,6-7 0,2-3 0,-7 4-347,3-3 1,-7 5-1,-3 2 1,-1-1 0,2-1-1,5-4 347,-11 6 0,5-4 0,-8 3 0,15-10 0,-4 3 0,-3 1 0,-3 1 0,-1-1 0,-1 0 0,1-2-39,-3-1 0,-1-2 0,-1 0 0,-1 0 1,1-1-1,0-1 0,2 0 39,-2 2 0,2-1 0,0-1 0,0 1 0,-3 0 0,-3 0-130,11-4 0,-1 0 0,-3 1 0,-2 0 0,0 0 0,-1 0 0,-1 0 0,1 0 0,1-1 1,1 1 129,-2-1 0,1 1 0,0-2 0,1 1 0,0-1 0,-2 1 0,-1 0 0,-3 2 0,-2-1-3,10-2 1,-1 0 0,-2 0 0,-2 1 0,0 0 0,-2 0 0,0 1 0,-1-1 0,-1 2 0,0-1 0,-1 1 0,0 0 0,1 0 0,-1 0 2,6-1 0,-2 0 0,-1 1 0,0 1 0,-2-1 0,1 2 0,-1-1 0,0 0 0,0 1 0,0-1 0,1 0 0,0 0 0,2-1 0,0 0 0,2 0 0,2-2 0,1 0 0,-6 2 0,1 0 0,1-2 0,2 1 0,1-2 0,0 1 0,1-1 0,1 0 0,1 0 0,-1 1 0,1-1 0,0 1 0,-8 4 0,-5 1 0,-2 2 0,0-1 0,1 1 0,5-3 0,6-1 0,9-3 0,10-3 0,12-5 0,2 2 1285,-6 1-1285,4-9 1923,-13 4-1923,6 0 1045,-2 1-1045,-27 6 0,8-1 0,22-8 0,-1 2 0,-23 14 0,29-12 0,-5 7 0,17-13 3392,4 3-3392,2-1 0,6 7 0,4-6 0,6 0 0,21-20 0,0-5 0,18-19 0,-4-9-1132,-7 3 0,0-3 1132,-9 11 0,-1-1 90,8-11 0,-2-2-288,-10 6 0,-5 3 198,2-19 0,-12 18 0,-6 3 0,-14 8 0,-50 31 0,23 29 0,6 3 0,3 5-632,17-1 1,6 2 631,-1 4 0,4 1 0,2 2 0,3-1-100,4-1 1,4 0 99,11 9 0,9-3 0,9-17 0,6-5 0,0 0 0,2-9 0,6-19 0,-1-10 0,-12-6 0,-3-6 0,8-17 0,-4-4 0,-13 9 0,-4-4 0,2-24 0,-16-5-1439,-26 16 0,-13 1 0,4 2 134,8-2 1,-1 3 1430,-9 6 0,-5 1 0,12 9 1,18 13-1,9-1 0</inkml:trace>
  <inkml:trace contextRef="#ctx0" brushRef="#br0" timeOffset="-107833.46">18679 6590 20126,'17'-2'2338,"-1"-1"-2068,-2 3 630,6 9-451,-7-2 1,5 8-180,-6-9 809,8 3-269,-8-8-361,1 3 1,-9-4 540,-4 0-990,0-2 0,0-1 0,0-2 0,0-2 0,0 1 0,0-1 0,0 2 0,0-3 0,-4-2 0,0-1 0,-1-1 0,-7-14 0,4 10 0,-2-15 0,-1 6 0,2-2 0,2 3 0,-8-2 0,6 8 0,-10-10 0,3 4 0,-1 0 0,3-1 0,-8-24 0,6 15 0,0-2 0,-1-2 0,-1-1-1649,-3-5 1,-1 1 1648,4 7 0,-1 1 0,-2-2 0,-1 0-160,1 0 1,-2-2 159,-12-14 0,-4-4 0,11 17 0,0 0 0,-2-3-549,1 3 1,-1-3-1,0 0 1,1 2 548,-4-7 0,2 2 0,0 0 0,-1-2 0,0 0 0,0-1-367,3 4 0,0-2 0,-1 1 0,2 1 367,-5-4 0,1 1 0,-3-3-10,1 1 0,-2-3 0,0 0 0,1 3 10,-3-2 0,1 3 0,0 0-173,-2-3 1,0 1 0,-1-1 172,0 0 0,-1 1 0,0-1 0,10 13 0,-1-1 0,1 1 0,-1-1 0,1 1 0,-1 0 0,1-1 0,-1 1 0,0-1 0,0 1 0,0 0 0,0-1 0,-9-11 0,0 1 0,-3-4 0,11 13 0,-1-1 0,-2-2 0,1 1 0,-1 0 0,0 0 0,0 0 0,-1 1 0,1-1 0,-1 1 0,2 1 0,-1-1 0,1 1 0,0 0 0,0 2 0,-6-6 0,1 1 0,0 1 0,3 4 0,2 4 0,3 2 0,-3 0 0,-9-9 0,-2 0 0,-1 0 0,1 4 0,0 1 0,1 0 0,1 0 0,1 1 0,-2 1 0,-5 0 0,-2 3 0,2 2 297,11 7 0,1 3 0,-3 0-297,-8-2 0,-4 1 0,0 2 0,-3 3 0,-1 1 0,2 3 0,9 4 0,1 1 0,-4 2 0,2 1 0,-3 1 0,-3 1 0,0 2 0,-11 3 0,-2 3 0,0 0 0,2-1 126,9-2 0,3 0 0,-1-1 0,-1 2-126,-10 3 0,-2 1 0,1 0 0,3 0 0,-1 0 0,3 1 0,3-1 706,-9 3 1,1 0-707,0-1 0,-3 0 0,7-1 0,11 0 0,5-1 0,-9-2 0,3 0 547,16-1 1,3-1-548,-8-3 575,-4 4-575,25-5 2044,5 4-2044,8 2 804,2-7-804,4-5 509,0-15-509,0 7 0,-5 7 0,-13 19-3392,-24 19 3392,10-11 0,-4 2 0,-7 5 0,-2 1-66,8-7 0,0-1 66,-6 3 0,5-1 0,3 0 0,3 9 0,39-14 0,18 5 0,22-6 0,-2-7 0,5-1 0,3-3 0,1-1-176,1 1 1,0-1 175,1-3 0,-4-2 0,-3 1 3152,-1 0-3152,-28 0 186,-19-13-186,-6-4 0,-24-28 0,-8-6 0,2-1-252,7 14 0,-3-5 0,4 7 252,-5-6 160,8 10 0,1 1-160,1 0 0,-1-5 0,16 20 0,-2-1-3148,5 17 1592,-1 7 1556,-4 18 0,8 17 0,-5 8 0</inkml:trace>
  <inkml:trace contextRef="#ctx0" brushRef="#br0" timeOffset="-104605.46">17827 11088 16707,'-5'-4'4948,"-4"0"-4409,4-3-179,-7 2-90,2 0 90,-2 2 90,2-2 89,0 5 91,5-5-90,-2 2 629,6 1 360,-3-1-989,4 3-540,27-4 0,18-4 0,7-4 0,14-3 0,1 0-1093,-7 1 1,0 0 0,5-1 1092,-9 1 0,4-1 0,3 0 0,0-1 0,-2 1 0,-4 1 0,-1 0 0,0 1 0,1-1 0,0 0 0,3-1 0,-2 1 0,2-1 0,5-1 0,7 0-178,-22 5 1,5 0-1,4 0 1,3-1 0,3-1-1,1 1 1,1-1-1,0 1 1,-1 0 0,-2 0-1,-2 1 1,-3 0-1,-5 1 178,13-3 0,-5 1 0,-4 2 0,-1-1 0,1 0 0,4 0 0,6 0-119,-10 1 0,4 0 1,5-1-1,3-1 1,1 1-1,2-1 0,0 1 1,-2-1-1,-1 2 1,-4 0-1,-5 1 0,-5 1 1,-6 1 118,22-2 0,-12 2 0,-4 1 0,4 0-99,-5 1 0,1-1 1,1 1-1,-3-1 0,-4 2 99,7-2 0,-4 1 0,-4 1 601,7 0 1,-2 0-602,-2 0 0,-5 0 635,-1 0-2614,-30 3 2023,-17-1-44,-11 2 0,-8 4 0,-3 2 0</inkml:trace>
  <inkml:trace contextRef="#ctx0" brushRef="#br0" timeOffset="-101350.46">2522 13217 26332,'-26'-6'2249,"8"-30"-2249,9 3 0,17-2 0,10 0 0,30-9 0,-21 21 0,4 10 0,19 25 0,-2 18 0,-18 11 0,-5 8 0,0-10 0,0 2 0,-3 4-158,-7 13 0,-5 4 0,-1-1 158,-1-9 0,-1-1 0,-1 0 0,1 0 0,-1-1 0,0 0-690,0-2 1,0 0-1,-1-5-1694,-1-6 1,-1-4 2383,3 19 0,-4-28 0,-2-24 0</inkml:trace>
  <inkml:trace contextRef="#ctx0" brushRef="#br0" timeOffset="-101090.46">2635 14107 21205,'-12'48'1529,"0"1"0,0-1 0,-3 14 0,15-18-1349,55-42-90,-21-15 0,2-5-45,5-3 0,2-5-45,0 0 0,3-4 0,-1 1-1977,-3 1 0,-1 1 1,0 0 1826,-2 1 0,1 1 0,-2 1-1484,14-8 0,-9 7 1634,-15 10 0,3-3 0,-31 12 0</inkml:trace>
  <inkml:trace contextRef="#ctx0" brushRef="#br0" timeOffset="-100527.46">3565 13309 23544,'50'20'2518,"-22"10"1,-2 14-2519,-11 2 0,-3 10 0,-1 4 0,0-6-467,2 4 0,0-3 1,-2-5 466,-2-6 0,-2-7 0,-2-3 444,1-21-444,4-36 115,5-11 0,3-4-115,2 1 0,3 1 0,1-2 0,2 6 0,25 4 0,-12 30 0,0 11 0,-4 12 726,-9 25-726,-11-6 0,-19 18 0,-11-28 0,-7-2-270,-4-2 0,-4-2-270,2-1 1,-3-7-766,-5-17 1,3-11-135,0-31 629,14 6 1,7-9 629,16-5 0,10-9 0,4-1 0,-3 8 900,0-1 1,3 0 43,2 1 1,6-8-1,0 3 1,-2 17 494,15 8 450,18 13-1709,-17 54 0,-4 8 0,-18-12 0,-1 6 0,3 17 0,-1 0-1619,-4-16 0,0-2 1619,2 11 0,0-8 0,-4-23 0,-9-31 0</inkml:trace>
  <inkml:trace contextRef="#ctx0" brushRef="#br0" timeOffset="-100376.46">4183 12562 23094,'-15'-59'755,"-1"0"1,1 1-1,0 3 1,-1 2 0,11 19-1836,11 26-629,2 13 1709,14 4 0,-2-3 0,6-5 0</inkml:trace>
  <inkml:trace contextRef="#ctx0" brushRef="#br0" timeOffset="-100187.46">4329 12028 23993,'25'62'187,"-1"-1"0,1 1 1,0-1-1,0 1 1,-1 0-1,1-1 1,-1-1-1,-1 1 1,0-1-1,0-3 1,-3-6-1,-1-8-1132,9 13 1,-3-13 944,6 12 0,-15-22 0,1-2 0</inkml:trace>
  <inkml:trace contextRef="#ctx0" brushRef="#br0" timeOffset="-100040.46">4422 12806 22914,'38'-47'122,"-1"1"1,1 0 0,-1 0-1,0-1 1,0 0 0,-1 0-1,-3 3 1,-1 8 0,7 5-1,-1 0 1</inkml:trace>
  <inkml:trace contextRef="#ctx0" brushRef="#br0" timeOffset="-99514.46">4934 11800 24665,'-2'-36'749,"0"0"1,-1 0 0,-2 1-480,-13-29-588,5 32 1,-2 1 362,-6 0 0,-3 1-45,-5-1 0,-8 1-579,-11 3 1,-10 1-1,0 2 639,7 6 0,0 2 0,-5 1-310,0 1 1,-4 0-1,-3 3 1,-3 5 308,13 6 1,-2 3 0,-3 4 0,1 1 0,0 1 0,3 0-458,-4 1 0,3 0 0,1 2 1,-1 2-1,-4 1 398,6 0 0,-3 2 0,-1 1 0,-1 1 0,1 1 0,2 1 0,2 1-244,-8 7 0,4 0 0,1 2 0,0 4 0,-3 4 244,10-3 0,-2 4 0,-1 2 0,0 3 0,0 2 0,1-1 0,2 0 0,3-1-77,2-2 0,2 0 1,1-1-1,2 1 0,0 1 1,-1 2-1,0 2 77,2-3 0,-2 3 0,0 2 0,-1 1 0,1 0 0,2 1 0,1-1 0,2 0 0,4-1-45,0 2 1,4-1 0,1 0 0,3 0 0,0 0 0,2 1 0,-1 0 44,-3 9 0,1 0 0,2 0 0,1 1 0,1 2 0,2 4 0,6-12 0,0 2 0,2 3 0,0 1 0,2 1 0,0-1 0,2-1 0,-1-1 0,2-3 0,0 3 0,1-2 0,1-2 0,0-1 0,2 1 0,1 1 0,1 2 20,0 1 0,1 2 0,1 2 1,1 1-1,1-2 0,2-1 0,1-3 1,2-4-21,6 8 0,1-5 0,3-3 0,3-1 0,1-2 0,1-2 0,3-2 0,1-1 0,3-2 0,2-3 0,9 7 0,3-4 0,4-3 0,2-4 0,3-5 0,4-4 0,2-5 0,2-4 0,-10-6 0,2-4 0,2-3 0,0-2 0,1-3 0,4-2 0,1-4 0,0-2 0,2-2 0,-1-2 0,-6-1 0,0-1 0,1-2 0,0-2 0,0 0 0,0-2 0,2-2 0,1-1 0,0-1 0,0-2 0,0-1 0,-1-1-24,-6 3 1,-1-2 0,1 0 0,-1-1 0,0-1 0,0-1 0,-1-1 23,0 0 0,-1 0 0,0 0 0,-1-2 0,1-1 0,0-3 0,1-3 0,-9 3 0,2-2 0,0-1 0,1-2 0,-1-2 0,0-1 0,-1-1 0,0 0 0,-2-1 0,-2-1 0,-1 0 0,-1-2 0,-2-1 0,0-1 0,-2-1 0,1 0 0,-2 0 0,1-1 0,-1 1 0,0 0 0,4-4 0,0-1 0,0 0 0,0 0 0,-2 0 0,0 0 0,-2-1 0,-3 1 0,-2-1 0,0-2 0,-2-1 0,-2 0 0,-1 0 0,-3 0 0,-3 1 0,-3 0 0,-4 2 17,-4-6 1,-4 0-1,-5 0 1,-2 3 0,-2 1-1,-1 4-175,-3-9 1,-3 4 0,-3 3 0,-5-2-5,-1 6 0,-5-3 0,-2 2 0,-4 4 0,-2 8-131,-3 6 1,-3 7 0,-5 4 0,-11 3 292,12 9 0,-9 1 0,-7 3 0,-4 1 0,-4 1 0,-1 1 0,0 1 0,1 0 0,3 0 0,5 1 0,6-1 0,-7-1 0,7 1 0,4 1 0,-1 0 0,-2 1 0,-8 0 0,-1 3 0,0-1 0,1 1 0,-1 0 0,0-1 0,0 1 0,1 0 0,-1-1 0,0 1 0,0 0 0,1-1 0</inkml:trace>
  <inkml:trace contextRef="#ctx0" brushRef="#br0" timeOffset="-98284.46">1137 11998 19046,'-20'-23'4408,"-2"-2"-2969,-12-10-989,11 7-1,-8 1 541,17 17-361,0 35-449,7 7-90,1 33-45,7-17 0,2 1 0,0-11 0,2 0-45,1 11 0,4-3 0,10-14 0,5-6-90,16 2 0,24-15 0,-12-33 30,-18-23 0,0-19 0,-9 0 60,-13 11 0,-7-1 0,-1-1 0,8-13 0,-1-3 0,-16 12-90,-32 10 0,-12 21-1007,7 27 1,-1 14 736,-4 11 0,2 10-1838,14-2 1,2 3-1,3-2 2198,5-4 0,2 0 0,-7 18 0,10-3 0,24-14 0</inkml:trace>
  <inkml:trace contextRef="#ctx0" brushRef="#br0" timeOffset="-98069.46">2002 10936 21150,'-13'32'1889,"10"6"-1979,3 10 0,1 15 0,2-4-270,3 2 1,4 2-228,1-9 0,2 6 0,1 1 1,0-5 586,3 0 0,1-3 0,1-1 0,0 1 0,0-1 0,1-3 0,8 7 0,-1-1 0</inkml:trace>
  <inkml:trace contextRef="#ctx0" brushRef="#br0" timeOffset="-97752.46">2493 10875 24083,'-10'-52'1289,"0"0"1,0 9-1,4 8-1199,6 18 0,16 8-90,4 1 0,20-7 0,20-12 180,-17 8 90,8 5-270,-29 26 0,-8 28 0,-8 25-783,-3-20 0,-2 3 783,-3 5 0,-2 5 0,3-4 0,-1 4 0,1 0-98,-1-7 1,0 0-1,3-1-52,2 1 0,2 1 1,2-7-436,0 2 0,7-17-3193,36-39 990,-16-34 2788,-10 1 0,-1-5 0,-4-2 0,-2-2 0,2-5 0,-1-1 0</inkml:trace>
  <inkml:trace contextRef="#ctx0" brushRef="#br0" timeOffset="-97436.46">3374 10133 25163,'-45'10'3418,"20"-18"-3418,48-27-45,1 5 0,4-1 90,10-6 0,1 3-45,-7 9 0,-1 6 0,24 1 0,-25 40 0,-15 15 0,-5 8 0,-2-5 0,-2 3-316,1 20 1,-2 2 315,-3-13 0,0-2-1040,1 1 1,0-2 1039,0-4 0,0-1 0,1-6 0,0-2-50,2 24 50,2-16-3508,6-5 3508,12-55 0,8-8 0,-13-13 0,0 0 0</inkml:trace>
  <inkml:trace contextRef="#ctx0" brushRef="#br0" timeOffset="-96991.46">4130 9919 23454,'29'-31'1709,"0"-1"0,5 10 0,-4 14-1709,-3 42-450,9 5-540,1-32 811,-8-18 89,-4-12 0,0-5 270,5-21-90,-12 16-1,-1-1 361,1-11 0,-8 6 90,-4 2-540,-4 17-720,-6 8-1529,3 16-3237,25-12 570,0-9 1,5-8 7172,12-8 1,6-7-1,0-4 126,-8 3 1,0-5 0,1 0 0,-2 2-3120,6-2 1,-1 1-1,-3 0 976,-4 1 0,-2-1 0,-9 11 119,-7 7-808,-8 6-811,-4 10-449,-4 2-269,-2 4-541,4-3 2519,4-9 0,8-4 0,5-4 0</inkml:trace>
  <inkml:trace contextRef="#ctx0" brushRef="#br0" timeOffset="-96862.46">5372 8720 21475,'49'-26'719,"-10"3"-719,-27-4 0,0-1 0,2-5 0</inkml:trace>
  <inkml:trace contextRef="#ctx0" brushRef="#br0" timeOffset="-96718.46">5852 8100 23004,'7'-39'149,"1"1"1,0 1 0,1 6 0,-1 13 0,4-2 0</inkml:trace>
  <inkml:trace contextRef="#ctx0" brushRef="#br0" timeOffset="-96554.46">6721 7210 26512,'18'-45'210,"1"-1"-1,-4 6 1,-4 5-569,-5 8-541,-12 12-2788,-15 14 3688,-2 12 0,-11 12 0,8 5 0</inkml:trace>
  <inkml:trace contextRef="#ctx0" brushRef="#br0" timeOffset="-96438.46">7135 6794 17612,'0'-23'-225,"0"0"0,-4 3 0,0-1 1</inkml:trace>
  <inkml:trace contextRef="#ctx0" brushRef="#br0" timeOffset="-96253.46">7549 6377 18571,'-25'-37'2518,"4"11"-1950,-3-1-2367,9 18 269,10 4 1530,-2 0 0,6-1 0,-3-1 0</inkml:trace>
  <inkml:trace contextRef="#ctx0" brushRef="#br0" timeOffset="-95830.46">8109 5711 23723,'26'-46'1619,"-1"-1"0,-5 16 1,1 0-1620,7-13 0,2 5 0,13 7 0,-23 33 0,-3 16 0,-11 24 0,-17 14 0,2-21 0,-3 1 0,-4 4 0,-8 1 0,-14 6 0,-10 1 0,3-4-1949,-1-2 1,-2-5 1948,-1 0 0,-6 0 0,1-13 0,-6-21 0,5-13 0,16-7 0,4-7 0,-5-12 0,13-14-313,28 5 1,12-10 0,8-6 0,2 2 0,-1 6 312,4-6 0,2 5 0,5-4-225,-8 12 0,4-5 1,2-1-1,1 1 0,1 5 1,0 9 224,16-4 0,2 10 0,5 11-107,-6 9 1,6 5-1,-2 8 1,-6 12-914,3 22 1,-8 18-1,-9 10 1020,-18-16 0,-5 6 0,-4 4 0,-3 3 0,-4 0 0,-1-1 0,-3 2 0,-3 0 0,-4 1 0,-2 0 0,-3 1 0,-1 0 0,-6-8 0,1-1 0,0 1 0,0 0 0,0-1 0,0 1 0,0 0 0,0-1 0</inkml:trace>
  <inkml:trace contextRef="#ctx0" brushRef="#br0" timeOffset="-92639.46">18757 7754 21295,'-35'-13'2339,"1"3"-1710,3 5 361,-7 3-541,15 2-89,-1 0 360,21 18-91,18 13-404,4-3 0,3 1-135,1-3 0,2-1-45,5 1 0,3-3-3347,24 7 3347,-27-17 0,5-2-15,10-4 0,9-2 0,1-5-523,8-5 0,2-4 0,1-1 493,-2 3 0,0 0 0,1-5-152,-8-4 1,2-3-1,-2-3 1,-4 0 151,-2-4 0,-5 0 0,2-3-365,-5 2 1,0-1-1,0-1 1,-2 0 364,3-1 0,-3 0 0,-1-5 0,-4-3 0,1-6 0,-3 0 0,-4 5 431,1-7 0,-3 1-431,0-2 0,0-4 0,-2 2 473,-2-7 1,-3 1-474,-1 2 0,-2-1 0,1 3 0,-2 1 0,-4 7 0,-2 3 0,0-8 0,-5 0 0,-2 2 640,-4 0-640,-6 14 0,-1-2 0,-5-17 0,-4 11 0,-3 1 0,-6-6 0,-10-8 0,12 29 0,-2 1 0,-6-5 0,-1 2 1271,-1 1 0,0 1-1271,-2-1 0,0 1 0,-3 3 0,-1 1 0,-5-1 0,-2 2 478,2 0 1,-1 1-479,1 2 0,0 3 0,1 2 0,-2 2 217,-4 2 1,0 0-218,-2 0 0,1 2-172,0 1 1,0 3 171,-11 4 0,1 3 0,13 0 0,-2 2 0,7-2 0,-3 2 0,-1 1-352,0 4 0,0 3 1,1-2 351,-7 3 0,0 1 0,8-2 0,-2 2 0,3-1 0,-1 2 0,3 1 0,1-2 0,-1 4 0,-1 5 0,-3 3 0,4-1 0,2-1 0,1 3 0,-5 10 0,-2 7 0,7-2 0,12-5 0,5 2 0,1-5 0,1 4 0,1 2-126,1 9 0,3 3 1,0-2 125,-1 7 0,2 7-512,7-12 0,1 11 0,2 4 0,0-3 0,2-10 512,2-6 0,1-7 0,1 5 0,1 10 0,1 7 0,2-1 0,5-9 31,3-11 0,4-7 0,5-1-31,14 5 0,7-3 0,-1-1 0,-9-5 0,-1-2 0,4-3-327,12-2 1,3-4 0,-3-8 326,-1-9 0,-2-7 0,4-3 0,1-3-568,1-2 1,0-2 567,1-2 0,0-2 0,-4 0 0,2-1 721,9-6 0,-2 0-721,-18 7 0,-3 1 0,7-3 0,-5 0 88,-3 0-88,-10 1 1992,-4-1-1992,-12 3 3306,-2 2-3306,-9 0 260,0 6-260,-4-1 0,0 4 0,-1-1 0,2 0 0,3-8 0,0 6 0,0-6-1529,0-2-2789,-6-5 4318,1-2 0,-1 8 0,2 6 0</inkml:trace>
  <inkml:trace contextRef="#ctx0" brushRef="#br0" timeOffset="-86098.46">20706 8257 21115,'0'-13'2878,"0"1"-1888,0 0-1,0-6-719,0 6 0,0-2 90,-4 7 269,-2-3-179,-12-3-270,1 2 0,-9-1-90,2 4 90,-21-11-180,7 4 0,-17-5 0,21 11 0,-2 1 0,-20 0 0,-1 1 0,9 1 0,0 0-259,-13 1 0,3 1 259,-8 4 0,3 7 0,4 2 0,5 6 0,17-2 0,-1 0 0,-20 10-334,20-8 0,0 0 334,-17 10 0,2-3 0,-2 1 0,21-8 0,1-1 0,-20 9 0,1-1 0,15-5 0,3-2 0,-18 8 0,22-8 0,-4 2-31,-8 6 1,-6 4 0,3 0 30,-5 4 0,0 1 0,2-2 0,-2 0 0,5-1-1325,4 0 0,7-3 1325,-3 3 0,-8 7 0,5 1 0,0 0 466,11-5-466,7 2 69,7-9-69,-8 21 3392,0-2-3392,-2 17 0,3-10 0,6 0 0,6 7 0,5-12 0,2 10 0,3 4 0,4-16 0,1 0-284,-1 11 0,1 0 284,3-12 0,2-3 0,8 18 0,-3-15 0,1 0 0,-3-10 0,0-1 0,4 9 0,1 1-231,0-3 1,-1-2 230,12 22 0,-10-22 0,1-1 0,11 13 0,3-1 0,1-5 0,1 0 0,-8-15 0,1-1 0,14 12 0,-14-16 0,1 0-103,-1-2 0,-1-3 103,15 8 0,11 8 529,-14-13-529,-9-8 0,1-2 0,22 2 0,-18-5 0,0-3 0,21-5 0,4 0-947,-15-4 1,8-2 0,-2-2 946,7-2 0,1-2 0,-12 2 0,4-2 0,-1 0 0,-4 1-459,11-7 0,-4 1 459,0-2 0,0-1-256,2-1 0,1-2 256,-14 2 0,0 0 0,0-1 0,1 0 0,0 1 0,0-1 0,0-3 0,0-1 0,-3 1 0,5-4 0,0-3 0,-8 0 0,3-4 0,0-2 0,-3 3 0,-4 2 0,-4 2 0,3-4-300,2-3 0,2-4 1,-1-1-1,-5 4 300,2-11 0,-5 1 0,-3-3 0,-1 0 0,-3-1 0,-2-1 0,-2 1 0,-3-3 0,-6 2 0,-1-3 0,-2 1 0,-2-8 0,-3-1 0,-1 7 0,-2-2 0,-4 4 0,-7-9 0,-6 3 0,4 17 0,-2 0 0,-3 0 0,-2-2 0,-3 1 0,-2-1 0,-3-2 0,-2-1 0,-3 2-154,-1-1 0,-4 1 0,-4-1 154,6 12 0,-4-1 0,-3 0 0,1 2 0,1 2-158,0 1 1,1 3 0,-1 2-1,-2-1-238,0 3 0,-3-2 1,-1 2-1,1 2 0,2 5-564,-10 2 1,2 6 0,0 4 959,0 2 0,0 3 0,1 4 0,2 5 0,1 4 0,1 1 0,0 3 0,0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4:02:29.351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13262 3902 23544,'-14'0'2608,"2"0"-1439,5 0-179,0 0-720,6 0-270,0-2 0,37-24 0,0 4 0,-1 1 0,5-2-394,12-3 1,3-1 393,4 0 0,2-1 0,-10 7 0,2-2 0,-4 4 0,0-3 0,-4 9 0,-1 16 0,-9 10 0,-15 28 0,-9 20 0,-3 8-653,-4-17 1,-2 3 652,0-5 0,0 4 0,-2 2 0,-1 9 0,-1 2 0,0-3 0,0-13 0,-1-2 0,1 2 0,-2 14 0,0 2 0,0-5 0,0-2 0,1-4 0,-2-4 0,1-2-48,3 5 1,1-3 47,-2-18 0,0-1-270,2 6 1,0-4-320,0-10-941,2-6-8301,4-17 8421,-1-9 0,4-1 0,-2-5 0</inkml:trace>
  <inkml:trace contextRef="#ctx0" brushRef="#br0" timeOffset="281">13405 5376 23229,'-36'8'2159,"8"-1"-1260,10-7-629,10 0 220,15 0-310,53-4-135,-23 0 0,4 0-634,1-1 0,4 0 0,0-1 618,0 1 1,0 0 0,1 0-30,1-1 0,2 1 0,-1 0 0,0 1 0,0 0 0,0 0 0,-4 1 0,0 1 0,-1-1 0,13-1 0,0 1-191,6-1 1,-2 0 145,-21 1 0,-2-2 0,5 2 0,-4-1-135,-3-6-270,-14 2-269,-6-4-271,-10-1-449,-2-7 1891,-11-19 1,-2 7 0,-7-15 0</inkml:trace>
  <inkml:trace contextRef="#ctx0" brushRef="#br0" timeOffset="815">16166 3455 21655,'-10'-31'2248,"-2"-1"-1798,-4-2 180,-3-1 89,-1-1-179,-2 1 44,-4 9 1,-5 5-135,-2 13 0,-3 7-745,-7-4 1,0 9 294,-2 18 0,3 11 0,6 4 0,3 5 0,-4 7 0,1 6 0,12-11 0,1 5 0,0 2 0,3-2-291,0 4 0,2 0 1,3 5 290,4-5 0,0 6 0,3 3 0,5-1 0,5-4-316,7 1 1,7-2-1,4-1 1,6-1 315,2-6 0,5 0 0,3-1 0,3-3 0,0-4-601,5-1 1,2-3 0,2-5 0,3-6 600,5-5 0,4-6 0,0-5 0,-4-5 0,3-8 0,-3-6 0,-1-4 0,-2-3 0,0-3 0,-3-5 0,-3-2 0,-3-4 0,-2-7-347,-8-5 1,-2-7 0,-3-2 0,-4 2 346,-1-4 0,-5 1 0,-4-3-48,-1 2 0,-3-3 0,-3 0 0,-8 1 48,-9 4 0,-7-1 0,-4 3 0,0 3 0,-2-1 0,-2 4 0,-3-1 0,-9-8 0,-5-1 0,-1 9-540,-9 7 1,-2 10-181,0 5 1,-2 7-181,2 7 1,0 6-496,2 7 1,1 5 1417,3 5 1,4 5-1,3 6 1,3 3-1,3 3 1,0 1-1</inkml:trace>
  <inkml:trace contextRef="#ctx0" brushRef="#br0" timeOffset="2564">13888 8059 21924,'-23'20'2519,"3"-1"-1889,4-9 89,7-3 1,4-7 89,5 0-719,11-9 0,6-9-90,19-18-99,-13 12 1,2-2 188,5-6 0,2 0-278,2-3 1,1 0 366,0 1 1,2-1-45,13-10 0,-1 2-135,-20 18 0,-1 4 0,11-5 0,-5 16 0,-17 73 0,-10-25 0,-2 4-1355,-2 22 0,-3 3 1355,-3-6 0,-1 0 0,0 4 0,-1 1-696,1-21 1,-1 1 0,0 0 695,0-2 0,0 1 0,1-1 0,-2 19 0,1-2 0,2-3 0,0-2 56,1-7 0,0 0-326,2 5 0,0-2-1169,0 13 584,0-30 1,2-3 854,6-7 0,-1-16 0,5-8 0</inkml:trace>
  <inkml:trace contextRef="#ctx0" brushRef="#br0" timeOffset="2883">13851 9198 22554,'-25'0'3238,"3"0"-2878,8 0 90,6 0 0,4 0-91,6 0-179,9 0 0,44-3-180,10-2-1101,-16 1 1,8 0-1,-3 0 1101,4-2 0,-1 0 0,-5 2 0,2 0 0,-5 0-191,1 1 1,-4 1 190,-5-1 0,-1 1-90,25 2 0,-16-5-720,-6 0-1258,-20-3 359,-4-2-720,-16-2 3229,-8-6 1,3-3 0,-3-4 0</inkml:trace>
  <inkml:trace contextRef="#ctx0" brushRef="#br0" timeOffset="3546">16125 7836 21835,'-14'0'2428,"0"0"-1888,3 0 269,5 0 1,3 0 449,3 0-989,0-3 0,0-2 0,3-9-270,5-7 90,10-12-90,9-6 0,6-6-242,3-2 242,1-1 0,-4 7 0,4-3 0,-14 16 0,2 1 0,-13 17 0,-2 16 0,0 15 0,-3 30 0,-3 22 0,-1 3 0,-1-17 0,-1 1 0,0 2 0,1 1-382,-1-7 0,1 1 1,0 0-1,0 0 1,0-2 381,-2 8 0,1 1 0,-1-4 0,0-8 0,1 4 0,1-7 0,0-3 0,0-1 12,0-8 0,0-3-12,4 27 0,-2-11 0,2-24 0,-2-6-539,-2-38 1104,0 0-2184,-2-20-630,0 3-7582,0-1 9208,0 0 0,-5 8 0,-2 3 0</inkml:trace>
  <inkml:trace contextRef="#ctx0" brushRef="#br0" timeOffset="4242">15963 8877 17762,'-18'5'3058,"-1"-4"-1684,-3 8-654,-9-1 131,8-2-401,-6 5 297,14-9-297,3 2 650,6-4-650,2 0 1169,4 0-1619,-3 0 0,32 5 0,-3-4 0,24 3 0,8 1 0,-13-4 0,1-1-243,-3 1 1,4 1-1,5-1 243,7 1 0,6-1 0,0 0 0,-5 0-561,-6-1 1,-5 0-1,4 1 561,7 1 0,5 1 0,-2-1 0,-8 0 0,-2-2 0,-7 1 0,-5 4 0,-2-1 0,0-3 0,-2-1 0,14 5 0,-8-5 0,-22 0 419,-12 0-3657,-16 4 2530,-1-2 708,-14 2 0,2-4 0,-3 0 0</inkml:trace>
  <inkml:trace contextRef="#ctx0" brushRef="#br0" timeOffset="5646">10513 10870 22542,'-59'-13'989,"1"1"1,-1-2-1,2-1-989,-1-1 0,2-1 0,2 0 0,2-1 0,4 0 0,2 0 699,6 3 1,1-1-700,1-2 0,4-1 0,1-8 0,25-7 0,64 3-1021,-4 12 1,14 0 1020,-18 8 0,7-1 0,6 1 0,2-1 0,1 1 0,-3 0-274,-3 1 0,-3 1 1,1 0-1,3 0 1,3 0-1,7 0 274,-15 3 0,5-1 0,3 0 0,3 0 0,3 0 0,1 0 0,2 0 0,0 0 0,-1 0 0,0 1 0,-2 0 0,-2 1 0,-3 0-132,4-1 1,-3 2 0,-2-1-1,-1 1 1,0 1 0,0-1-1,1 1 1,4 0 0,2 0-1,5 0 132,-19 1 0,3 0 0,3 0 0,1 0 0,2 1 0,1-1 0,2 0 0,1 1 0,1-1 0,0 1 0,0-1 0,0 1 0,0 0 0,-1 0 0,-1 0 0,-1 0 0,-1 0 0,-2 1 0,-2-1 0,-2 1-91,11-1 0,-3 1 0,-3 0 0,-1 0 0,-2 1 0,0-1 0,0 1 0,0 0 0,1 0 0,1 0 0,3 0 0,2 1 0,4-1 91,-14 1 0,3-1 0,1 1 0,3 0 0,1 0 0,1 0 0,1 1 0,2-1 0,0 1 0,0-1 0,1 1 0,-1 0 0,1-1 0,-1 1 0,-1 0 0,-1 0 0,0 0 0,-2 0 0,-2 0 0,-1 0 0,-2 0 0,-3 0-27,15 0 1,-4 1 0,-2 0 0,-2-1 0,-1 1 0,-2 0 0,0 0 0,0 0-1,0 0 1,1 0 0,1 0 0,2 1 0,1 0 26,-3-1 0,0 0 0,1 1 0,2-1 0,-1 1 0,2 0 0,0 0 0,-1 0 0,1 0 0,0 0 0,0 0 0,-1 0 0,0 1 0,-1-1 0,0 0 0,-2 1 0,3-1 0,1 1 0,-1 0 0,0 1 0,0-1 0,-1 0 0,0 0 0,-1 1 0,0-1 0,-1 0 0,-2 1 0,0-1 0,-1 0 0,-2-1 0,9 2 0,-3-1 0,-2 1 0,-1-1 0,-1 0 0,0 0 0,-1 0 0,2 0 0,1 1 0,1-1 0,1 1 0,2 0 0,1 0 0,1 0 0,1 0 0,-1 0 0,-1 0 0,-1 0 0,-3 0 0,-3 0 0,-4-1 0,13 1 0,-4 0 0,-4 0 0,-2 0 0,-2-1 0,1 0 145,2 1 0,-2-1 1,-2 1-1,1-2 1,0 1-146,5-1 0,1 0 0,0-1 0,-3 1 0,-6-2 0,0 2 0,-5-2 0,1 0 208,10 1 0,2-1 0,-15-3-208,-14-5-1015,-15-7-1773,-20-2 2788,-11-8 0,-17 4 0,-5-3 0</inkml:trace>
  <inkml:trace contextRef="#ctx0" brushRef="#br0" timeOffset="8485">16828 3958 20126,'12'-5'2158,"0"0"-1978,2 2-180,-3 1-90,1 2-1709,1 0-8032,-3 0 9410,0 11 1,-10 10-1,-5 13 1</inkml:trace>
  <inkml:trace contextRef="#ctx0" brushRef="#br0" timeOffset="9284">16629 12257 25432,'-5'-6'1979,"2"0"-899,3 0-990,0-4-90,21-19 0,22-17 0,5-5 0,-9 8 0,-6 3 0,1-1-418,6-4 1,9-8-1,-2 2 1,-12 11 417,1-3 390,-22 67-390,-11 27 0,-3 2 0,-2 12 0,1-2-581,-1-13 0,1-1 0,-1 3 581,1 0 0,0 3 0,0 1 0,0 1 0,0 1 0,0 0 0,0 1 0,0-1-123,1-3 0,0 0 1,0 0-1,0 3 123,0-5 0,1 4 0,-1-1 0,1-1 0,-1-4 0,0 9 0,-1-4 0,2-4-1948,3 8 0,1-16-661,1-32 2609,4-41 0,-4-4 0,-2-2 0</inkml:trace>
  <inkml:trace contextRef="#ctx0" brushRef="#br0" timeOffset="9559">16519 13705 17819,'-45'18'4228,"3"-7"-1451,9-4-2597,23-23-180,32-4 0,16-2 0,-1-3 0,8-1-341,3 5 0,10-2 1,3 0-1,-5 3 341,0 1 0,-3 1 0,3 1 0,0 1 0,3 0 0,-1 1 0,-3 1 0,-2 3 0,-4 1 0,2 1 0,8-2 0,1 1 0,-3 1 172,2 1 0,-3 0-532,7-2 0,-5 3-719,-6 1-941,-15 4-408,-18 2 2428,-19-2 0,-19 1 0,-12-1 0</inkml:trace>
  <inkml:trace contextRef="#ctx0" brushRef="#br0" timeOffset="11684">13843 4598 23274,'-8'-5'1979,"3"2"-1800,-2-1 1,6 3-90,-2-1-1169,3 2 0,-4 11-720,3 8 1799,-2 14 0,-3 12 0,-1 5 0</inkml:trace>
  <inkml:trace contextRef="#ctx0" brushRef="#br0" timeOffset="12036">14148 8700 22014,'-17'-16'-1709,"3"3"0,2 1-269,5 2 1978,4 0 0,3-1 0,0 1 0</inkml:trace>
  <inkml:trace contextRef="#ctx0" brushRef="#br0" timeOffset="12855">25660 3963 25792,'-14'5'720,"-2"2"-540,-3 9-90,-10 9 0,6-6 179,-6-1 1,12-11 0,3-7 0,8 0 90,2 0-90,4 0-270,8-7 0,28-24 0,8-1-246,-8 6 1,6 0 245,16-1 0,1 4-529,-12 5 1,0 2 528,15-2 0,1 4 0,-6 11 0,-4 6 0,-14 2 0,-1 3-376,9 5 0,-4 5 376,0 27 0,-28-15 0,-4 3 0,-5 10 0,-7 5 0,-8-4 0,-5 5 0,-3 2 0,0-3-581,-2 6 0,-2-1 1,-4 4 580,4-11 0,-4 4 0,-2 3 0,-1-1 0,1-2 0,2-5 0,-8 13 0,1-6 0,-1 2 0,2-5 0,0 2 0,-1-1 0,5-6-923,-7 7 1,5-6 922,5-5 0,3-4 0,-7 18 529,19-14-529,29-22 0,37-16 0,18-10 0,-24 0 0,2-2 0,5-2-262,-7 3 1,5-2-1,3-1 1,0 0-1,-1 0 262,0 0 0,0-1 0,0 0 0,0 0 0,2 0-86,-6 2 1,1-1 0,1 0 0,0 1 0,0-1-1,0 1 86,3 0 0,0 0 0,0 0 0,0 1 0,0-1 0,1 1 0,0 0 0,0 1 0,0-1 0,0 1 0,0 0 0,0 0 0,-1 1 0,0 0 0,0 1 0,0-1 0,-1 1 0,0 0-134,8-1 0,0 0 0,-1 0 0,0 1 0,-1 0 134,-5 0 0,0 1 0,0 0 0,-2 0 0,-1 0 85,8 0 1,-2-1 0,-1 1 0,-2 0-86,10-1 0,-3 0 0,-3 1 0,-10 0 0,-3 1 0,-2 0-267,8 0 0,-6 0 267,-12 1 0,-8 3 0,-12 8 0,-21 4 0</inkml:trace>
  <inkml:trace contextRef="#ctx0" brushRef="#br0" timeOffset="14340">26375 1082 22824,'0'-35'1349,"0"0"0,0-28-1169,0 14 0,0 14 90,0 17 0,-4 22-90,-4 24-90,-7 31-45,6-19 0,-2 4-516,-1 9 0,0 3 516,-1 7 0,1 2-1072,3-20 0,0 1 1,1 1 1026,0-1 0,0 0 0,1-1 0,-3 20 0,0-2-137,1-6 1,0-2 136,1-10 0,1-1 11,1-1 1,0-4-12,-4-1 596,6-13-596,0-53 0,8-19 0,5-13 0,3 5 0,3-3 0,1-2 643,-1-1 1,1-1 0,4-1-626,-2 14 0,2-1 0,3-1 0,1 2 0,3 4 4,8-3 1,3 4-1,2 3 1,-1 1-23,3-9 0,1 3 0,5 7 0,-2 14 0,7 3 0,-1 6 0,-7 9 191,3 10 0,-4 14-161,4 14 0,0 13 0,-26 4-48,-39-6 0,-25 5 0,-11 3 0,2-2 0,16-1-109,21 3 1,10 0 0,-12-3 108,-24-5 0,-19 3 0,-2-3 0,12-12 0,29-17 18,31-21 0,20-9 1366,10 12-1366,-8 11 0,0 6 0,18 16 0,-19-2 0,-5 8 0,-15 17 0,-9 5-111,-2-11 1,-7 2 110,-7 4 0,-6 4 0,-5-4-290,-3-13 1,-4-4-1,0-1 260,1 2 0,0-2 0,-4-3-90,-5-6 0,-4-3 0,4-6-424,-24 3 184,26-15 0,4-6-539,2-10-451,15-15-898,14-7 2248,16-13 0,15-7 0,-11 25 0,1-1 0</inkml:trace>
  <inkml:trace contextRef="#ctx0" brushRef="#br0" timeOffset="14955">27467 1524 17934,'17'-47'1888,"-5"4"641,-16 12-2259,-10 13-180,-11 18 0,-6 21-90,1 19 90,5 19 341,15-24 0,2 2-431,2 1 0,4 3-45,6 12 0,6 0-47,-1-16 1,3-2 91,5 6 0,4-7-90,19-16 0,1-26 1579,4-28-1534,-23 11 0,-1-6 135,8-25 0,-1-5-1425,-8 15 1,-1-1 1513,5-16 1,-2 2-90,-9 23 0,-2 4-90,10-24 90,-5 17-90,-2 20 511,-2 14-511,0 22 0,0 13 0,2 14 40,3 6-40,-4-14 0,3 1 0,0-4 0,2-2 0,16 23-90,-1-24 90,-9-23 3392,21-14-3392,-7 4 0,-4-3 0,1 0 0,19 1 0,0-2-90,-9 1 0,3-6 90,-7 0-90,14-11 90,-27 7 0,-1-3 90,14-18-117,-17 11 1,-1-3 386,-1-18-90,-10-2-91,-6 8 91,-12 9 0,-6 16 0,-10 23-180,-11 21-948,12 16 1,0 21 0,2 4 0,3-10 407,3-1 0,3 2 90,-3 2 0,-1 10 1,3-2-1,13-15-1084,17-16 0,9-10 1444,6-5 0,5-8 0,8-7 0,4-7 0,5-7 0,0 0 0</inkml:trace>
  <inkml:trace contextRef="#ctx0" brushRef="#br0" timeOffset="15139">29794 1254 24173,'9'-39'1619,"29"17"-1619,13-1-630,8 22 1,7 7-1260,-7-1 0,0 0 1777,1 2 0,-3 0 0,-14 1 0,-7 1 0,-5 4 0</inkml:trace>
  <inkml:trace contextRef="#ctx0" brushRef="#br0" timeOffset="15274">29964 1376 23094,'-60'9'2159,"8"2"-1980,19-10 1,15 4-180,23-5-90,26 0-539,28 0-232,-17-2 1,3-1-309,8 0 0,3-2 1087,5-2 0,2-1 0,-20 2 1,1-1-1,1 0 0,0-1 1,1 0-1,-1 1 0</inkml:trace>
  <inkml:trace contextRef="#ctx0" brushRef="#br0" timeOffset="15621">31239 1056 22644,'0'-20'2519,"-7"-1"-1890,-2 3-179,-5 1-90,5 4-180,4-2-180,10 0 90,13-3-90,20-5 45,-8 11 0,3 1-338,6-1 1,3 1 381,3 1 1,1 2 135,-2 1 0,-2 4-55,-3 3 1,-2 4 98,18 14-269,-26 20 0,-33 14 0,-11-19 0,-7 2-421,-10 3 1,-4 1 420,-5 2 0,-2 0 0,0-2 0,0 1 0,-3 6 0,6 1 0,13-13 0,17-1 0,41-3 0,30 0 0,12-3 0,-8-4 0,-6-5 0,0-4 0,8-1-540,-16-4 0,7 2 1,4-1-1,2 0 1,0-1-1,-2-1 1,-6-2 143,3-1 0,-5-1 0,-1-2 0,2 0 1,3 0 395,-1 0 0,4-1 0,2 0 0,1 0 0,0 0 0,-2 0 0,-4 0 0,8 1 0,-4 0 0,-2 0 0,2 0 0,3-1 0,-7 0 0,1 0 0,-1 0 0,0-1 0,1 1 0,-1 0 0,1 0 0</inkml:trace>
  <inkml:trace contextRef="#ctx0" brushRef="#br0" timeOffset="16437">26115 6763 24173,'-11'-33'1469,"-36"30"0,-23 13 1,7 0-1470,23-9 0,-2 2 0,-9 6 0,-10 4 0,1 0 0,14-2 0,0-1 0,14-23 0,41-17 0,31-14 0,15-2 0,-4 9 0,5 2-619,-14 10 1,3-2 0,3 1 0,2 3 618,0 5 0,4 2 0,1 1 0,0 2 0,-2 0-551,0 1 1,-2 2 0,0 0 0,2 1 550,-1 1 0,4 0 0,0 1 0,-2 1 0,-4 3 0,5 4 0,-4 4 0,-3 2-601,18 4 0,-6 6 601,-12 5 0,-8 6-114,-11 6 1,-11 6 113,-14 9 0,-13 3 0,-5-9 0,-6 0 0,-4 1-111,-8 8 1,-5 0 0,-4-1 110,7-9 0,-3 0 0,-1 0 0,0-1 0,-3 1 0,0 0 0,-1 0 0,-2 0 0,2-2 0,-2 1 0,0 0 0,0-1 0,4-4 0,-10 9 0,3-4 0,-1 1 0,6-4 0,-2 2 0,4-2 0,9-6 1886,-3 13-1886,41-12 0,29-33 0,15-10-50,-6 2 1,5-1 0,3 0 49,-4 0 0,2-1 0,2 0 0,2 0-309,-5 2 0,2-1 1,1 0-1,1 0 0,1 1 309,5-1 0,1 1 0,1 0 0,1 0 0,0 0-71,-7 1 1,1 0-1,0 1 1,1 0 0,0 0-1,0 0 71,1 1 0,0 0 0,0 0 0,1 1 0,1-1 0,2 1 0,-6-1 0,2 1 0,2 0 0,0 0 0,1-1 0,-1 1 0,-1 0 0,-1 0-145,1 0 0,-1 0 0,-1 0 0,0 0 0,-1 0 0,0 1 1,-1-1 144,8-1 0,0 1 0,0-1 0,-2 1 0,-3 0 0,-4 0-27,9-3 0,-1 0 0,-10 2 1,-17 7 26,-18 8 0,-54 8 0,-19 0 0,1 0 0</inkml:trace>
  <inkml:trace contextRef="#ctx0" brushRef="#br0" timeOffset="16812">23167 9680 19040,'-54'-1'269,"1"-1"1,-1 1 0,-3-4 0,-1-1 0,8-2 952,6-3 0,9-3-1222,-8-29 0,74 17 0,35 0 0,2 1-259,-22 7 0,-1 2 1,6 1-1,11-2 259,-16 6 0,6-1 0,6 0 0,4-1 0,3 1 0,4-1 0,2 0 0,1 0 0,1 1 0,0 0 0,-2 0 0,-1 1 0,-2 0-31,-6 2 1,0 0 0,0 0 0,0 1-1,0 1 1,0-1 0,0 1 0,0-1-1,1 1 1,1 0 0,0 0 0,0-1-1,1 1 1,2-1 30,-5 1 0,1-1 0,1 0 0,0 0 0,2 0 0,-1 0 0,2 0 0,-1 0 0,1 0 0,-1 1 0,1-1 0,-1 0 0,0 1 0,0-1 0,-1 1 0,-1 1 0,-1-1 0,3 1 0,0 0 0,0-1 0,0 1 0,0 1 0,0-1 0,-1 1 0,-1 0 0,0-1 0,0 1 0,-2 1 0,0-1 0,-2 0 0,0 1 0,-2-1 0,13 0 0,-3 0 0,-1 0 0,-1 0 0,-2 1 0,0 0 0,-1-1 0,1 1 0,-1 0 0,1-1-99,-2 1 1,-2 0-1,1 0 1,-1 0-1,0 0 1,1 0-1,-1 0 1,1 0-1,1 0 1,1 0 98,0 0 0,1-1 0,1 1 0,1 0 0,0 0 0,0-1 0,0 1 0,-1 0 0,-1-1 0,0 1 0,-2 0 0,3-1 0,0 1 0,-1-1 0,0 1 0,-2-1 0,0 1 0,0 0 0,-1-1 0,0 1 0,4-1 0,0 1 0,0-1 0,0 0 0,-2 1 0,-1-1 0,-2 1 0,-2 0-189,5-1 0,-1 0 1,-1 0-1,-4 1 1,-6 0-1,-8 0-1115,8 0 0,-9 0 1564,6-1 0,-20 3 0,-57 9 0,-17 1 0</inkml:trace>
  <inkml:trace contextRef="#ctx0" brushRef="#br0" timeOffset="17832">24231 8207 16701,'-38'-11'719,"0"1"1,-3-2 0,4-1 2171,-8-4-2621,11-2 1499,72 5-1410,20 0-269,-5 4 0,8 0-196,1 0 1,6-1-1,-2 1 106,-14 1 0,-1 1 0,2-1 100,-2 0 0,2-1 0,-1 1 1,-4 0-101,12-3 0,-2 1-226,8-2 1,-5 1-765,4 0 270,-25 5 1,-9 3-1170,-23 4 1889,-5 25 0,-3 3 0,0 26 0</inkml:trace>
  <inkml:trace contextRef="#ctx0" brushRef="#br0" timeOffset="18291">27284 10763 16273,'-7'-33'809,"0"0"1,0 0 0,0 0 2210,-11-31-2571,-29 28 1,-6 22-450,15 59 0,5 22 0,2-26 0,-2 1 0,9 5 45,13 4 0,6 6 1,5 1-1,5-4-45,7 4 0,6-2 0,5-7 0,10 3 0,11-7 0,5-16 0,11-3 0,3-4 0,-7-4 0,5 2 0,1-14 60,-14-13 1,9-8 0,0-7-1,-6-4 1,-14-6-61,-12-23 0,-18-10 0,0-4 0,4 11 0,1-3 0,-3-1 0,-6 2 0,-8 6 0,-5 0 0,-4 2 0,-4 1 0,-4 3 0,-4 1 0,-2 3 0,1 3 0,-2 0 0,0 4 0,-2 0-90,-9-7 0,-3 0 0,0 10-720,-3 10 1,-1 9-181,-1 8 1,0 7-405,1 8 0,0 9 1394,1 8 0,1 6 0,1 11 0,3 5 0,-1 5 0,1-1 0</inkml:trace>
  <inkml:trace contextRef="#ctx0" brushRef="#br0" timeOffset="19253">13872 11698 24443,'-19'-15'2788,"3"6"-1438,-19 18-1350,11 23 0,-1 15 0,0 5 0,0 8 0,1 2-700,8-16 0,0 0 1,1 3-1,1 3 700,1 9 0,1 7 0,1 2 0,2-3 0,2-5 0,3 8 0,3-6 0,2 2 0,0-4 0,1 3 0,3-1 0,7-6-111,13 6 1,8-6-1,9-8 111,7-12 0,8-9 0,1-3 0,1-1 0,1-3 0,1-11-589,-9-12 0,1-8 1,-1-5-1,-4-4 589,4-10 0,-4-7 0,-3-4 0,1-4 0,-2-4 0,-4-3-394,-10 8 0,-3-2 1,-1-2-1,-3 0 394,0-2 0,-3-1 0,-2-1 0,-1 0 51,-3 0 1,-1 0-1,-3-1 1,-3-3-52,-3-10 0,-5-5 0,-2 2 0,-3 4 0,-1 0 0,-4 5 0,-3 0-197,0 6 1,-3-1 0,-2 2 0,-3 8 196,-18-7 0,-6 11 0,2 6 0,-8 10-3277,-9 19 0,-8 11 0,5 3 2246,3 5 1,1 8-1,15-3 1,-5 4-1,3 3 1,6 2-1,-1 21 1,-1 0-1</inkml:trace>
  <inkml:trace contextRef="#ctx0" brushRef="#br0" timeOffset="20386">31654 5691 23634,'-13'-20'4947,"3"-12"-4947,4 9 0,4-4 0,6 8 0,8-2 0,7-5 0,4-3 0,-2 4 0,3-2-365,11-11 1,3 0 364,-5 6 0,0 3 0,0-1 0,1 1 0,-2 2 0,-1 0 0,-3 4 0,-1 1-6,2 0 1,-2 1 5,6-4 0,0 27 0,-30 27 0,-10 38 0,-3-26 0,-3 2-115,-1 4 0,-2 5 115,1-2 0,0 5 0,1-3 0,-3 8 0,2 4 0,5-9 0,0 8 0,1-1 0,2-8 0,0 2 0,3-2-198,0 3 1,0 5-1,2-11 198,2 2 0,0 0-324,0-31-1385,2-11-889,1-4 2598,2-14 0,-2 1 0,1-7 0</inkml:trace>
  <inkml:trace contextRef="#ctx0" brushRef="#br0" timeOffset="20619">31438 6555 25522,'-41'0'2519,"8"0"-1979,19 0-540,22-5 0,29-3 0,-4 2 0,4-1-536,11 1 1,4-1 535,9 1 0,2 0-369,-18 4 0,1 0 0,0 0 369,0 1 0,1-1 0,-1 1 0,21 1 0,-2 0 0,-7 0 0,-2 0 0,-7 0 0,-3 0-473,-8 0 1,-2 0 472,18 0-270,-17 0-1439,-17 4-285,-18 4 1994,-22 3 0,-28 8 0,16-9 0,-1-1 0</inkml:trace>
  <inkml:trace contextRef="#ctx0" brushRef="#br0" timeOffset="22166">10810 3729 21745,'0'18'2608,"0"-2"-1798,2-9 89,0-2 180,4-5-89,0 0-540,2 0-450,4-9 0,4-9 0,10-18 0,7-12 0,-3 6 0,2-4 0,1-3 0,1-1-413,1 1 0,-1 1 413,-4 3 0,-2 4 0,9-7 0,5-4 0,-14 21 0,-2 11 0,-16 33 0,-9 26 0,-1 22 0,-5-6 0,0 7 0,2-8 0,2 4 0,-2-3 0,-1-9 0,0-1 0,1 0 0,0 9 0,2 1 0,1-8 0,0 15 0,2-18 826,0-19-826,0-34-540,2-2-539,-2-10-361,0 1-2337,0-9 1258,-2 8 2519,0-5 0,0 17 0,0 3 0</inkml:trace>
  <inkml:trace contextRef="#ctx0" brushRef="#br0" timeOffset="22459">10952 4171 15937,'-25'9'3598,"3"-2"-757,11-7-2571,7-5 1167,16-3-1077,13-9 180,15-6-269,15-6-271,-22 14 0,1 0 0,3 0 0,0 2 0,1-2 0,-1 2 0,-2 2 0,0 1 0,28-10 2108,-12 7-2108,0-1 0,-13 7 0,-7-2-540,-14 7-719,-13-4 859,-2-1-1849,-7-1 2249,-4-2 0,-7 4 0,-3 2 0</inkml:trace>
  <inkml:trace contextRef="#ctx0" brushRef="#br0" timeOffset="23133">11382 4990 20036,'4'-18'4407,"-1"0"-3597,-2-2 629,-1-5-900,0 10-89,-5 1-180,-4 12 90,-9 18-180,-4 10-90,-5 23-90,1 12 0,13-27 0,3 1-680,3 0 0,1 1 680,2 0 0,3-1 0,10 29 0,12-8 0,6-28 0,6-6 0,24 4 0,-17-15 0,3-6 0,3-14 0,-2-6 0,-11 2 0,-2-5 0,21-19 0,-16-12-330,-45-3 0,-22-8 1,-1 13-3269,-17 2 321,7 12 0,-8-1 0,5 22 2394,1 49 1,10 18 0,10-13 0,5 0 0,0 3 0,0 0 0</inkml:trace>
  <inkml:trace contextRef="#ctx0" brushRef="#br0" timeOffset="24140">11760 8354 17966,'-10'-12'4677,"-2"3"-3150,3-1-808,-1 3 950,0-1-1219,5 3 164,-5 0-254,1 14 239,-9 7-599,-3 14 0,3 1 0,1 4 0,3 5 0,1 2-184,-1-1 1,4 1 183,5-2 0,4-2 0,12 10 0,7-20 0,6-2 0,18 9 0,6-17 0,3-7 0,-18-9 0,1-5-1635,21-8 0,-3-7 1635,-1-13 0,-21-11 0,-10-6 0,-20 11 0,-6 0 0,1-8 0,-6 1-720,-15 3 0,-6 7-1481,-11 0 896,14 14 1,-1 4 1304,-15 5 0,-1 14 0,-1 5 0</inkml:trace>
  <inkml:trace contextRef="#ctx0" brushRef="#br0" timeOffset="26364">12024 11733 23864,'-53'0'1124,"11"12"1,1 4-496,-9 4-584,18-2 0,7 1 507,19-4-462,24-8 128,17-7-173,7-6 0,5-4-45,-9 3 0,2-3 44,16-7 1,4-3 105,-8 0 0,2-1 0,-4 1-1356,-2 0 1,0 2 1205,-2 1 0,3 0 0,-7 6-45,10 8 45,-27 25 0,-4 8 0,-6 0 0,-3 4 0,1 22 0,-5 6-513,-7-1 1,-4 2 512,1-17 0,-1 1 0,-1 3 0,0 2 0,-2 3 0,0 3 0,-1 3 0,0-1 0,-1 4 0,0 2 0,-1 0 0,1 0-18,-1-1 0,-1 0 0,0 0 0,0 1 0,0 0-983,1-6 0,-1 3 1,0-1-1,0 0 0,0-4 1,0-5 1000,0 1 0,0-4 0,0-3 0,0-1 0,-1 7 0,-1-3 0,2-6 0,1-6 0,0-1 0</inkml:trace>
  <inkml:trace contextRef="#ctx0" brushRef="#br0" timeOffset="26550">11943 14036 28581,'-60'0'0,"7"0"0,15 0 0,13 0 0,21-7 0,22-6 0,26-10 0,-7 9 0,3-1-1249,10-1 1,4 0 1158,-13 5 0,2 2 0,5-2 90,3-1 0,7-1 0,3 0 0,-1 0 0,-5 2 0,7-2 0,-5 2 0,6-1 0,-7 1 0,1-1 0,0 1 0,0-1 0,0 1 0</inkml:trace>
  <inkml:trace contextRef="#ctx0" brushRef="#br0" timeOffset="27775">18822 13761 14009,'28'-31'4227,"1"1"1,13-18-3509,-18 18 1,-3-1 270,2-12-181,-13-3-89,-11 12-1,-4 0 1,-8-20-2486,2 18 0,-2 1 1766,-14-16 0,-1-2 69,-3-1-69,16 27 0,-2-6 0,-2-13 0,-2-13 0,1-2 0,2 7 0,-1-8 0,2-2-502,0 6 1,-2-9-1,1 0 1,5 10 501,5-2 0,2 6 0,-1-2 0,-2-2-189,-1 8 0,-2-3 1,-1 3 188,-4-8 0,-3 2 0,2 9 0,-1-2 0,-2 5 0,-7-2 0,-2 4 0,-3-1 0,-2 2 0,-1 2 0,-3 0 0,1 5 0,-4-2 0,1 3 0,-6-6 0,-1 2 0,7 6 0,-3-1 0,0 2 391,1 2 1,-1 1 0,-1 0-392,-3-1 0,-2 0 0,0 0 0,0 1 0,0 0 0,0 1 0,1 1 0,0 1 0,-2 2 0,-7 1 0,-2 2 0,1 2-36,11 3 0,0 1 0,-2 0 36,1 1 0,-2-1 0,-2 1 0,0 1 0,-6 1 0,-1 1 0,0 1 0,2-1 256,-4 0 0,3 0 0,-4-1-256,5 2 0,-3 0 0,-1 0 0,1-1 0,2 0 0,1 0 0,-1-1 0,0 0 0,-2 0 0,0 0 0,-1-1 0,-2 1 0,2 0 0,-2 0 0,-1-1 0,0 1 0,0 0 0,0 0 0,0-1 0,0 2 0,1-1 0,2 2 0,-2 0 0,1 0 0,2 2 0,0-1 0,2 1 0,0 1 0,1 0 0,4 1 0,1 1 0,3 2 0,0 0 0,2-1 0,0 1 0,-2 1 0,-12 0 0,-3 0 0,4 1 0,14 0 0,3 0 0,-4 2 0,-6 2 0,-5 2 0,1 0 0,5 1 0,7 0 0,5 1 0,-4 2 0,-12 4 0,-7 3 0,0 0 0,5 0 0,6-2 0,4 0 0,-7 2 0,1 0 0,-7 3 0,-2 1 0,0-1 0,7-2-188,7-3 0,3-1 1,1 0-1,-3 1 188,-1 0 0,-3 1 0,-1 1 0,1-1 0,3-2-372,-13 3 1,4-1 0,0-1 371,-1 0 0,1 0 0,-1-1 0,2-1 0,0 0 0,0 1 0,2-2 0,0 1 0,-3 1-88,1 2 1,-3 1-1,-1 0 1,3 0 87,-4 2 0,2-1 0,-2 2 0,4-1 0,-4 2 0,1 1 0,4-2 0,-2 2 0,4 0 0,-3 2 0,10-2 0,-2 1 0,-2 2 0,1 0 0,3-1-76,-1 1 1,3 0-1,1 0 1,-2 2 75,1-1 0,-2 1 0,-1 2 0,1 2 0,4 1 0,3 2 0,1 1 0,2 2 0,2 2 0,1 1 0,1 2 0,2 3 0,2 1 0,0 0 0,1 0 0,0 0 0,0 0 0,1 0 0,2 1 0,3 1 0,-1 11 0,3 2 0,4-1 0,5-3 0,4 0 0,7-3 0,4 4 0,6 3 0,5 3 0,2 1 0,2-4 0,-2-11 0,1-4 0,2 0 0,3 3 0,0-1 0,1 1 0,3 2 0,2-1 0,3-1-54,8 2 1,4-1 0,3-1-1,1-1 1,-2-2 53,-6-8 0,-2-3 0,1 0 0,1 0 0,3 2 0,0 1 0,1 1 0,2 0 0,2 1 0,5 0 0,5-1-3,-9-11 1,4 2-1,5-1 1,2 1-1,3-1 1,0 0-1,1-1 1,-2-1-1,-1 0 1,-3-2-1,-4-2 3,6 3 0,-5-2 0,-2-2 0,-1-1 0,2 0 0,3 1 0,4 2-29,-7-4 0,3 2 0,3 2 0,2 0 0,2 0 0,0 1 0,1-2 0,-2 1 0,-1-3 0,-2-1 0,-3-2 0,-4-3 29,11 2 0,-6-3 0,-3-3 0,1-1 0,4-1 0,10 2-8,-19-3 1,6-1-1,3 1 1,3 0-1,3 0 1,2-1-1,1 1 1,2 0 0,-1 0-1,0-1 1,-2 0-1,0 0 1,-4 0-1,-2-1 1,-4-1 7,11 2 0,-4-1 0,-4 0 0,-1-1 0,-1-1 0,1 1 0,2 0 0,4 0 0,4 0 0,-13-1 0,4 1 0,2 0 0,3 0 0,1 0 0,2 1 0,1-1 0,0 1 0,0-1 0,-1 0 0,0-1 0,-3 0 0,-1 0 0,-3-1 0,-4 0 0,-2-2 0,13 2 0,-5-2 0,-3-1 0,-3 0 0,-1-1 0,2 0 0,2-1 0,4-1 0,-4 0 0,3 0 0,2-2 0,2 1 0,0-2 0,1 1 0,0-1 0,-1 0 0,0-1 0,-3 1 0,-1-1 0,1 0 0,-2 1 0,-1-2 0,-1 1 0,-1-1 0,1 0 0,1 0 0,1-2 0,2 1 0,-2-1 0,1 0 0,2 0 0,0 0 0,1-1 0,0 0 0,1-2 0,-1 0 0,-1 0 0,0-2 0,-2-1 0,-2-1 0,-1-1 0,0 0 0,0-1 0,-1-1 0,0-1 0,-1 0 0,0-1 0,0-2 0,-1 0 0,-1-1 0,5-2 0,-2-3 0,0 0 0,-1-2 0,0 0 0,-1-2 0,0 1 0,0-1 0,-1 1 0,1-1 0,-3 2 0,1-1 0,1 1 0,-2-1 0,1 0 0,-2 0 0,0-2 0,-2 1 0,-1-2 0,-2-1 0,0-9 0,0 0 0,0 0 0,0 0 0,0 0 0,0 0 0,0 0 0,0 0 0</inkml:trace>
  <inkml:trace contextRef="#ctx0" brushRef="#br0" timeOffset="49682">28653 6341 13919,'-14'7'6117,"-3"-5"-4948,-1 9-539,-4-10-271,1 4 91,-1-5 90,2 0 89,-1 0-89,3 0-90,0 0-90,2 0 89,1 0 91,7 0 0,-1 0 629,8 0-449,-3 0-720,9 0 0,9-2 0,18-3 0,6 0 0,-1-1 0,3-2-584,2 2 1,4-1-1,-1 0 584,19-4 0,1 0 0,-19 3 0,1 2 0,1-1 0,-1-1 0,0 1 0,-1-1 0,-1 1 0,-1 0 0,-1 1-370,16-3 0,-3 0 370,-7 1 0,-3 0 0,-9 2 0,-1 0 0,-1 1 0,-1 0 0,12-3 0,-9 3 1598,-16 3-1598,-14 2 893,1 0-893,-4 0 0,2 0 0,0-3 0,2 0 0,2 1 0,-5-3 0,2 5 0,-5-3 0,2 3 0,0 0 0,2 0 0,1 0 0,-1 0 0,2 0 0,0 0 0,4 0 0,13-4 0,-4 0 0,26-3 0,-18 4 0,6 1 0,-15 2 0,-10 0 0,-2 0 0,-2 0 0,-4-2 0,2 1 0,-2-3-540,2 1-1349,0-5 1889,4-15 0,-3 9 0,3-12 0</inkml:trace>
  <inkml:trace contextRef="#ctx0" brushRef="#br0" timeOffset="50358">30029 5808 21385,'-8'-15'2608,"0"2"-989,-6 0-1349,9 8 90,-4 0 0,9 5-90,1 7 179,16 19-314,18 1 0,6 0-135,-9-3 0,3-2 0,18 6 0,5-5 225,3-14 0,-2-5 45,-20 0 0,-1-2-270,11-1 0,-5-2 0,-13 1 0,-30 7 0,-30 40 0,0-4-339,3-3 1,1 3 338,8-9 0,1 1 0,-1 4 0,0 1 0,1 3 0,1 0 0,1 2 0,0-1 0,0 1 0,2 0 0,1-3 0,1 0 0,1-3 0,0-2 0,-5 27 0,6-28 0,0-3 0,-5-5 0,-8-26 0,7-41 0,4 3 0,1-3 0,2 0 0,1 1-367,-1-4 1,0 0 366,1-2 0,0 1 0,0 1 0,0 0 48,-1 1 1,2 1-49,1 3 0,1 2 0,-6-28 0,8 25 0,1 2 0,-4-3-630,4-8-3147,0 39 3242,0 4 1,4 17-1,0 4 1</inkml:trace>
  <inkml:trace contextRef="#ctx0" brushRef="#br0" timeOffset="51739">31264 4476 21565,'-43'-23'1979,"2"3"-1170,-17 0-179,4 11-270,-3 0-181,20 14-89,19-4 0,13 8 0,5-8-90,0 3 90,2-4-90,0 0 0,2 0 90,-2 0 180,0 0 0,-2-2 0,-5-8-90,-6 1-90,-20 11-90,4 9 45,-12 33-1,1 11-44,18-18 0,2 1-300,-11 19 1,4 0 299,14 4 90,19-20-90,10-10 0,14-6 0,6-16 0,4-5 0,-6-3 0,0-2-1125,17-2 1,-1-3 1079,-11-1 0,-2-3 0,-1 0 0,1 0-32,-3-2 0,-1 1-103,-2-2 1,-1 0-181,27-12 90,-8 2 135,-20 5 0,-1-1 135,10-9 0,7-14 90,-16-4 2463,-9-7-2463,-4 5 0,-10 7 449,-8 20-539,0 8 90,-8 13 0,-2 13-90,-9 17 0,-1 12 45,10-7 0,1 3-45,-2 19 0,7-20 0,1-1 0,7 8 0,11-4 0,3-20 0,23-32 0,-20-12 0,-2-8 0,1 0 0,-2-3 45,1-6 0,-3 1 45,3-14-90,-5 11 0,-2 8 0,-8 14 0,0 9 0,-4 16 0,0 10 0,0 25 0,2 10 0,2-9 0,4-7 0,6-36 90,6-12-90,7-13-90,3-11 180,1-2-90,-4 1 90,-5 6-180,-6 7 90,-4 9 0,-5 19 0,-4 11 0,-3 18 90,-5-1-90,3-1 90,-3-8 0,5-9-90,5-16 0,6-14 0,9-16 90,5-6-1,3-3-89,-3 6 0,-3 5 90,-6 10 90,-2 10 0,-1 6-1876,9 48 0,0 15 887,-1-18-91,1 19 1,-2-2 899,-11-32 0,-5-10 0,-3-6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31:25.494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11618 4644 24623,'2'-13'3508,"0"3"-3058,-2 5-450,0 3 0,0 15 0,0 13 0,-4 27-345,4-15 0,-1 3 345,-3 10 0,-1 4-407,3-12 1,-1 1 0,0 4 406,-2 9 0,0 6 0,-1 2 0,0-3-535,2-11 1,-1-2-1,1 0 1,-1 4 534,0-1 0,1 3 0,-1 1 0,0 0 0,1 0 0,-1 11 0,0 0 0,1-1 0,0-3 0,-1 1 0,0-3 0,1 1 0,2-6 0,-1 2 0,1-1 0,0-6-900,-1 9 1,2-6-4017,1-1 1,0-6 3414,-5 1 0,3-25 1,-3-43-1</inkml:trace>
  <inkml:trace contextRef="#ctx0" brushRef="#br0" timeOffset="282">11338 5203 23434,'-10'-58'539,"1"0"1,-1 1 0,1 4 0,1 1-1,4 7-314,6 4 0,5 5 225,22-22-360,-5 33 0,9 4-30,10 8 0,8 4 0,0 1-2433,10-2 0,3 4 2373,-6 5 0,3 2 0,-3 4 0,2 3 0,-4 5 515,-6 6 1,-5 5-516,-7 2 0,-6 4 0,-7 4 0,-8 3 0,-8 3 0,-7 2 0,-6 2 0,-13 3 0,-8-8 0,-11 4 0,-5 2 0,-1-2 0,6-5-102,-1 0 1,4-4 0,-6 3 101,0-1 0,-6 5 0,-1 0 0,1-4 0,7-7 0,-6-2 0,5-5 0,6-2 0,1-2-279,-19 12 279,17-11 1185,23-10-2894,17-5 1709,59-10 0,-31 4 0,1-1 0,17-2 0,1 1 0</inkml:trace>
  <inkml:trace contextRef="#ctx0" brushRef="#br0" timeOffset="615">12852 5330 24353,'-5'-59'3418,"-9"3"-3013,-5 26 0,-5 3-405,-17-7-2134,-18 6 2134,16 39 0,2 16-44,8 26 44,20-21 0,2 2 0,3 4 0,4 3 0,10 17 0,6 0 0,0-14 0,3-3 0,11 11 0,4-6 0,-1-18 0,2-6 0,0-4 0,1-5 0,1-2 0,-1-4 0,27-12 0,-6-18 0,-10-23 0,-26 16 0,-3-3 0,-4-4 0,-2-1 0,-4-2 0,-4-1 0,-4 3 0,-4 1 0,-2 2 0,-5 2 0,-4 4 0,-4 4 0,-4 4 0,-3 4 0,-3 3 0,-2 3 0,-1 5 0,-1 2 0,1 1 0,-1 1-1215,-9 6 1,3 1-495,-15 2-449,-3 10 46,44-4 2112,14 2 0,18 3 0,9 0 0</inkml:trace>
  <inkml:trace contextRef="#ctx0" brushRef="#br0" timeOffset="955">13474 5030 22284,'21'-33'1349,"1"0"0,-2 0 1,-2 0-856,-3 2 1,-3 1 675,6-26-1080,-10 8-90,-4 9 0,-10 11 0,-4 13 0,-10 24 0,-9 20 0,-4 24 0,15-19 0,1 1-407,1 5 1,2 1 406,1 3 0,3-1 0,3 2 0,2 0 0,4-2 0,4 0 0,2-3 0,4-1 0,3-1 0,3-2 0,2-4 0,4 2 0,7 3 0,4 3 0,-2 0 0,7 14 0,-2 3 0,-6-4 0,1 4 0,-5-2 0,-4 1 0,-8-1 0,-14 12 0,-7-4 0,2-29 0,-3-2 0,-5 7 0,-2-3 0,-6-1-810,0-11-1079,0-12-449,1-14-271,0-11 2609,11-19 0,6-15 0,9-12 0</inkml:trace>
  <inkml:trace contextRef="#ctx0" brushRef="#br0" timeOffset="1130">13945 5295 17573,'22'-35'1499,"1"0"0,-3 3 1,-1 1-1500,11-15 2450,-8 13-2450,-6 18 1133,-2 19-1133,0 19 0,-1 25 0,1 17-153,-8-26 0,0 3 153,-1 1 0,0 1 0,0 0 0,-2 1 0,0-2 0,-2 0 0,1 10 0,-2-2-495,0-16 0,0-1-792,1 9 0,-2-5 1287,-4-15 0,0-5 0,-5-21 0</inkml:trace>
  <inkml:trace contextRef="#ctx0" brushRef="#br0" timeOffset="1272">14083 4436 18680,'-14'-58'341,"0"1"1,1 0 0,0 8 0,1 1 0,0 2 794,-6-17 1,0 4-1227,5 14 0,2 9 271,4 10-1890,1 5-9,6 23 1718,2 9 0,2 14 0,3 4 0</inkml:trace>
  <inkml:trace contextRef="#ctx0" brushRef="#br0" timeOffset="1712">15114 4273 23094,'12'-64'3328,"-1"8"-2878,-3 8 269,-4 12 271,-2 11-990,-2 12 0,0 22 0,0 26 0,0 1 0,0 4-572,-2 15 0,0 5 572,0-11 0,0 3 0,0 2-572,-1 6 1,-1 1-1,0 2 572,2-13 0,-1 1 0,0 0 0,1 1-612,0 1 1,0-1 0,1 1 0,0 0 611,-1-1 0,1 0 0,1-1 0,-1 1 0,1 15 0,0-1 0,0-1-115,0-6 0,1-1 0,0 1 115,1-9 0,1 2 0,0-1 0,0-4-496,2 17 0,2-3-254,-2-15 1,1 1-1,1-8-951,7 7 1701,-6-21 0,-2-29 0,-4-13 0</inkml:trace>
  <inkml:trace contextRef="#ctx0" brushRef="#br0" timeOffset="2002">14940 5401 24373,'-24'-36'989,"1"1"1,1 2-1,1 2-594,-16-20-35,11 0-360,20 19 0,21-1 0,30 17-4320,20 4 4230,-25 8 0,2 0 45,4-1 0,1 0 123,2 1 1,0 1-124,1-2 0,0-1 45,-2 1 0,-1 0 45,-2-1 0,-2 0 45,-5 1 0,-1-1 270,26-6-1,-14 1-622,-13 4 263,-9 1 0,-8 4 0,-4 18 0,-5 15 0,-2 30 381,-5-22 0,0 2-381,0 5 0,0 2 0,0 2 0,0-1 169,0 1 0,0 0-169,-1-4 0,0 2 0,0 9 0,-1 0-1349,0-10 0,-1-2 44,1-4 1,-2-5 1385,-4 0 0,-2-40 0,-5-12 1</inkml:trace>
  <inkml:trace contextRef="#ctx0" brushRef="#br0" timeOffset="2147">15756 4593 17511,'-11'-56'869,"0"-1"1,0 6-1,-1 3 409,-1 7 0,0 3-1278,-12-22 0,1 17 1439,3 8-1439,5 11-540,8 7-100,2 9-1608,6 12-7583,0 12 9313,6 19 0,6 16 1,7 11-1</inkml:trace>
  <inkml:trace contextRef="#ctx0" brushRef="#br0" timeOffset="2495">16454 5056 28581,'-24'-18'0,"-2"0"0,-3 5 0,-1 3 0,3 5 0,3 9 0,3 14 0,5 15 0,4 18 0,5 15-1069,6-28 1,1 1 1068,2 1 0,3 4-191,7 3 1,4 4-1,1-4 191,8 5 0,2-3 0,-7-7 0,-1 1 0,5-10 0,12-11 0,-2-14 0,-6-17-58,10-34 58,-30-16 0,-7 24 0,-4-2-285,-7-18 0,-5 0 285,2 13 0,-3 1 0,-7-12 0,-4 4 0,5 19 0,-1 3 0,0 2 0,-1 2 0,-20-12 0,3 7 160,8 10-1869,5 8 368,12 5-1087,6 12 2445,13 4 1,8 9 0,8 3-1</inkml:trace>
  <inkml:trace contextRef="#ctx0" brushRef="#br0" timeOffset="2855">16604 5112 22554,'37'-31'4767,"-4"1"-3777,-7 1-720,0 2-270,-7 13 0,1 18 0,-4 25 0,-2 27 0,-6-22 0,-1 1-133,0 6 0,0 2 133,1 18 0,-1 1-325,-1-17 1,0-1 324,0 11 0,-1-3 0,1-1 0,-3-20 0,4-50 0,-2-20-453,2-3 1,1-6 452,0 0 0,1-1 0,3-6 0,2-2 0,1-2 0,1 0 0,1 2 0,2 2 0,1 5 0,1 3 0,-1 7 0,1 4 0,0 8 0,2 5 0,20-3 10,-9 37 0,0 10-10,-8-2 0,-1 7 0,3 11 0,1 8 0,-4 1-125,2 15 0,-4 1 125,2-1 0,-3-1-678,-5-7 0,-5-6 678,-3 4-255,-4-11-1994,-5-9-446,-7-15 2695,-2-7 0,-7-12 0,-1 0 0</inkml:trace>
  <inkml:trace contextRef="#ctx0" brushRef="#br0" timeOffset="3918">18355 4959 21025,'22'-17'2609,"0"-4"-2160,-3-2 1,-3-2 180,-2-3-91,-4-2 91,-3-1 1259,-16-23-1529,-7 26-360,-10 7 0,-5 6 0,-20 22-334,13 3 0,-1 6 334,6 6 0,1 7 0,1 6 0,-1 7 0,3-1 0,-5 11 0,2 2-1057,5-4 0,0 3 0,5-1 1057,2 8 0,5-2 0,5-1 0,4 0-297,3-3 1,4-1 296,5-6 0,4-2 0,4-6 0,3-4 0,26 16 0,10-26 0,7-23 0,-27-10 0,0-6 0,1-6 0,-1-4 0,1-8 0,-3-4 0,0-6 0,-3-3 0,-2-6 0,-3-2 0,-2-3 0,-3-3 0,-8 5 0,-2-3 0,-4-1-642,-5-2 1,-5 0 0,0 2 641,3 9 0,0 2 0,-5 4 0,-14-12 0,-2 26-7,9 56 0,2 20 7,1-2 0,3 4 0,4 1 0,3 5 0,2-3 449,2-6 1,2-3 0,2 3-450,6 15 0,3 2 0,0-4 0,-2-15 0,0-2 0,2 0 0,5 8 0,2 1 0,1-6 0,4-7 0,3-8 0,15-5 0,4-9 0,-11-9 0,1-8 0,13-6 0,-2-10 0,-13-11 0,-3-7 0,2-7 0,-3-5 0,-11 9 0,-1-3 0,-1-2-208,1-5 1,-1-2-1,-2-2 208,0-6 0,-2-1 0,-1-2 190,-3 12 0,-1-1 1,-1 0-1,0 0-190,-2-2 0,0 1 0,0-2 0,-2-2 0,0-3 0,-1-3 0,-1-1 0,0 1 0,-1 3 0,1 1 0,-1 2 0,-1 2 0,0-4-303,-2 4 1,1-3 0,-2-1 0,0 3 0,0 4 302,-1-5 0,-1 5 0,-1 0 0,-2-6 0,-1 0 0,0 4 42,-1-1 0,1 3-42,-1-3 0,-2 9 0,-4 23 926,-2 41-926,5 8 0,2 8 0,-4 14 0,1 9-147,3-5 0,-1 7 0,0 2 0,2-2 147,0-11 0,2-2 0,-1 2 0,2 5 0,1 1 0,0 7 0,0 2 0,2 0 0,0-2 0,2-6 0,1-2 0,2-4 0,1-1 0,1 2 0,2 12 0,1 2 0,3-1 0,2-7 0,3-9 0,2-5 0,3-2 0,10 14 0,5-5 155,0-9 1,3-6-156,0-9 0,2-5-296,-1-7 0,1-5 296,-1-7 0,-1-4-45,-1-5 1,0-3 44,-4-2 0,-1-2 1792,24-18-1792,-16 8 0,-3 0-2456,-3-5 118,10-7-631,-49 18 2748,-10 1 0,-2-2 1,-2 0-1</inkml:trace>
  <inkml:trace contextRef="#ctx0" brushRef="#br0" timeOffset="4913">22395 3755 19324,'-12'-54'3508,"5"1"-5895,2 4 3466,5 6 1038,0 5-2117,0 8 949,0 6-949,0 16 0,0 40 0,0 39 0,0-3-553,-1-24 0,-1-2 0,1 6 553,0 4 0,0 7 0,0 3 0,0 0 0,-1-5 0,-1-2 0,0-2 0,0-2 0,0 2 0,-1 2 0,0 1 0,0 0 0,-1 1 0,1-1 0,-1 1 0,1 0 0,-1 0 0,0-2 0,0 1 0,0-1 0,0 0 0,-1-3 0,1 0 0,0 0 0,0-2-280,-1 13 0,0-2 0,0-1 280,0-6 0,1 0 0,-1-2-45,-1 14 0,0-3-765,4-10 1,0-4-271,-2-11 1,1-5 1079,3 1 0,-3-39 0,4-26 0</inkml:trace>
  <inkml:trace contextRef="#ctx0" brushRef="#br0" timeOffset="5375">22249 3994 22644,'52'-26'539,"1"0"1,-27 48 0,1 23-1,1 18 1,1 10 0,0 6 0,1-2-1,-1-6 1,0-13 0,-1-19 0,-1-25-540,-1-30 0,-1-27 0,0-19 0,-1-13 0,0-6 0,0-1 0,1 7 0,-1 12 0,2 20 0,1 26-708,6 35 0,2 31 1,2 22-1,-1 10 1,0 0-1,-2-12 1,-3-21-1,-4-33 708,-9-31 0,-3-21 0,-2-17 0,-1-15 0,-1-11 0,-2-6 0,-1-5 0,-1 0 0,0 4 0,-1 6 0,0 11 0,0 13 0,0 18 0,1 20-750,4 17-4736,12 28 5486,-7 13 0,-4-8 0,0 1 0,2 9 0</inkml:trace>
  <inkml:trace contextRef="#ctx0" brushRef="#br0" timeOffset="7308">23800 4471 18686,'-5'-20'4048,"3"2"-3328,-7 0-91,8 3 181,-2 0 719,3-5 630,3-8-2159,-2 42 0,10 27 0,-6-6 0,1 4 0,9 22 0,3-1 0,-5-23 0,1-2 0,13 16 0,2-3 0,5-9 0,13-8 0,-16-38 0,-3-19 0,-5-20 0,-7-15-167,-11 25 0,-2-2 167,-1-2 0,0 0 0,-2 1 0,0-1 0,0-8 0,0 5 0,0 9 0,0 11 0,0 71 0,0-14 0,0 2 0,1 6 0,1 2-256,5 18 1,3 2 120,2-2 0,9-5-1529,28-11 0,8-13 1484,-21-16 0,1-12 120,2-17 0,3-11 0,-6-6 60,-3-15 0,-7-9-155,-1-3 0,0-7 0,-4 1 365,-4 14 0,-3 2 0,-1-5 172,0-7 0,0-5 1,-2-1-1,-4 5 67,-4 4 1,-4 4 0,0 0-450,-2-5 0,0 0 0,-2 6 0,-3 2 0,-2 9 0,-11-1-36,4 92 36,17-5 0,4 7 0,-3-11 0,2 3 0,1 1-913,5 8 1,3 1 0,1-1 912,0-8 0,1 0 0,0-1 0,1 3 0,-1 1 0,2 2-331,0-4 1,0 4 0,1 1 0,-3 0 330,0 5 0,-2 2 0,-2-1 0,0 0-229,-2-4 0,-1 0 1,-1-2-1,-2-1 229,-1 10 0,-1-3 0,-7-7-541,-12-3 1,-3-9 540,-3-7 1095,-4 0-1095,18-29 1274,4-14-1274,8-25 0,0-4 0,1 0 0,0 0 0,0-7 0,-1-1 0,-2-1 0,1-8 863,-2 15 0,0-1-863,0 5 0,0 0 0,-1-5 0,-2 0 0,2-3 0,-2-2 926,-1 4 1,0-3 0,0-2-927,1-6 0,0-1 0,0 0 0,0 4 0,0 0 0,1 2 0,-2-16 0,6 7 0,7 20 0,6 9 0,20 10 0,10 8 156,-23 42 1,1 28 0,0 14-1,-3-4 1,-2-19-157,-1-17 0,-1-2 124,11 33 0,4 10 0,-7-41-124,-14-58 0,-5-30 0,1-4 0,3 5 0,1-6 0,1 0 0,0 5-341,0 7 1,0 3 0,2 2 340,6-20 0,1 16 0,-2 37 0,1 25 0,-3 19 0,-3 9 0,-2-4 0,-1 4-1429,3 19 1,-1 3 1428,-5-10 0,-2-1-1054,1 0 1,-2 2 1053,0-1 0,-1 4 0,0-5 235,-1 5 1,3-24-9501,8-48 9122,-2-19 1,-1-15 0,0-5-1,-2 3 1,-1-5 0,1-2 0,1 3-1,7-12 1,1 1 0,0-1-1</inkml:trace>
  <inkml:trace contextRef="#ctx0" brushRef="#br0" timeOffset="7964">25615 3806 20665,'17'-60'1331,"0"0"0,-1 0 1,-1 6-1,0 2 0,-3 9-611,0-3-180,-4 13-540,-4 11 0,-2 25 0,-2 18 0,0 39 0,-4-15 0,-1 7 0,0-1-697,1-5 0,0-1 0,-1 3 697,-1 1 0,-1 2 0,1 1 0,-1-3 0,1 4 0,0-2 0,0 0 0,0-1 0,0 0 0,0 0-414,-1 8 0,0 1 0,1-4 414,1 4 0,0-3-289,-1 4 1,1-7 288,5-10 0,4-34 0,16-59 0,-7 19 0,1-2 93,7-20 1,2-1-94,-2 11 0,1 2 0,0 1 0,1 0 304,6-2 0,1 3-304,11-5 326,7 14-326,-23 48-6,-5 25 6,-11 6 0,-4 4 0,-3-11 0,-5 1 236,-2 3 0,-4 3 0,-2-4-236,-5-8 0,-2-4 0,-5 8 0,-6-7 271,-3-16 0,-2-8-271,-15-4 0,-15-17 0,30-20-360,5-7-809,14-6-91,6-6 91,18-1 180,10-5 449,15 5 340,12 5 290,3 8 90,-2 10 360,-7 5 96,-7 10 173,-7 6-89,-4 5 916,-3 2-1097,0 0-63,2 6-296,3 1 256,33 0-436,-6-9 0,-12-2 0,1-3 90,21-15 0,-3-9 270,-26 2 0,-3-5-315,-10 7 0,-2-2-1338,1-10 1,-3-1 1292,-8-19 0,-5 8-629,-9 8 629,-2 17 0,-9 18 0,-22 59 0,23-20 0,1 4-348,-9 22 0,2 5 348,7-2 0,4 0 0,1 5 0,3 0 0,4-20 0,2 1 0,0-2-326,3 20 0,2-2 236,2-5 0,3-2-675,2-9 1,2-3-271,0-8 1,3-4-1304,17 3-91,6-27-7402,3-33 9796,-17 2 0,-1-5 1,0-8-1,-1-3 0,1-6 1,1 0-1</inkml:trace>
  <inkml:trace contextRef="#ctx0" brushRef="#br0" timeOffset="8250">26659 4390 18776,'22'-63'1349,"1"1"0,0-1 1,-4 7-1,1 2 0,-5 10-719,1 1 359,-6 18 361,4 40-1260,-7 14-90,-2 4 0,0 4-1613,-4 2 0,0 1 1613,0 5 0,0 0 0,-3 1 0,-2 2 100,-1 10 1,-2-2-101,0-17 0,0-2 0,2 5 0,-2-6 0,-2-13 0,8-18 0,-2-25 0,8-19 0,6-19 0,-2 20 0,4-1-132,2-2 1,2 0 131,2-2 0,1 2 379,3 3 1,1 2-380,-2 4 0,1 3 0,22-15 510,-1 17-510,-3 14 0,19 31 0,-32 0 0,-2 6-135,6 16 1,-4 4-901,-9-7 1,-4 2-383,-3 3 1,-3 0 1416,-1 16 0,0-5 0,0 0 0</inkml:trace>
  <inkml:trace contextRef="#ctx0" brushRef="#br0" timeOffset="8608">28787 3419 21750,'20'-47'404,"1"-1"1,-1 0 0,1 0 0,4-13 0,-1 1 0,-2 0-256,-2 5 1,-2 0 0,-1 2-1050,-3 6 1,-2 1-1,0 2 900,1-12 0,-2 5 0,-2 13 0,-5 4-612,-17 1 612,-20 53 0,-7 20 71,0-1 1,0 6-72,10-9 0,-2 5 0,0 2 0,2-1 0,-3 10 0,2 1 0,2 0 0,0 3 0,2 1 0,3 1 0,1 1 0,2 0 0,4 1 0,3-2 0,4 0 0,3-1 0,2-1 0,4-1 0,3 0 0,4-3 0,5 0 0,2-1 0,4-3 0,3-2 0,2 0 20,3-4 0,1 0 0,5-2-20,14 9 0,4-1 0,-1-4 0,-14-12 0,-2-2 0,2 1 0,7 4 0,2 2 0,-7-3 0,-8-5 0,-9 3 646,-13 16 0,-10 3-646,-6-12 0,-7 0 0,-12 15 0,-11-1 247,0-17 1,-6-3-1,1-3-247,-6 7 0,-2-3 0,8-7 0,-2 1 0,1-5-2203,-10-2 0,3-7 2203,17-7 0,2-5 0,-4-3 0,4-7 0,5-20 0</inkml:trace>
  <inkml:trace contextRef="#ctx0" brushRef="#br0" timeOffset="8955">29116 4034 25073,'36'-37'877,"0"-1"0,0 0 0,5-5 0,-5 6-877,10 0 0,-26 35 0,1 22 0,1 14 0,0 14 0,3 8 0,-6-17 0,0-1 0,9 14 0,-8-22 0,1-5 0,8-9 0,3-21 0,5-16 0,-8-10 0,0-6 0,-2 1 0,-1-2-173,1 0 0,-3 0 173,7-17 85,-23 59-85,-15 28 0,-9 14 0,3 3 0,-1 6-346,-3-3 1,-2 4-1,-2 3 346,2-5 0,0 3 0,-1 0 0,1-2-637,-1 2 1,1-2 0,-1 2 636,1-4 0,-1 3 0,1-1 0,3-5 0,-5 13 0,3-6-1212,2-6 1,3-3-93,5-10 0,2-5-8527,2 4 8758,20-23 0,14-34 0,14-9 1</inkml:trace>
  <inkml:trace contextRef="#ctx0" brushRef="#br0" timeOffset="9223">30326 3943 23876,'19'-54'1109,"0"0"1,-4 5-1,-2 1-704,-8 9 0,-4 2-405,-8-19 0,-13 21 279,-18 31-279,10 23 0,-5 29 0,30 4 0,7 5-590,-1-10 0,4 1 590,1-3 0,3 2 0,0-2 0,5 8 0,1-3 0,0 1 0,-1-1 0,-1-1 0,-2-1 0,-1-2 0,-3-1 0,-3-2 0,-2-2 0,-3-1 0,-2-1 128,-2-5 1,-3-1-129,-10 23 0,-4-14-1349,-4-20-411,-5-13-218,-3-26 1978,6-19 0,2-9 0,7 4 0,2-4 0,1 0 0,0-1 0,0 0 0</inkml:trace>
  <inkml:trace contextRef="#ctx0" brushRef="#br0" timeOffset="9424">30651 3114 20789,'32'-48'737,"0"-1"1,0 0 0,-2 4-1,0 1 1,-1 1-199,9-12 1,-1 3-1050,-5 8 0,-1 5 510,-6 9 0,-1 5 1130,14 7-1130,-9 43 0,-17 7 0,-4 10-353,-4 2 1,-3 7-1,-1 3 1,0-2 352,-1 8 0,0-2 0,-2 5 0,0-13 0,0 2 0,-1 3 0,-1-1 0,0 1 0,-2 1 0,-1 1 0,0 0 0,0-1 0,-1 0 0,1-2 0,0-1 0,-1 0 0,0 0 0,0 1-1016,0 4 1,-1 1 0,0 0 0,0-2 0,0-4 1015,-1 9 0,-1-5 0,1-7 0,-2-1 0,0-12 0,-3-21 0</inkml:trace>
  <inkml:trace contextRef="#ctx0" brushRef="#br0" timeOffset="9755">30870 3816 24083,'-5'-38'1484,"-1"1"1,0-29-766,3 15-269,3 13-180,5 13-180,9 12-90,18 6 0,17 7 0,-15 0 0,1 0 0,5 1 0,2-2 0,1 0 0,4-2 0,16-4 0,3-5-30,-23-1 0,-1-3 0,-1-1-355,20-6 1,-5-3 429,-8-6 0,-9-3-45,-2-19 0,-24 20 0,-6-1 0,-6-11 0,-14 0 0,-16 34 0,-7 23 0,-9 18 0,20-4 0,1 4-285,-2 6 0,1 3 285,0 4 0,3 3 0,1 3 0,3 4 0,6-3 0,3 5 0,2-3 0,1 6 0,4 0-97,2-8 0,1 1 0,4-5-488,5-1 1,4-4-496,0-5 1,5-6 1047,12-6 1,4-9 0,21-10-1,-15-13 1,-1-1 0</inkml:trace>
  <inkml:trace contextRef="#ctx0" brushRef="#br0" timeOffset="10233">32104 3292 15712,'16'-42'719,"-1"-1"1,0 6-1,-2 3 2712,6-12-2621,-9 28 1138,-4 30-1678,-14 32-270,4-10 0,-2 4-179,-4 9 0,-1 2 179,0 4 0,0 2 0,0-4 0,-1 3 0,1-4 941,0 5 0,-1-1-941,-2 10 0,1-5-28,1-3 28,6-20 0,6-32 0,8-23 1619,12-32-1619,1 3 0,5-10 0,-1 5 0,0 2 0,1-1-761,2-3 1,2-6 0,-3 10 760,-7 14 0,-1 8 26,13-10-26,-11 26 0,-9 34 0,-7 25 0,-6-14 0,-3 2-127,1 5 0,-1-1 127,-1 1 0,-2-1 0,1-3 0,0-1 0,-4 22 0,3-16 3267,7-23-3267,32-48 0,6-13-500,-4 4 1,2-2 499,-2 8 0,2 1 0,-1 1 0,1 0 0,-1 6 0,-1 2 0,-4 3 0,-1 6-36,35 13 36,-24 22 0,-17 3 0,-4 7 0,-7 4 0,-4 3-135,0 5 0,-1 0 135,-1 5 0,-2 1 0,-1-1 0,-2 3 0,-1-6 0,-1 3 0,-2-1-1619,-5 18 0,-3-1 1619,1 0 0,-3-2 0,-5-10 0,-3-5 0,3-16 0,1 1 0</inkml:trace>
  <inkml:trace contextRef="#ctx0" brushRef="#br0" timeOffset="21011">10132 9274 17179,'21'-44'1559,"1"1"0,-3 7 0,1 1-167,-1 2 0,0 5-1392,5 11 0,-14 38 0,-6 37-9,-7-16 0,-3 7 9,0-1 0,0 7 0,-2 3 0,0-4-512,-2 9 1,-1-2-1,-1 5 512,3-13 0,-1 5 0,1 0 0,-1 1 0,0-5 0,0 2 0,0-2 0,0-2 0,0 1-175,-1 1 0,1 1 1,0-1-1,0-1 175,0-1 0,1-1 0,-1 0 0,0-1-242,-3 13 1,0-1 0,1-1 241,1-7 0,0-1 0,0-2-225,-4 16 1,1-5-676,3-11 1,0-5-1260,-5 15-192,8-35 2351,2-44 0,6-36 0,0 15 0,0 0 0</inkml:trace>
  <inkml:trace contextRef="#ctx0" brushRef="#br0" timeOffset="21333">9945 9569 17061,'9'-54'1664,"0"1"0,33 13 508,11 12-2172,-16 53 0,4 23 0,-3 1 0,-8-10 0,-2 1 0,2 6-123,-4-4 0,3 5 1,2 5-1,0 0 0,-2-1 1,-3-4 122,3 6 0,-4-3 0,0 0 0,1 3 0,1 1 0,2 3 0,-1 1 0,0-1 0,-3-3 0,-2-4 0,-1-2 0,-2-2 0,0 1-145,6 11 1,-1 0-1,0-1 145,-3-5 0,0-1 0,-1-2 0,-3-5 0,0-3 0,-1-1 755,3 10 1,0-3-756,2-4 0,1-9 191,1-16-191,4-34 0,-19-12 0,-3-17 0,-4-13 0,-1-9 0,-2-6 0,1-1 0,0 3 0,2 6 98,2 4 0,0 0 0,0 0 0,1 1 0,0-2 0,0 0 1,-1-1-1,1-2-125,-1 3 0,0-3 0,-1-2 0,1-1 0,0 0 0,0 1 0,0 0 0,0 3 0,0 2 0,0 3-228,2-13 0,0 1 0,1 2 0,-1 5 1,1 6-1,1 8-690,3-21 1,6 26 1629,14 42 1,-2 21 0,15 19 0</inkml:trace>
  <inkml:trace contextRef="#ctx0" brushRef="#br0" timeOffset="21634">11845 9502 28131,'-11'28'450,"-6"9"-3281,-4 14 1,-2 6 2830,4-7 0,2 8 0,6-8 0,-1 10 0,1 4 0,2-1 0,2-7-105,2 0 0,3-4 1,2 3 104,-2 6 0,-1 6 0,4-1 0,7-9 85,9-12 0,5-6 0,1-4-85,3 1 0,3-6-76,10-1 1,3-11 75,17-36 0,-20-27 0,-5-11 0,-8 7 0,-4-5 361,-4 2 1,0-4 0,-4 0-362,-6 10 0,-3 1 0,-2-4 0,-3-15 0,-2-4 0,-3 3 0,1 17 0,-1 1 0,-2 0 0,-2-10 0,-3-2 0,-1 7 0,-4 6 0,-3 6-45,1 5 0,-2 4-855,-20-17-989,0 22 330,6 12-8272,7 23 8976,6 9 0,11 20 1,4 6-1</inkml:trace>
  <inkml:trace contextRef="#ctx0" brushRef="#br0" timeOffset="22048">12682 9731 23094,'8'-28'4317,"-2"3"-3777,-2 2-90,-4 7-270,2 6-180,5 30 0,0 14 0,0-1 0,0 4-274,0 3 0,0 6 274,2 6 0,-1 6 0,1-2-422,-3-9 0,0-2 0,1 5 422,0 10 0,0 6 0,0 1 0,-1-7-862,-2-10 0,-2-4 0,1 1 862,0 12 0,-1 1 0,0-6 0,-1-7 0,-2-5-1935,-3 24 1935,0-23 221,-6-20-221,0-32 0,-1-30 0,7 3 0,2-6-49,0-13 1,2-5 48,2 14 0,0-2 0,2-1-47,0-5 0,0-2 0,2 0 47,1 0 0,1-1 0,2 1 0,-1 2 0,2 0 0,1 2 0,-1 4 0,2 2 0,0 2 806,7-13 0,2 5-806,-3 11 0,5 8-65,11 12 1,2 10 64,20 17 0,-17 13 0,-2 9 291,-9 6 0,-4 6-291,1 6 0,-2 4 440,-1 5 0,-3 3-440,-1 2 0,-1 2 0,-3 2 0,-2-1-315,-1-3 1,-2 0-1444,-3-10 1,0 2 0,-1-3 1757,0 1 0,-1-1 0,2 11 0,-1-4 0,1 7 0</inkml:trace>
  <inkml:trace contextRef="#ctx0" brushRef="#br0" timeOffset="22665">15402 8969 22104,'19'-28'4858,"-5"2"-3779,-4 6-539,-6 7-540,-2 6 0,-2 16 0,0 14 0,0 32 0,0-17 0,0 8-209,0-2 0,0 7 0,0 3 1,0-2 208,1 5 0,-1-1 0,1 10-390,0-12 1,-1 8-1,1 6 1,0 4-1,-1 0 1,1-2 0,0-5-1,0-7 390,0 10 0,0-9 0,0-1 0,1 8-220,-1-9 1,0 8-1,0 2 1,0 1 0,0-2-1,0-6 1,0-9 219,1 4 0,-1-8 0,1-2 0,-1 21 0,0-3 0,1-5 0,-1-4 0,0-6 0,1-1-7,0 4 0,0-1 7,-1-14 0,0-3 0,1 20 420,-2-47-420,-4-44 0,3-3 0,-1-11 0,1-1 207,-2 4 0,-1 0 0,1-5-207,1-5 0,1-6 0,0-1 0,0 1-167,-2 4 1,0 1 0,0 0-1,1-2 167,0-3 0,1-2 0,1 0 0,-2 0-337,0 13 0,-1-1 1,1 0-1,-1 1 1,1 0 336,1-10 0,0 1 0,0 0 0,-1-3-228,1 7 1,-1-3 0,-1 0-1,2 1 1,-1 5 227,1-14 0,1 5 0,0 0-62,0 9 1,0-2-1,1 3 1,0 6 61,1-8 0,7 7 376,13 0 0,8 6-376,-3 15 0,5 7 0,14-2 0,5 11 0,-4 14 0,0 12 0,-3 6 0,2 7 0,-4 1 0,5 10 0,-4 6 182,-7-4 0,0 4 1,-8 1-183,-7 11 0,-9 0 0,-4 3 0,-6 1 0,-6-1 0,-6-1 0,-5-2 0,-7-1 0,-5-9 0,-5 0 0,-2-4 663,-4 5 0,-6-4-663,-4-4 0,-7 0 0,-2-9-1350,5-12 1,-2-6 0,1-4 1349,5-2 0,1-2 0,2-4 0,-16-3 0,10-9 0,10-26 0</inkml:trace>
  <inkml:trace contextRef="#ctx0" brushRef="#br0" timeOffset="23004">16243 9685 24263,'44'-8'1019,"0"-1"1,-3 0-1,-3 0-569,25-11-450,-14 1 0,-14 2 0,-11 4 396,-21 12-396,-11 14 0,-16 25 0,-7 18-648,15-20 0,-1 2 648,1 4 0,2 0-463,1 3 0,3-1 463,2 1 0,4 0 0,4-3 0,5 0 57,3-5 0,7-2-57,17-1 0,8-6 0,-7-12 0,2-6-211,14-3 0,1-8 211,-12-12 0,-3-8 0,0-4 0,-3-5 0,-2-7 0,-4-3 0,-4-4 0,-4-4 0,-4-2 0,-7-4 0,-8 4 0,-4-3 0,-4 3 0,-3-4 0,-7 2 0,-8 3 0,-8-1 0,0 9 0,0 12 0,-6 8 0,-2 4 0,-6 3 0,5 5-90,5 7 0,2 4-720,-9 1 1,3 5-1170,0 14 2153,15 29 1,23-3 0,8-13-1,0-1 1</inkml:trace>
  <inkml:trace contextRef="#ctx0" brushRef="#br0" timeOffset="23407">17559 9355 18050,'0'-36'495,"0"0"0,-8-30 2726,-2 13-2682,-12 12-539,-3 16 1424,-25 35-1424,12 20 0,10 3 0,2 5 245,7 3 0,5 3-245,-2 4 0,7 7 0,11 1 0,6 10 0,4 0 0,-1-8 0,-2-12 0,2-6 0,2 5 6,4 9 0,4 7 1,2-3-1,2-14-6,9-12 0,4-10-832,18 0 0,3-4 832,-16-8 0,1-1-123,0 0 0,3 1 0,-7 0 123,17 10 0,-25-1 0,-6 4 0,-16 28 0,-18 13 0,-4-26 0,-3 0 0,-4 3 0,-3 0 0,-4 1 0,-2 0 0,-1-1 0,-4 0 0,1-8 0,-4 1 0,1-3 0,-5 3 0,-2-2 0,0-3 0,-5 1 0,1-6 128,-8-6 1,1-7-759,8-2 0,2-5-899,-18-19 1903,55-25-2893,25-11 2519,-4 21 0,3-2 0,4-1 0,2 0 0,2-1 0,0 0 0</inkml:trace>
  <inkml:trace contextRef="#ctx0" brushRef="#br0" timeOffset="23714">18330 9645 22374,'-8'-64'4588,"0"3"-3599,3 7-359,-4 9-630,8 9 0,-8 13 0,8 17 0,-6 55 0,6 7 0,1 7-1054,-1 1 0,0 6 1054,3-16 0,1 5 0,1 0 0,0-5 0,0-6 0,1-4 0,0 1 0,3 12 0,1 1 0,0-4 0,2-4 0,1-4 0,-1-5 0,2-3-1080,10 20-1558,-1-19-420,-6-28 3058,0-27 0,-2-28 0,1-13 0</inkml:trace>
  <inkml:trace contextRef="#ctx0" brushRef="#br0" timeOffset="23860">18533 8415 20463,'-12'-53'329,"0"0"1,0 7 0,0 3 848,0 9 0,1 3-1178,-8-12 0,9 20 1272,5 17-2351,8 19-247,7 18-1642,9 10 2968,7 8 0,7 4 0,2 0 0</inkml:trace>
  <inkml:trace contextRef="#ctx0" brushRef="#br0" timeOffset="24094">19496 8262 26644,'16'-8'0,"0"10"0,2 43 0,-7 11-428,-3-8 1,-2 4 427,-2 0 0,0 2-426,-2 9 1,0 2 425,0-17 0,0 2 0,0-1-558,0 4 1,-1-1-1,0 2 558,0 0 0,1 0 0,-1 1 0,1-1 0,-1 1 0,0-2-16,1-2 1,-1-2 0,0 4-233,0 3 1,0 4 0,-1-1-1,1-6-697,-2 13 1,0-3-43,0-4 0,0 2 1,-4-11 986,-9-5 0,-6-21 0,-5-13 0</inkml:trace>
  <inkml:trace contextRef="#ctx0" brushRef="#br0" timeOffset="24342">19224 9538 24353,'-19'-47'1109,"1"-1"1,1 4-1,1 2-1178,4 6 0,2 1 339,-1-26-135,21 27 0,8 2-135,22-14 0,-3 24 0,8 1 0,2 2-346,4 4 1,2 4 0,0 0 375,2 0 0,-1 0 0,1 1-30,0 1 0,0 1 0,-5 2 0,-1 2 0,-2 2 0,5-1 0,-2 2 8,-11 3 0,-2 2-8,-2 1 0,-5 8 0,-10 20 0,-8 8 0,-6-4 0,-4 3-713,1 20 0,-2 4 713,-1-9 0,0-1 0,0 2 0,0 1 0,1-1 0,2 0 0,-1-5 0,0 0-160,2 7 1,0-2-606,-1-19 1,-1-1-316,0 2 1,-1-6-925,-1-14 2004,0-23 0,0-26 0,0-13 0</inkml:trace>
  <inkml:trace contextRef="#ctx0" brushRef="#br0" timeOffset="24466">20214 8842 19457,'-5'-47'517,"0"0"0,0 0 0,-5-18 1,-1 3-429,0 9 1,-2 4 577,0 7 1,-1 3-1028,-10-22-1154,-2 9-1094,14 26 2733,-1 15 0,17 31 0,0 12 0</inkml:trace>
  <inkml:trace contextRef="#ctx0" brushRef="#br0" timeOffset="24765">20925 8994 27951,'-13'7'630,"-6"4"-630,-8 7 0,-3 4 0,-17 22 0,14 0 0,12 1 0,4 7-1038,9-1 1,6 0 1037,2 0 0,3 0-1508,4-3 0,5-3 1508,16 5 0,9-14 149,4-15-149,3-17-96,-3-18 96,-4-17 0,-9-17 0,-15-2 0,-7-5-43,-10-2 0,-6-2 43,3-1 0,-6 2 0,-9 7 0,-6 7 0,6 18 0,-2 4-180,-26-11-1259,0 10-450,5 13 1904,4 5-15,10 5 0,9 5 0,6 1 0</inkml:trace>
  <inkml:trace contextRef="#ctx0" brushRef="#br0" timeOffset="25130">21108 9065 23544,'47'-20'4497,"-3"0"-3957,-9 2-6201,-6 0 5661,-9 7 1409,-1 15-1409,-6 20 0,3 24 0,-11-15 0,-1 5-17,-2 7 0,0 5 0,0-1 17,-1 8 0,-1 1 0,0-5 0,-2 3 0,1-5 0,1-1 0,-1-3 0,-3-4 0,1-3-218,2 22 218,-6-19 2832,6-25-2832,-3-28 0,9-26 0,1 5 0,1-4-460,3-8 0,2-3 460,4-7 0,2-1 0,2-5 0,2 0 0,0-1 0,2 0-240,1 5 1,-1 0 239,0 6 0,-1 2 0,-2 6 0,1 3 136,4 4 1,3 7-137,18 18 0,-2 21 0,-23 32 0,-7 16 0,-7-8 0,-2 5 0,-1-1-1038,2-2 0,1-1 0,-1-1 408,-3 1 1,1 0-1,1-8-494,2-6 0,3-10-524,7-8 1648,9-21 0,3-16 0,5-10 0</inkml:trace>
  <inkml:trace contextRef="#ctx0" brushRef="#br0" timeOffset="25651">22273 9004 22817,'11'-44'1169,"-1"-1"1,-1 3-1,-2 2-179,1-26-1689,-4 13 969,-11 15 261,-6 12-531,-9 18 278,-9 21-278,5 19 0,1 8 0,4-5 0,1 4-568,-1 13 1,1 7 0,3-3 567,4-1 0,5 1 0,1 3 0,2 5 0,4-6 0,6-11 0,3-3 0,2 10 0,4-6 0,19-8 697,27-40-697,-25-24 0,-2-11 0,3-3 0,-4-5-524,-11 4 0,-2-3 0,-3 1 524,1-12 0,-3 1 0,-2 0 0,-2 0 0,-1 3 0,-2 1 0,-1 5 0,-2 2-452,0-25 452,-2 22 1408,-5 40-1408,2 31 0,-3 37 0,4-22 0,0 2-494,0 3 0,0 1 494,1 2 0,2 0 0,0-3 0,4 0 0,6 9 0,5-3 0,-5-17 0,5-4 737,13 2 0,6-14-737,-1-29 0,2-13 0,0-3 0,-1-7-1014,6-16 0,-4-8 1014,-7 0 0,-4-4 0,-8 13 0,0-1 0,-1-2-684,0-6 1,-1-2-1,0-2 684,-5 12 0,-1-1 0,0 0 0,-1-1 0,0-1 0,0 0 0,-1 0 0,-1 0-239,0 1 0,-2-1 0,1 2 0,-1 0 239,1-12 0,-1 1 0,0 2-262,-2 8 1,-1 1 0,-1 3 261,1-12 0,-2 5 507,0 14 0,-2 6-507,-6 2 1691,-2 46-1691,-9 49 0,9-12 0,0 6 346,2-11 1,0 2 0,2 2-347,0 5 0,1 2 0,1 0 0,-1 4 0,1 0 0,2 0 0,0-2 0,2 1 0,1 1 196,1-4 1,1 2 0,1 0 0,0-1-804,1-7 0,0 0 0,1-2 0,0 1 351,2 2 1,-1 1 0,2-2 0,-1-5 0,5 17 0,0-9 0,-3-22-1,0 0 1</inkml:trace>
  <inkml:trace contextRef="#ctx0" brushRef="#br0" timeOffset="26066">25912 8044 15802,'12'-49'2788,"-2"4"463,-2 16-2352,-2 16-719,-2 32-180,2 39-539,-3-9 1,0 7 538,0-9 0,-1 3 0,0 3 0,0 8 0,0 3 0,0 2-110,-2-13 0,1 2 0,-1 0 0,1 1 110,-1 3 0,1 1 0,-1 1 0,1-1 134,-1 0 0,0 0 0,0 1 0,0 2-134,0 1 0,0 3 0,0 1 0,1-2 0,-1-3 0,1-4 0,0-3 0,0 0 0,1 1-45,-1 10 0,0 3 0,1-3 0,0-7-720,2 8 1,0-9-226,-1-11 1,0-4-1440,3 12-7402,0-36 9260,0-35 1,4-36 0,-5 16 0,1-1 0</inkml:trace>
  <inkml:trace contextRef="#ctx0" brushRef="#br0" timeOffset="26375">26098 8318 22060,'-3'-58'1019,"0"0"1,-3 1-1,6 22-1019,24 63 0,5 32 0,-13-20 0,3 11 0,1 5 0,1 3 0,1-3-611,2 2 1,1 1 0,1 0 0,0 1-1,0-1 611,0 1 0,1 0 0,-1 1 0,2-1 0,1 2 0,-1-4 0,2 3 0,1 0 0,-1-1 0,-1-4 0,-2-5 217,5 9 0,-2-8 1,1 3-218,0-2 0,2 3 0,-1-3 0,-5-9 0,-2-4 0,-1-11 1019,28-14-1019,-37-74 0,-10 21 0,-1-7 0,-2-5-279,0 1 0,-2-6 0,0-3 0,0 0 0,0 2 279,1-6 0,0 2 0,0-1 0,0-3 0,0 8 0,-1-3 0,1-2 0,0 0 0,-1-1 0,1 0 0,1-1 0,-1-1 0,0-1 0,1 1 0,-1 2 0,0 3 0,1-10 0,0 4 0,-1 0 0,1-2-190,-1 6 0,1-4 1,-1 1-1,1 3 1,-1 7 189,1 1 0,-1 6 0,1 3-61,0-9 1,0 4-525,0 13 1,0 4-1665,-2-1 643,6 30 1606,-2 34 0,6 32 0,-5-23 0,0 1 0</inkml:trace>
  <inkml:trace contextRef="#ctx0" brushRef="#br0" timeOffset="26715">27414 8501 28221,'-10'9'360,"0"7"-360,-4 17 0,1 13 0,5 15-241,4-27 0,2 3 241,5 21 0,3 2 0,0-16 0,1 0 0,4 13 0,3-3 0,-2-21 0,2-3 0,15 16 0,-1-15 0,1-21 118,-1-20-118,-1-21 0,-1-17-123,-14 17 1,0-2 122,4-20 0,0-2 0,-5 15 0,0-1 0,4-19 0,-1 4 0,-3 8 0,10 24 0,-11 39 0,5 31 0,-5 12-360,-3 6-556,-4-29 1,0-1-1064,-1 30-449,3-8 2428,0-11 0,3-9 0,0-6 0</inkml:trace>
  <inkml:trace contextRef="#ctx0" brushRef="#br0" timeOffset="27219">28084 8715 23094,'17'-38'1349,"-1"1"0,-1 3 0,-1 2-629,6-19 0,-6 20-720,-8 21 0,-2 30 0,-4 28 0,-3-8 0,-1 7 0,0 0-1396,0 11 0,0 2 1396,-1-5 0,-1 3 0,1-4 0,2 7 0,0-5-521,-1-4 1,0-1 520,4-8 0,0-2 0,-4 24 0,8-42 0,4-29 0,8-46 0,-5 15 0,2-5-172,5-8 0,2-7 0,0 1 172,-3 11 0,-1 0 0,2-2 0,-1 1 0,3-3 0,-1 0 0,-1 4-124,1 0 0,0 3 0,-1 1 124,6-14 0,1 3-165,-4 10 1,0 5 164,12-7 0,-7 39 0,-6 38 0,-12-1 0,-3 5 337,0 10 0,-3 3-337,-2 8 0,-3 2 0,0 3 0,-1 4 89,-3-11 0,-1 3 0,0-3-89,0 3 0,-1-1 167,-2 8 0,1-7-167,2-11 0,4-38 0,13-27 1708,6-39-1708,0 18 0,2-1 0,3-7 0,1 0-844,4-3 1,1 1 843,0 0 0,1 1 0,7-3 0,-1 3 27,-9 17 1,-1 3-28,4 0 0,0 12 0,19 50 0,-22-1 0,-2 5 0,1 4 0,-2 1 153,-1 2 1,-3 0-1009,-3-6 1,-2-4 108,4 8 746,1-63 0,-7-27 0,-5-9 0,0 1 0</inkml:trace>
  <inkml:trace contextRef="#ctx0" brushRef="#br0" timeOffset="27589">29209 8639 17397,'15'-58'893,"0"1"1,0 0-1,0-1 1,0 1 0,0 0-1,0 0 1,1-7 0,0 2-1,0 2 1,-1 3 0,-2 4-663,3-8 1,-2 4-1,-1 9-1266,-3 9 0,0 7 1035,4-10 818,-2 34-818,-2 39 0,-5 1 0,-2 5-302,2 12 1,-2 4 301,0 11 0,-1 2 0,-1-20 0,1 1 0,-1 3 0,-1 0 0,0 4 0,0-1 0,0-3 0,0-1 0,0-2 0,0 0 0,0 10 0,0 2 0,0-7 0,0-11 0,0-4 0,0 21 129,0-22-129,1-18 0,9-25 0,8-22 0,15-19 0,-13 19 0,3-2 0,14-9 0,2 1 0,-11 12 0,2 5 0,16 0 0,0 12 0,-5 27 925,2 32-925,-35 14-787,-11-27 1,-4 0 786,-4 1 0,-3 0 0,-5-1 0,-3-1-142,-1-3 0,-3-2 142,-1-2 0,-3-3-54,2-4 0,-1-4 54,-28 4 0,6-12-270,5-21-1259,11-13-180,8-14-270,15-14-270,14-8 1080,4 26 0,4-1 1169,5-3 0,3 1 0,3-3 0,3 1 0,3-1 0,-1 0 0</inkml:trace>
  <inkml:trace contextRef="#ctx0" brushRef="#br0" timeOffset="27891">29786 8379 21205,'41'-31'4407,"-7"4"-3327,-7 11-91,-8 6-89,-4 19-900,1 8 0,-4 13 0,4 1 0,0 2 0,5-3 0,3-4 0,6-10 0,5-9 0,4-19 0,0-9 0,-3-17 0,-13 0 0,-3-6 0,-4 1 0,-2-2 0,0-1 0,-3 1-389,-1-18 389,-16 42 0,-4 28 0,-9 26 0,-3 29 0,9-21 0,1 2-319,1 4 0,0 1 319,0 2 0,1 2 0,5-8 0,0 2 0,1-3 0,1 4 0,1 0-675,3 8 1,3-4-3194,16 7 1530,2-30-7493,7-17 9692,2-34 0,5-22 1,-15 16-1,-1 1 1</inkml:trace>
  <inkml:trace contextRef="#ctx0" brushRef="#br0" timeOffset="28180">30561 8384 14722,'21'-38'1289,"-1"-1"0,-1 4 1,-1 2 2049,10-20-2439,-6 17-900,-4 15 1420,-3 21-1420,-3 23 0,-6 25 0,-3-14 0,-2 3 149,-1 8 0,0 3-149,-1 3 0,-2 2 0,1-1 0,-2-1 0,-1-2 0,0-2 0,0-6 0,-1-3 3074,-4 23-3074,2-18 94,4-35-94,6-23 0,10-36 0,-1 18 0,2-3 0,3-4 0,3-2 0,1 3 0,4-2 0,-2 3-688,2-3 1,1 1 687,8-8 0,0 5 0,4 7 0,-3 16 0,-1 10 0,-3 19 0,-1 7-540,-7 17-1709,-4 6-719,-9 9 2968,-4 3 0,-5 7 0,0 1 0</inkml:trace>
  <inkml:trace contextRef="#ctx0" brushRef="#br0" timeOffset="28583">32384 7637 22464,'17'-61'3598,"-5"5"-2608,-6 3 89,-8 9-629,-6 9-450,-10 12 0,-7 10 0,-7 20 0,-3 14 0,0 20-357,3 12 357,18-21 0,3 2 0,3 2 0,2 2-362,2 4 0,4 2 362,4 4 0,4 1 0,2 5 0,2 1-519,5 5 1,1 0 518,2 2 0,-1 1 0,1-3 0,-1 2 0,-6-10 0,0 3 0,-3-4 0,1 3 0,-4 0 0,1 10 0,-10-3-217,-19-16 0,-7-8 217,1-8 0,-5-5-540,-16 6 1,-4-6-1006,6-12 0,-2-4 420,0-2 1,0-2-226,3-1 1,2-4 1434,6-3 0,3-4 0,-17-12 0,14-12 0</inkml:trace>
  <inkml:trace contextRef="#ctx0" brushRef="#br0" timeOffset="28917">32364 8217 23903,'49'-31'2789,"-4"3"-2250,-8 12-89,-7 7-180,-8 15-90,-4 8-90,-5 14-90,-3 5 0,-2 5-90,-2 3 0,2-5 0,-4-3 0,4-8-3302,0-11 3392,4-5 0,6-16 90,5-8 90,5-11 180,3-10-270,9-11-90,-13 13 0,1 0 0,-19 31 3392,-9 18-3392,-12 26 0,1-10 0,-2 4-263,-5 7 1,-1 3 262,-4 6 0,-3 4-683,-1-1 0,-3 4 0,1-3 683,6-11 0,1-3 0,-2 3 0,-4 10 0,-2 2 0,2-5-1186,2-3 0,2-4 376,4-4 1,3-2-168,2-6 1,2-3-1632,0 15 2694,13-21 0,15-19 1,8-12-1</inkml:trace>
  <inkml:trace contextRef="#ctx0" brushRef="#br0" timeOffset="29192">32994 8313 14590,'14'-46'2879,"0"3"-1502,-2 10-927,0 5 1314,-1 5-55,2-1-166,-5 4-284,-1-4 679,-5 15-1668,-11 14 532,-6 16-802,-6 16 0,-3 5 0,5-6 0,0 2-1696,-8 19 0,0 2 1696,8-10 0,2 0 0,0 1 0,1 1-269,1-3 1,0-1 268,1-1 0,0-1-135,0-6 0,-1-1-495,1-3 1,0-2-1170,-15 21-630,3-14 2429,1-19 0,5-9 0,2-12 0</inkml:trace>
  <inkml:trace contextRef="#ctx0" brushRef="#br0" timeOffset="29511">33119 8135 20705,'15'-31'1709,"-1"0"0,11-24-1169,-5 17 1333,-6 10-1154,7 15-297,-5 17-422,7 17 0,-4 20 0,-1 17-776,-10-22 0,-1 2 776,-1 6 0,-2 1 0,-1 3 0,-2 1 0,-2 2 0,-2 0 0,-1-1 0,-2-1 0,-3-2 0,-2-2 0,-2-2 0,-1-2 0,0-6 0,-3-1-174,-4 1 1,-1-3 173,-8 9 0,-5-4 0,19-27 0,4-10 0,6-24 1512,8-4-2727,7-8 1,5-3-45,11-18 338,-5 16 0,1-1 201,-3 8 1,-1 2-226,1-2 1,1-1 879,6-20 0,1-2 1,-7 13-1,0 0 1,5-16-1,1-1 1</inkml:trace>
  <inkml:trace contextRef="#ctx0" brushRef="#br0" timeOffset="29687">33530 7825 21655,'19'-49'1469,"1"-1"0,-5 15 0,-1 2-1064,1-5 0,0 4 314,-1 3 271,-5 11-990,-4 24 0,-1 17 0,-4 32-1075,0-16 0,0 2 1075,-3 8 0,0 1 0,0 7 0,-1 2 0,-3 3 0,-1 0 0,-1 0 0,-1 2-120,-1-7 0,-1 3 1,0-4-646,-2 6 0,-1-3 165,2-10 1,0 0-1,-1-5-479,1-5 0,0-5-1530,-13 18 2459,1-16 0,1-17 0,-1-10 1</inkml:trace>
  <inkml:trace contextRef="#ctx0" brushRef="#br0" timeOffset="30352">33404 8466 19926,'14'-45'1139,"0"1"1,-1 2-1,1 2-869,1 2 0,0 2 359,13-22 744,-1 12-744,-1 13-269,-1 13-180,-3 10-90,2 5 0,-1 14 171,3 5-261,9 22-90,3 2-90,-4-3 1,-5-14 1168,-13-16-989,-16 13 0,-13 22 0,-1-9 0,-2 4-303,-5 20 0,0 3 303,7-15 0,2-1 0,0 9 0,3-2-90,3 5-359,6-12-181,6-13 201,4-14-381,10-13-179,7-12 989,18-26 0,-32 86 0,-8 28 0,3-27 0,0-1 0,0 0 0</inkml:trace>
  <inkml:trace contextRef="#ctx0" brushRef="#br0" timeOffset="32300">6542 11073 18033,'-38'-34'3418,"1"4"-885,2 2-2533,5 7 0,7 2 1240,10 6-1240,12-2 0,25 2 0,33-4-196,-10 7 1,7 1 195,-8 2 0,4-1 0,1 1-215,9-1 0,3 0 1,1 1 214,-11 0 0,0 1 0,1 0 0,0-1 0,2 1 0,-1 0 0,2 0 0,6-1-277,-9 1 0,6-1 0,4 0 1,1 0-1,-2 1 0,-3-1 1,-7 1 276,4 0 0,-6 0 0,-1 1 0,5-2-125,10 0 0,8-1 1,-1 0-1,-7 0 1,-15 2 124,11-2 562,-19 1-562,-14 2 1907,-11 2-1907,-8-4 0,-4-1-1709,-9-7 2402,-5-3-3481,-7-7 2788,-4-5 0,-3-4 0,-1-4 0</inkml:trace>
  <inkml:trace contextRef="#ctx0" brushRef="#br0" timeOffset="32642">8195 9975 24353,'-19'-33'1169,"1"-1"1,1 4-1,1 2-449,-14-20-720,7 12 0,11 11 0,17 12 0,24 17 0,26 10 0,-18 0 0,3 0-473,6 0 0,2 0 473,4 2 0,0 1-761,0-1 0,0 1 761,-1 2 0,-2 0 0,-4 1 0,-3 1-16,-3 0 1,-3 6 15,1 16 0,-6 6 0,-9-8 0,-6 2-595,1 18 1,-8 2 594,-9-11 0,-6 0 0,-3 4 0,-2 0 0,-3 0 0,-1 0 0,-2 1 0,-1-2 0,-1-2 0,0-1 0,2-5 0,-1 0 134,-5 4 0,0-3-134,9-16 0,1-2 0,-16 30 0,17-44 1535,4-19-1535,0-24 0,-2-29-1373,4 14 1,0-3 1372,-1-11 0,0-5 0,1 16 0,1-2 0,-1-3-237,0-7 1,-1-6 0,0 0 0,0 3 236,0-3 0,0 3 0,-1-5-738,-1 7 0,-1-4 1,-2-2-1,1 3 1,-1 7-73,0 2 1,-1 7-1,-2-1 665,-4-10 0,-2 0 1,-4 11-1,-4 17 0,-3 7 1,-2 6-1,0 0 0</inkml:trace>
  <inkml:trace contextRef="#ctx0" brushRef="#br0" timeOffset="33222">2367 11469 16786,'-27'-25'2788,"7"2"433,14 2-2501,14 11 1011,18 7-1551,13 18-2070,14 18 1890,-24-8 0,-1 6 0,2 7 0,-2 5-33,0 7 1,-4 4 32,-1 8 0,-4 1-150,-8-20 1,-2 1 0,-1 3 149,-1 11 0,-3 4 0,-1-5 0,-2 3 0,-2-2 0,1 10 0,-1-6 0,-5-16 0,13-48 0,10-34 0,-2-6 0,2-5 623,6-9 1,3-3-624,-6 14 0,1-1 0,1 0 0,2-3 0,0 0 0,2 0-480,-1 1 0,1 0 1,2-1-1263,5-8 1,1 0-1,-2 3 1742,2-2 0,-2 4 0,3-5 0,-4 6 0,-6 7 0</inkml:trace>
  <inkml:trace contextRef="#ctx0" brushRef="#br0" timeOffset="33887">2721 11454 21115,'-45'-2'959,"-1"-1"1,6-2-1,1-2-419,-20-14 90,21-9-91,20-6-269,18 0-90,14 3-180,13 7 0,11 13 90,7 6-180,8 16 90,4 7-595,-27-3 1,1 3 594,-1 1 0,1 1-90,1 1 0,-1 0-111,-2 1 1,-1-1 110,25 14 90,-9-5 0,-9-15 0,-9-8 360,-8-38 90,-9 0 89,-7-28 46,-7 26 0,-2 0-226,-5-18-359,-3-6 1062,8 31-1062,4 31 0,6 26 0,2 5 0,0 5 0,4 16 0,2 4-586,-2-11 1,1 2 0,0 1 585,3 7 0,-1 2 0,2 0 0,0 4 0,0 0 0,1 0 0,0 0 0,0 0 0,1-1 0,0-2 0,1 0 0,-1-2 0,0-6 0,-1-1 0,1-1 0,-2-6 0,1-2 0,-1-2 0,4 10 0,1-3-212,-2-3 0,-1-5 212,2 0 0,-3-18 0,-20-45 0,-6-13 0,-3-5 0,1 10 0,-2-1 0,-5-14 0,-3 2 0,-14 0 0,-3 18 0,-5 33-478,-4 34 478,23-7 0,1 6 175,-3 12 1,0 3-176,8-14 0,0 2 0,-1 1 0,-1 2 0,-1 1 0,-1 0 0,-1 2 0,-1-1 0,0 0-356,-2-1 1,0-1 0,-2-1 355,1-1 0,-1-2 0,-2-1 0,0-3 0,-1-1 0,-1-2 0,1-3 0,-1-1 0,-3-3 0,-14 3 0,-4-3 0,1-4 0,-7-2 0,-1-4-247,9-5 0,-3-2 0,5-6 247,-2-8 0,4-6 0,0-2 0,3-4 0,3-2 0,2-4 0,4-2 0,3-3 115,3 0 1,3-1-116,4 1 0,4-2 602,2-7 0,5-3-1367,6 1 1,7 0-1620,9-6 1,7 1 2383,1 8 0,5 4 0,8 4 0,3 5 0,22-9 0</inkml:trace>
  <inkml:trace contextRef="#ctx0" brushRef="#br0" timeOffset="34242">3318 11286 19602,'14'-28'3418,"0"-4"-1432,-5 14-906,-4 2 303,-1 20-1113,0 16-270,6 19 0,5 22-401,-5-22 1,2 3 400,0 8 0,0 4 0,4 7 0,0 3-358,-4-18 1,-1 2 0,1 0 357,1 2 0,0 1 0,0-1 0,0 1 0,1-1 0,0-1 0,-1-1 0,0-1 0,-1-2-1247,7 20 1,-1-2 1246,-1-7 0,-2-3 0,-1-7 0,-1-3-22,-2-6 0,0-3-1148,5 17-225,-3-18 1395,0-40 0,-4-27 0,-3 1 0,0-1 0</inkml:trace>
  <inkml:trace contextRef="#ctx0" brushRef="#br0" timeOffset="34557">3825 11540 20231,'-5'-61'1019,"0"-1"0,2 5 1,0 2-571,-1 7 1,0 3-45,4 7 0,-1 2 1486,-6-20-1801,6 18 414,-2 27-504,3 24 0,7 32 0,-2-9 0,1 2-140,4 9 1,2 1 139,1 5 0,2 2-236,2 1 0,1-1 236,2-1 0,2-3 0,1-1 0,1-3-287,1-6 0,1-3 287,0-6 0,1-3 0,26 12 0,0-21-56,-4-20 56,-6-18 474,-11-18-474,-13-14 0,-17-14 313,-7 28 1,-4 0-314,-5 1 0,-3 1 0,-3 1 0,-3 2 0,-2 6 0,-3 2 451,-27-13-451,-4 16-1259,4 10-653,4 17 1912,19 6 0,3 3 0,-6 16 0,-7 15 0</inkml:trace>
  <inkml:trace contextRef="#ctx0" brushRef="#br0" timeOffset="35389">4333 10966 25073,'27'-49'2968,"-3"6"-2428,-8 15-540,-4 13 0,11 64 0,-12-11 0,1 7 0,0 2-709,0 2 0,2 3 0,-1 2 709,-1-4 0,0 2 0,0 1 0,-1-3-424,2 4 1,0-2-1,0 0 424,-1 0 0,1-1 0,0-1 0,0-4 0,0-2 0,0 1-189,2 4 0,1-1 1,-1-3 188,-1-2 0,1-4 0,1 2 0,1-13 0,-3-28 0,-5-35 0,-6-18 0,1 4 0,-2-6-57,1-1 1,-1-5 0,-3-6 56,-2 10 0,-2-5 0,-1-2 0,0 0 0,-1 3-29,1 8 1,1 2 0,-1 1 0,-2-3 0,-3-5 28,-1 3 0,-2-6 0,-3-2 0,-1-3 0,0 0 0,-2 3 0,0 2 0,0 6-324,-4-6 1,0 6 0,-1 2 0,-3 0 0,-1-1 323,-2-2 0,-2-2 0,-2-1 0,-1 3 0,-2 4 0,0 7-173,-7 3 1,-2 6-1,-2 6 1,-1 3 172,0 3 0,-1 5 0,-1 3 0,-1 4 0,1 5 0,-1 5 0,1 3 0,-1 3-34,2 3 1,0 3 0,1 4 0,1 2 33,1 2 0,2 3 0,0 2 0,3 1 0,-11 9 0,2 3 0,5 6 0,9 0 0,3 5 0,3 2 0,4-2 0,5 0 0,4-1 0,4 2 69,1 12 0,5 2 0,10-6-69,21-1 0,11-8 554,10-5 1,8-7-555,-11-15 0,4-3 0,2-3 0,6-3 0,4-3 0,0-3-146,8-3 0,1-4 1,2-2 122,-14 0 1,1-2-1,0-2 1,1 0-23,2-2 0,0-2 0,0-1 0,0-1-60,0 0 0,0-1 1,-1-1-1,0 0 105,-2-1 0,0 0 0,-1 0 0,0-1 0,-3 1 0,0-1 0,-1 0 0,-2 0 0,12-6 0,-2 1 0,-2-1 0,-4 2 0,-2-1 0,-2 1 30,-5 1 0,-2 0 0,-1 0 15,12-7 0,-3 0 331,-6 2 0,-2 1-331,-5 2 0,-2 0-45,-5 3 0,-1 0 0,20-16 724,-11 6-724,-7 6 1675,-4 2-1675,-11 13 2445,-1 12-2445,-7 24 0,2 27 16,-3-15 1,0 3-17,3 9 0,0 3 0,1 4 0,1 4 0,1-2 0,3 3 0,-1-2-543,-2-14 1,-1-3 0,1 2 542,4 10 0,1 1 0,-1-4 0,0-4 0,0-4 0,-1-7 0,-1-2 0,9 22 0,-6-15 0,-2-13 0,-7-19 518,-5-14-518,-12-22 0,-27-30 0,-1 12 0,0 12 0,-3 6 0,-14 10 0,21 12 0,2 7 0,2 22 0,6 8 0,7-5 0,2 3 529,-1 13 0,3 2-529,8-11 0,3-1 0,2 31 0,0-10 0,4-8 0,0-14 0,4-9 0,-1-15-1440,-1-12-808,-4-18-721,0-21 2969,-2-22 0,0 24 0,2-2 0,-1-5 0,0 0 0</inkml:trace>
  <inkml:trace contextRef="#ctx0" brushRef="#br0" timeOffset="35604">5470 10666 23811,'-12'-61'3598,"5"7"-3598,1 9 568,12 5-568,10 1 0,16 4 0,8 0 0,-7 8 0,4 0 0,9-6 0,7-2 0,-5 4-323,-5 4 0,-1 2 323,10-7 0,-3 3 0,-5 4 297,-6 3-297,-20 13-3041,-9 29 1242,-15 3 1799,-16 40 0,6-24 0,-5 10 0</inkml:trace>
  <inkml:trace contextRef="#ctx0" brushRef="#br0" timeOffset="36832">10505 5615 21835,'0'-6'2428,"0"2"-989,0 4 1440,2 0-2879,-9 0 0,-4 0 0,-17 0 0,-16 0 0,-13 5 0,-7 3-916,9-2 1,-6 1 915,2 0 0,-9 3 0,-1-1 0,4 1-740,3-1 0,3-1 0,-7 2 740,11-1 0,-7 0 0,-2 0 0,-2 1 0,3 0 0,5-1 0,-5 0 0,6 0 0,0 0 0,-7 1 0,9-2 0,-5 1 0,-3 0 0,-1 0 0,1 0 0,3 0 0,6-2-452,-11 2 1,7-1 0,0-1 0,-2 0 451,2 1 0,-3-1 0,-1 0 0,3 0 0,5-2 0,-6 0 0,6-2 0,1 0 0,5 1 0,2 0 0,0-1-93,0-2 1,0-1 0,3 0 92,1 3 0,2-1 445,-1-2 0,5 0-445,10 0 1793,25 4-1793,11 4 2795,22 5-3965,8 5-989,13 2 685,-20-9 1,1-1 1473,5 2 0,3-1 0,7-2 0,1 0 0,5 0 0,-1-1 0</inkml:trace>
  <inkml:trace contextRef="#ctx0" brushRef="#br0" timeOffset="37475">9754 4944 22464,'8'-57'2609,"-2"7"-1980,-4 9 181,2 4-630,2 24-180,12 12 90,12 27-90,10 4 0,5 3-579,-6-6 1,2 0 578,-5-3 0,3 1 0,8 0 30,-2-5 0,7 2 0,5 0 0,0 0 0,-3-2 0,-8-3 269,0 1 1,-5-3 0,5 2-210,6 2 0,10 4 0,1-1 0,-9-3 0,-16-8 180,-9-6-270,-21 1 0,-4 5 0,-2 16 0,-11 16-700,3-10 0,-1 2 700,-6 9 0,-1 2 0,0 8 0,-1 2 0,-1 3 0,0 1 0,0 3 0,1-1 0,1-1 0,0 3-849,3-9 1,0 3 0,1-4 848,-1 5 0,0-1 0,3-10 0,0 0 0,1-3 323,0-6 0,2-2-323,-1 6 0,2-2 0,-1 13 0,2 1 0,-1-32 0,3-8 0,-6-7 1054,-10-24-1054,0-14 0,2 2 0,1-4 1389,1-4 0,1-5-1389,-1-7 0,-1-7 0,0 1-649,3 8 1,0 2-1,-1-3 649,1 0 0,-1-4 0,0 0 0,0 3 0,1-3 0,0 1 0,0 1 0,1-1 0,-1 1 0,0 0 0,1 2 0,1 1 0,0 1 0,-4-16 0,1 2 0,3 9 0,0 2 0,0-1 0,2 3 0,-3-19 0,3 13 0,4 26-450,-1 20 37,3 2-667,-8 4 1815,2 0-2084,-5 4-630,-2 2 1979,-2 4 0,-3 3 0,-1-1 0</inkml:trace>
  <inkml:trace contextRef="#ctx0" brushRef="#br0" timeOffset="40168">4085 5925 25073,'2'-26'3508,"0"3"-3508,-9 5 0,-7 8 0,-17 12 0,-15 18 0,12 6 0,-5 9 0,2 1-1028,4-3 1,2 0 0,-2 4 1027,-1 3 0,-2 3 0,0 2 0,2-2 0,-1 8 0,2-1 0,2 0-641,0 1 0,2 0 0,1 0 641,2-4 0,1-1 0,3 2 0,0 4 0,2 2 0,3-4-217,2-1 0,4-2 217,2 5 0,9-6 0,28-10-187,23-12 187,-15-13 0,3-2 0,8 2 0,2 1-13,6 2 0,0 2 13,3 3 0,1 1 0,-1 2 0,0 1 948,-5 1 1,0 1-949,-13-5 0,0 2 0,-2-2 0,1 2 0,-2-2 0,4 4 0,-4-4 334,-4-7-334,-12-6 276,-9-14-276,-6-13 0,-12-23 0,-3-15 0,-3-7 162,-1 8 1,-2-3-163,0 3 0,-1-5 0,-1 3 0,0 10 0,0 1 0,-2 0 0,-1-1 0,-2-1 0,-1 1 0,-2 0 0,-1-1 0,-2 2-323,-1 1 1,-2 2 0,-2 1 322,-1 2 0,-2 1 0,0 2 0,-1 4 0,-1 1 0,-1 2 0,1 3 0,-1 3 0,0 2 0,-17-8 0,0 6-185,4 5 1,0 4 184,5 4 0,2 3 0,7 4 0,1 2-34,-22-1 34,21 5 1561,21 0-1561,25 0 0,30 0 0,-5-2 0,3-2 298,13-2 1,4-1-299,-11 0 0,3-1 0,0 0-275,7-2 0,1-1 0,1 1 275,4 0 0,2-1 0,-1 1 0,2-1 0,1 1 0,-1 0 0,-1 2 0,-1 0 0,-1 1-492,-3 2 1,0 0 0,-2 2 491,-5 2 0,-1 1 0,-2 1 0,15 4 0,-2 6-242,3 14 0,-5 7 242,-21-5 0,-5 3 345,5 11 0,-9 5-345,-22 4 0,-9-2 0,1-13 0,-2-1 681,-7 8 0,-2-3-681,-10-2 0,-1-18 1917,5-8-1917,1-22 0,11-37 0,7-8 226,6 11 0,4-3-226,13-11 0,4 0 0,-5 16 0,2 0 0,9-12 0,5 6 0,-1 20 0,1 9 0,20 8 0,-21 15 0,-1 11 0,-10 12 0,-4 9-552,0 5 0,-3 4 552,0 7 0,-5 5 0,-7-2 0,-3 4 0,-2-3 0,-2 10 0,-5-2 0,-1-10 0,-4 2 0,-2-6 0,-6-2 0,-11-8 0,-12-17 0,-14-5 0,-3-4 0,6-3 0,-8-1 0,-1-5-309,6-4 1,-7-1 0,1-4 0,9-6 308,1-16 0,9-7 0,1-2 0,2-4 0,5-3 0,3-3 0,6-3 0,5-6-1110,10-2 1,4-7 0,3 3 179,4 12 1,3 1 0,2-2 806,0 1 1,2-4 0,2 0-1,3 5 1,4 0 0,3 4-1,2 0 1,0 0 0,1-1-1,-1 1 1</inkml:trace>
  <inkml:trace contextRef="#ctx0" brushRef="#br0" timeOffset="40350">5125 3978 20085,'-7'-52'1529,"-6"30"-87,-38 65-1442,30-9 0,1 7-120,0 1 0,0 4 0,3 1-427,4-1 0,3 1 0,0 0 67,0 5 0,1 1 0,2 0-270,0 2 1,2 1 0,1-1 749,0 1 0,1-1 0,1 0 0,1-2 0,1-1 0,0 0 0,0-1 0,1 0 0,0-1 0</inkml:trace>
  <inkml:trace contextRef="#ctx0" brushRef="#br0" timeOffset="41153">5458 5137 22284,'0'-6'2159,"0"13"-1305,4 30 1,2 10-765,-1-10 0,0 3-882,1 6 0,1 4 0,0-1 837,2 7 0,0 0-544,0 5 0,-1 0 499,0-2 0,0 0 45,-1-3 0,-2 0 163,0 6 0,-1-3-73,-2-19 0,0-1-190,-1 3 0,-1-5 235,-3-4 982,-4-17-982,-7-14 1503,-2-17-1413,-4-13 545,-1-11-815,3-2 0,1-2 577,5 5-577,6 2 0,8 8 0,10 8 0,12 9 0,15 16 0,12 13 0,-21-2 0,1 4 0,1 2 0,1 4 0,12 16 0,-1 2 0,-13-10 0,-1 0-228,7 9 1,-4-2 227,1 7 0,-9-13 0,-7-9 0,-6-18 0,-6-16 0,-2-19 0,-4-12 0,-2-21 0,-1-6-500,1 21 0,-1-1 0,1-2 500,-2-8 0,0-1 0,0 2 0,-4-8 0,0 4 0,-1 1 0,-2 1 0,-3 5 0,-3 2 21,0 7 1,-6 2-22,-20-1 0,-5 7 0,10 13 0,-2 4-343,-17-1 0,-2 6 343,15 13 0,2 5 0,1-1 0,1 2 0,2 3 0,2 1-188,-23 8 188,13-1 0,17-2 1350,13 1-2969,42-8 630,12-1 467,-1-10 1,4-3 251,1-1 0,2-2-118,4-4 1,2-2 342,1-3 0,0-2 135,-2 0 0,-1-4 323,9-11 1,-4-3 35,-16 8 1,-3-2 0,4-6 0,-7-5-138,-13-2 0,-8 0-312,3-19 100,-8 24 1,-3 2-101,-2 0 0,0 13 1066,0 19-1066,4 25 0,4 40 0,0-11 0,0 5-21,-1-9 1,1 3 0,0 5 20,-1-3 0,2 4 0,-1 3 0,1 0 0,-1-3-606,0 1 1,0-2-1,0 1 1,0 2 605,0 1 0,1 3 0,1 1 0,-1-2 0,0-5-619,1 11 0,0-4 0,0-2 619,0-3 0,0 0 0,1-3-551,-1-5 0,0-1 0,0-1-348,3 13 0,1-2-136,-1-10 1,0-3-226,-2-8 1,0-4 1366,12 7 0,-3-25 1,0-17-1</inkml:trace>
  <inkml:trace contextRef="#ctx0" brushRef="#br0" timeOffset="41841">6591 5955 16846,'3'-56'1079,"0"-1"1,-1 6-1,0 3-899,-1 8 0,0 4 180,-1-20 2329,0 41-2420,-6 25-89,0 38 180,-7 17-225,7-29 0,-2 2 45,1-4 0,0 1 314,-1 6 1,2-3 436,-3 8-931,4-1 403,6-46-403,7-18 0,6-17 0,3-7 0,-3 8 0,2 0 409,7-16 1,1 1-410,-6 16 0,-1 4 0,14-21 0,-1 18 0,-2 20 0,4 23 0,3 23 0,0 21-820,-18-23 0,0 2 820,0 3 0,-1-1 0,-2-1 0,1-1-1151,11 28 1151,-8-10 361,-2-13-361,-6-10 0,-3-45 0,-7-13 0,-4-8 0,0-6 0,-3-6-177,1 4 1,-2-8 0,-1-1-1,1 4 177,-1-1 0,0 3 0,0-3 0,0-2 0,-1-3 0,1 0 0,0 3 0,-1-3 0,2 3 0,-1 1 0,0 1 0,1 1 0,-1-1 0,-1-7 0,0 0 0,0 3-41,-1-2 0,0 2 41,-2-6 0,1 5 0,-5 2 0,-20 12 0,-3 21-109,7 16 0,-2 5 109,1 6 0,-1 4 0,-5 2 0,-2 3 0,0 0 0,-1 0 0,0 2 0,0-1 0,4-2 0,0 0 0,6-2 0,1 0 0,-16 5 2087,13-9-2087,55-9-883,22-10 1,11-5 882,-11 7 0,1-1 0,3-1-436,15-6 0,5-1 0,-2 1 436,-7 1 0,0 1 0,0 0 0,2-1 0,0 0 0,0 0 0,-1 1 0,-1 0 0,0 0 0,-5 1 0,0 1 0,0-1 0,6-3 0,0 0 0,-4 1-246,2 0 1,-4 1 245,7-3 0,-7 0 0,-5 2 0,-15 1 0,-8 6 2388,-9 2-2927,-13 6 1055,-8 2-4114,-31 20-6233,1-1 9355,8 0 1,-1 4 0,-22 20 0,23-19 0,1 1 0</inkml:trace>
  <inkml:trace contextRef="#ctx0" brushRef="#br0" timeOffset="52013">9920 13273 23274,'-60'23'5307,"19"-5"-5307,32-18 0,43 5 0,-5-4 0,15 1 0,5 0 0,-13-1 0,0-2-1737,20-2 1,3-1 1736,-3 0 0,1-2 0,-13-1 0,2-1 0,0 0-583,7-1 0,0-2 1,2 1 582,4-3 0,2 0 0,0 0 0,2 0 0,1-1 0,4 0-333,-11 3 1,3-1-1,2 0 1,0 1-1,-4 0 333,1 1 0,-2 0 0,-1 1 0,3-1-184,0 1 1,3-1 0,0 0 0,-1 1 0,-4 1 183,-3 0 0,-4 2 0,0 0 0,-1 0-54,1 0 1,0 0 0,0 0 0,-1-1 53,17 0 0,-1-1 0,-1 0 0,-1 0 0,-1-1 0,0 1 0,0-1 0,-2 1 0,1-1 0,-3 0 0,0 0 0,0 0 201,-1 0 1,0 0 0,4-1-202,-2-2 0,5 0 0,1-2 0,1 1 0,-11 1 0,1 1 0,1-1 0,0 0 0,-1 1-9,1-1 1,0-1 0,-1 1 0,1 0 0,-1 0 8,-2 0 0,0 0 0,-1-1 0,1 1 0,-1 0 0,1-1 0,0-1 0,0 1 0,-2 0 0,-2 0 0,2-1 0,-4 1 0,1 0 0,1-1 0,13-4 0,3 0 0,-1-1 0,-5 0 0,-2 1 0,-4-1 0,0 1 0,1-2 0,0 1 0,0-1 0,-1 0 0,0-1 0,0 1 0,1-1 0,0 1 0,-1 0 0,1 0 0,0-1 0,0 1 0,1-1 0,0 0 0,0 0-199,1 0 0,0 0 0,0 1 199,0 0 0,0-1 0,0 1 69,0 1 0,0 0 0,-1 1-69,0 1 0,0 0 0,-1 0 0,-1 1 0,-1 0 0,1 0 0,-2 2 0,0-1 0,0 1 0,-2 0 0,0 0 0,0 1 0,-2 1 0,1 0 0,2 1 0,-1 0 0,3 1 0,1 0 0,-4 1 159,4 0 1,-3 0 0,4-1-160,-4 2 0,4 0 0,3-1 0,-2 1 0,-6 1 0,7-1 0,-6 1 0,3-1 16,-2 1 1,2 0 0,0 0 0,-4 1-17,0 0 0,-3 0 0,2 1 0,0-1 0,3 1 0,0-1 0,-3 1 276,2-2 0,-2 1 0,2-1-276,13-1 0,2 0 0,-4 0 0,3-2 0,-3 1 0,0 1 0,2-1 0,-3 0 0,5 0 0,-4 0 0,-12 3 0,-3-1 0,3 0 81,15-3 0,3 0 1,-3 1-82,-16 2 0,-1 1 0,-1 1 0,2-1 0,-1-1 0,1 2 0,0 1 0,1 1 0,2-1 0,-1 1 0,3 0 0,1 0 0,0 1 0,0 0 0,-1 1 0,2-1 0,1 1 0,-3-1 0,2 0 0,1 0 0,0 0 0,-1 0 0,12 0 0,-1 0 0,-1 0 0,-3 0 0,6 0 0,-3-1 0,-2 1 0,-2-1 0,-1 1 0,-4-1 0,6 1 0,-2-1 0,0 1 0,0-1 0,1 0 0,0 1 0,-1-1 0,1 1 0,-1-1 0,1 1 0,-1-2 0,1 0 0,-3 2 0,0-1 0,-1-2 0,0 0 0,-2 1 0,-1 0 0,-1 0 0,0 0 0,-1 0 0,2-1-223,-5 1 0,3 1 0,-2 0 223,9-2 0,1 1 0,-9 1 0,2 0 0,1 0 272,2-1 1,2 1-1,0 0-272,-9 0 0,0-1 0,1 0 0,0 0 0,-2 0 0,1 0 0,0 0 0,2-1 0,12 0 0,2-1 0,0 1 0,-7-1 0,-8 2 0,-5-1 0,4 1 0,9 0 0,6 0 0,0 0 0,-6 1 0,-9 0 0,-4 1 0,1-1 0,15 0 0,2 1 0,-4 0 0,8 0 0,-4 1 0,-19 0 0,0 0 0,1 1-305,0-1 1,0 0-1,0 0 305,2 0 0,0-1 0,0 0 0,0 0 0,-1 0 0,1-1 20,-1-1 1,-1 0-1,3-1-20,13-2 0,2 0 0,-3-1 0,-15 2 0,-3-1 0,1 0 0,10-1 0,2 0 0,-6-1 0,-4 0 0,-3-1 0,-3 1 0,-1 0 730,-3-1 1,-1-1-731,-2 1 0,1 0 0,-1 0 0,0 0 417,0 0 0,3-1-417,12-1 0,6-2 0,1 2 0,-8 2 0,0 0 0,3 1 0,2-1 0,4-1 0,-1 1 0,-4 1 0,-3 1 0,-4 0 0,-1 1 0,17 0 0,-6-1 151,12-4-151,-6 2 214,-5-1-214,-1 1 0,5-2 0,-27 4 0,1 1 0,4-2 0,1 0 0,4-2 0,1-1 489,5-1 1,2 1-490,3-2 0,1-1 0,4-1 0,0 0 93,2 0 0,2 0-93,-6 2 0,4-2 0,-1 0 0,-2 2 0,0 1 0,0 0 0,-1-1 0,-1 1 0,-1 1 0,14-3 0,-7 3 0,-23 5 0,-4 2-98,30-1 98,-5 1 0,-2 5 0,1-2 0,5 2 0,-12-4 0,1 1-219,-10 2 1,0 1 218,15-3 0,0 1 0,-15 2 0,-1 0 0,1 0 0,0 0 558,0 0 0,1 0-558,-1 0 0,1 0 0,0 0 0,-1 0 155,1 0 1,0 0-156,0-2 0,1 0 0,0-2 0,1 0 0,2-2 0,0-1 0,2-2 0,1 0 0,0-1 0,4 0 0,-4 0 0,4 0 0,-2 0-380,7-2 0,0-1 380,-9 3 0,3 0 0,-5 1 0,-2-1 0,-1 2 0,12-1 0,-2 0 19,-16 2 0,-1 1-19,8 1 0,1 0-969,-1 1 0,-1 1 969,-9 1 0,0 1 0,16 0 0,0 0 56,-12 1 1,0 0-57,2-1 0,1 2 0,1 1 0,-1 0 103,2 1 1,0 0-104,-1 2 0,1 0 0,0 0 0,-1 0 0,0 1 0,0-2 0,-1-1 0,-1 0 0,-2 1 0,2 1 0,9 0 0,0 0 0,-14 1 0,0-1 0,7 1 0,-1-1 67,-5 0 1,-3-1-68,19-3 0,-8 1 0,-1 0 0,10-2 0,-17 0 0,0 0 0,15 0 0,2 0 0,-4 0 0,0 0 2869,-4 0-2869,-3 5 0,-5-4 438,-5 3-438,2-4 730,-14 0-730,3 0 357,-16 0-357,-1 0 20,-6 5-20,0 1-1799,-6 4 1799,-22 7 0,-9-1 0,-22 7 0</inkml:trace>
  <inkml:trace contextRef="#ctx0" brushRef="#br0" timeOffset="61242">12743 14651 23274,'0'-64'2338,"0"1"-7098,0 4 5929,1 5 1120,2 6-2289,1 10 0,0 5 862,-2 10-862,0 8 0,-2 12 0,-2 25 0,-2 34 0,0 17 0,-2 3 0,2-13 0,0-4 0,-1-5 0,0 10 0,1-12 0,-1 10 0,0 5 0,0 4 0,0 0 0,0-2 0,0-5 0,1-8 0,-1 9 0,0-7 0,1-3 0,-1 4 0,0 0 0,0 2 0,0 2 0,1-3 0,0-5-197,1 6 1,1-4 0,0-2 196,0-4 0,0-2 0,1 1-780,1 2 0,0 1 1,0-5-346,0 1 1,0-2-315,0 2 0,2-7 1439,2-16 0,6-31 0,2-15 0</inkml:trace>
  <inkml:trace contextRef="#ctx0" brushRef="#br0" timeOffset="61988">12678 14747 20940,'-14'-43'787,"1"-1"0,-1 1 0,-6-18 0,-1 2-472,4 7 0,-1 0 224,-2-7 1,3 2-360,9 18 0,3 0-90,0-8 0,7 4 0,32-6-90,-10 26 0,7 1 0,8 5 0,6 1 0,-1 2 0,9-2 0,2 3-359,8 5 0,6 3 0,-6 6 359,-6 6 0,-3 7 0,-9 0 0,2 2 0,-7 5 0,0 11 0,-6 5 39,-5 4 1,-3 4-40,-6 6 0,-4 2 0,-4 6 0,-6 2-154,-4-18 1,-4 2 0,-3 2 153,-6 3 0,-5 3 0,-3 1 0,0-3-568,-3 4 1,-2-4 0,-3 2 567,0-3 0,-4 2 0,-2-1 0,1-5 0,-4-4 0,0-3 0,-2-4 0,1-1 0,-2-3 0,1-1-587,-17 9 1,0-5 586,4-7 0,0-5 0,6-7 0,1-5-198,5-4 0,2-5 198,-23-13 519,15-14-519,28-2 0,5-5 0,6-21 0,7 14 0,5 1 0,20-15 0,7 1 0,1 27 0,5 4 0,-8 7 0,3 5 380,12 7 1,5 7-1,-2 4-380,4 7 0,-2 6 0,-2 1 0,2 4 0,-3 2 0,-9-2 0,-2 2 0,-1 2 0,0 0 0,1 1 0,0 3 14,-2-1 1,3 4-1,-2 0 1,-2-2-15,0 0 0,-2-2 0,0 2-117,7 7 0,1 2 0,-4-4 117,-6-4 0,-4-3 0,-3-3 0,-1-2 0,14 16 408,-9-12-408,-3-16 2542,-2-7-2542,4-22 0,1-18 0,4-12 0,-2 0 462,0-1 0,1-5-462,0-4 0,4-9 0,0-1 0,-6 6-646,-7 13 0,-4 4 0,0-2 646,5-11 0,1-1 0,-4 2 0,-4-7 0,-5 5 67,-6-12-67,-15 6 0,-21 64 0,-11 32 0,19-4 0,0 5-318,-1 8 1,2 2 317,2 6 0,2 2 0,3-1 0,6 4 0,8-8 0,4 2 0,6-2 0,6-6 0,5-2 0,2-2 0,10 21 0,5-9 0,9-17 0,3-13 0,-12-16 0,-2-7 0,29-17 0,-10-17 0,-18-21 0,-23 23 0,-4-1 0,-7-4 0,-6-1 0,-4 3 0,-4 1 0,-5 1 0,-5 2 144,-17-5 1,-8 6-745,6 15 1,-3 3-1,1 1-480,-8-7 1,0 4 622,-5 7 0,7 7 457,18 8 0,17 3 0,6 8 0</inkml:trace>
  <inkml:trace contextRef="#ctx0" brushRef="#br0" timeOffset="62598">14602 15189 26242,'-22'-42'2339,"11"14"-2339,5 19 0,33 70 0,-13-24 0,2 7-494,4 13 0,4 8 1,-3-3 493,-6-19 0,-1-2 0,1 4 0,2 12 0,2 7 0,-1 0 0,-3-8 0,-1 6 0,-1-4 0,-2-9 0,1 0 0,-5-8 0,-9-1 349,-7-44-349,-5-25 0,-2-29 0,9 18 0,1-4-802,1-11 0,2-4 802,2 15 0,1-1 0,1-1 0,1-4 0,2 1 0,0-1 0,1 2 0,0 0 0,1 1 0,5-18 0,1 3 0,-1 10 0,2 4-124,-1 9 0,4 9 124,39 15 0,-8 40 0,-11 11 0,-3 7 58,-5 8 1,-5 4-59,2 5 0,-3 2-608,-7-19 0,-2 1 0,0-1 608,4 19 0,-2-1 0,-3-4 0,-1-2-523,-2-8 0,-2-3 523,-3-8 0,0-3 154,0 15-154,-2-36 496,-2-28-496,0-40 596,2 15 0,1-2-596,3-11 0,2-2 884,3-8 1,3-2-885,-3 20 0,1 0 0,1 0 0,2-1 0,-1 1 0,2 1 0,8-16 0,1 4-354,0 8 0,1 4 354,-1 14 0,1 6 0,23 2 0,-17 40 0,-1 11 0,-8-1 0,-3 4 174,7 18 1,-4 7-175,-11-11 0,-4 4 0,-2-2-124,2 8 1,-2-1 123,-2-7 0,0 3 0,-1-5-630,-3-1 1,0-4-451,0-3 1,1-3-1709,5 24 2942,7-14 1,7-9-1,5-7 1</inkml:trace>
  <inkml:trace contextRef="#ctx0" brushRef="#br0" timeOffset="62971">16483 15484 24983,'14'-43'1199,"1"0"0,-3 1 1,-2 2-1200,-4 1 0,-2 2-1340,0-30 1340,-12 12 318,-6 9-318,-15 12 0,-9 16 0,-11 16 0,-6 24-130,24-3 0,1 3 130,-2 9 0,1 4-1129,-1 6 1,1 3 1128,0 3 0,3 5 0,5-3 0,2 5 0,3-2 0,1 5 0,3 0 0,3-9 0,1 2 0,8-4 81,15 4 0,7-5-81,-2-15 0,3-4-1117,11 2 1,4-8 1116,27-25 0,-29-6 0,-1-6-582,1-7 0,-2-6 582,-1-6 0,-3-4 438,-3-5 0,-5-4-438,-7 0 0,-3-4 0,-3 2 0,0-5 0,-3 0-243,-4 10 0,0-1 0,-3 6 243,-10-20 1790,-5 28-1790,-4 57 0,10 22 0,9-3 0,2 9 0,3-2 592,4 5 0,3 0-592,0-6 0,0 3 0,2-3 0,5 1 0,2-4-675,-1-4 0,3-2-1592,8 3 1,3-4 2266,12-1 0,-15-17 0,1-6 0,7-15 0</inkml:trace>
  <inkml:trace contextRef="#ctx0" brushRef="#br0" timeOffset="63347">16860 15464 22734,'-2'-53'1439,"1"1"0,-1 3 1,-1 1-856,-1-2 1,0 3-225,-1-7-360,2 14 0,3 57 0,3 34 0,1-8 0,0 7 0,0 0-869,3 12 0,0 3 869,-1-5 0,1 4 0,0-3 0,0 4 0,0-3 0,0-3 0,0-1 0,0 6 0,-2-4-45,-1-20 0,-1-3 45,3 5 0,-7-13 0,-9-27 0,1-28 0,2-13 0,0-1 0,0-5-495,2-1 0,0-4 1,3 0 494,2 4 0,2 1 0,3-5 0,3-10 0,3-8 0,2 1 0,2 5 0,3 5 0,3 6 0,2-2 0,-5 3 0,1-3 0,2 5 0,4 14 0,13 11 0,3 21 111,0 30 0,1 21 0,-3 3-111,-6-4 0,-5 2 0,2 3 0,-2-6 0,2 1 0,-1 2 0,-5-1 0,-1 15 0,-4 0 0,-6-7-116,-3-10 1,-4-3 115,1 18 0,-5-4-90,-8-8-1799,-8 1-540,-5-35 2429,-5-9 0,-3-15 0,-1-2 0</inkml:trace>
  <inkml:trace contextRef="#ctx0" brushRef="#br0" timeOffset="64161">22667 13807 21184,'-3'-38'3148,"-4"2"-2518,-7-6-630,3 16 1613,1-5-1613,1 20 621,8 13-621,-5 23 0,6 31-1160,0-14 0,0 5 1160,2 12 0,0 4 0,-2-15 0,0 1 0,1 2-201,0 5 0,1 2 0,0 1 201,-1 2 0,0 0 0,-1 1 0,2 1 0,-1 1 0,0 0 0,1-3 0,0 1 0,0-2-655,0-1 0,0-2 0,1 0 655,-1-4 0,1-1 0,0-2 0,-1-4 0,0 0 0,0-3-12,2 15 1,0-4 11,-1-8 0,0-3 0,3 23 0,0-18 0,-4-18 609,0-19-2408,-2-53-270,0-15 1302,0 7 1,0-5 766,1 2 0,-2-1 0,0-2 0,-1 0 0,-1-4 0,1 0 0</inkml:trace>
  <inkml:trace contextRef="#ctx0" brushRef="#br0" timeOffset="64542">22383 13721 12833,'-29'-16'4498,"1"3"-1067,3 1-1812,-2-3 329,11 6-1948,2-3 860,11 7-860,10 2 3392,42 1-3392,8 2 0,-10 0 0,3 0-367,-4 0 1,0 0 366,1 0 0,0 0 0,0 0 0,-1 0 0,-2 0 0,-2 0-405,-4 0 1,-1 0-586,24 0 1,-14 7-270,-17 4-90,-12 14-810,-10 8 2159,-17 13 0,-8 12 0,3-26 0,-1 0 0</inkml:trace>
  <inkml:trace contextRef="#ctx0" brushRef="#br0" timeOffset="64901">22691 15911 21115,'-40'17'2519,"-3"4"-1710,2 2 91,1 0-91,5-5 1,7-8-181,7-1-89,11-8-90,8 4-450,16-7 0,16-8 0,25-10-516,-18 3 1,7-2 515,6-3 0,7-3 0,-2 1-601,-11 4 0,0 1 1,1-2 450,13-5 0,2-1 0,-2-1-990,-9 5 1,-1-1 0,-4 2-609,3-2 0,-2 0 1748,6-3 0,-6 1 0,-6 1 0,-10 2 0</inkml:trace>
  <inkml:trace contextRef="#ctx0" brushRef="#br0" timeOffset="65286">26224 13512 23445,'-12'-56'3418,"2"7"-2564,0 11-315,5 13-432,-2 16-107,6 22 0,-2 28 0,2-8 0,2 5-1642,-2 11 0,2 3 1642,0 12 0,1 2 0,-1-16 0,1 1 0,0 1-402,1 4 0,0 1 1,1 1 401,-1 1 0,1 1 0,1-1 0,0 0 0,0-1 0,1 4 0,-1-6 0,1 4 0,0 0 0,-1-5 0,1 0 0,0-3 0,0 0 0,0 10 0,0 2 0,-1-8-281,-1-9 0,-1-5 281,-1-7 0,-1-2-629,-1 16-9202,0-39 8501,4-32 0,0-9 0,0-5 0,2-6 1,1-1-1</inkml:trace>
  <inkml:trace contextRef="#ctx0" brushRef="#br0" timeOffset="65560">26744 13619 25073,'8'-54'1169,"-1"0"0,-1 5 1,0 2-1170,-4 7 0,0 3 0,0-21 0,-2 15 0,0 13 0,0 9 0,1 11 0,5 46 0,1 15-998,-1-1 1,0 5 997,-1 2 0,0 1 0,-1-15 0,-1 2 0,1 2 0,-1 5 0,1 4 0,-1 2 0,0-4 0,0 5 0,-1-2 0,0 3 0,1-3 0,-1 3 0,1 0 0,-1-4 0,-1 0 0,1-4 0,-1 0 0,0 0 0,-1-2 0,1 1 0,0-4 0,-1 0 0,1-1 0,-1 16 0,0-2-252,1-5 0,0-4 252,0-7 0,0-3 0,1-6 0,0-2-989,0 15-1260,0-17 2249,-7-48 0,-2-18 0,1-1 0,0 1 0</inkml:trace>
  <inkml:trace contextRef="#ctx0" brushRef="#br0" timeOffset="65878">25733 13451 22914,'-53'0'3058,"6"0"-2248,10 0-181,15 0 451,30 0-990,24 0-90,2 2 0,6 1-933,9-3 0,4 1 933,12 1 0,2 0 0,-17-2 0,2-2 0,-1 0-411,4 0 0,0-1 0,1 0 411,-1-2 0,0 0 0,0 0 0,-3 0 0,0-1 0,-2 1 0,-3-1 0,-1 0 0,-2 0 0,13 0 0,-1-1-493,1 1 0,-4 0-47,13 0-179,-6 2-181,-39 4 1090,-10 4-1359,-6 6-884,-17 33 2053,-8 5 0,0-7 0,-2 2 0,-1-3 0,0 0 0</inkml:trace>
  <inkml:trace contextRef="#ctx0" brushRef="#br0" timeOffset="66163">25969 15520 24713,'-60'23'3238,"7"-3"-2608,8-9-630,13-4 0,24-7 0,25-5 0,38-5-715,-12 2 1,5-2 714,14-4 0,4 0-398,-14 4 1,2-1 0,1 1 397,5-1 0,2 0 0,0 0-842,1 0 1,2 0 0,-2 0 841,0 0 0,-1 0 0,-1 0 0,-4 1 0,-1 0 0,-2-1-305,-6 1 1,-1 0 0,-2 0-416,13-5 1,-4 0-226,-10 0 1,-4-1-330,-7 1 0,-5-3 1274,13-22 0,-15 1 0,-11-4 0</inkml:trace>
  <inkml:trace contextRef="#ctx0" brushRef="#br0" timeOffset="66527">29570 13162 25163,'9'-62'3238,"-3"6"-3058,-4 13-180,-2 8 0,0 14 0,1 17 0,4 31 0,-2 5 0,0 5 0,2 14 0,0 10-706,-2-6 0,-1 7 0,1 3 0,-1-4 706,1-9 0,0-2 0,-1 1 0,1 3 0,-2 1 0,0 4 0,1 2 0,-1-2 0,0-4 0,0-2 0,1-2 0,-1-2 0,0 0 0,0 15 0,0 0 0,-1-1 0,1-5 0,0-1 0,0-2-318,-1-4 1,1-2 0,0-1 317,-1 13 0,0-3-991,0-10 0,0-4-1618,0 15 2609,0-39 0,0-31 0,0-23 0</inkml:trace>
  <inkml:trace contextRef="#ctx0" brushRef="#br0" timeOffset="66785">30094 12963 24421,'5'-48'629,"0"0"1,0 0 0,2-17 0,0 3-630,-2 11 0,0 3 0,-1 9 0,2 10 784,0 20-784,2 49 0,-5 12 0,-2 9-692,1-12 1,0 3 0,0 2 691,0 8 0,0 2 0,0 1-498,0-12 0,-1 0 1,1 1-1,0 0 498,0 3 0,0 0 0,1 1 0,-1 0 0,1 0 0,-1 2 0,1-1 0,0 0-301,0 0 0,0 0 1,1-1-1,0 0 301,0-1 0,0-1 0,0 0 0,0 0 0,0-4 0,0 0 0,0-1 0,1 0 0,0 10 0,1-2 0,-1-1 0,-1-6 0,0-1 0,0-2 0,1 13 0,-2-4-48,0-9 1,-2-2-88,0-11 1,0-3-2115,-1 12 216,0-27 2033,0-30 0,2-29 0,0-19 0</inkml:trace>
  <inkml:trace contextRef="#ctx0" brushRef="#br0" timeOffset="67068">30955 12948 18392,'11'-48'557,"0"1"1,0-1 0,-1 3-1,1-1 1,0 2 116,4-16 1,1 3-675,-2 6 0,0 3 0,-2 8 0,-1 4 2361,7-16-2361,-6 41 0,-6 46 0,-3 16 0,-2 16 0,-1 0-298,-1-7 1,0-1 0,-1 6 297,1-10 0,0 4 0,-1 2 0,0 0 0,0-3-318,-1 4 1,0-3 0,-1 0 0,0 1 317,-1 1 0,1 0 0,-1 1 0,0-1 0,0-1 0,0 0 0,0-1 0,0 0 20,0-3 0,1-1 0,-1 0 0,0-1-20,-1 14 0,0-2 0,0-2 0,1-8 0,0-1 0,1-3 0,-1 16 0,1-4-96,1-13 1,1-5-1614,2 15 341,0-33 1368,2-43 0,4-32 0,-2 12 0,0 0 0</inkml:trace>
  <inkml:trace contextRef="#ctx0" brushRef="#br0" timeOffset="67464">28710 13060 25522,'-43'-10'659,"1"0"1,6-1 0,4-1-390,-5-13 0,45-6-180,17 11 0,10 2 0,22-3 0,10 1-988,-9 4 0,5 1 0,3 0 898,-7 3 0,3 1 0,2 1 0,1 0 0,-7 2 0,2 0 0,1 1 0,1 0 0,0 1 0,-7 0 0,-1 1 0,0 0 0,2 1 0,3 0 0,4 0-202,-9 1 0,4 1 0,4 0 1,1 1-1,2-1 0,0 1 1,-2 0-1,-1 0 0,-3 0 1,-4 0 201,9-1 0,-5 1 0,-2 0 0,-1-1 0,2 1 0,4 0-222,-1 1 1,4-1-1,3 1 1,0 0-1,-1-1 1,-4 1-1,-5 0 1,-9 0 221,11 0 0,-9 0 0,-4 0-290,13 0 0,-4 0 290,-13 0 0,-4 0 790,16 0-1690,-23 5 1247,-19 5-5384,-54 21 5037,14-13 0,-2 0 0,-22 12 0,-3 2 0,3-2 0,0-1 0</inkml:trace>
  <inkml:trace contextRef="#ctx0" brushRef="#br0" timeOffset="67833">29266 15179 23903,'-55'-2'3958,"4"-1"-3238,8-4-720,10 1 0,11-1 0,16-1 0,54 0 0,29 2 0,-14-2 0,6-1-841,-21 4 0,6 1 1,3-1-1,1 0 1,-2-1 840,8 0 0,0-1 0,0 0 0,1 0 0,-9 1 0,2 0 0,-1 1 0,1-1 0,0 0-286,2-1 0,-1 0 0,1 0 0,-1 0 0,1 0 286,-2 0 0,1 1 0,-1-1 0,0 1 0,0-1-219,-3 0 0,1 0 1,-1 0-1,-1-1 0,0 1 219,8-1 0,-1 0 0,0-1 0,3-1-194,-10 0 0,3-1 0,2 0 0,-1-1 0,-3 1 0,-5 1 194,14-4 0,-6 2 0,3-1 0,-2 0 0,5-1 0,-4-1 0,-10 2 546,-10 0 0,-9 2-546,7-1 1524,-11 0-3683,-37 15 1063,-21 9 1096,-18 11 0,15-5 0,-3 2 0,-3 2 0,0 0 0</inkml:trace>
  <inkml:trace contextRef="#ctx0" brushRef="#br0" timeOffset="68518">26842 16627 23274,'4'-46'3148,"-2"3"-1979,0 10-179,-2 5-990,0 6 0,0 6 0,0 3 0,0 15 0,1 18 0,2 23 0,-2-3 0,1 8 0,-1-1-1281,0 14 1,0 4 1280,0-3 0,0 6 0,1-3 0,-1-11 0,0-2 0,1 0 0,-1 1 0,1 0 0,-1-1 0,1-1 0,0-1 0,0-1 0,-1-3 0,1-1 0,-1-1 0,2 16 0,0-3 0,0-7 0,0-3 0,-1-7 0,3-4-6592,19 6 3714,-10-45 2594,16-43 1,-18 5-1,-2-5 1,3-4-1,-1 0 1</inkml:trace>
  <inkml:trace contextRef="#ctx0" brushRef="#br0" timeOffset="68843">27231 16734 24893,'50'40'245,"-1"0"1,0 0 0,0 1 0,1-1 0,-1 0 0,0 0 0,0 0 0,0 0-1,6-3 1,3 4 0,0-1 0,-2-6 0,-3-8 0,-7-15 0,-9-16-246,-11-22 0,-8-19 0,-7-14 0,-4-10 0,-3-4 0,-1 0 0,1 6 0,3 9-1133,2-4 1,0 5 0,-1 2 0,0 1 0,0-1 1132,-1-3 0,0-3 0,0 2 0,-1 9 0,-2 13-2099,0 2-869,-4 27 3182,-6 16 1,1 28 0,-5 7 0</inkml:trace>
  <inkml:trace contextRef="#ctx0" brushRef="#br0" timeOffset="69594">30033 16190 21125,'15'-38'4227,"-3"5"-2305,-2 5-1652,-4 8 63,-2 2-333,0 5 171,0 5-171,6 22 0,6 20 0,-4-6 0,0 10 0,2 6 0,2 13 0,1 5 0,-1 0 0,-1-8 177,-1 0 1,-1-5 0,3 9-178,-2-1 0,1 16 0,2 6 0,1-1 0,2-10 0,2-18 0,1-26 0,12-35 0,2-27 0,5-3-679,-3 13 1,5-1-1,2-2 1,-3-4 0,-5-6 678,-7-5 0,-6-5 0,-3-5 0,-1-3 0,1-1 0,3 0 0,-1 7 0,2-4 0,1-3 0,0 0 0,-1 2 0,0 3 0,-4 5 0,-2 7-126,4-9 1,-5 9-1,1-1 126,7-10 0,0-1 0,-8 11-1169,-7 8-810,-23 42-720,-17 27 2699,-11 16 0,16-20 0,-1 1 0,-1 1 0,-1 1 0</inkml:trace>
  <inkml:trace contextRef="#ctx0" brushRef="#br0" timeOffset="77406">24040 11733 19946,'-7'11'2158,"-2"-1"-1798,8 2 90,-3 1 90,4 5-91,-3 0 1,2 2-180,-3-2 180,4-3-1,0-2 1,0-7 0,0-2 989,0-4-1259,0-4 0,0-2-90,0-4 0,0-19-90,-5-8 90,-2-6-90,-12-12 0,1 24 0,-8-8 0,4 16 0,-3 0 0,-10 3 0,-4 2 0,-13-3 0,12 6 0,2 2 90,-3 9-180,16 4 180,-12 0-180,10 4 90,-6 4 0,11 5 90,1 2-180,1 1 90,0 1 0,-6 10 90,-5 9-90,5-1 0,-3 2 0,13-9 0,-3 4 0,3 5 0,0 3 0,0 1 0,1 0 0,8 9 0,1 13 0,2-7 0,-1-17 0,2-1-233,0 20 0,1 8 0,2-12 233,6-1 0,8 5 0,3 1 0,7 2 0,0 0 0,7-2 0,1-3 0,-5-20 0,1-1 0,15 13 0,-13-17 0,0-3 0,11 0 0,4-6 0,-2-11 0,3-4 0,1-12 0,2-5 0,-1-10 0,-1-11-879,0-7 879,-6-8 0,-5-2-3003,-17 1 1,-6-2 3002,-6-9 0,-5 16 0,-8 5 0,-21 11 0</inkml:trace>
  <inkml:trace contextRef="#ctx0" brushRef="#br0" timeOffset="79626">26667 11378 20935,'0'-13'3958,"0"0"-3329,0 3 91,0 2 90,0 1 719,-4 47-1529,0 0-399,-1 0 1,-1 10-1,0-3 399,0 4 0,0 3 0,0-7 0,-1 6 0,0 1 0,2-6 0,0 15 0,2-2 0,-2-10 0,-1 3 0,2-6 0,3-2 0,1-5 0,-2-6 0,1-2 0,1 21 0,0-8 0,0-18 0,0-8 0,1-25 0,7-40 0,2-31 0,0 6 0,-2 19 0,0-3-80,0-1 0,1-10 0,0 0 1,-1 10 79,-1 4 0,-2 6 0,1 0 0,-2 1 0,-1 5 0,-1 1 0,0 3 0,-1 0-404,1-24 404,0 6 0,4 10 0,1 0 0,-1 16 0,1 3 1445,2 16-1445,1 3 474,6 5-474,2 0 0,7 0 0,5 7 0,3 6 0,5 10 0,1 10 0,0 8 0,-1 5 0,-13-9 0,-1 4 0,1 0 0,-1 0-289,0 0 1,-2-2 288,-3-3 0,-1-4 0,4 3 0,-3-6 0,-1-7 0,2-7 0,-5-7 0,2-8 0,-3-14 0,3-12 0,1-17 0,4-11 98,-10 23 0,-1-2-98,1-1 0,0-1 0,0 0 0,-1-1 0,-1 2 0,0-1 0,-1 2 0,0 0 0,6-25 0,-1 5 0,-6 18 0,-1 1 0,3-5 0,-1-9 0,-7 34 0,0 1 0,2 7 0,-1-3 0,2 6 381,-4-4-381,0-1 0,1-2 0,0-3 0,1 0 0,0 0 0,0 1 0,-1 2 0,1 22 0,1 20 0,0 1 0,1 5-1531,0 9 0,2 3 1531,0 10 0,0 2 0,-2-18 0,0 1 0,0 4-595,0 3 1,0 4 0,0 2-1,-1-4 595,0 2 0,0-2 0,0 6-120,-1-9 0,0 6 0,1 3 0,-1-1 1,0-2-1,0-7-1096,-1 7 0,0-7 0,-1 4 1216,1 3 0,1 5 0,-1-2 0,-2-7 0,-2 0 0,-1-5 0,0-1 0,-1-1 0</inkml:trace>
  <inkml:trace contextRef="#ctx0" brushRef="#br0" timeOffset="81600">29810 10707 21025,'0'-8'2249,"0"1"-1260,2 4-539,0 1-90,2-1-1,0 0 1,-2-2 0,0 3-90,-2-1 0,0 3 179,0 7-179,0 6 90,0 26-180,0 0-90,0 18 90,0-6-90,0 5-45,-5-15 0,-1 1-294,0 23 249,-2-23 0,1-1 0,2 13 0,-4-3 45,3-14 0,0 1-45,-9 26-169,6-28 1,1-1 168,-3 16 0,6-17 0,-4 1 0,8-4 0,-8-1 327,4 7-327,1-12 0,0 5 0,4-15 349,0-3-349,4-6 0,0-2 0,35-19 0,-1 2 0,-3-1 0,4 0-281,-2 4 1,0 0 280,7 0 0,1 0 0,3 0 0,2-1 0,-2 2 0,4 0 0,-3 0 0,8 0 0,-1 1-1069,-8 1 0,1-1 1,-3 1 1068,-1 2 0,-3 0 0,-3 1 0,-2 0-23,26-3 23,-17 2 0,-9 0 0,-13 2 0,-6 1 0,-6 2-1259,-4 0-8572,-11 7 8087,-4 3 0,-9 13 0,-1 3 0</inkml:trace>
  <inkml:trace contextRef="#ctx0" brushRef="#br0" timeOffset="87538">22164 12379 18327,'0'-13'3597,"0"-2"-2877,0 2 0,-6-2-91,5 2 91,-10 1 89,6 1-89,-1 1 1439,-11-11-1979,9 8-180,-22-4 0,8 12 0,-12 5 0,1 0 0,-3 7 0,2 8 0,0 6 0,5-2 0,-1 6 0,-9 14 0,-4 9 0,3-1-581,10-10 0,3-2 0,-2 7 581,-1 2 0,-4 7 0,-1 2 0,2 0 0,2-4-704,3-5 0,2-2 1,0-1-1,0 3 704,-2 1 0,0 2 0,-1 2 0,1-1 0,1-4 0,-6 11 0,2-2 0,-1 2-299,2-2 0,-1 4 1,-1 0-1,4-3 299,-1 2 0,2-3 0,1 4 0,1-6 0,0 3 0,1 0 0,3-3 0,3-2 0,3-1 0,1-1-496,2 1 1,0 1 0,2-1 495,0 2 0,1 0 0,1 0 0,3-1 0,1 1 0,1-1-41,0 0 0,1 0 0,1 0 41,3-1 0,1-1 0,2 1 217,0-2 0,2 1 0,1-1-217,2-2 0,1-1 0,3 3-135,2-1 0,3 3 0,2 0 0,-1-4 135,1 3 0,1-3 0,1 2 218,6 11 1,3 3 0,-1-4-219,4 1 0,1-2 0,-3-6 0,3 2 0,-1-2 0,-8-10 0,0-3 0,2 2 0,6 8 0,3 3 0,-2-5 0,5 4 0,0-4 0,-1-1 0,3 0 0,-1-4 0,3 1 0,-2-1 0,-8-10 0,-3 0 0,3 0-194,11 8 0,3 2 0,-3-3 194,7 4 0,-2-3 0,-15-11 0,1 0 0,0 0-82,0 0 0,0 1 0,0-1 82,1 2 0,0 0 0,0 0 0,0 0 0,0 0 0,0 0 0,0 1 0,1 0 0,-1-1 0,1 1 0,-1-1 0,1-1-138,0 1 1,1-1 0,-1 0 137,0-1 0,0-1 0,1 0 368,-1-1 0,0 0 1,1-1-369,-1 0 0,1-1 0,0-1-133,0 0 0,0-1 0,0 0 133,0-1 0,0-1 0,4 1 0,15 5 0,6 0 0,-4-1 324,-12-5 0,-3-2 0,6 1-324,-3-2 0,5 1 0,3-1 0,-2 0 0,-4-1 0,7 0 0,-4-2 0,3 1-41,-2-2 1,4 1 0,-1-1-1,-2-1 41,-1-1 0,-2-1 0,9 0 0,-8-1 0,7 0 0,4 0 0,4 0 0,2 0 0,0-1 0,-2 0-78,-7-1 1,-1-1 0,0 0 0,1 0 0,1 0 0,1-1 0,3 1 0,3-1 77,-13 1 0,2-1 0,2 1 0,1-1 0,2 1 0,1 0 0,0-1 0,1 1 0,0-1 0,-1 0 0,-1 0 0,0-1 0,-2 0 0,5 0 0,-1 0 0,0-1 0,-2 0 0,1-1 0,-1 1 0,1-1 0,1 0 0,1 0 0,1 1 0,1-1 0,-8 1 0,0-1 0,2 0 0,1 0 0,1 0 0,0 1 0,1-1 0,0 0 0,0 0 0,-1 0 0,0 0 0,-1 0 0,-2 0 0,0 1 0,-2-1 0,8 0 0,-2 1 0,-1-1 0,-2 1 0,0-1 0,0 1 0,0 0 0,0-1 0,2 1 0,1 0 0,3 0 0,-8 0 0,1 0 0,3 1 0,0 0 0,1 0 0,2 0 0,-1 0 0,1 0 0,-1 0 0,-1-1 0,0 0 0,-1 0 0,-2-1 0,-1-1 0,-3 0 0,11-1 0,-2 0 0,-2 0 0,-2-1 0,-1 0 0,0-2 0,0-1 0,1-2 0,1-2 0,1-2 0,-5-2 0,0-2 0,3-2 0,0-2 0,1-1 0,0-1 0,-1-1 0,0-1 0,-2 0 0,-1 1 0,-3-1 0,-2 2 0,-4 0 0,16-6 0,-6 1 0,-2 1 0,-3-1 0,-1-1 0,-1-4 0,2-3 0,-8 2 0,1-3 0,0-3 0,-1-1 0,-1-1 0,0-1 0,-3 0 0,-1 0 0,-3 2 0,7-10 0,-3 0 0,-3 0 0,-2-1 0,0-1 0,1-2-113,-3 3 1,0-1 0,-1-1 0,1-1-1,-1-1 1,1-1 0,0-2 112,-5 8 0,2-2 0,-1-1 0,1 0 0,0-1 0,-1-1 0,0 0 0,-1-1 0,-2 1 0,1-1 0,-1-2 0,0 0 0,-1-1 0,-1 0 0,-1 1 0,0 1 0,-2 1 0,-2 3 0,4-10 0,-2 3 0,-2 2 0,-2 0 0,1 1 0,-1-1 0,-1 1 0,0-1 0,0 1 0,-2 0 0,0 3 0,-2 2 15,2-6 0,-1 3 0,-2 2 0,0 0-15,0 2 0,-1 0 0,0 0 0,-1 1 0,3-14 0,-1 1 0,-1 0 0,-2 3 0,-1 1 0,-2 0 0,-1 2 0,-2 2 0,-1-1 4,-1 3 0,-2-1 0,-1 1-4,-3 1 0,-1 1 0,-2 0 0,-1 1 0,-1 1 0,-4-3 205,-3 0 1,-4-3 0,-2-1 0,-3 0-206,0 8 0,-1-1 0,-3 1 0,0 0 0,1-1 33,-1-1 1,0 0 0,-1 0 0,0 1 0,-2 0-34,-2 0 0,-2 0 0,-1 0 0,0 3 0,0 1 0,0-1 0,0 3 0,-1 1 0,0 0-105,-1-1 1,-1-1 0,-1 1 0,-1 0 104,1 2 0,1 0 0,-4 0 0,-9-4-2,10 13 1,-6-3-1,-4-2 1,-4-1-1,-3 0 1,-1-1 0,0 1-1,0 1 1,2 1-1,2 2 2,2 3 0,1 1 0,0 1 0,1 1 0,-1 0 0,0 0 0,-1 0 0,-2-1 0,-1-1-64,4 2 1,-2-2 0,-1-1 0,-2-1-1,0 1 1,-1-1 0,0 0 0,0 1-1,1 1 1,1 1 0,2 2 0,1 2 63,-11-4 0,2 2 0,0 2 0,2 1 0,0 1 0,1 1 0,2 0 0,0 1-19,-6-3 0,2 2 0,1 1 1,1 0-1,0 0 0,-2 1 19,-2-2 0,0 1 0,-1 0 0,0 1 0,0-1 0,0 1-33,8 2 0,-1 1 0,0-1 0,0 1 1,0 0-1,0 0 0,-1 1 33,-1 0 0,0-1 0,0 1 0,0 0 0,0 1 0,-1 0 0,0 0 0,-1 1 0,0 0 0,0 1 0,-1 0 0,0 0 0,0 0 0,0 1 0,-1 1 0,-1-1 0,1 1 0,-1 1 0,0 0 0,0 0 0,0 1 0,-1 1 0,0 0 0,0 0 0,0 1 0,-1 1 0,1 0 0,0 0 0,-1 1 0,0 1 0,1-1 0,-1 2 0,0 0 0,0 0 0,1 1 0,-1 1 0,1 0 0,-1 1 0,1 0 0,-1 1 0,1 1 0,0-1 0,0 1 0,0 1 0,1 0 0,-1 0 0,0 1 0,1 0 0,0 1 0,1 0 0,-1 1 0,1 0 0,1 1 0,-1 0 0,0 0 0,1 1 0,1 0 0,-1 0 0,1 0 0,0 1 0,1 0 0,0 0 0,0 1 0,1-1 0,2 1 0,-1 1 0,1-1 0,0 1 0,0 0 0,0 1 0,-7 1 0,1 1 0,-1 0 0,1 0 0,0 0 0,1 1 0,2-1 0,2 0 0,0 0 0,-1 1 0,-1 0 0,-2 2 0,5-1 0,-2 1 0,-1 1 0,-2 1 0,1 0 0,1-1 0,1 1 0,3-2 0,-6 3 0,4-1 0,1-1 0,0 1 0,0 1 0,-3 0 0,-1 1 0,-2 2 0,-2 0 0,1 0 0,0 1 0,3-1 0,5 0 9,-4 2 0,5 0 0,1-1 1,2 1-1,-1 0-9,1 0 0,1 0 0,0 1 0,0 0 0,2 0 92,-9 5 1,1 1 0,0 2 0,-3 3-93,13-5 0,-4 3 0,-1 2 0,-1 1 0,1 0 0,3-1 0,4-4 0,-10 8 0,6-3 0,0-1 0,-3 4 0,5-3 0,-3 3 0,-2 2 0,2-1 0,4-2 0,6-5 203,-1 4 0,7-5 1,1 1-204,-14 14 0,2 0 0,6-5 0,3-1 0,5-5 0,1 0 0,6-5 0,2-2 1253,-14 22-1253,9-12 1169,8-9-1169,7-6 0,6-6 2543,5-2-3263,0-3 1547,0 0-1816,2 3-1056,5 13 156,1-3 1889,5 10 0,-4-11 0,1-1 0</inkml:trace>
  <inkml:trace contextRef="#ctx0" brushRef="#br0" timeOffset="-173166.73">11334 3739 21655,'-32'-2'4767,"-12"4"-4137,7 4 89,-3 6 91,18-1-810,12-3 0,-6-4 0,15 1 0,-8-4 0,13 3 0,5-4 0,13 0 0,31-2 0,-8-3 0,-11 2 0,-1 0 0,20-6 0,-7 2 0,14-2 0,3 1 0,-6-1 0,-3 0 0,-3 0 0,4-1-561,8 0 1,6-1-1,0 0 1,-7 1 560,-10 1 0,-6 0 0,-1 0 0,8-3 0,-1 1-176,2 0 0,2-1 176,-1 0 0,4 0 0,-2-1-319,-11 3 1,-3 1 0,4-2 318,10-2 0,5 0 0,1-1 0,-6 1-662,-9 1 1,-3 1 0,2 0 661,12-3 0,2-1 0,0 0 0,-3 0 0,0 0 0,-3 1 0,8-1 0,2 0 0,-15 4 0,4-1 0,-1 1 0,-4 0 229,10 0 1,-2 0-230,-8 3 0,1-1 0,-2 1 0,4-1 0,-1 1 0,2 0 0,0 1 0,0-2 0,1 0 0,0 2 0,2-2-40,-6 0 0,3-1 0,-3 1 40,6 0 0,3-1-298,-7 2 1,7-3 0,0 1-1,-7 2 298,3-1 0,-1 2 0,-6 0 0,5 0 0,-1 0 0,-6 2 638,-1 0 1,-2 1-639,12-1 0,1-1 0,1-1 0,-1 1 0,-11 1 0,0-1 0,16-3 0,0 1 0,-13 2 0,-1 1 0,1-1 0,2 0 0,-3 1 0,3 0 0,-2 0 0,8-1 0,0 1-167,-8 0 0,2 1 0,-3 0 167,5 0 0,-1 1 0,2-1 0,1 1-209,3-1 1,0 0 208,3-2 0,0-1 0,4 0 0,2-1 0,-21 2 0,0 0 0,1 0 0,2-1 0,1 0 0,0 1 0,1-1 0,0 1 0,1 1 0,0-1 0,0 1 0,-1 0 0,1 1 0,-1 0 0,0 0 0,-3 1 0,1 0 0,-1 1 0,-1-1 0,0 1 0,0 0 0,18 0 0,0 1 0,-3 0 0,2 0 0,-7 0 0,4 0 0,-3 0 0,-12 0 0,-2-1 0,4 0 0,10-1 0,7 0 0,0-1 0,-6 0 314,-5-2 0,-4 1 1,3-1-315,-2 1 0,3 0 0,0 0 0,-3 0 0,2-1 0,-3 0 0,0 0 0,1 1 0,-1 0 0,1 0 0,-1 0 0,-1 0 0,1 0 0,-2 0 0,1 1 0,-1 0 0,-1-1 0,-1 0 0,0 0 0,0 2 0,-1-1 0,1 0 0,21-3 0,0 0 0,-22 2 0,1 0 0,0 0 0,0-1 0,0 1 0,4 0 0,2-1 0,4 0 0,0-1 0,-3 1 0,4 0 0,-2 1 0,6 0 0,-6 0 0,7 1 0,1 0 0,-1 0 0,-6 1 0,6-1 0,-4 0 0,1 2 0,-2 0 0,3 0 0,-1 1 0,-4 1 0,0-1 0,-4 0 0,1 0 0,-1 1 0,0 0 0,0 0 0,-2 0 0,0 0 0,0 0 0,0 0 0,-1 0 0,0 0 0,-2 0 0,1-1 0,-1 0 0,-1 0 0,0-1 0,4 0 0,10-3 0,7 0 0,1-2 0,-2 0 0,-10 1 0,-3 0 0,3-1 0,9-1-164,-10 0 0,8-1 0,6 0 0,3-2 1,1 1-1,0-1 0,-3 1 0,-5 0 0,-6 2 164,4-2 0,-8 2 0,-1-1 0,0 1 0,6-2-72,3 0 1,7-1 0,3-1 0,1 0-1,-4 1 1,-6 1 0,-9 1 71,0 0 0,-8 2 0,-1 0-140,3 0 0,-1 0 0,-1 1 140,21-2 0,-2 3 114,-2 0 1,0 2-115,-3 2 0,0 0 0,-1 1 0,1 0 0,0 2 0,1 0 0,3 2 0,0 0 223,-18 0 0,-1 1 0,1-1-223,1 1 0,0-1 0,1 0 0,0 1 0,1 0 0,-1 0 0,0-1 0,0 1 0,-1-1 0,0 1 0,0 0 0,0 0 0,0 0 0,-1 0 0,0 0 0,0 1 0,0-1 0,-1 0 0,1 0 0,0 0 0,-1 0 604,1-1 1,-1 1 0,1-1-605,0 0 0,1 0 0,-1 0 0,0 0 0,0 0 0,3-1-128,2-1 0,3-1 1,3 0-1,-1 0 128,5 1 0,-1-1 0,3 0 0,5 0 0,-6-1 0,5 0 0,2 0 0,1 0 0,-3 0 0,-3 0 0,-6-1 0,-4 0 0,0 0 0,-1 0 0,2 0 0,6 0 0,3 1 0,0-1 0,-4-1 0,-6 1-266,-2-2 0,-6-1 1,-1 0 265,1 1 0,0 0 0,-1-1 0,20-1 0,-2 0 0,-2-1 0,0 0 39,-2-1 1,-1 1-40,-1-3 0,0 0 0,0 0 0,-1 0 0,0 0 0,0 0-240,1 0 1,1 1 239,1-1 0,0 0 0,3 1 0,0 0 0,2-1 0,0 1 0,2 1 0,0 1 0,1-1 0,0 1 355,-21 2 1,-1 0 0,1 0-356,0 0 0,0-1 0,-1 1 0,21-4 0,-1 1 0,-3-1 0,0 0 476,-8 1 0,3-1-476,-3 0 0,3-2 0,-4 2 0,-2-1 0,-1 0 0,-2-1 0,4 0 0,-6 1 0,-6-1 0,-1 2 0,25-3 0,3 1 0,-14 2 0,0 1 0,-6 2 0,2 1 0,-3 0 0,4 0 0,-4 1 273,0 0 0,-1 1-273,-4 0 0,-2 1 0,-3 0 0,-1 0 600,26-2-600,-7 0 0,-6 1 1146,-5-1-1146,-5 3-2011,10 0 2011,-13 5 0,9-4 582,-17 4-582,-1-5 198,-5 0-198,-4 0 0,-4 0 0,0 0 2492,-7-14-2492,-9-25 0,-12-11 0,2 15 0,1 0 0</inkml:trace>
  <inkml:trace contextRef="#ctx0" brushRef="#br0" timeOffset="-165985.74">8276 1163 16161,'-42'-4'1109,"0"1"1,2-1-1,1 0 382,4 0 0,0 0-1042,-23-1-449,15 2 1409,16 3-1409,25 0 0,31 0 0,5 0 0,5 0-254,18 0 0,6 0 254,-10 0 0,2 0 0,2 0 265,7 2 0,2-1 1,0 1-266,-14-2 0,-1 0 0,2 0 0,2 1 0,-1 0 0,4 1 0,1 0 0,-1 0 0,-4 0 0,14 0 0,-4 0 0,2 0 0,-9-1 0,2 0 0,-1 1 0,-7-1 0,7 2 0,-7-1 0,-10-2 0,-3 0 0,17 0-990,-23 0-269,-22-2-360,-18-6-3058,-44-9 4677,0 0 0,13 6 0,-2 2 0,-24-3 0</inkml:trace>
  <inkml:trace contextRef="#ctx0" brushRef="#br0" timeOffset="-165758.74">9060 1041 24713,'-27'-10'3328,"4"0"-2788,5 4-540,10 1 0,-5 12 0,11 13 0,-10 21 0,8-10 0,1 6-1131,-3 14 0,-1 8 1,0 0 1130,2-8 0,-1-2 0,0 5 0,0 1 0,0 4 0,0 0 0,0-2-757,0 3 1,-1-2 0,1 0 756,1 0 0,-1 0 0,1-1-131,0-5 0,1-1 0,-1 2 131,1 7 0,1 2 0,0-4 0,-1 1 0,2-3-180,-1 9 0,2-4-1484,0-25 0,2-5-495,4 1-449,6-9 2608,11-43 0,10-16 0,8-13 0</inkml:trace>
  <inkml:trace contextRef="#ctx0" brushRef="#br0" timeOffset="-165438.74">9283 2062 22104,'13'-61'3778,"-4"7"-3238,-5 11 179,-2 11-89,-2 8-90,0 11-270,2 11-270,2 17 0,6 13 0,5 16 0,5 9 0,6 4-258,6-1 258,7-8 0,6-10 0,2-12 0,0-14 0,12-21-2,-13-19 2,-5-8 0,-23-8 0,-14 13 0,-4 3 0,-4 10 0,-2 8 258,-6 23-258,-4 26 0,5-5 0,0 6-552,-2 10 1,-1 7 551,3-11 0,-1 5 0,0 2 0,0-3-467,-1 5 0,1-2 1,-1 4 466,1-5 0,0 3 0,0 3 0,0-2 0,2-4-660,-1 11 0,1-5 1,1 0-241,-1-3 1,1-1-1,3-6 900,4 1 0,8-14 0,14-21 0,14-23 0</inkml:trace>
  <inkml:trace contextRef="#ctx0" brushRef="#br0" timeOffset="-165048.74">10310 1981 25702,'0'-52'2069,"-5"11"-1259,-9 32-810,-4 30 0,-6 40-1378,13-16 1,0 5 1377,0 8 0,1 4 0,3-17 0,1 1 0,-1 1 0,1-2 0,1 0 0,0 3 0,2 1 0,1 5 0,0-1 0,0-5 251,-1 18 0,1-6-251,4 11 0,-4-24 0,-3-47 0,0-27 0,3-17-1323,-4-7 0,0-5 1323,2 12 0,0-3 0,1-2 0,1-4 0,0-2 0,0 0-258,0-3 1,0-1-1,2-3 258,2 4 0,0-4 0,1 0 0,1 5 0,-1-1 0,0 4 0,6-2 0,8-2 0,5-5 0,4 5 0,5 14 0,16 14 0,5 13 0,12-10 0,-3 16 0,-10 38 0,-10 15 0,-17-3 0,-7 4-352,-5 2 0,-4 2 352,-6 1 0,-4 0 0,-4-2 0,-7 0-623,-13 12 1,-6-2 622,8-18 0,-3-2-258,-18 12 1,-2-8-1632,-3-14-269,-5-12 164,36-37 1994,19-18 0,23-15 0,-6 24 0,-1 0 0</inkml:trace>
  <inkml:trace contextRef="#ctx0" brushRef="#br0" timeOffset="-164550.74">10684 1808 23094,'29'-16'3238,"-3"6"-2518,-4 6 359,6 29-809,13 10-180,3 11-135,-3-23 0,4-4-465,15-3 510,-18-15 0,0-5 0,13-14 180,-8-20-135,-27 3 0,-5-4-45,-2-21 0,-11 20 0,-5 1 0,-18-6 0,-7 14 103,-7 20-103,-3 26 0,-3 29 0,22-12 0,3 5-309,-1 5 0,3 3 309,4 4 0,2 1-1075,3 0 0,2 0 1075,3-2 0,4-2 0,1-5 0,4-1 17,7 2 1,2-4-18,11 7 0,25-27 0,-20-41 0,-3-23 0,-1-9-94,-9 13 0,-2-1 94,-1 3 0,1-4 0,-1 3 0,4-3 0,1 3 0,0 1 0,4 2 0,14-1 0,4 5 0,-10 11 0,2 6 0,27 9 0,0 11 0,-26 11 0,-3 6-457,11 13 1,-5 7 456,-17 1 0,-7 2 0,-1 5 0,-6 1-449,-4 3 0,-5 1 449,-4-1 0,-5 0-233,-5-7 0,-5 1 0,-1-3 233,-1 3 0,-3-2-45,-8 10 1,-2-6 44,-8-4 2181,7-14-2181,7-24 1347,12-17-1347,12-22 0,15-20-900,-1 19 1,2-1-701,4-7 0,3 0 116,3-6 0,3-1 1484,2 1 0,2 1 0,5 1 0,1 2 0,3 4 0,0 0 0</inkml:trace>
  <inkml:trace contextRef="#ctx0" brushRef="#br0" timeOffset="-164171.74">14071 1727 26242,'-3'-38'779,"0"-1"1,-2 3 0,-2 1-6441,-16-26 5661,-11 10 346,1 30 0,-4 6-346,-21 6 407,17 14 1,2 9-408,11 9 0,5 10 0,4 8 0,3 8 0,3-1-1008,-2 10 0,5 2 1008,4-4 0,2 3 0,5-4 0,7 3 0,7-4 698,3-3 0,5-5-698,2-5 0,5-5 118,1-8 0,3-6-118,0-7 0,1-6 0,1-7 0,-1-9 0,11-22 0,-5-14 0,-17 3 0,-5-7 0,-1 0-164,1 0 0,0-1 0,-6-2 164,-5-5 0,-4-2 0,-5 4 0,-5-4 0,-4 4 0,-3 5 0,-3 2 0,-2 7 0,-6 4 1177,-13 1 1,-3 6-1178,10 12 0,-1 4-1080,-16 0 1,2 8-630,7 15 679,11 9-1399,41 3 2429,25 0 0,24-9 0,-26-10 0,0 1 0</inkml:trace>
  <inkml:trace contextRef="#ctx0" brushRef="#br0" timeOffset="-163935.74">15078 949 20992,'22'-53'1043,"0"0"0,0 0 1,-3 1-1,-2 0 1,-2 0-655,-4 2 1,-2 0 0,-3 2-2643,-1-18 0,-6 2 2253,-5 9 0,-5 3 0,-1 9 0,-8 7 515,-14 14 0,-4 11-515,-24 29 0,18 18 0,4 13-147,18-7 0,4 6 0,3 2 147,-3 9 0,4 2 0,0 8 0,7-17 0,0 6 0,1 2 0,1 2 0,1-1 0,-1-4-310,1 1 1,-1-3-1,2 0 1,0 1 0,1 6 309,2-5 0,0 4 0,1 4 0,0 1 0,1 0 0,-1-1 0,1-4 0,0-5 0,1 3 0,-1-6 0,1-1 0,1 0 0,0 5 0,1 6 0,2 5 0,0 2 0,1-1 0,-1-5 0,-1-7 0,2 7 0,-1-9 0,0 2-120,1 9 0,1 0 0,-2-8-960,-2-15 1,-3-7 150,-4 13 929,-8-34 0,-11-31 0,-4-18 0</inkml:trace>
  <inkml:trace contextRef="#ctx0" brushRef="#br0" timeOffset="-163806.74">14562 2001 25946,'-25'-56'503,"0"0"1,0 0 0,2 6-1,2 1 1,3 5-504,6 8 0,5 4 0,5-23 0,28 11 0,25 6-663,-14 23 1,6 2-298,5 2 1,7 1 0,-2 2-1253,9-2 0,2 3 2212,-8 1 0,2 1 0,-4 1 0,1 1 0,-4 2 0,-2 1 0,1 0 0</inkml:trace>
  <inkml:trace contextRef="#ctx0" brushRef="#br0" timeOffset="-163233.74">19553 1315 19242,'-13'-23'4317,"-4"-6"-2225,5 9-2092,0 0 869,5 13-869,3 5 473,-6 13-473,-3 14 0,-5 24 0,8-15 0,-2 5-3,-2 9 1,-1 5-1,1-1 3,2-9 0,1-1 0,0 3 0,-4 14 0,-1 4 0,0-1 0,0-5 0,1-1 0,1-3 0,-1 5 0,-1 0-420,2-9 1,-1 2-1,2-7-1379,-4 11-360,-1-9-269,7-46-7403,0-30 9490,4-33 1,4 16 0,1-3-1,2-9 1,0-1 0</inkml:trace>
  <inkml:trace contextRef="#ctx0" brushRef="#br0" timeOffset="-162930.74">19167 1574 20077,'9'-54'548,"0"-1"1,0 0 0,0 0-1,1 0 1,-1 0 0,2-8-1,0-3 1,1 3 0,-2 8 0,-2 10 828,3-16-1377,10 10 515,1 53-515,15 34 0,-12-4 0,1 5-1420,4 10 0,1 5 1420,-8-11 0,0 3 0,0 0 0,1 6 0,-1 1 0,0 1-566,1 5 1,-1 1 0,1 1 565,-2 1 0,1 0 0,-1 1-228,-1-2 1,0 0-1,0 1 228,-3-7 0,2 2 0,-1 0 0,-1-2-431,2 6 1,-1-1 0,0-2 430,0-4 0,-1-1 0,-2-6 0,0 1 0,-1-18 1291,-1-30-1291,-3-39 0,-4-17 649,-1 4 0,-1-4-649,1-2 0,-1-6 0,0 1-371,-2 7 1,0 1 0,1 0 370,-1-2 0,0-1 0,1 1 0,0 1 0,0 0 0,0 1 462,0 3 1,0 2 0,0-3-463,3-9 0,0-2 0,0 4 0,1-3 0,-1 3 0,0 12 0,0-1 0,0 7-855,-1 7 1,0 5-1305,5-19-629,0 18 2788,0 18 0,1 22 0,0 10 0</inkml:trace>
  <inkml:trace contextRef="#ctx0" brushRef="#br0" timeOffset="-162348.74">21810 833 18243,'-3'-39'569,"-1"1"1,0 2 0,-1 1-77,-3 0 0,-2 1 137,-12-24 1058,-8 7-1328,-11 10-90,-12 13-91,-10 13 114,29 16 0,-1 7-293,-2 3 0,1 6 0,-1 9 0,2 4 0,1 3 0,3 4 0,7 0 0,2 5 0,2-2 547,0 6 1,4 0-548,-1 13 0,8-1 0,11-19 0,6-4 0,4-1 0,4-2 0,5-2 0,5-1 0,5-2 0,3-1 0,3-3 0,2-1 0,2-1 0,1-1 0,0 0 0,0 0 0,-1 0 0,-1 1 0,-3 1 0,-2 4 0,-4 2 0,-3 4 0,-6 5 0,-5 2 0,-5 6 0,-5 3 0,-8 5 0,-7 2 290,-5 3 1,-7 0-291,-7 0 0,-5-1-1194,-6-3 1,-4-4 1193,0-5 0,-4-6 0,1-5 0,-3-7-466,3-8 1,0-6 465,2-8 0,1-6 12,4-9 1,2-5-13,4-6 0,4-5 0,4-4 0,5-3 0,3-2 0,4 0 0,5-2 0,5 1 0,3 2 0,4 1 570,22-26-570,4 28 0,9 8-133,20 18 1,3 11-947,-14-6 0,0 6-283,10 20 1,-11 11 1361,-29-8 0,-9 3 0,-2 5 0,-4 2 0,-3 1 0,-1-1 0</inkml:trace>
  <inkml:trace contextRef="#ctx0" brushRef="#br0" timeOffset="-160069.74">8097 121 21655,'0'-49'2338,"0"4"-1798,-4 17-93</inkml:trace>
  <inkml:trace contextRef="#ctx0" brushRef="#br0" timeOffset="-160069.74">8602-1 22551,'-55'18'0,"-5"0"0,16-4 0,1 0 0,-3 1 0,-5 1 0,-5 1 0,0 1 0,4 0 0,-1 1 0,3 1 0,0-1 192,-1-1 0,1 1 0,3 0-192,-14 8 0,7-1 0,20-9 0,3-1 784,-20 19-784,9-3 1248,11 3-1248,9-2 0,12 27 0,4-11-1384,7-13 0,2 1-1854,7 22 3238,-3-26 0,2 0 0,5 2 0,0 1 0,2 1 0,-1 0 0</inkml:trace>
  <inkml:trace contextRef="#ctx0" brushRef="#br0" timeOffset="-160069.74">7934-1 27755,'-15'19'-181,"-11"19"181,-6 10 0,1 3-561,7-12 1,0 2-1,0 1 561,-1 4 0,-1 2 0,0 4 0,5-7 0,-2 4 0,0 3 0,1-1 0,1-2 0,0 1 0,0-2 0,2 1 0,-2 3 0,1 0 0,-1 3 0,0 2 0,2-2 0,1-2-626,2-2 1,2-3 0,1 0 0,1 1 625,0 1 0,0 0 0,1 0 0,1 0 0,-1 16 0,2-1 0,1 1-558,1-1 0,1 0 1,3 0 557,2-3 0,1 0 0,3 0-113,0-2 1,2-1 0,1 0 112,2-3 0,2 0 0,0-1 0,2-1 0,1 0 0,1-2 0,2-2 0,1 0 0,1-2 0,0-1 0,2 0 0,1-1 0,1-3 0,1-1 0,1 0 0,1-3 0,0 0 0,2-1 0,0 0 0,2-2 0,0-1 0,2-1 0,0 0 0,1-2 0,1 0 0,0-1 0,2 0 0,1-3 0,0-1 0,2-1 0,0 0 0,2-2 0,0 0 0,0-2 0,2-1 0,0-1-185,1-1 0,1-1 0,0-1 185,0-1 0,0 0 0,3 0 0,1-3 0,4 0 0,1-1 0,-3-1 248,2 2 1,-2-1 0,6-1-249,-4-2 0,6 1 0,3-1 0,-2-1 0,-6 0 0,6 0 0,-4-1 0,5 0 63,-1-1 1,5 0-1,3 1 1,-2-1-1,-5 0-63,5 0 0,-5-1 0,5 1 0,-5-2 0,6 0 0,2 0 0,-1 0 0,-3-1-67,1 1 0,-2-1 1,-1 0-1,0 0 67,0-1 0,0-1 0,0 0 0,1 0 112,-8 1 1,2-1 0,-1 0 0,0 0-1,-2-1-112,3-1 0,-2 0 0,-1 0 0,1-1 0,-1 1 0,0-1 0,0 0 0,2-1 0,-3 0 0,2-2 0,1 0 0,-2 0 0,-5-1 0,6-1 0,-5 0 0,5-1-43,-3-1 1,4-1-1,3 0 1,0-1 0,-2 0 42,7-1 0,-2 0 0,0-1 0,0 0 0,1 0 0,0 0 0,-1-1 0,0 1-82,0 0 1,-1 0 0,-1 0 0,-4 1 81,-2-1 0,-2 2 0,-2-1 0,1 1 0,-1 0 0,-1 0 29,-1 0 0,0 1 0,-1 0-29,-1 1 0,0-1 0,-1 2-166,0 0 0,-1 0 1,1 0 165,1 1 0,0-1 0,0 1 0,0 0 0,1 0 0,0 0-4,2 1 0,0 0 0,1 0 4,1 0 0,1 1 0,-1-1 0,3 1 0,0 0 0,1 0 0,0 0 0,1 0 0,3-1 0,3 1 0,4 0 0,2 0 0,0 1 0,-12 0 0,1 0 0,0 0 0,2 1 0,1-1 0,0 0 0,3 0 0,1 0 0,0 0 0,-1 1 0,-3-1 0,0 1 0,-2 0 0,-2 1 0,1-1 0,2 1 0,-2 0 0,3-1 0,1 1 0,-2 0 0,-2 1 0,-4-1-95,1 1 0,-4-1 0,-2 1 0,3 0 95,14-1 0,3 0 0,0 0 0,-5 1 191,1-1 1,-5 0-1,1 0-191,1-1 0,0 0 0,0-1-64,0 2 1,0-1 0,-1 0 63,2 0 0,-1 0 0,1-1 0,0 1 0,0 0 0,1-1 0,0 1 0,0-1 0,0 1 0,0 0 0,1-1 0,0 1 0,-1-1 0,0 1 0,0 0 0,0-1 0,0 1 0,-1-1 0,0 1 0,0 0 0,-1-1 222,0 1 1,0 0 0,0-1-223,-1 0 0,1 0 0,-1 0 0,-1 0 0,1-1 0,-1 1-34,1-1 0,1 0 1,-1-1 33,0 1 0,0 0 0,1 0 0,0 0 0,2 0 0,-1 0 0,1-1 0,1 0 1,0 0-1,1 1 0,1-1 0,0-1 0,-15 2 0,0-1 0,0 1 0,1-1 0,-1 0 0,-1 0 0,2 1 0,2-1 0,3 0 0,2-1 0,2 1 0,2-1 0,1 0 0,-2 0 0,4 0 0,0-1 0,1 0 0,-1 1 0,-2-1 0,2 1 0,-1 0 0,-1 1 0,0-1 0,1 0 6,-7 0 1,2 0 0,1-1-1,-3 1 1,-3 0 0,-5 0-7,9-1 0,-7 1 0,0-1 0,-1-1 0,-1 0 0,3-1-72,-1-1 0,2-1 0,1-1 1,-3 1 71,2-3 0,-2 1 0,2-2-131,-3 1 0,2-2 1,-1 0-1,-3-1 131,0-1 0,-3 0 0,-1-1 0,-1-1 0,0-1 0,1-1 36,-2-2 1,1-2 0,1 0 0,-4 1-37,-1-1 0,-2 1 0,2-4 194,1-3 1,3-4-1,-1 0 1,-6 2-195,2-8 0,-4 0 0,-7 6 0,-1-1 0,-3 0 0,-2-6 0,-4-1 0,-1 0 0,-3-2 0,-1-1 0,-2 0 0,-2 0 0,-2-1 0,-2 0 0,-1-1 0,-2 1 0,-1-1-208,-3 0 0,-3 1 208,0-2 0,-3 1 0,-3 1 0,-2 0 529,-2 0 0,-2 0-529,-2 1 0,-3-1 0,-3 3 0,-3-3 0,0 2 0,-6-7 0,-5-2-47,5 11 1,-5-4-1,-1 0 1,2 5 46,2 6 0,2 3 0,-2 0 0,0 0 0,-2-1 0,-1 0 0,1 4 0,-4 0 0,2 3 0,-2 1 0,-2-2 0,-1 1 0,0 1-72,-3 1 1,0 0 0,-1 0 71,-1 0 0,-1 1 0,0 1 0,-1-1 0,43 22 0</inkml:trace>
  <inkml:trace contextRef="#ctx0" brushRef="#br1" timeOffset="82851.27">10046 12394 23903,'-50'-13'3328,"-1"3"-2653,16 6 0,1 1-675,-14-5 0,-13 0 0,36 0 0,6-3 0,39-7 0,11-3 0,1 6 0,4 0 0,1-2 0,5-1-1415,11-2 1,8-1 0,-1 0 1414,-7 4 0,-1 0 0,5 0 0,0 0 0,5 0 0,2 1 0,-2 2-354,-7 3 1,0 1 0,0 1 0,1 1 353,4 0 0,1 1 0,1 0 0,1 1 0,-10 1 0,1 1 0,0 1 0,1 0 0,-1 0-304,3 0 0,-1 1 1,1 0-1,1 1 1,-1-1 303,2 1 0,-1 0 0,1 1 0,1 0 0,-1 0-204,0 1 1,0 0 0,0 0 0,0 1 0,0 0 203,-1 0 0,1-1 0,0 1 0,-1 1 0,0 0 38,-2 0 0,-1 0 0,1 1 0,0 0 0,3 0-38,2 0 0,3 0 0,1 1 0,0 0 0,-1 0 0,-4-1 0,-2 0 0,-2-1 0,-2 1 0,2-1 0,1 0 0,0 0 0,3 1 0,2-1 0,-2 0 0,-1-1 0,-4 0 101,6 0 0,-5 0 0,0-1 1,5-1-102,-8-2 0,4-1 0,1-1 0,1 0 0,-1 0 0,-4 0 45,13 0 0,-3-1 0,-1 0 1,3-2-46,-11 2 0,2-2 0,1 0 0,0-1 0,-2 1 0,-3-1 0,7-2 0,-3 0 0,-2 0 0,0-1 0,1 0 0,-2 0 0,1-1 0,0 1 0,-2-1 0,1 0 0,-1 0 0,0-1-52,-2 1 0,1-1 0,-1 0 0,0 0 52,-1 1 0,0-1 0,-1 0 0,1 0 0,13-4 0,0 0 0,4-2 0,-17 5 0,3-2 0,2 0 0,-2-1 0,-2 2 0,-1-1 0,-3 2 0,2-2 0,5 0 0,-3 0 0,6-1 0,3-1 0,2 0 0,0 0 0,-2 1 0,-5 2 0,5-1 0,-4 2 0,-1 1 0,0 0 0,3-1 0,-3 0 0,3-1 0,1 1 0,-1 0 0,-2 0 0,-2 3 43,9-2 0,-2 2 1,-2 2-1,-4 1-43,0 0 0,-4 2 0,4-1 0,-1 1 0,4 0 0,0-1 0,-3 2 0,2 0 0,-3 0 0,2 0 105,-3 0 1,2 0-1,-1 0 1,-3 1-106,-3 1 0,-4 2 0,0-1 0,21 0 0,0 0 0,-3 2 0,0 0 0,-4 0 0,0 0 0,-1-1 0,1 0 0,-4-1 0,4-1 280,-4-2 0,4 0 0,-3 0-280,11-2 0,-1 0 0,-10 1 0,3-1 0,3-2 0,1-3 0,3-3 0,0-1 0,-4 2 0,-5 1 0,-3 1 0,6-2 119,-8 2 1,4-3-1,4 0 1,1-1-1,-2 1 1,-4 2-120,7 0 0,-3 0 0,-1 2 0,1-1 0,0 0 0,-1 0 0,1 0 0,2 2 0,-3 2 0,2 0 0,0 1 0,-1 2 0,-5 0 0,5 0 0,-5 3 0,7 0 0,-3 0 0,6 1 0,3 1 0,-2 0 0,-6 0 0,9 2 0,-6 1 0,3 1 0,-1-1 0,4 1 0,-1 0 0,-3 0 0,1 1 0,-4-1 0,1 0 0,1-1 0,-1-1 0,1 1 0,-1 0 0,-1 1 0,0-2 0,-2-1 0,1-1 0,-2 0-327,-1 2 0,-1-1 0,-1 1 327,-2-2 0,0 0 0,-2 0 0,-1 0 0,-1 0 0,-1 0 0,20 0 0,-1 0 223,-6-2 1,3-1-224,-7-1 0,2-2 0,-2-1 0,9-1 0,0-1 0,-8 0 1,1-2 0,-2 1-1,5-1 0,0-1 0,-3 1 0,4-2 0,-3 1 0,-13 2 0,-2 1 0,4-1 0,8-1 0,6-1 0,-1 0 0,-6 2 0,-8 0 0,-4 1 0,3 0 0,8-2 0,5 0 0,0 0 0,-5 0 0,-9 2 0,-3 1 0,4 0 0,7 0 0,6-1 0,0 1 0,-6 1 0,-7 3 0,-3 0 0,1 1 0,13-1 0,3 1 0,-5 1 0,4 2 0,0 0 0,-4 0 0,3-1 0,-3 0 0,10-1 0,2-1 0,-12-1 0,6 0 0,0-1 0,-6 1 65,-5 0 0,-4 0 0,3-1-65,15-2 0,2 0 0,-2 0 0,-16 3 0,-2 1 0,0-1 0,1 0 0,0-1 0,3 2 0,0 1 0,3 0 0,1 1 0,-3 0 0,3-1 0,-2 1 0,2 0 0,-3 0 0,2 1 0,0 0 0,-3 1 0,-1-1 0,-3 0 0,1 0 0,1 0 0,1 0 0,0 0 0,0 0 0,1 0 0,-1 0 0,0 0 0,0 0 0,6 0 0,-2 0 0,7 0 0,3 0 0,-2 0 0,-5 0 0,6 0 0,-4-1 0,11 2 0,-19-1 0,7 0 0,5 1 0,4 0 0,2 0 0,-1-1 0,-2 1 0,-4-1 0,-6 0 38,8-1 1,-7 0-1,-3 0 1,2-1 0,4 1-39,-1 1 0,4 0 0,3 0 0,0 0 0,-2 0 0,-3 0 0,-6-1 0,7-2 0,-6 0 0,-3 0 0,-3-1 0,2 1 0,-3-1 0,-1 1 0,0 0 0,-1 1 0,0-1-74,-1 1 0,-1 1 0,1-1 74,19 1 0,-1 0 0,0 1 0,0 0 0,0 0 0,0 0 0,0 0 0,0 0 0,-2 0 0,0 0 0,-2 0 0,2 0 0,-10 0 0,2 0 0,-2 0 0,5-1 0,-1 0 0,13 1 0,-4-1 0,-27-2 0,-4-1 0,19-4-1593,-19-9 1593,-25-11 0,-29-8 0,-18-7 0</inkml:trace>
  <inkml:trace contextRef="#ctx0" brushRef="#br1" timeOffset="84714.27">10927 7465 22194,'-28'0'2069,"1"0"-1529,5 0 269,4-3 181,4-2-91,7 0-89,2-3-540,5 3-270,0 2 0,0-1 0,1 1 0,4-2 0,4 2 0,10-1 0,9-2 0,13-4 0,15-3-290,-22 6 0,3-1 290,8 0 0,3 1 0,7-2 0,2 0 0,-14 3 0,1-1 0,5 0-583,9-1 0,5-1 0,3 0 0,-3 1 583,-10 1 0,-3 1 0,3-1 0,8 1 0,-11 0 0,6 0 0,4 0 0,4-1 0,1 0 0,1 0 0,-1 1 0,-2 0 0,-3 0-347,5 0 0,-1 1 0,-2-1 1,0 1-1,0 0 0,1 0 0,2 0 347,-7 0 0,2 0 0,1 0 0,0-1 0,1 1 0,0 0 0,-2 0 0,-1 0 0,-2 0-232,4 0 0,-2 1 0,-1 0 0,-1 0 1,-1 0-1,1 0 0,0 0 232,8-1 0,-1 1 0,1-1 0,-1 1 0,1-1 0,-1 1-137,-7 1 1,0-1 0,1 1 0,-1-1-1,1 1 1,-1 0 0,0-1 136,9-1 0,1 1 0,0-1 0,-1 0 0,0 0 0,-1 1-46,-3 0 0,0 0 0,0 0 0,-1 0 1,-2 1-1,-2-1 46,10 0 0,-4-1 0,0 1 0,0 0 16,2 0 1,1 0 0,0 0 0,1 0-17,-14 1 0,1-1 0,1 1 0,-1-1 0,0 1 0,1 0 0,0-1 0,0 1 0,-1 0 0,1 0 0,0 0 0,-1-1 0,0 0 0,0 1 0,0 0 0,12-1 0,0 0 0,-1 1 0,0 1 0,-3-1 0,0 1 0,-1 0 0,0 1 0,-3-1 0,-1 1 0,-1 0 0,0 0 94,-3 1 0,0 0 1,-1 0-1,-1 0-94,15 0 0,-1 0 0,-1 0 0,-2 0 0,-1 0 0,0 0 0,-1 1 0,0 1 0,-1 0 0,-1-2 0,1 0 0,-1 1-27,-1 0 1,1 1 0,-1-1 26,0 0 0,1-2 0,-1 1 54,2 0 1,0 0 0,0 0-55,0 0 0,1 0 0,0 0 0,1 0 0,0-1 0,0 0 0,-1 0 0,0 1 0,1-2 0,-3 0 0,1 0 0,2-1 0,-3 0 0,3 0 0,2 0 0,2-1-31,-3 0 0,3 0 0,0-1 0,1 0 0,-4 1 31,6-1 0,-2 1 0,-1 0 0,1-1 0,-9 1 0,3 0 0,-1-1 0,-2 1 0,-7 0 0,0 0 0,-5 1 0,0 0 0,1 0 0,0 0 0,0 1 0,-1 0 0,0 0 0,1 1 0,0 0 0,0 0 0,0 0 0,0 1 0,0 0 0,0 0 0,0 0 0,-1 0 0,4 0 58,0 0 1,4 0 0,0 0 0,-3 0-59,3 2 0,-1-1 0,3 1 0,-4 0 0,6 0 0,1 0 0,-2 0 0,-5 0 0,3 0 0,-4 0 0,4 1 0,9 0 0,6 1 0,0 0 0,-7-1 0,-11-3 0,-4 0 0,2 1 0,13 0 0,2 1 0,-5-1 0,3-3 0,-4 0 0,-1-1 0,1 0 0,-5-2 0,3-2 0,-2 0 439,6 0 1,0-1-440,3-2 0,4-1 0,-7 1 0,-8 2 0,-1-1 0,0-3 0,5-1 0,-4 0 487,12-5 0,-2-1-487,0 0 0,2 0 0,-11 3 0,1-1 0,-3 2 783,-2 3 1,2 1-784,7-2 0,7 0 0,-5 1 0,-1 3 0,-1 1-297,-6 0 0,3-1 1,-3 1 296,7 0 0,-2-1 0,1-1 0,1 0-748,0-2 1,0 0 747,0 0 0,0-1 51,-1 0 1,0 1-52,-1-1 0,0 0 0,-2 1 0,-1-1 0,-1 0 0,2 0 0,-7 3 0,3-2 0,-2 2 0,10-1 0,-1 0 0,-9 1 0,2 1 0,-2 1 0,5 0 0,-3 1 0,3-1 0,0 1 0,-1 0 0,3 1 0,-3-1 0,4 0 0,1-1 0,3 0 0,2 1 0,-1-2-327,0 1 1,0-1 0,0 0 326,-3 0 0,0 0 0,-4 0 0,6-2 0,-4 1 468,1 0 0,0 0-468,-1 0 0,2 0 0,-7 2 0,4 0 0,-2 1 0,8-1 0,0 0 0,-9 2 0,2 1 0,-3 1 0,4 0 0,-2 1 0,2 0 0,1 1 0,2-1 0,0 1 0,3-2 0,0 0-25,3 0 0,0 0 25,1 1 0,0-2 0,-21 2 0,-1 0 0,1 0-3,21-1 0,0 0 3,-3 0 0,2 0 0,-9 1 0,2 1 0,-3 0 0,7 0 0,0 1 0,-12 0 0,3 0 0,-4 1 0,1 0 0,1 0 0,-2-2 0,3-1 0,-1 1 0,9 0 0,5-2 0,-12-2 0,8-1 0,3-1 0,-2 1 0,-6 0 0,1 0 0,-5 1 0,4-2 190,-6 1 1,5-1 0,2 0-1,-3 0 1,-5 1-191,2 0 0,-5 0 0,-1 1 0,3-1 0,-1 0 0,1 0 0,-2 1 0,0-1 0,0 0-369,-2 0 1,0 0-1,0 1 369,19-4 0,3-1 0,-6 2 0,2-2 0,-2 2 266,-14 2 0,-2 0 0,2 1-266,13-3 0,2-1 0,-5 2 0,2 0 0,-4 1 0,-1 0 0,-1 1 118,-2-1 0,-2-1-118,-2 2 0,-1-1 0,-3 0 0,0-1 0,-3 0 0,0 1 0,-4-1 0,2 0 432,18-4 0,0-2-432,-17 3 0,-1-1 0,13-3 0,-4 0 0,-13 0 514,-40-2 0,-35 9 1,6 1-1,1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4:03:09.442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12121 3404 20359,'-33'30'2338,"0"0"1,-1-1 0,-14 9-1976,7 0 0,14-15-363,42-41 0,11-7 0,7-6 0,2-3 0,3-5 0,0 1-518,-1 2 0,1 0 1,0-2 517,5-4 0,0-1 0,-1 4 0,2-1 0,-1 3 0,8-8 0,-1 3 24,-15 16 1,-2 1-25,2-4 0,-1 3 201,3 6-201,-16 14 0,0 18 0,-13 26 0,-1 13 0,0 15 0,-1-4 0,-1-17 0,-2-3 0,1 5-701,0 9 1,2 7 0,-1 0-1,-1-5 701,-2-5 0,-1-3 0,0 0 0,0 1 0,-1 1 0,0 0 0,1 0 0,-1 0 0,-1-1 165,1-2 1,0-1 0,0 0-166,0-2 0,0-2 0,0 4 0,0 14 0,0 4 0,0-7 0,0-5 0,0-3 103,1-4 1,-1 2-1,-1-8-103,-2 6 0,2-17-1169,-3-12 952,4-24-2302,0-6 2663,4-5 0,0 9 0,5 1 1</inkml:trace>
  <inkml:trace contextRef="#ctx0" brushRef="#br0" timeOffset="694">12162 5010 23903,'-47'0'2159,"2"0"-1169,-6 0-631,17 0 91,-1 0-450,25 0 180,10 0 360,63 9-540,-1-7-1101,-2 3 1,4-1 1100,-6-3 0,0-2 0,6 0 0,5-2-380,-21 1 1,4-1 0,1 0 0,-4 1 379,0-2 0,-2 0 0,3 0-223,3 1 1,3-1-1,-1 0 1,-7 1 222,0-1 0,-4 0-32,14 0 1,-5 0 31,-13 2 0,-2-3 0,-24 4 1524,-4-3-1524,-2 3 1650,0-3-1650,0 3 1381,4-1-1381,-1 0 116,-1-1-116,-7 0-90,-8 1 90,-14 2 0,-5 0 0,-8 0 0</inkml:trace>
  <inkml:trace contextRef="#ctx0" brushRef="#br0" timeOffset="57957">14188 3516 23903,'0'-39'4678,"0"-6"-4678,-14 11 0,-1 13 0,-16 37 0,0 24 0,12-10 0,0 4-742,-3 10 1,1 5 741,-1 8 0,1 4-890,6-16 1,1 2 0,2 1 889,1 2 0,2 1 0,2 3 0,4 0 0,2 4 0,2 0 0,2-4-260,2 2 1,2-3 0,3 1 259,0-5 0,1 3 0,3-3 0,8-7 0,17-2 0,10-7 0,0-7 0,11-1 0,5-10 0,-5-7 0,4-5 0,0-12 0,-13-13 0,1-10 0,-3-4 0,-2 1 0,2-2 0,-4-2 0,-2-7 0,-8 1 0,1-8 0,-2-3 0,-4 1 0,-6 4 0,-4-4 0,-8 3 0,-6-4 0,-8-5 0,-6-7 0,-5 3 0,-5 8 0,-2 13 0,-6 6 0,-6 1 0,-9 0 0,-7 1 0,-3 3 0,3 7 0,-13 2 0,-2 9-330,1 8 0,-6 5 1,10 5-849,12 4 1,7 9 1177,-4 15 0,13 6 0,30 16 0,13-16 0,1 0 0</inkml:trace>
  <inkml:trace contextRef="#ctx0" brushRef="#br0" timeOffset="58266">16365 3038 28581,'17'-47'0,"1"0"0,-1 3 0,-2 1 0,-3 5 0,-1 2 0,-1-4 0,1 15 0,2 37 0,-7 30 0,-7 19 0,-1-9 0,-2 8 0,-1 3 0,0-1-842,0 0 1,0 0 0,-1 0-1,0 1 842,-1-7 0,0 2 0,0 0 0,-1-1 0,1-3 0,-1 0 0,1-3 0,0-1 0,0 1 0,0-1 0,0 0 0,1 1 0,-1 4-300,2 3 1,-1 5 0,1 4 0,-1-1 0,2-3 0,-1-7 299,0 9 0,1-7 0,0 5 0,1-3 0,-1 9 0,0-1 0,2-6 0,3-17 0,5 6 0,6-14-720,4-44-1169,3-23-899,1-22 2788,-9 17 0,-2-3 0,-1-2 0,-1 0 0,0-5 0,0 1 0</inkml:trace>
  <inkml:trace contextRef="#ctx0" brushRef="#br0" timeOffset="59315">12288 8156 22554,'-25'5'4677,"8"0"-3957,-6-5-90,16 0-630,2-5 0,12-7 0,25-34 0,9-2-673,-10 12 1,3 0 672,-3 5 0,0 1 0,1 2 0,1-1 0,8-6 0,-1 2 0,-11 12 0,-2 1 0,5-6 0,-2 7 0,9 17 0,-3 52 0,-15 6 0,-5 10-447,-7-22 0,-1 2 1,-2 2 446,0 8 0,-2 3 0,-1 1 0,-1 4 0,-1 2 0,-2-3 0,-1-13 0,-1-3 0,1 1 0,0 12 0,1 3 0,-3-3-835,-4-7 1,-2-2 0,1-2-66,-1 7 1,-1 0 753,-3-2 1,-2 3 0,0-5-1,1-6 1,0-2 0,-5 9 0,-1 1-1</inkml:trace>
  <inkml:trace contextRef="#ctx0" brushRef="#br0" timeOffset="59465">12349 9441 26602,'-39'-31'1979,"15"-5"-1979,33 14-360,23 1 0,19 0 0,-3 2-540,3-1 1,3 0-802,-6 3 1,5-2 0,1 0 0,-4 1 1700,-1-1 0,-3 1 0,0-1 0,2-2 0,0 0 0,0-1 0,0-1 0,0 0 0,0 0 0</inkml:trace>
  <inkml:trace contextRef="#ctx0" brushRef="#br0" timeOffset="59790">14123 7922 25792,'-20'-41'2789,"3"-17"-2789,28 24 0,8 0 0,-2 1 0,4 1-1567,20-4 0,6 4 1567,-5 8 0,0 2 0,1 1 0,2 1-37,8-2 0,-1 2 37,-16 9 0,-2 1 0,5-2 0,-3 6 0,-5 22 0,-11 13 0,-10 29 0,-7-21 0,-3 3 0,-1 6 0,-3 7 0,0-3 0,-2 6 0,0 4 0,-1-1 0,0-1 0,-1 1 0,0 0 0,0 2-96,2-7 1,0 1 0,-1 1 0,2-1 0,-1-3-130,0 4 0,1-1 0,-1-3 0,2-6-810,0 8 1,1-7-360,1-9 0,0-3 1394,-8 5 0,-3-4 0,-1-3 0</inkml:trace>
  <inkml:trace contextRef="#ctx0" brushRef="#br0" timeOffset="59919">14282 9147 24623,'-45'18'3598,"-1"-3"-3328,23-7-180,4-4-90,33-6 0,16-5-840,16-8 1,14-7-1,-3 1-2455,2-3 0,1-2 3295,-9 4 0,5-2 0,0-1 0,-6 1 0,-6-1 0,-4 1 0,0-1 0,0-2 0,0 1 0,-1 0 0</inkml:trace>
  <inkml:trace contextRef="#ctx0" brushRef="#br0" timeOffset="60211">15841 7546 24263,'10'-62'2968,"0"4"-2608,-2 10 180,6 0-180,4 5-270,16-8-300,-12 26 0,5-1 210,21-11 0,4 2-396,-12 10 1,0 2 395,13-7 0,0 7 0,-14 14 0,-3 6 289,11 14-289,-2 31 0,-36-3 0,-6 8 0,-1 0-788,-2 16 1,-2 2 787,0-2 0,-2 5 0,-1-3 0,0-12 0,-2-2 0,-1 3 0,-1 0 0,-1 5 0,0-1 0,0-3 0,0 1 0,0-3 0,0 3-225,0-6 0,0 2 0,0 0 0,-1-2-1588,-3 6 0,0-2 1,1-4 1812,-3 7 0,0-1 0,3-13 0,-1 2 0,0-5 0,0-2 0,0 0 0</inkml:trace>
  <inkml:trace contextRef="#ctx0" brushRef="#br0" timeOffset="60350">15930 8964 26062,'-20'0'2519,"2"0"-2519,5 0 0,16-5 0,14-3 0,27-7 0,9-1 0,5 0-1173,-11 4 1,3 1 422,-7 0 1,3 0 0,-1 1 749,8 1 0,-5 3 0,7-2 0,-1 3 0</inkml:trace>
  <inkml:trace contextRef="#ctx0" brushRef="#br0" timeOffset="60789">9929 10483 23840,'-58'0'404,"0"0"1,0 0 0,8 0 0,2 0-405,-19 0 0,13 0 0,39 0 1383,34-4-1383,23-1 0,18-1 0,2 0-689,-14 1 0,0 1 0,3 0 0,4-1 689,-2 1 0,3-1 0,2 0 0,4 0 0,2 0 0,4 0-131,-11 1 0,2 1 1,3-1-1,1 1 1,3 0-1,0-1 1,2 1-1,1 0 1,1 1-1,0-1 131,-11 1 0,2 0 0,1 0 0,0 0 0,1 0 0,2 1 0,-1-1 0,1 1 0,0-1 0,1 1 0,0-1 0,-1 1 0,0-1 0,0 1-80,-2-1 1,0 0 0,0 1 0,0-1 0,0 0 0,0 1-1,0-1 1,1 0 0,-1 1 0,1-1 0,0 1 0,0-1-1,1 1 1,-1 0 0,1 1 79,-2-1 0,0 0 0,1 1 0,0 0 0,0-1 0,0 1 0,0 0 0,0 0 0,1 1 0,0-1 0,-1 0 0,1 1 0,0-1 0,0 1 0,0 0 0,0 0-64,-2 0 1,1 0 0,0 1 0,1-1 0,0 1 0,0 0 0,0-1 0,0 1 0,0 0 0,0 1 0,-1-1 0,0 0 0,-1 0 0,-1 0 0,0 0 0,-2 0 0,0 0 63,5 1 0,-1-1 0,-1 0 0,-2 1 0,0-1 0,-1 0 0,1 1 0,-1-1 0,0 1 0,1-1 0,1 1 0,1 0 0,1 0-9,-4-1 1,1 1 0,1 0 0,1 0 0,0 0 0,1 0-1,0 0 1,0 0 0,0 0 0,0 1 0,0-1 0,-1 0-1,0 0 1,-2 1 0,0-1 0,-2 0 8,10 1 0,0-1 0,-2 1 0,0 0 0,0 0 0,-2 0 0,0 0 0,0-1 0,-1 1 0,-1 0 0,0-1 0,0 0 0,4 1 0,-1-1 0,-1 0 0,0 1 0,-1-1 0,0 0 0,-1 0 0,0 0 0,-1 0 0,1-1 0,3 2 0,0-1 0,0 0 0,0 1 0,-1-1 0,-1 0 0,-1 0 0,-2-1 0,-2 1 17,14-1 0,-1 0 0,-2 0 0,-4 0 0,-5-2 0,-8 1-17,-1-2 0,-8 0 0,-2-2 490,25-3 0,-19-7-490,-41-10-809,-45-14-451,-1 18 1,-8 2 1259,-11-5 0,-5-1 0,11 7 0,-3 0 0,0-1 0,-6-1 0,0-1 0,-1 0 0</inkml:trace>
  <inkml:trace contextRef="#ctx0" brushRef="#br0" timeOffset="61314">8385 8964 25612,'-9'5'2879,"2"0"-2789,11-5-90,9-5 0,50-14 0,-20 5 0,10-3 0,2-1 0,-2 2-232,2-2 0,-2 2 0,9-3 232,-10 4 0,7-3 0,5 0 0,3-2 0,-2 2 0,-3 1 0,-5 3-45,6 0 0,-5 2 0,-1 1 0,1-1-856,-4 0 1,2-2-1,0 0 1,-4 2-1,-6 2-583,19 1 0,-30 5 1484,-48 4 0,-24 0 0,-8 0 0</inkml:trace>
  <inkml:trace contextRef="#ctx0" brushRef="#br0" timeOffset="61448">9096 8156 23272,'-14'-2'360,"16"27"471,8 8 0,4 8-1191,1 10 0,1 7 1,-1-1-631,-4-9 1,-2-1 0,1 2 929,-2 1 0,1 3 0,-1 0 1,-3-2-1,-1 5 0,-4-2 1,1 1-1,-1 2 0,-1 0 1,1 0-1</inkml:trace>
  <inkml:trace contextRef="#ctx0" brushRef="#br0" timeOffset="64316">17441 3994 23364,'0'-11'629,"0"6"-809,0 0-359,0 5-2969,0 14 3508,-4 0 0,3 21 0,-2-1 0</inkml:trace>
  <inkml:trace contextRef="#ctx0" brushRef="#br0" timeOffset="64637">17230 9004 25792,'-14'-10'2519,"-2"0"-2249,-12 4-360,11 2-1349,-2 4-1,12 0 1440,-12 7 0,2-1 0,-13 6 0</inkml:trace>
  <inkml:trace contextRef="#ctx0" brushRef="#br0" timeOffset="65833">26228 3440 24443,'9'-8'3418,"-3"12"-2698,-2 11-720,-6 21 0,-6 13 0,-8 9 0,0-9 0,-2 0 0,4-12 0,-1 1-240,-5 9 1,1-1 239,-6 7 118,1-13-118,-2-11 0,6-16 0,-1-18 0,9-21 0,10-9 0,6-5 0,2 5 0,3-1 0,7-15 0,5 0-1516,3 11 1,5 4 1515,1 2 0,5 1 0,17-6 0,4 2 0,-15 13 0,2 2 0,-1 1 0,4 0 0,-2 18 0,-2 29 0,-1 21 0,-1 6 0,-4-9 0,8-4 0,-4 4-181,-9 8 1,1 11 0,-7 3 0,-14-5 180,-20-5 0,-13-3 0,-3-2-387,5-6 1,-2-3 0,-3 2 386,1-2 0,-2 2 0,-2 0 0,-2-2 0,-3-2 0,-4-1 0,0-2 0,1-2 0,2 0 0,0-3 0,-1 0 533,-14 10 0,-3 1 0,6-8-533,14-12 0,4-4 0,-13 10 0,58-33 0,37-8 0,16-3 0,-28 7 0,0 1 0,7 1-316,6 1 0,8-1 0,4 1 0,-1 2 1,-5 0 315,-3 2 0,-4 1 0,0 2 0,3-1 0,2 1 0,3 1 0,1 0 0,-2 1 0,-3 0 0,-4 2 0,-2 0 0,-2 1 0,-1 0 0,15 3 0,-1 0 0,-2 1-90,-6-2 1,0 0 0,-3 1 89,15 4 0,-4 0-360,-10-3 0,-5 1-541,-10-1 1,-5 0-2158,12 10 3058,-23-1 0,-24-2 0,-11 0 0</inkml:trace>
  <inkml:trace contextRef="#ctx0" brushRef="#br0" timeOffset="67496">28636 9325 21643,'-16'-39'3868,"-4"-3"-3328,10 16 482,0 0-572,6 21 198,-1 25-648,-3 16 0,4-2 0,0 7 0,0 4 0,0 5 0,0 1-1063,1 6 0,0 1 0,0 0 1063,1 1 0,-1 0 0,0-2 0,2-4 0,-1-1 0,2-6-103,0-3 1,0-4 102,0 24-131,0-15 131,0-15 0,-4-17-180,0-16 3213,-1-23-2997,4-14 0,2-20 0,1-10 0,0 1 0,1 10-6,1 6 0,1 6 0,0-8-55,-2 3 0,1-8 0,-1-4 0,1 0 1,2 5-1,2 7 25,5-4 0,3 7 0,4 2 0,5 0 0,5 2 0,3 3 0,15-8 0,3 8 0,-2 10 0,-1 15 96,-11 21 1,-6 12-97,-11 18 0,-9 8 0,-10 13 0,-8 4-630,-2-10 0,-3 2 0,-3-2 630,0-7 0,-1-3 0,-2-2 0,-11 15 0,-1-8 0,7-19 0,1-6 0,-6 3 615,3-14-615,24-24 0,12-10 0,14-3 2043,12 1-2043,-1 15 0,3 6 0,23 9-690,-19 6 1,-3 6 689,-11 5 0,-5 7 0,2 26 0,-6 5 0,-6-14 0,-4 2 0,0 17 0,-9 1 0,-15-6 0,-10-4-305,-7-7 0,-6-4 305,-1 1 0,-2-7 0,-3-12 0,-1-10 0,4-15 0,3-7-1080,-13-16-764,20-11 0,8-8 1844,18-9 0,10-2 0,0 0 0,4-1 0,11-1 0,0-1 0</inkml:trace>
  <inkml:trace contextRef="#ctx0" brushRef="#br0" timeOffset="68234">29761 9502 25253,'-6'-42'1109,"1"0"0,-19 5 1,-5 4-1110,-19-13 0,-6 71 0,3 22 0,28-9 0,7 6 0,-5 4 0,0 7 0,8 3 0,11-6 0,6 4 0,6-2 0,6-10-225,22-1 0,7-8 270,-2 14 0,1-17 45,5-52 0,-5-23 0,-20-11 0,-11-4-90,-6 17 0,-4 1 0,1 2 0,-2 2 0,-2-25 0,-6 15 0,0 31 0,-1 26 0,-2 36 0,7 2 0,3 5 0,-2-13 0,2 1 0,1 13 0,4 0 0,6-12 0,7-6 0,5-10 0,7-8 0,8-9 0,4-14 0,-2-25 0,-1-16 0,-3 0 0,-8 11 0,-2 0 0,-1-5-79,1-11 1,0-9-1,-1 1 1,-3 9 78,1 6 0,-3 5 0,3-10 0,2 13 0,7 40 0,-6 33-1644,-8 6 0,-1 4 1644,-5-9 0,0 0 0,2 17 0,-2-1-72,-6-17 0,-3-2 72,2 28 0,-5-30 0,1-2 0,4 6 205,4-5-205,48-44 0,-11-7 0,-4-1 0,2-2 1396,-11 1 0,-1-1-1396,2-2 0,0-2 0,0-3 0,-1-2 0,-2-2 0,-3-2 0,-1-2 0,-3-5 0,-1-20 0,-6-2-288,-5 16 1,-4 1 287,-3-14 0,-5 3 0,-12-4 0,-7 18 0,-4 20 0,-6 61 0,8 15 0,11-7 0,3 11 0,3-1-985,5-2 1,3 1 0,1-1 594,-1 1 0,1 0 0,2-1-600,2-4 1,2-2 0,0-5 1014,2-4 0,0-4 0,-1-3 1,-1-1-1,10 22 0</inkml:trace>
  <inkml:trace contextRef="#ctx0" brushRef="#br0" timeOffset="68970">27012 9645 20874,'-60'-8'4498,"-2"1"-3599,-3-1-449,4 5-450,4-2 883,12 3-883,11-1 315,21 0-315,19-1 0,22-2 0,13 0 0,16-6 0,6-1-341,1 0 0,2 0 341,-17 3 0,1-1 0,-3 1 228,0 0 1,0 1-229,7 0 0,-2 1 0,-17 2 0,-2 1 0,4 1 0,-1 1 0,7 1 0,-3 2-1439,-3 0 886,-9 0-1336,-14 0 1889,-8 11 0,-4 5 0,-2 13 0</inkml:trace>
  <inkml:trace contextRef="#ctx0" brushRef="#br0" timeOffset="69259">26704 10326 24353,'-64'0'2069,"7"0"-1529,12 0-1,15 0-179,13 0-90,21-7 90,20-4-315,20-5 0,8-2-45,-5 5 0,4 0-269,-3-1 1,5 0 0,2 1 268,8 0 0,3 2 0,0 0-726,-2-1 1,-1 0 0,1 1 725,-1 0 0,-1 1 0,-2 0 0,-12 2 0,-1 1 0,-6 0-190,-6 1 1,-4 2 189,18-1-5217,-20 3 5217,-24 2 0,-23 0 0,-15 0 0</inkml:trace>
  <inkml:trace contextRef="#ctx0" brushRef="#br0" timeOffset="70844">25392 9198 22284,'-14'-16'5037,"-2"1"-4047,-3 2-720,-1-2-270,1 5 0,3-1 0,8 4 0,2 11 0,19 22 0,17 18 0,1-2-618,-4-6 0,0 0 0,3 2 618,-2 2 0,3 3 0,0 0 0,0-4 0,3 1 0,1-3 0,-3-3-415,1-1 0,-3-3 415,-1-4 0,-1-1-306,21 18 306,-9-10 0,0 1 0,-16-18 0,-1-1 0,-13-15 1603,-5 5-1603,-5 3 973,-8 7-973,-8 12 0,-5 7 0,-3 7 0,4-1 0,-2 4 0,0 4-537,-1 2 0,-1 4 0,0 1 0,0-1 537,4-5 0,-1 0 0,1 0 0,1 0 0,-1 3 0,-1 1 0,2 0 0,1-5 0,0 0 0,2-4 0,-1 2 0,-4 11 0,-1 1 0,2-3-370,-2 2 1,1 0 369,3-7 0,0 2 0,4-6-2069,4-11 0,4-4 2069,-3 22 0,15-40 0,4-21 0</inkml:trace>
  <inkml:trace contextRef="#ctx0" brushRef="#br0" timeOffset="71751">31511 9375 17787,'8'-35'60,"5"15"0,19-16 0</inkml:trace>
  <inkml:trace contextRef="#ctx0" brushRef="#br0" timeOffset="72306">31918 9233 21835,'4'-35'2518,"0"-8"-1978,-2-10 89,1-14-2451,-1 30 1,-1-2 2135,0-4 1,0-2-90,0-3 0,0-2 262,-4-3 0,-1-3-397,-4 0 0,-2-2 0,-7-5 0,-5-1-379,3 19 0,-3 0 0,-3 0 289,-6-4 0,-3 0 0,-4 0 22,4 10 1,-2 0 0,-2 0-1,-2 1 0,-7-3 1,-2 0 0,-2 1-1,-3 1-341,8 7 1,-1 0-1,-2 1 1,-3 1-1,-4 0 330,5 5 0,-4 0 0,-4 1 1,-1-1-1,-2 2 0,1 0 1,0 2-1,3 1-78,1 1 1,1 1-1,0 2 1,1 0-1,-1 2 1,-2-1-1,-3 0 67,3 2 0,-4-1 0,-1 0 0,-1 0 0,-1 1 0,1 1 0,0 2 0,2 0 0,1 3-136,-4 1 0,1 2 0,2 2 0,0 2 0,1 0 0,-1 1 0,-1 0 136,-1 0 0,-1 2 0,0 0 0,0 0 0,0 2 0,-1 0 0,1 1-37,7 0 0,0 0 0,0 1 0,0 1 0,0 0 1,0 1-1,0 0 0,1 1 37,-1 0 0,-1 1 0,1 0 0,0 1 0,0 1 0,0-1 0,1 2 0,-1 0 0,2 0 0,0 0 0,1 0 0,-1 2 0,1 0 0,-2 1 0,0 1 0,-2 3 0,1-1 0,-1 3 0,-1 0 0,-1 2 0,0 0 0,-1 2 0,0 0 0,1 1 0,0 0 0,2 1 0,4-2 0,2 0 0,-1 2 0,1 0 0,0 0 0,0 1 0,0 0 0,0 1 0,1 0 0,0 0 0,0 0 0,-5 2 0,0 1 0,0 1 0,1-1 0,-1 1 0,2 0 0,0 1 0,0 0 0,2 1 0,1 0 0,-1 2 0,0 1 0,1 1 0,1 0 0,1 1 0,1-1 0,2 0 0,3 0 0,2 0 0,-5 7 0,4 0 0,2 0 0,3 0 0,1 0 0,-1 2 51,2-2 1,1 0-1,1 1 1,1 1 0,1 2-1,1 3-51,6-4 0,0 3 0,1 2 0,1 2 0,0 0 0,3-1 0,0-1 0,2-2 4,-1 4 1,1-3 0,2-1-1,2 1 1,3 3 0,1 4-5,3-6 0,0 4 0,0 2 0,2 3 0,2 0 0,4 1 0,3 0 0,5 0 0,6-1 0,4-9 0,5 2 0,5 0 0,3 0 0,4 1 0,2-1 0,1 0 0,1-1 0,0 0 0,-2-2 0,-1-1 0,-3-2 0,1 5 0,-2-2 0,-1-1 0,0-2 0,0 0 0,1-1 0,2 1 0,3-1 0,3 2 0,-3-7 0,1 1 0,3 1 0,1 1 0,1 0 0,2 0 0,0-1 0,2-1 0,0-2 0,0-2 0,0-3 0,1-3 0,-1-4 0,11 3 0,0-5 0,1-3 0,1-4 0,0-2 0,1-2 0,1-1 0,1 0 0,2 0 0,-6-2 0,0-1 0,1-1 0,0-1 0,2-1 0,0-1 0,1 0 0,2-1 0,0-1 0,2 0 0,1 0-21,-8-3 0,1 1 0,3-1 0,0-1 0,1 0 0,2 0 1,-1-1-1,1-1 0,1 0 0,-1 0 0,0-1 0,-1 0 0,-1-1 1,0-1-1,-2 0 21,4 0 0,-1-1 0,-1 0 0,0-1 0,-1-1 0,0 0 0,0 0 0,0-2 0,-1 0 0,1 0 0,0-2 0,0 0 0,0 0-2,-3-1 0,0-1 0,1-1 1,0 0-1,0-1 0,0 0 1,0-1-1,0 0 0,-1-1 1,-1 0-1,-1-1 0,0 0 1,-2 0-1,-1 0 2,10-3 0,-3-1 0,-2 0 0,-1 0 0,-1-1 0,0-1 0,1 0 0,1-2 0,1-1 0,3-1 0,-11 3 0,1-1 0,1 0 0,1-1 0,1-1 0,0-1 0,1 0 0,0-1 0,0 0 0,1-1 0,-1 0 0,0-1 0,0 0 0,-1 0 0,-1-1 0,1 0 0,0-1 0,0-1 0,-1 0 0,1-1 0,-1 0 0,1 0 0,-1-1 0,0 0 0,0-1 0,0 1 0,-1-1 0,1 1 0,-1 0 0,0-1-236,1 2 1,0 2-1,2 2 1,0 0-1,0 0 1,0 1 0,0-2-1,-1 0 1,-1-2-1,-2-2 1,-2-3-1,-2-2 1,-2-4 0,-4-4-1,-3-5 101,-9 4 0,-1-4 0,-2-4 0,-1-4 0,-1-3 0,-1-2 0,-2-3 0,-1-2 0,-2-2 1,-1 0-1,-1-1 0,-1-1 0,-2 1 0,-1 0 0,-2 2 0,-1 1 0,-1 1 0,-1 3 0,-2 3 1,-2 3-1,0 3 0,-3 5 135,2-26 0,-6 8 0,-3 5 0,-4 2 0,-3 1 0,-3-1 0,-2-6 0,-2-6 0,6 21 0,-2-4 0,0-5 0,-1-2 0,-1-3 0,-1-2 0,-1-2 0,-1 0 0,-1 0 0,-1 0 0,-1 1 0,-2 3 0,-1 1 0,-1 3 0,-2 5 0,-1 3 0,-1 5 0,-2 6 0,-2 6 0,-28 14 0,-1 1 0,1-1 0,0 0 0,0 1 0,-1-1 0,1 1 0,0-1 0,0 0 0</inkml:trace>
  <inkml:trace contextRef="#ctx0" brushRef="#br0" timeOffset="75724">4126 2113 23903,'-17'-28'2429,"3"3"-1979,0 6-180,4 5-91,3 8 1,4 15 0,3 26-90,2-1 0,1 6-811,1 12 0,1 6 751,0-12 0,0 2 0,1 1-30,0 3 0,0 2 0,0 1 0,2-1 0,-1 2 0,1 2 0,-2-4 0,1 3 0,1 0 0,-1-3 0,0-2 0,0-3 0,1 1 30,0 8 0,0 2 0,-1-6-194,1-4 0,0-6 344,1 7-91,0-13 1,-5-51 90,2-25-180,-1-9 0,11-6 0,18 12 0,14 0 0,5 1 0,-8 5 0,-1-2 0,3 7 128,1 8 0,10 0 0,-3 8 1,-13 17-129,-10 38 0,-13 17 0,-1 1 0,-5 2-388,-7 4 0,-6 0 388,-3-20 0,-3-1 0,-2 0 0,-9 19 0,-5-3 0,-2-5 0,-7-4-199,3-15 0,-4-1 0,0-6 199,-2 0 0,-3-9-90,-16-4 0,2-16-360,4-40 45,20 4 1,4-7-496,10-2 1,5-5-1,1-3 900,2-8 0,1-3 0,1 0 0,-1 1 0,0-1 0,1 1 0,4-1 0,0 1 0,-1-1 0</inkml:trace>
  <inkml:trace contextRef="#ctx0" brushRef="#br0" timeOffset="75907">4690 2418 14632,'39'-24'2789,"-1"9"-64,-1 20-2185,-1 18-270,-10 11 0,-2 7-225,-6-8 0,0 3-75,0 6 0,0 5 0,-2-3-240,-3-4 0,-2-1-315,4 11 1,-3-2 530,1 5 54,-7-5 0,-2-26 0,-4-3 0</inkml:trace>
  <inkml:trace contextRef="#ctx0" brushRef="#br0" timeOffset="76037">4731 1625 24353,'-14'-45'90,"1"0"0,2 4 0,0 1-630,-7-19-2158,16 14 2698,11 24 0,20 25 0,6 19 0</inkml:trace>
  <inkml:trace contextRef="#ctx0" brushRef="#br0" timeOffset="76344">5177 1788 24803,'21'0'1349,"1"4"-899,2 13-180,5 19-180,-13-7 0,0 3-611,1 7 1,-1 6 550,-1 4 0,-1 6 0,-1 0-30,-3 0 0,-1 1 0,0 0 60,1-1 0,0 0 0,-2-2 256,-2 14 0,-2-11 224,0-12 6,-10-65-546,5-22 0,4-13 0,2-2 0,2-5 0,2 0-462,1 4 0,1 2 1,3 0 461,2-3 0,3 0 0,10 11 0,17 14 0,11 10 0,-3 7 0,-3 6 0,2 9 0,4 6 0,6 7 0,-10 9-225,-6 20 0,-8 14-945,-5-1 1,-2 7 0,-3 3 968,-11-14 0,-2 2 1,-2 1-1,0-1 1,0-1-1,0 0 1,-1 1-1,-3-2 0,-4 12 1,-1 0-1,0 0 1</inkml:trace>
  <inkml:trace contextRef="#ctx0" brushRef="#br0" timeOffset="76657">3638 4918 21643,'-39'23'539,"-1"0"1,-10-5-887,64-45 1,28-25 0,13-11-1,-5 8 347,-8 10 0,0 3 0,2-1 0,6-5 0,-10 9 0,4-4 0,3-3 0,1-1 0,2 0 0,0-1 0,-1 3 0,-1 2-51,1 1 0,-1 2 0,-1 2 0,1 0 0,2-1 1,1 0-1,4-2 51,-10 7 0,2-1 0,1 0 0,2-1 0,0 0 0,2-1 0,1 0 0,0 0 0,2 0 0,0-1 0,1 0-11,-7 5 0,3 0 0,0-1 0,2-1 1,1 0-1,1 0 0,0 0 0,0-1 0,0 1 1,0 1-1,-1 0 0,-1 0 0,-2 1 1,-1 1-1,-1 1 11,8-6 0,-2 1 0,-2 1 0,-1 1 0,0 1 0,-1-1 0,0 1 0,0 0 0,1 0 0,2 0-48,-1 0 0,6-2 0,2-1 0,1-1 0,0 0 0,-1 2 0,-5 2 0,-4 2 0,-7 5 0,-8 4 0,-10 5-3190,14-11 3557,-39 21 0,-40 17 1,-22 12-1</inkml:trace>
  <inkml:trace contextRef="#ctx0" brushRef="#br0" timeOffset="76925">7192 1554 24623,'-14'-25'2429,"1"4"-1800,1 1-269,5 5 0,11-12-270,12 5-90,9-3 0,6-1-45,8 2 0,2 0-344,0 0 1,0 0 118,1 2 0,-4 3-630,7 1-179,-10 8-270,-9 6-360,-12 15-630,-10 7 2339,-16 12 0,-7 3 0,1-4 0,-1 1 0,-13 14 0,0-1 0</inkml:trace>
  <inkml:trace contextRef="#ctx0" brushRef="#br0" timeOffset="77054">7334 1600 20935,'-36'41'1619,"0"-1"0,0 1 0,-12 12 0,22-20-1169,57-51-540,22-19-135,-1 1 0,5-2-974,-8 6 0,0 0 479,2 1 1,2-2-2558,-9 6 0,1-2 0,-3 2 2277,2-3 0,-2 0 0,10-4 0,-4 0 0,2-6 0</inkml:trace>
  <inkml:trace contextRef="#ctx0" brushRef="#br0" timeOffset="77467">8138 960 24803,'0'-28'2338,"0"11"-1888,0 0-180,-4 19-90,0 4 0,-1 2 90,2 1-180,3-7-90,0 2 0,1-4 0,7 5 0,9 23 0,-2 12 0,-9 9 0,-6 5-541,1 4 1,-1 5 0,-3-3 540,-5-11 0,-2-2 0,-1 0 0,-3-1 0,0 1 0,1-6 0,2-5 0,1-3 0,0 15 0,15-23 0,20-20 0,25-25-569,-8-1 1,7-5 0,-1-1 568,-5 2 0,-1 0 0,3-2-573,2-2 1,4-2-1,1 0 1,-3 1 572,6-4 0,-2 1 0,0 0 0,1-1 0,-1-1 0,0 2 289,-5 3 1,0 1 0,2-2-290,-1 1 0,4-2 0,-2 1 0,-6 5 0,4-1 0,-2 3 0,-3 2 0,0-1 0,-1 0 0</inkml:trace>
  <inkml:trace contextRef="#ctx0" brushRef="#br0" timeOffset="78936">26042 5650 21655,'0'16'1619,"-4"-3"-1259,3-6-91,-8 5 541,2-6-540,-5 9-90,-2-9 449,-9 1-269,4-7 360,-8-25-630,27-11-90,4-5 90,22 0-90,5 23 0,7 3 89,3 7-89,-8 12 0,0 3 0,17 11 45,-4 11 0,-5 11 0,-25 1 0,-6 2-45,7-2 0,-6 1 90,-23 8 0,-11-5 0,-23 1 90,2-5 0,9-19 180,25-18-270,4-4-90,6 0 90,9 0-90,10 0 0,19-2 0,17-3-184,-20 1 0,1 0 184,4-1 0,2 0-135,18-2 0,0 1-45,-17 2 0,-1 0-180,9 0 1,-3 1-541,-2 0-359,-13 3 1259,-33-6 0,-17-1 0,-26-5 0</inkml:trace>
  <inkml:trace contextRef="#ctx0" brushRef="#br0" timeOffset="79305">24852 6098 21475,'-41'0'2698,"2"0"-2158,5 0 629,-9-3-809,24-2 360,17 0-361,35-3-224,-2 4 0,4 1-45,5-1 0,2 0-90,4-1 0,4 0 30,-5 0 0,2 0 0,-3 0-254,5-1 1,-2 1 133,9-2 1,-4 1-181,-1-1-180,-15 4-1163,-4 1 623,-18 2-359,-1 0 831,-13 0 1,-17 4 0,-3 2 0</inkml:trace>
  <inkml:trace contextRef="#ctx0" brushRef="#br0" timeOffset="79723">23828 6768 17614,'-37'0'1139,"0"0"1,-4 0-1,1 0 2186,-13 0-2605,25-9-541,47-4-179,14 1 0,8 1-528,19-4 1,8 2 527,-10 3 0,4 0 0,8-1-168,-20 5 0,4-1 0,3-1 0,3 1 0,2 0 1,3 0-1,2 0 168,-13 2 0,4 0 0,1 0 0,3 0 0,1 1 0,1-1 0,0 0 0,1 0 0,-1 1 0,-1-1 0,-2 0 0,-1 1-88,2-1 1,0 0 0,-2-1 0,-1 1-1,0 0 1,0 0 0,1 1 0,0-1-1,1 0 1,2 1 87,-4 0 0,3 0 0,0 0 0,2 0 0,0 1 0,0-1 0,0 1 0,-2-1 0,0 1 0,-2-1 0,-3 1 0,-2 0-117,13-2 0,-3 1 0,-3 0 0,-1 0 0,-2 0 1,0 0-1,-1 0 117,2-1 0,-1 1 0,-2-1 0,0 0 0,0 0 0,1 0 0,0-1 0,2 0 0,0 0 0,-2 0 0,-3 0 0,-4-1 0,17-2 0,-7 0 0,-4-1 340,9-4 1,-11-1-341,-17 3 1610,5-2-1610,-33 9 2618,-4 5-4057,-1-3-808,-15 17 2247,1-4 0,-11 17 0,3-6 0</inkml:trace>
  <inkml:trace contextRef="#ctx0" brushRef="#br0" timeOffset="84174">26383 6890 12030,'-5'0'9830,"-7"-6"-9496,9 4 26,-9-5-180,11 7 180,-3 0 90,4-4-1,0 2-359,0-2 270,0 2 180,0 1-450,0-3 90,-3 1 89,2 0-89,-3 1 0,0-1-90,0 3 0,-4-2 0,-2-1-90,-1 3 90,-1-3-90,-2 3 0,-7 0 90,-1 0 0,-1 5 0,6-4-90,6 8 90,-2 1 0,0 8 0,-3 8-90,2-5 0,-6 10 90,-1 12-90,2 1 0,5 4 0,5 0 90,5 12-90,-1-11 45,2-5 0,2-1-45,9-6 0,-3 17 0,9-30 0,-4-3 0,9 10 89,-1-5-89,19 15 0,0-17 0,3-3 90,8 9-90,1-10 0,1-5 0,-2-9 90,9-4-90,-14-7 0,-14-3 0,0-11 0,3-3 0,9-13 0,-10 8 90,8-11-90,-19 15 90,13-13 0,-19 19-90,1-5 0,-9 12 90,-2 0-90,-2-7 90,2 3-90,-2-4 0,2 4 0,-2 1 90,4-16 0,-5 3 0,2-24 0,-3 7-90,0 1 0,0-1 90,-5 20-90,4-4 90,-19-4 0,5 6-90,-7-3 0,2 6 0,6 9 0,-13-11 0,6 6 0,-17-13 90,15 14-90,-6-5 0,0 0 0,-8 1 0,-13-5 0,10 11-90,-6 3 90,23 9-180,-8 1-90,22 2-270,-8 6-449,9 7-270,-7 13-450,-3 7 1709,5-3 0,-1 1 0,-9 22 0,9-17 0,-1 0 0</inkml:trace>
  <inkml:trace contextRef="#ctx0" brushRef="#br0" timeOffset="85115">16020 11291 23544,'-27'-58'3957,"9"24"-3417,-11 4 0,-4 10-540,-2 29 0,1 0 0,-3 7 0,9 16 0,1 10 0,2 0-2448,-6 11 0,0 2 2448,2-3 0,-1 4 0,5-1 0,7-10 0,4-1 0,2 0 0,1-1 0,3 1 0,3 2 268,5 10 0,5 3 0,4-4-268,7 2 0,7-3 0,-3-9 0,5-1 0,9-12 0,12-19 0,12-13 0,3-6 0,-6-1-15,-4 1 1,-3-2 0,4-5 14,8-3 0,7-5 0,-2-2 0,-9-3-584,-10-2 1,-7-3 0,-2-1 583,0 2 0,-2-2 0,-5-5 0,-7-6 0,-4-7 0,-3-1 0,-4 4 474,0-14 0,-7 1-474,-7 0 0,-5-3 0,-8 8 0,-16 12 0,-8 8 0,-1 2 0,-7 4 0,-10 8 0,-9 2 0,5 5-675,3 1 1,-1 5 44,0 1 0,-4 3 1,6 7 629,-2 16 0,8 8 0,12-5 0,3 4 0,-10 10 0,1 0 0</inkml:trace>
  <inkml:trace contextRef="#ctx0" brushRef="#br0" timeOffset="86394">27045 5742 24353,'-25'0'3508,"4"0"-2788,18-14-720,21 2-2126,33-16 0,14-3 2126,-23 13 0,1 1 0,4-2 0,7-2 0,4-3 0,3-1 0,-2 1 0,0 0 0,0 1 0,1-1 0,1-1 0,-8 2 0,2 0 0,0-1 0,0 0 0,0-2-178,3-1 1,-1-1 0,1 0-1,0-2 1,-1-1 177,1-2 0,-1 0 0,1-2 0,-2 0 0,0-2 0,-2 0 0,0-2 0,-1 0 0,-1-1 0,-1-1 0,-2-1 0,-1 0 0,-1-1 0,-1 0 0,-2-1 0,-2 0 0,0 1 0,-2-2 0,-2 0 0,-1 0-292,-3 2 0,-2-1 0,0 0 0,-3-1 0,-1 0 292,3-10 0,-1 0 0,-4 0 0,-2-1 0,-3 2 0,-3-1 0,-2 1 0,-4-1-190,-2 1 0,-2 1 0,-4-2 0,-5-2 190,-7-3 0,-5-3 0,-5-2 0,-1 2 0,-2 3 0,-1-1 0,-2 4 0,-3 0 0,-4-1 53,4 10 1,-3-3 0,-2 0-1,-2 1 1,0 3 0,-1 3-54,-10-5 0,-2 4 0,-2 3 0,-1 1-71,-1-1 0,-2 2 0,-1 1 0,0 2 71,0 1 0,-2 2 0,0 1 0,0 1 0,1 2 0,-1 2 0,0 0 0,0 2 78,3 2 0,0 1 0,0 1 0,-4 0-78,2 3 0,-2 1 0,-2 0 0,0 2 0,1 0 46,2 2 0,2 2 1,-1 0-1,-1 1 1,-3 1-47,-3 0 0,-3 2 0,-2 0 0,0 2 0,2 1 0,2 1 0,1 2 0,1 2 0,1 1 0,2 1 0,0 0 0,-9 2 0,0 1 0,3 1 0,5 2 0,2 3 0,5 2 0,1 1 0,2 0 0,1 1 0,3 0 464,-2 1 0,2-1-464,-8 1 0,5-2 2076,8 4-2076,25-16 1718,5 9-1718,7-5 1196,3 6-3355,0 4-1079,3 2 3238,-2 0 0,-6-7 0,-6-5 0</inkml:trace>
  <inkml:trace contextRef="#ctx0" brushRef="#br0" timeOffset="86844">25765 1432 21385,'-20'-35'2923,"6"-4"0,1-1-2203,0-2-405,3 6 0,3 2-315,7 9 0,0 11 0,0 9 0,0 18 0,0 17 0,-3 16 0,2 15-938,-3-26 0,1 2 938,2 3 0,1 1 0,-2 1 0,0 0-63,2 0 1,0 0 62,0 10 0,0-2 0,0-14 0,0-2 0,0 3 0,0-1 0,0 6 0,0-18-3148,2-15 3609,7-39 1,1-6 0,6-17 0</inkml:trace>
  <inkml:trace contextRef="#ctx0" brushRef="#br0" timeOffset="88589">25437 1336 20845,'6'-8'4767,"-2"5"-3507,-2-2-811,-2 3 91,0-1-90,0-2-180,-4-7-270,-4 3 0,-8-5 0,-30-6 0,-3 4 0,12 3 0,-5 1-264,-2 0 1,-3 1 0,0 0 263,-12-3 0,-2 0-311,4 1 1,-3-1-1,-2 1 311,11 3 0,-1-1 0,-1 1 0,-1-1-321,-1 0 0,0 0 0,-2 0 1,-2 0 320,2 0 0,-3 0 0,0 0 0,0 0 0,3 1-338,-2-1 1,3 1 0,0-1-1,0 1 338,3 1 0,2 0 0,-2 0 0,-3 0 0,-3 0 0,-4 0 0,-2 0 0,3 0 0,3 1 0,7 1 0,5 0 0,-2 1 0,-7-2 0,5 2 0,-7-1 0,-4-1 0,-3 0 0,0 1 0,3-1 0,4 2 0,6 0 0,-4 0 0,7 0 0,1 1 0,-4 0 0,-8-2 0,-5 0 0,-1 0 0,3 0 0,8 2 0,3-1 0,6 1 0,-2 0 0,-15-1 0,-3 0 0,3 1 0,13 1 0,3 0 0,-2 1 0,-11-2 0,-3 1 0,0 1 0,2 1 0,-1 1 0,3 1 0,11-1 0,1 0 0,-1 1 0,-12-1 0,-2 1 0,0 1-62,0-2 0,1 1 0,3 1 62,12 1 0,1 0 0,-1 0 0,-11-1 0,-1-1 0,3 1 0,-3 5 0,4-1 0,1-4 0,1-1 0,0 3 0,1-1 0,1-2 0,0 0 0,0 0 0,1 0 0,0 0 0,0 0 59,1 0 0,-3 0-59,3 0 0,-3 0 0,0 0 0,-4 0 0,-1 0 0,-2 0 0,4-1 0,-3 0 0,0 0 0,2-1 0,-5 1 0,2 0 0,0 0 22,3-1 1,-1-1 0,1 1-23,1 0 0,1 2 0,2-1 0,-9 0 0,0 0-40,9 0 1,-1 1 0,3 1 39,0 1 0,0 2 0,5 0 0,-3 1 0,0-1-90,0 2 0,0-1 1,1 1 89,-1-2 0,-1 0 0,2 1 185,-17 2 1,3-1-186,20-5 0,-1 0 0,-2 4 0,-4 2 0,0-1 0,-18 1 0,-1 0 0,20 0 0,0 0 0,2 0 0,-10 3 0,3 0 0,6-1 0,2-1 258,7-1 0,0 0-258,-12 1 0,0 1 0,10-3 0,-1 1 0,-17 4 0,-2 0 0,13-3 0,0 1 151,-13 1 1,1 0-152,18-3 0,0 0 412,-13 1 1,-3-1-413,-2 0 0,0 0 0,0 2 0,1-1 0,1-5 0,4 0 0,15 4 0,1 0 0,-14-2 0,0 0-1199,13 0 0,1 0 1199,-9 2 0,1-1 0,-12-5-134,4 10 134,3-4 946,-1 5-946,4-2 0,-1 3 267,3 0-267,4 2 0,5-2 3069,5-5-3069,7 1 912,4-3-912,9 4 65,0-5-65,3 0 0,-3-1 0,-1-3 0,2 9-450,6-9-809,0 3-360,6-4-720,-2 0 2339,0-4 0,-2-2 0,0-4 0</inkml:trace>
  <inkml:trace contextRef="#ctx0" brushRef="#br0" timeOffset="89479">14582 1559 20755,'-12'-9'4138,"-2"2"-3149,5-9-809,3 5-90,6-4 0,24-20-90,1 9 0,1 0 0,16-18 0,-17 18 0,-2 5 0,-9 10 0,-3 4 90,-1 4 0,-1 1 0,-4 2 90,1 0-180,-6 0 90,0 0 90,0 16-1,0 13-89,0 9-45,0-6 0,0 3 0,0 1 0,0 3-45,-2 14 0,-2 6 0,0-6 0,-1 4 0,0-3-1567,0 5 1,-2-1 1566,1-11 0,0 1 0,1-6 45,3-6 0,0-4-85,-6 30 40,7-6 0,-2-8 0,3 1 0,0-17 0,0-1 0,0-19 0,0-6 0,0-2 3115,0-4-3115,2 0 148,0 0-148,2-4 0,-2-2-90,0 0 90,-2 2-4317,0 4 2518,0-5 1799,0-9 0,0-1 0,0-7 0</inkml:trace>
  <inkml:trace contextRef="#ctx0" brushRef="#br0" timeOffset="90248">14363 2555 18416,'-5'6'3958,"-4"3"-2159,4-8-899,-1 4-451,2-5 451,6 0-810,2-3 0,10-2-90,3-3 0,11-2 0,6 0 0,13-2 0,10-4-322,-23 8 1,1-2 366,3-1 0,1 0 0,2-1 0,0 1 0,0-1 0,0 0 45,-3 1 0,-1 0 0,26-7 0,-12 0-2999,-4 5 2999,-20 5 0,0 4 0,-19 4-1,-4 0 1,-2 0 430,-2 0-250,-4 0 3212,3 0-3752,-2 0-450,-1 0-539,-2 0 1259,-21 0 0,7 4 0,-13 2 0</inkml:trace>
  <inkml:trace contextRef="#ctx0" brushRef="#br0" timeOffset="93663">14875 2438 21475,'-5'6'1349,"1"-1"-539,4-5 359,0 0-2159,4 0-539,1 0-1079,3 0 2608,0 0 0,2 0 0,0 0 0</inkml:trace>
  <inkml:trace contextRef="#ctx0" brushRef="#br0" timeOffset="95703">14903 2469 23004,'-5'0'989,"2"0"810,3 0-1709,0 4 0,0 2 0,0 0-90,0 5 90,0-2-90,0 3 0,0 3 0,0-9 0,-4 1 0,3-7-1057,-2 0 0,-1 7 0,0 1 0</inkml:trace>
  <inkml:trace contextRef="#ctx0" brushRef="#br0" timeOffset="96093">14773 4065 21115,'0'-32'1259,"2"16"-4047,5-5 2788,3 19 0,0 2 0,-2 0 0</inkml:trace>
  <inkml:trace contextRef="#ctx0" brushRef="#br0" timeOffset="97213">14647 8079 22014,'0'-12'-2248,"0"1"2248,0 2 0,2 1 0,0-2 0</inkml:trace>
  <inkml:trace contextRef="#ctx0" brushRef="#br0" timeOffset="99922">26435 4065 22554,'-20'8'2159,"2"3"-1709,4-5-181,7 0 1,-2-2 180,8-4 1979,-3 0-2429,4-2 0,-3 1-1440,5-3-808,-10 3 2248,2 8 0,-20 7 0,-6 9 0</inkml:trace>
  <inkml:trace contextRef="#ctx0" brushRef="#br0" timeOffset="100611">22821 3887 15690,'-14'-31'2429,"2"3"634,5 3-2704,-2 4 1027,5 6-936,-14 7 631,-1 4-902,-4 4-89,-2-3 90,0 1 2234,-3-6-1964,-15-4-270,12 1-90,-5-6-90,21 1 90,11-18-45,18 6 0,9-2 0,14-2 0,6 2 0,-5 2 0,2 6-45,7 7 0,-2 12 90,9 37 0,-24 5-90,-13-7 0,-6 3-184,-13-3 0,-8 2 184,-7 4 0,-6 4 0,-1-2 0,-7 10 0,-7 1 0,7-14 0,-6 4 0,-2 2 0,0-2 0,4-4-1090,-4 4 0,2-4 0,-2 0 1090,-8 7 0,-1 1 0,5-6 0,8-9 0,7-8 0,5-4 0,27-12 0,25-12 0,10-3 0,11-3 0,-1 0-729,-4 1 0,-1 1 0,4-2 729,1 1 0,4-2 0,2 0 0,0 1-315,5 0 0,2 0 0,-1 1 1,0 2-686,-5 1 1,-2 1-1,1 1 1,-1 0 369,-1-1 0,0 0 1,-1 0-1,-4 2 630,24 0 0,-11 6 0,-10 14 0,-16 5 0</inkml:trace>
  <inkml:trace contextRef="#ctx0" brushRef="#br0" timeOffset="101174">21952 5894 23004,'-43'0'2518,"4"0"-2428,6 0-90,12 0 90,15 0-90,2 0 0,6 0 90,6 0-90,6 0 45,21-4 0,9-3-45,-4 0 0,2 0 0,10-2 0,0-1-90,-13 2 0,-3 1-1259,10 0 0,-19 4-900,-3-3 2249,-17-2 0,0-5 0,-3-3 0</inkml:trace>
  <inkml:trace contextRef="#ctx0" brushRef="#br0" timeOffset="101617">22675 5549 21025,'0'-11'3238,"0"4"-2968,0-1-180,-3 5 0,-4 1-90,-3 2 0,-4 5 90,-8 0 360,-5 1-1,3-2 271,7-4-450,13-13-270,21-11 90,3-6-90,16-2 0,-1 14 0,0 8 0,8 23 90,-15 12-90,-11 13 0,-6 6 45,-8-9 0,-5 1-1075,-1 16 1,-5 0 1029,-4-10 0,-4-3 0,0 1 0,-3 0-86,-10 9 0,-1-2 131,9-15 0,1-1 0,-6 5 0,1-3 135,1-5 0,11-5 0,6-12 0,9-7-180,7-11 0,13-8 0,17-8 0,16-8 492,-21 14 0,1 1-492,3-2 0,4 0-360,18-5 0,1 2-90,-15 6 1,0 1-226,10-3 1,-1 3-1023,4 6-822,-15 3 2519,-13 5 0,-15 7 0,-7 2 0</inkml:trace>
  <inkml:trace contextRef="#ctx0" brushRef="#br0" timeOffset="101997">20978 7185 24173,'-60'-7'2609,"11"-1"-2429,15-10 179,45-29-224,20 20 0,19-1 0,7 0 0,-4 2-1131,-10 2 1,0 2 0,1 0-1,5 0 1026,1 1 0,6-1 0,3 0 0,0 2 0,0 1 0,-4 2-276,0 3 1,-3 3-1,0 1 1,0 1-1,1 0 264,1 0 0,1 1 0,1 1 0,-1 0 0,0 0-18,-1 0 0,1 2 0,-1-1 0,-1 1 0,0 0 0,9 0 0,-1 1 0,-1 0 0,-1 0 0,-5 0 0,-2 1 0,0 0 0,-3 0 0,9 0 0,-3-1 0,1 1 0,1 0 0,0-1 0,-5 1-433,0-1 1,-4 0 342,5 0 0,-6 1-311,-8-2-229,-15-1 245,-8 4 385,-28-1 0,-5 15 0,-22 2 0</inkml:trace>
  <inkml:trace contextRef="#ctx0" brushRef="#br0" timeOffset="102332">22436 7210 21565,'0'-10'3778,"0"0"-3149,0 2 1,0 1-270,-4 4-91,-2 1-179,-5 6 90,-3 13-135,0 16 0,-1 6-45,3-2 0,1 3-256,-6 18 1,2 6 255,10-15 0,4 1 0,4 0-322,5-3 0,5-1 1,1 0 321,-1-2 0,2 0 0,4-5 0,19 6 0,6-13 0,-7-22 0,1-10 0,3-4 0,0-10 60,-4-9 0,0-9 0,-3-1-60,5-10 0,-5-5 0,-6 2 0,-1-3 0,-6 0-45,-6-11 0,-8-1-285,-7 9 0,-4-3 0,-5 2-870,-3 8 1,-3 3 0,-3 0 1199,-8-19 0,-6 8 0,-4 22 0,-2 11 0,-23 15 0</inkml:trace>
  <inkml:trace contextRef="#ctx0" brushRef="#br0" timeOffset="103252">14014 11586 21475,'-17'-7'2428,"1"-1"-2068,-2 0 90,1 1 0,-1 4-91,4 1 1,-2 2 270,-15 18-270,4 2-91,-16 25 1,8 8-301,17-20 0,1 5 121,4 3 0,0 5 0,3-1-540,0 9 1,3 0 479,2-6 0,2 1 0,6-1 15,17 15 0,8-7-45,-2-17 0,4-3 0,14 5 0,6-8 45,-7-24 0,2-8 0,1-2 0,0-6 45,-2-3 0,-3-11-60,-6-22 0,-6-16 0,-5 5-182,-8 10 0,-6-1 152,0-12 0,-3-6 0,-12 10 0,-17 18 0,-9 7-765,-14-6 1,-4 3-91,13 9 1,-1 2-540,-10-3 0,2 3 1394,-4 0 0,20 2 0,8 3 0</inkml:trace>
  <inkml:trace contextRef="#ctx0" brushRef="#br0" timeOffset="104668">21916 3440 22014,'-30'18'3239,"10"-3"-2520,-1-7 1,14-4-91,4-4 631,3 0-1260,-4-13 0,0-20 0,-6-10 0,-4-22 0,-5 4 0,4 10 0,-9-12 0,3 17 0,-6-8 0,-4-5 0,-3-4 0,-1 0 0,0 3 0,2 6-483,-4-4 0,1 6 1,0 0-1,-4-1 0,-3-4 483,11 13 0,-2-2 0,-2-4 0,-2-1 0,0 0 0,-2 0 0,0 1 0,0 3 0,0 4 0,1 4-432,-14-7 0,-2 5 0,1 4 0,-1 3 0,1 1 0,0 1 432,-3-4 0,1 3 0,0 1 0,-1 1 0,0 0 0,0 1 0,-2 0 0,1 2 0,1 0 0,2 2-361,1 1 0,2 2 0,1 0 1,0 1 360,-3-1 0,0 0 0,1 1 0,-2 0-213,1 1 1,1 0-1,-3 0 1,-2 0 212,6 3 0,-2 0 0,-3-1 0,0 1 0,1 0 0,3 1 0,-10-3 0,2 2 0,1-1 0,-3 0-20,0 1 0,-2-2 0,-2 1 1,3 1-1,5 0 20,5 3 0,4 1 0,2 1 0,0 0 0,-14-5 0,1 1 0,1 1 210,4 0 0,1 1 0,0 0-210,5 1 0,0 0 0,0 1 0,2 2 0,0 0 0,1 0 0,0 1 0,1 0 0,1 0 0,-1 2 0,1 0 0,-1 1-89,1 0 0,0 0 0,-1 1 89,2-1 0,0 2 0,0-1 0,-22-1 0,0 1 327,1 1 1,1 0-328,-1 1 0,0 1 0,0 1 0,0 1 0,0 0 0,0 0 0,0 0 0,2 2 0,0-2 0,1 2 0,3 1 0,1 0 408,2-2 0,2 1-408,5 3 0,-2 1 0,-14-1 0,0 0 0,16 1 0,1 1 0,-14 0 0,1 0 0,16-1 0,3 0 0,-2 2 0,0-1 0,0 0 0,-1 1 0,1-1 0,0 1 0,2-1 0,-1 0 499,-13 0 1,0-2-500,14 2 0,1-1 1405,-8-3 1,-3 1-1406,-12 5 0,3 0 0,21-7 0,-1 1 0,-9 5 0,-5 2 0,6-3 117,11-4 0,2-1-117,-11 8 0,2 0 0,-14-2 939,6 1-939,4 3 0,15-4 0,0 1 0,-16 9 0,5-2 0,0 1 0,-7 4 0,17-7 0,1 1 0,-10 6 83,1-2-83,5 0 0,1-5 0,3-1 0,-8-2 405,6 1-405,1-6 93,11 4-93,12-8 0,6 8 0,-1-7 0,8 2-450,-3 1-1349,5-4-989,-2 8 2788,-1-8 0,0 10 0,0-2 0</inkml:trace>
  <inkml:trace contextRef="#ctx0" brushRef="#br0" timeOffset="105351">12609 1229 16582,'-29'-10'3329,"-15"-9"-827,15 6-2142,-2-4 523,22 10-704,9 0 286,18-13-375,2 1-90,24-14 0,3 5 0,8-5 0,2 2 0,-2 1 1222,-6 4-1222,-1 4 0,-17 11 0,-4 2 0,-17 15 90,-6 7 90,-6 28-90,-4-1-90,-5 17 0,-1-9 0,2 3 0,-2 3 0,8-19 0,-1 1 0,-5 15 0,8-15 0,0-3 0,-2 1 90,4 9-90,0-21-90,0 3-90,0-1-989,0-2-270,-3 3 90,-4-12-540,2-6-270,-5-7 2159,8-2 0,-7-1 0,5-2 0</inkml:trace>
  <inkml:trace contextRef="#ctx0" brushRef="#br0" timeOffset="105628">12507 1900 19406,'-45'18'3328,"1"-1"-2428,-4-8-91,18-2-89,42-26-496,24-3 1,15-3-165,-3 1 0,5-2 0,-1 0-559,-3 1 0,0 1 0,-1 0 499,0 0 0,0 1 0,-4 2 0,-6 4 0,-3 1-405,2-1 0,-3 2-494,7-2-631,-2 3 1530,-30 11 0,-9 3 0,-7 0 0</inkml:trace>
  <inkml:trace contextRef="#ctx0" brushRef="#br0" timeOffset="108860">21855 11180 23723,'0'12'2249,"0"3"-990,-7 21-809,-4-2-90,-9 16 0,-3-9-180,-1-3-180,-6 7 0,11-24 0,11-21 0,39-44 0,-11 18 0,3-1-190,8-4 0,6 1 190,10 1 0,7 6 0,-11 10 0,3 2 0,-1 3 0,16 1 0,-2 6 0,-5 3 0,-9 10 0,-15 30 0,-38-1-50,-9 2 50,-15 3 0,7-16 0,-2 0 0,-10 7-316,-5 6 316,29-27 0,8-9 0,16 2 366,10-7-366,9 6 0,5 4 0,11 0 0,2 2-1359,2 5 0,-1 2 1359,4 3 0,-4 2 0,-16-3 0,-4 4 119,0 16 0,-6 5-119,-12 3 0,-7 1-207,-1 0 0,-8 0 207,-10-4 0,-9-4 0,-11-6 0,-6-4 0,-11 1 0,-1-4 0,9-6 0,2-4 0,-3-2 0,6-6 0,13-13-1260,3-7-359,13 5-8212,-1-4 9163,6 10 0,3 6 0,-3 6 1</inkml:trace>
  <inkml:trace contextRef="#ctx0" brushRef="#br0" timeOffset="109171">21027 13721 24713,'-54'18'2069,"7"-8"-1620,15-3 91,15-7 90,14 0-450,22 0-180,25-2 0,-10 0 0,4-1 0,9-3 0,6-1 0,0 1 0,6-2 0,-1 0-1418,-3-1 1,-1 0 0,1 0 1417,-1 1 0,0 0 0,-3 1 0,7-1 0,-8 1 860,-6 0-860,-12 6-1439,-17-1-450,-13 2-810,-13 0 2699,-7 0 0,-3 0 0,1 0 0</inkml:trace>
  <inkml:trace contextRef="#ctx0" brushRef="#br0" timeOffset="109641">22135 13461 18879,'35'-8'1978,"-4"3"484,-11 3-1833,-6 2 685,-6 0-954,-4 0 505,-2 0-505,-11 5 1374,1-4-1734,-13 3 0,13-17 0,-1-2 0,27-28 0,7 11 0,23-12-525,5 18 525,-22 16 0,5 4 0,16 8 0,2 5 0,-14 1 0,0 7 0,-1 6 0,1 7 0,-7 2 0,-10 3 0,-7 4 0,2 17 0,-10 1-494,-16-7 0,-10-1 494,-6 3 0,-7-1-605,-8 2 1,-4-3 604,12-15 0,-2-2 0,-1 0 0,0-2 0,-1-1 0,0-1 0,-14 9 0,0-1 0,-10 4 0,7-4 0,17-6 406,13-3-406,49-31 0,15-10 0,6 2 0,6-2-507,-7 3 1,6-2 0,2 1 0,-2 0 506,7 0 0,-1 1 0,3 0 0,-1-1 0,3 0 0,2 1 0,-1 1-241,2 2 1,0 1-1,0 1 1,-4 1 240,1 0 0,-2 2 0,1-1-409,-7 1 0,4 0 0,-3 1 0,-5 1 409,8 1 0,-6 2-180,-8-2 1,-3 2-1216,-4 3 1,-8 5-2654,-12 17 4048,-23 7 0,-18-10 0,-9-2 0,-2-3 0,0 0 0</inkml:trace>
  <inkml:trace contextRef="#ctx0" brushRef="#br0" timeOffset="110027">20340 15362 19738,'-58'13'869,"-1"0"1,-6 1 0,3-1 407,23-7 0,4 0-557,-15 10-1975,76-22 0,21-5 1255,3 4 0,9-2 0,-4-1 0,9-3 0,5-1 0,1-1 0,-4 2-182,-10 2 0,-3 1 0,1 0 1,0 0-1,5 0 182,-4 0 0,3 0 0,1-1 0,2 1 0,1-1 0,1 1 0,1 0-89,-6 1 0,2 1 0,1-1 1,2 1-1,-1 0 0,1 0 1,-2 0-1,-1 0 0,-1 1 89,5-2 0,-2 2 0,-2-1 0,1 0 0,-1 1 0,3 0 0,2-1-113,-5 1 0,3 0 1,1-1-1,1 1 0,0 0 1,1 0-1,-1 0 1,-1 0-1,-1 0 113,4 0 0,-1 0 0,-1 1 0,0-1 0,0 1 0,-1 0 0,0 0 0,-1 0 40,4 0 0,0 0 1,-2 0-1,0 0 0,0 1 1,1-1-1,0 0-40,-6 1 0,1-1 0,1 1 0,0-1 0,-1 1 0,-1-1 0,-2 1 0,-2 0 221,13-1 0,-3 0 0,-2 1 0,-3-1 1,-4 2-222,16-2 0,-6 1 0,-9 0 0,-11 1 0,-7 1 532,2 1-2691,-49 11-809,-19 4 2968,-9 13 0,-9 11 0,-8 5 0</inkml:trace>
  <inkml:trace contextRef="#ctx0" brushRef="#br0" timeOffset="110520">22886 16028 15087,'-23'35'3958,"7"-10"-597,-6-6-2732,16-12 1103,-3-7-1553,8 0 662,-3-11-841,4-5 0,9-44 0,2 8 0,0 14 0,2-1 0,5 3 0,2 2 0,0 5 0,0 2 0,22-19 2794,-7 22-2794,-1 35 0,-1 32 0,-3 11 0,-14 1 0,-3 6 0,-7 0 0,-1 0-283,0 0 0,0 0 283,-3-2 0,-1-1 0,1-8 0,0-3 0,0-13 0,1-1 0,0 6 0,2-3 0,3 0-360,0-11-2608,4-5 809,-3-11-7672,1-7 8960,-5-10 1,0-3 0,-1-1-1</inkml:trace>
  <inkml:trace contextRef="#ctx0" brushRef="#br0" timeOffset="110768">22817 16744 24533,'-31'0'2429,"5"-4"-1980,13-4 361,28-21-540,16 1-225,-2 6 0,4-1-197,2 4 1,5 0 151,1 1 0,4 1 0,-1 0 0,4-2 0,1 1-90,-2 2 0,3 0 0,-7 3-360,17-7-179,0 3-271,-36 12-284,-10 3-3224,-6 2 4408,-11 0 0,-6 5 0,-7 0 0</inkml:trace>
  <inkml:trace contextRef="#ctx0" brushRef="#br0" timeOffset="112593">12633 11551 22644,'-28'0'2159,"3"0"-1799,1 0-91,7 0 361,7 0-450,4 0 180,6 0-270,29-21 0,-9 7 0,7-6 0,2-3 629,11-11-539,-8 8 180,-7 6 0,-21 31-360,-1 10 0,0 13 0,0 9 0,-1 17 0,-1 4-421,1-21 0,0 1 0,0 2 421,-2 5 0,1 1 0,0 2 0,1 5 0,0 1 0,1-3 0,-1-11 0,0-3 0,1 5-23,1 7 1,1 5 0,1 1-1,-2-7-472,2 11 1,0-2-706,0 0 1,1 5 0,-1-7-3717,0-10 1,-1-3 4200,1 9 1,0-3 0,0 5 0,0-6-1</inkml:trace>
  <inkml:trace contextRef="#ctx0" brushRef="#br0" timeOffset="112746">12438 13146 21595,'-49'-13'2159,"10"-1"-770,16-4-1299,19-5 399,32-8-489,-3 12 0,6 1-406,15-5 1,6 0 135,-9 5 0,3 0 0,1 0-559,7-2 0,3 0 1,5-1 828,-5 4 0,6-1 0,2 0 0,1 1 0,-3 1 0,-10 2 0,-1 2 0,-1 0 0,2 0 0,2-1 0,5 0 0,1 0 0,-1 1 0,0-1 0,0 0 0,1 0 0</inkml:trace>
  <inkml:trace contextRef="#ctx0" brushRef="#br0" timeOffset="115078">23163 13380 22284,'-23'0'1350,"3"0"-1081,2 0 451,-6 0-450,8 0-90,-5 0 90,14 0 539,-2 0-359,8 0 0,-3 0 269,4-4-449,0 0 270,0-3-540,8-5 0,-1 5 0,9-7 0,2 4 0,18-13 0,6-3 0,-14 6 0,1 0-1069,24-18 0,1-2 1069,-19 7 0,-3 0 0,3-7 0,-1-2 0,0-5 0,-1-2 0,0-5 0,-1-2 0,-12 17 0,-1 0 0,-1-5 0,-1-1 0,0-4 0,0 0 0,-3 1 0,1-1 0,-2 2 0,0-2-895,2-14 0,0-3 1,-3 4 894,-2 2 0,-3 3 0,-3 3 0,0-1-481,-2-11 1,-1 2 480,-3 16 0,-1 1 0,0-9 0,-1 2 0,-2 18 0,0 3 0,-6-28-172,2 21 0,-2 0 172,-6-20 424,5 23 1,-1 1-425,-10-14 0,-5 1 2383,-5-4-2383,5 13 0,-1-1 0,5 9 0,-1-1 171,-5-5 1,-4-4-1,3 3-171,0 2 0,-2 0 0,-6-8 0,-6-4 0,2 4 0,1 0 0,0 2 0,4 5 0,-2-3 0,-2 0-171,7 7 0,0-1 0,-1-1 0,-1 0 171,-3-5 0,-2-1 0,0 0 0,0-1-444,0 0 0,-1-1 1,1 0-1,0 0 444,0 0 0,1 0 0,0 0 0,0-1 0,1 0 0,1-1 0,-1-1 0,-1-3-154,8 8 1,0 0-1,-1-2 1,0-2 0,0-1-1,-1-1 154,0-1 0,0-2 0,-1-1 0,0-1 0,0-1 0,0-1 0,0-2 0,6 8 0,-1-1 0,1-1 0,-1-1 0,1-1 0,0 0 0,0 0 0,1-1 0,1 0 0,-1-3 0,1 0 0,0-1 0,0-1 0,1 0 0,1 1 0,0 0 0,2 2 0,0 2-154,-2-4 0,2 2 1,0 2-1,2 0 0,0 0 1,1 1-1,0-1 154,-1-6 0,0-1 0,1-1 0,1 3 0,2 3 0,1 4 64,-2-13 0,2 6 0,0-3-64,3 12 0,-1-3 0,1-1 0,-1 0 0,2 3 22,-1 0 0,1 2 0,0 0 0,0-2-22,-1 1 0,0-1 0,0-1 0,0 0 0,1 0 0,-3-10 0,2 1 0,0-1 0,0 0-7,4 9 0,1 0 1,0 0-1,0-2 0,1-1 7,1 0 0,0-1 0,0-1 0,1-1 0,0-1 0,1 1 0,-1-1 0,1-2 0,1 1 0,-1-1 0,2 2 0,0 2 0,0-1 0,2 2 0,-1 1 0,1 0 0,-1 1 0,-1 0 0,0 0 0,0 1 0,-1 1 0,1 3 0,-2-12 0,0 4 0,-1 0 0,0 0 0,-1-1 0,-1 1 0,0 2 0,-1-1 0,-1-2 92,0 3 0,-1-2 0,-3-4 1,-5-10-93,4 24 0,-2-7 0,-3-4 0,-3-4 0,0-3 0,-2-2 0,0 1 0,0 0 0,1 2 0,1 3 0,1 4 0,3 5 15,-3-11 0,2 7 0,1 4 0,0 0 1,-2-3-1,-3-7-15,3 10 0,-3-6 0,-2-5 0,-1-3 0,-2-2 0,0 0 0,0 1 0,1 3 0,0 5 0,3 6 0,2 8 0,2 9 0,-19-19 0,0 13 0,5 0 0,-2-2 0,-1 1 157,-1 3 1,1 2-1,0 1-157,-6-6 0,0 0 0,7 8 0,-2-1 0,3 3 558,-4 0 1,3 2-559,-1 0 0,0 1 0,1 1 0,-1 1-146,1 0 0,-1 0 146,1 1 0,-3 0 0,4 2 0,-3-2 0,2 1 0,-7-4 0,-1 0 0,8 4 0,-2-2 0,3 2 0,-2-1 0,1 0 0,-13-14 0,2-2 0,12 13 0,1 0 0,-8-11 0,1-2 0,5 1 0,3 1 0,8 8 0,-1 0 0,-3-2 0,-3-4 0,1 5 0,3 4 0,-3 2 0,-6 0 0,-5-2 0,3 5 0,0 5 0,0 2 0,-16-4 0,0 3 0,16 9 0,-1 2 0,-21-3 0,-1 2 0,15 1 0,1 1 0,-18-2 0,1 0 0,17 3 0,2-1 0,-1 0 0,41 7 0</inkml:trace>
  <inkml:trace contextRef="#ctx0" brushRef="#br0" timeOffset="115078">13016 0 28100,'-19'4'0,"-30"9"0,1 0 0,-11 2 0,-1 1-69,8-3 1,-3 0-1,4 0 69,-3 1 0,6 0 0,14-3 0,1-1 0,2 1 0,-1 1 0,1 1 0,-1 2 0,2 0 0,0 0 0,-28 16 0,29-15 0,0 1 0,-26 13 47,-4 1-47,0-1 0,0-1 0,2-2 0,23-11 0,1 0 0,-12 7 0,-5 4 0,25-12 0,5-2 0,4-1 0,4-6 0,-2 7 640,2-6-640,-5 8 0,5-5-360,0-4-488,7-20 0,2 1 0,3-17 0</inkml:trace>
  <inkml:trace contextRef="#ctx0" brushRef="#br0" timeOffset="115829">11066 650 19136,'-54'14'5307,"14"-3"-4857,36-11-90,4-5-91,-4 0-89,4-8-90,-4 0 0,4-13-90,2 6 0,4-10 90,6 8-180,6-4 180,7-2-90,16-16 0,5-4 0,1 3 0,-18 18 0,-3 2 0,-5 6 0,5 0 0,-25 40 0,-6 8 0,4 18 90,-8 1-90,8 3 90,-3 5 0,4 0-45,-1-15 0,-1 1-45,-3 21-409,3-22 0,0-1 409,-2 13 0,4-5 0,0-2 0,2-3 0,2-5 0,4 16 0,-1-14 0,-1 9 0,-5-19 0,-1-7 0,0-3 0,0-11 0,0 2 818,0-10-818,0 3-6386,0-4 6386,0-4 0,0-2 0,0-4 0</inkml:trace>
  <inkml:trace contextRef="#ctx0" brushRef="#br0" timeOffset="116178">11037 1514 18928,'-31'-3'2788,"15"0"-1077,-2-2-1441,20-2 723,24-8-903,5-3-45,-1 4 0,2 0 0,0 0 0,1 0-45,19-7 0,1 0-399,-15 5 0,0 1 399,8-4 0,-3 1 0,1 0 0,-4-1 0,-16 10-90,-3-1-180,-15 8-2248,-4 2 269,-13 0 2519,-1 5 1,-11 5-1,0 6 1</inkml:trace>
  <inkml:trace contextRef="#ctx0" brushRef="#br0" timeOffset="117414">10769 3963 15538,'-10'0'6117,"-7"0"-5937,10 0 179,-9 0-269,9 0 90,-14 0-90,-2 20-90,-1-8 0,5 17 90,12-11-90,4 6 0,3-2 0,0 6 90,5 10-180,7 12 90,4 3 45,-3-16 0,3 1-45,3-6 0,2-1 0,13 21-90,8-7 90,-17-37 0,-1-1 0,10-16 0,-10-5 90,4-13-90,-12-9 0,-4-10 0,0-5 45,-6 8 0,-2-2 135,3-21-1288,-5 22 0,-1 0 1198,-1-14 0,-3 7 0,-7-11-90,-1 23 0,-7-3-180,-11 25 0,2 9-180,-16 10 90,6 9-180,-6 9-629,13-1 0,-1 1-1080,-14 14 2159,16-11 0,3 1 0,-2 16 0,4 1 0</inkml:trace>
  <inkml:trace contextRef="#ctx0" brushRef="#br0" timeOffset="118422">11078 8644 14823,'-5'-12'6117,"-2"7"-5173,2-4-944,1 9 303,0 0-303,4 0 156,-3 7-156,-2 13 89,1 0-89,0 9 482,4-8-482,0 1 0,0 1 0,4 1 0,2-2 0,15 8 0,10-3 0,2-6 0,15-7 0,-21-14-3392,10-5 3392,-14-3 0,-1-7 180,5-19-90,-8 5 224,-7-6 1,-3-3 45,-3-9-270,-7-13-90,-17 26 0,-2 22 3392,-26 10-3572,12 11-449,-26 13 89,26-5-2428,-12 2 2968,26-11 0,4-3 0,10-5 0</inkml:trace>
  <inkml:trace contextRef="#ctx0" brushRef="#br0" timeOffset="120521">10976 11896 23544,'-34'-38'1439,"1"2"-1169,2 8 89,5 5 91,9 1-360,9 4 0,9 0-90,9 3 180,20-2 0,22-6-180,4 1 45,-24 9 0,-1 2-45,14-5 270,6 3-91,-17 5 91,5 17 270,-19 49-450,-13-26 0,-3 6-771,0 16 1,-1 9 0,-1-2 710,-1-15 0,-1-2 0,-1 3-30,1 17 0,1 4 0,-2-3 0,0-14 0,0-3 0,0 1 30,0 0 0,1 0 0,0 0-30,-1-3 0,-1 0 0,1 0 0,1 19 0,0-1 0,0-6 0,0-1-154,1-7 0,0 1 64,2 8 0,2 0-540,-2-6 0,1-2 135,1-3 1,0-2-136,-2-9 1,0-4-810,-1 3-450,0-4-540,-2-6 2429,0-3 0,0-12 0,0-5 0</inkml:trace>
  <inkml:trace contextRef="#ctx0" brushRef="#br0" timeOffset="120710">10923 13639 23993,'-12'0'2069,"4"-4"-1979,8-6-90,11-13 0,14-7 0,5-3-135,0 5 0,3-1-275,-2 1 1,3-1-1,3-1 410,4 3 0,4-1 0,1 1 0,-5 3 0,13-8 0,-1 1 0,1 1 0,1 0 0,-1 0 0</inkml:trace>
  <inkml:trace contextRef="#ctx0" brushRef="#br0" timeOffset="121458">9344 14823 16809,'-37'0'1349,"4"0"1291,11 0-2550,10-2 1559,17-5-659,52-27-1420,-23 17 0,5-2 550,1-2 0,5-1 0,1 0-120,3 1 0,1 0 0,3 0 86,-7 2 0,2 0 1,1 0-1,1-1-86,7-1 0,2 0 0,1 0 0,2 0 0,-9 3 0,2-1 0,0 0 0,1 0 0,1 0 0,5 0 0,0-1 0,1 1 0,0 0 0,2-1-278,-8 3 0,1 0 1,0-1-1,1 1 0,0-1 1,1 1 277,3 0 0,0 0 0,1 0 0,0 0 0,1 0 0,0 0-121,-8 3 0,-1-1 0,0 1 1,1 0-1,2 0 0,4-1 0,6 0 121,-15 3 0,4 0 0,4-1 0,3 0 0,1 0 0,3-1 0,0 1 0,1 0 0,-1-1 0,0 1 0,-1 1 0,-3-1 0,-1 1 0,-4 1 0,5-2 0,-2 1 0,-3 1 0,-2 0 0,0 0 0,0 0 0,1 0 0,2 0 0,3 0 0,2-1 0,-10 2 0,3-1 0,1 0 0,3 0 0,0 0 0,2 0 0,1-1 0,0 1 0,0 0 0,-1-1 0,0 1 0,-2 1 0,-1-1 0,-2 1 0,-2 1 0,-4 0 1,16-2 1,-6 1 0,-2 1-1,-3 0 1,0 0 0,0 0 0,3 0-1,3 0 1,5 0-2,-14 1 0,3 1 0,2-1 0,2 0 0,2-1 0,0 1 0,2 0 0,1-1 0,0 1 0,0 0 0,-1 0 0,0 0 0,-1 0 0,-1 1 0,-2 0 0,-1 0 0,3 0 0,-2 1 0,-2-1 0,0 1 0,-1 0 0,-1 1 0,1-1 0,0 1 0,0-1 0,1 1 0,2-1 0,1 1 0,3-1 0,-8 1 0,2-1 0,2 1 0,2-1 0,1 0 0,1 0 0,0 1 0,1-1 0,0 0 0,-1 0 0,0 1 0,0 0 0,-2-1 0,-2 2 0,-1-1 0,-2 1 0,-3 0 0,-2 0 8,21-1 0,-3 1 0,-3 1 0,-3 0 0,-1 0 1,-2 1-1,-2-1 0,-1 1 0,0 0-8,2 0 0,0 0 0,-2 1 0,-2 0 0,-2 0 0,-5 0 0,-5-1 430,18 2 1,-7 0 0,-21-4-431,-23-3 27,-27-2-2006,-36-3 1979,4 5 0,-9 1 0,0 2 0,5 1 0,-1 1 0,-3-1 0,-4 1 0,-1-1 0,0 0 0,0 0 0</inkml:trace>
  <inkml:trace contextRef="#ctx0" brushRef="#br0" timeOffset="121973">9299 15926 24353,'-29'24'1619,"7"-4"-1529,10-12 0,8-4 90,13-4 989,33-9-629,3-2 0,6-3-1375,8-1 0,5-3 835,-6 2 0,4-2 0,2 0-710,-14 5 0,1-1 1,1 0-1,1 0 710,-3 0 0,0 0 0,2 0 0,3-2 0,5 0 0,-9 2 0,4-1 0,3 0 0,3-1 0,1-1 0,1 1 0,-1-1 0,-2 1 0,-1 1-238,0 0 1,-2 0 0,-1 1 0,0 0-1,1-1 1,0 1 0,3-1 0,2 0 237,-6 1 0,1-1 0,2 0 0,1 0 0,1 0 0,1 0 0,0-1 0,1 1 0,1 0 0,-1 0 0,1 0-98,-5 2 0,1 0 1,1 0-1,1 0 0,0 0 1,1 0-1,-1 0 0,1 0 1,-1 1-1,-1 0 0,-1 0 1,0 0-1,-2 0 98,6-1 0,-1 0 0,-1 1 0,-2 0 0,0 0 0,0 0 0,1 1 0,0-1 0,3-1 0,1 1-40,-6 1 0,1-1 1,1 0-1,1 1 1,1-1-1,1 0 0,0 0 1,0 0-1,-1 0 1,1 0-1,-1 1 1,0 0-1,-1 0 40,2-1 0,0 1 0,1 0 0,-1 0 0,1 0 0,-2 0 0,1 1 0,-1-1 0,-1 1 0,-1 0 0,-2 0 0,0 0 0,5-1 0,-3 1 0,-2 0 0,-1 1 0,0-1 0,1 1 0,1-1 0,2-1 0,4 1 0,-7 0 0,3 0 0,1-1 0,3 0 0,1 0 0,0 0 0,1 0 0,0 0 0,-1 0 0,-1 0 0,-2 0 0,-2 1 0,-2 0 0,9-2 0,-2 1 0,-2 0 0,-1 0 0,-1 0 0,-1 1 0,0-1 0,0 0 0,1 0 0,-1 1 0,0-1 0,0 1 0,0-1 0,0 1 0,-2-1 0,1 1 0,-2-1 0,-1 1 40,7-1 1,-1-1-1,-1 1 1,-1 0-1,-1 0 1,-2 0-1,-2 0-130,10-1 0,-3 1 0,-2-1 0,-1 1 1,-2 0-25,4 0 1,-3-1-1,0 1 1,-1-1-472,2 1 0,1 0 1,-4-1-1,-12 1 585,14-10 0,-55 19 0,-45 8 0,1-1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4:05:34.720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0070C0"/>
    </inkml:brush>
    <inkml:brush xml:id="br2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11309 3623 25432,'-35'23'2879,"3"-3"-2609,2-2-270,28-19 0,35-26 0,-8 8 0,4-2-302,9-8 0,3-2 302,5-4 0,-1 2 0,-12 9 0,0 1 0,5-5 0,-1 3 147,9 3-147,-14 40 0,-6 17 0,-17 4 0,-4 7-433,-2 6 0,-2 3 433,0-12 0,-1 2 0,1 2 0,-3 3 0,0 2 0,0 6 0,0 1 0,0 8 0,0 3 0,0 0 0,0-4-657,0 1 0,0-3 0,0 0 0,0 2 657,0-3 0,0 2 0,0 1 0,0-2 0,1-8 0,1 6 0,0-7 0,0-7 146,0-6 1,0-5-147,0 21-180,0-20-2158,0-17 2338,-9-33 0,1-6 0,-7-19 0</inkml:trace>
  <inkml:trace contextRef="#ctx0" brushRef="#br0" timeOffset="195">11163 5406 18315,'-42'24'1484,"1"0"0,6-4 759,28-15-2243,27-11 0,32-13 0,16-5 0,3-2 0,-10 4 0,-6 4 0,-2 2 0,0-1 0,4-1 44,-6 1 1,5-1 0,2-1 0,-1 1-1,-2 0 1,-5 3-1664,18-3 0,-6 2 0,-9 2 1619,-14 2 0,-6 0 0,2 2 0,-5 0 0,-7-5 0</inkml:trace>
  <inkml:trace contextRef="#ctx0" brushRef="#br0" timeOffset="905">13092 3496 21205,'12'-38'1559,"1"1"0,-2 3 1,0 0-1201,-1-2 1,0 2-360,-1-8 936,0-1-936,-3 41 335,2 18-335,8 34 0,-6-8 0,1 8 0,0 3-333,-3-3 0,1 3 1,-1 2-1,1 3 333,-1 2 0,1 4 0,-1 2 0,0-1 0,0-2 0,-2-8 0,1-2 0,-1-1 0,0 1 0,0 1 0,-1 5 0,1 3 0,0-1 0,-1-2 0,0-6 0,-1 6 0,0-6 0,-1-2 0,2 0 0,-1-2 0,-1-7 452,-7 12-452,-6-98 0,-1-35 0,5 34 0,0-4 0,0-4 0,1-3-360,0 2 1,1-4 0,-1-2 0,1-2-1,1-1 1,1 2 359,0-1 0,1-1 0,1 0 0,1 1 0,0 0 0,0 3-431,0-2 1,1 2 0,0 1-1,1 1 1,1 2 430,1-7 0,0 1 0,2 2 0,3 5 0,6 2 0,2 3 0,2 6 0,3 0 0,6 7 398,27-2 0,5 25-398,-26 36 0,0 20 0,-3 6 0,-1-5 0,2-7 0,-3-2 0,-3 6-152,-1 11 0,-2 9 0,-5 1 0,-10-4 152,-13 0 0,-11-3 0,-3-1 0,0-3 0,-2-2 0,-3 0 0,-2 5 0,-2-1 0,0-5 0,-5 1 0,-1-9 0,-13 1 1504,26-57-1504,18-15 0,17-30 0,17 19 0,13 2 866,-8 16 1,5 4 0,5 7-867,4 8 0,6 7 0,0 5 0,-4 7-859,5 14 0,-4 10 1,-3 5 858,-11-7 0,0 3 0,-5 3 0,-9 3 0,-8 15 0,-12 3 0,-10 1-216,-7-12 1,-8-1-1,-4 0 1,-3-1 215,-5 1 0,-5-2 0,-2-1 0,0 0 0,1 0 0,0 0 0,-2-2 0,-1-3 0,-1-4 0,-2-3 0,0-3 0,2-5 0,-14 5 0,2-7 0,4-5 0,1-5-82,5-5 1,0-9-1223,-6-13 0,2-8 44,15 1 1,4-5 1259,-6-13 0,7-5 0,16 7 0,6-1 0,1-3 0,0 0 0</inkml:trace>
  <inkml:trace contextRef="#ctx0" brushRef="#br0" timeOffset="1897">15999 2657 19482,'0'-15'4587,"-3"2"-2809,2 0-608,-8 3-116,4 4-1054,-9 2 125,-2 20-125,-10 19 0,7-2 0,0 6-588,-6 11 0,-1 8 588,3-7 0,-3 6 0,-1 5 0,0 4-411,5-12 0,-1 4 1,-1 3-1,-1 2 0,1 0 1,0-1-1,1-3 411,0 1 0,0-1 0,1-2 0,0 1 0,-1 1 0,1 2-221,-1-1 1,0 3 0,0 1 0,0 0 0,1 0 0,1-3 0,3-3 220,-1 4 0,2-2 0,2-2 0,0-2 0,2-3 0,0-2 0,1-3 0,1 0 0,-1 1-45,0 7 0,-1 3 0,1-2 0,3-7-900,1 6 1,4-7 944,4-5 0,6-7 0,11-9 0,12-17 0</inkml:trace>
  <inkml:trace contextRef="#ctx0" brushRef="#br0" timeOffset="2158">15825 2774 25702,'-7'-45'959,"0"0"1,0-6 0,1 3-960,-2-14 0,2 7 0,13 47 0,10 31 0,7 27 0,-1-2 0,2 3 0,1 4-1063,-3-5 0,2 7 0,1 1 0,-3-3 1063,1 3 0,-2-2 0,-1 1 0,2 5 0,-1 1 0,0 0-353,-5-14 1,0 0 0,0 0 0,0 0 352,-1 1 0,1 1 0,-1-1 0,0 0-257,-1 0 0,1 0 1,-1 0-1,0-1 257,3 14 0,0 0 0,1 2 0,-3-7 0,1 2 0,0 0 0,-1-4 0,0-1 0,-2-4 0,1 2 0,3 8 0,0 0 0,-1-6 0,-2-11 0,-2-5-1169,10 20 1169,-7-46 0,-19-27 0,-7-35 0</inkml:trace>
  <inkml:trace contextRef="#ctx0" brushRef="#br0" timeOffset="2335">15748 4359 17061,'-59'3'989,"1"0"1,6 0-1,2-1 135,8-2 1,5 0-1125,-12 0 1477,30-5-1477,77-16 0,-20 9 0,9-2-195,-4 3 0,11-3 1,5-1-1,2 0 0,-1 0 1,-8 2 171,0 0 1,-5 2-1,0-1 1,5 0-100,-1-1 1,5 0 0,2-1 0,0 1 0,-3 0 0,-6 2 121,11-2 0,-6 1 0,-5 2 0,-4 1 0,-3 1 0,0 1 0,1 0 0</inkml:trace>
  <inkml:trace contextRef="#ctx0" brushRef="#br0" timeOffset="3066">10879 7764 13727,'-5'13'6026,"-4"-5"-3351,4 4-1775,-5-6 481,6 6-391,-3-2 209,6-4-479,-7-1 243,8-5-963,10-14 0,25-18 0,10-9 0,-12 9 0,2-2 0,1-1 0,4-4 0,2-1 0,1-3 0,2-3 0,3-5 0,-1 3 0,-7 11 0,-5 10 0,0 7 0,25-3 0,-8 20 0,-39 41 0,-12 18-419,3-6 0,-2 6 0,0 0 419,-2-4 0,0 1 0,0 0-792,0 4 1,0 1 0,0 0 791,-2 2 0,0 1 0,0-1 0,0-1 0,0 0 0,-1-1 0,1-1 0,0-1 0,0-1 0,0-4 0,0-1 0,0-1-512,2 17 0,0-2 512,0-7 0,0-3 0,0-8 0,0-3-400,0-5 0,0-2-1758,0 20-721,4-16 3071,-2-19 1,3-10 0,-4-11 0</inkml:trace>
  <inkml:trace contextRef="#ctx0" brushRef="#br0" timeOffset="3233">10956 9065 25882,'-41'9'899,"0"0"1,-6 0 0,1-2-900,-16 1 0,14-4 0,45-11 0,36-6 0,-5 2 0,6-3-90,11-4 0,7-2 0,2 0-1902,-5 2 1,2-1 0,1 1 0,0-1 1991,2-1 0,1 0 0,0 0 0,0 0 0,1 0 0,1-1 0,-1 1 0,-3 0 0,1 1 0,-1-1 0,0 1 0</inkml:trace>
  <inkml:trace contextRef="#ctx0" brushRef="#br0" timeOffset="3599">13185 7317 24983,'-6'-36'539,"0"0"1,2 2 0,1 0-180,-2-27-1,7 5-179,9 5 0,15 6-832,25 4 652,-13 23 0,7 2 0,-1 1-537,13-2 0,3 2 567,-6 3 0,3-1 0,-2 2-30,7 1 0,-2 3 90,-6 0 0,0 1 179,5-2 1,-1 6-270,-16 8 0,-3 7 0,-4 2 0,-8 8-621,-18 20 1,-11 13 0,-3 0 620,0-7 0,-3 0 0,-1 6 0,-1-5 0,0 6 0,-3 5 0,1 0 0,0-2 0,1-3 0,0 5 0,0-4 0,1 1 0,-2 5 0,2-10 0,0 5 0,-2 3 0,1 0 0,0-1 0,1-3 0,1-4 0,0 6 0,0-6 0,2-1 0,-1 4 0,1 5 0,-1 4 0,0 0 0,1-3 0,1-7-640,2-4 1,2-6-1,0 0 640,-1 5 0,1 1 0,1-5-662,2 0 0,0-8-2126,1-2 2788,3-11 0,-3-48 0,0-16 0</inkml:trace>
  <inkml:trace contextRef="#ctx0" brushRef="#br0" timeOffset="3781">13380 8425 27501,'-21'-45'360,"-1"-1"0,55 13 0,16 2-360,-18-3 0,0-2 0,8 5-1416,6 12 1,8 5 0,1 4 0,-2-1 665,1-2 1,-2 2 0,-1-1-301,-1 1 1,-2 1-1,0-2 896,18-5 0,-2-1 0,-6 3 0,-1-1 1,-4 0-1,1-1 0</inkml:trace>
  <inkml:trace contextRef="#ctx0" brushRef="#br0" timeOffset="4228">15520 6575 23504,'-18'-23'3867,"0"3"-3507,3 4 200,3 6-290,6 5-264,-2 8-6,8 41 0,-4 18-1330,4-5 1,0 6 1329,0-16 0,0 0 0,0 2 0,0 8 0,0 2 0,0 1-834,0 4 0,0 2 0,0 0 834,0-14 0,0 0 0,0 1 0,0-1 0,0 0 0,0 0 0,0 1 0,0 2-276,0-2 0,0 4 1,0 0-1,0-1 1,0-3 275,0 13 0,0-3 0,0 3-105,0-13 1,-1 4-1,0 0 1,0-3-1,0-6 105,-1 14 0,0-6 239,0-7 1,1 0 0,-1-8-240,-1 9 1113,3-7-3451,0-46 2338,-2-27 0,0-12 0,2 0 0,-1-4 0,0-1 0,0-1 0,0 0 0</inkml:trace>
  <inkml:trace contextRef="#ctx0" brushRef="#br0" timeOffset="4470">15451 6611 24168,'-45'-23'2788,"4"2"-2518,11 6 271,8 5-2,28 5-388,16 12-151,24 2 0,15 0 0,-7-3 0,5 0 0,0-1-376,1 1 0,1 0 0,4-1 286,-1-2 0,5-2 0,-2-1 0,-6 1-451,-13-1 1,-4 0 0,1 0 360,8 0 0,2 0 0,-7 0-270,-11 0 0,-5 0-809,17 0-450,-23 0-720,-20 0 2429,-24 6 0,-21 5 0,-13 7 0</inkml:trace>
  <inkml:trace contextRef="#ctx0" brushRef="#br0" timeOffset="4675">15159 7597 16971,'-43'38'3328,"24"-14"-707,22-4-2621,40-16 0,18-4 0,9 0 54,-10 2 1,3 1-55,-3-2 0,4 1 0,-2 0 0,-12 2 0,-3 0 0,1 1 0,-3-2 0,1 0 0,-1 1 11,7 3 0,1 0 0,-5 1-1045,0-2 0,-3 5 1437,5 10 1,-14 8 0,-33 15 0,-11-10 0,-1 0 0</inkml:trace>
  <inkml:trace contextRef="#ctx0" brushRef="#br0" timeOffset="5358">7667 11190 24263,'-60'10'1439,"0"1"0,18-4 1,-1-1-1440,-23-2 0,5-2 0,19-4 0,42-14 0,61 0 0,-20 8 0,5-2 0,2 1-755,4 1 1,3 1 0,6 0 754,-6 2 0,6 1 0,4 0 0,2 0 0,0 1 0,-3 0-384,-5 0 1,-2 0 0,0 1 0,0 0 0,3 0 0,4 0 383,-9 0 0,4 0 0,1 1 0,2-1 0,1 1 0,0-1 0,-1 1 0,0 1 0,-3-1-236,3 1 1,-1 1 0,-1 0 0,-1 0 0,1 0 0,0 0 0,1 0 0,1 0 235,-3 0 0,2-1 0,-1 1 0,2 0 0,-1-1 0,1 1 0,1-1 0,0 1 0,0 0-126,-4 0 0,1 0 0,-1 1 1,0-1-1,1 0 0,0 1 1,3-1-1,0 1 0,3-1 0,2 0 126,-12-1 0,3 1 0,2-1 0,1 1 0,1-1 0,2 1 0,0-1 0,1 0 0,0 0 0,0 1 0,0-1 0,-1 0 0,-1 0 0,0 1 0,-2-1 0,-1 0-38,4 1 0,-2-1 0,0 0 1,-2 1-1,0-1 0,0 1 0,-1-1 1,1 0-1,1 1 0,0-1 0,1 0 1,1 1-1,3-1 38,-7 0 0,2 0 0,1 0 0,1 0 0,2 0 0,0 0 0,0 0 0,1 0 0,0 0 0,-1 0 0,0 0 0,0 0 0,-1 0 0,-1 0 0,-2 0 0,0 0 0,-3 0 0,10 0 0,-2 0 0,-1 0 0,-1 0 0,-1 0 0,-1 0 0,0 0 0,-1 0 0,0 0 0,1 0 0,0 0 0,0 0 0,0 0 0,1 0 0,-1 0 0,0 0 0,0 0 0,0 0 0,0 0 0,-1 0 0,1 0 0,0 0 0,-1 0 0,1 0 0,3 0 0,1 0 0,-1 0 0,1 0 0,-1 0 0,0 0 0,0 0 0,0 0 0,0 0 0,0 0 0,-1 0 0,-1 0 0,-1 0 0,1 0 0,-1-1 0,1 1 0,-1 0 0,0 0 0,0 0 0,-1 0 0,1 0 0,-1 1 0,4-1 0,0 1 0,0 0 0,0 0 0,0 0 0,-1 0 0,0 0 0,0 0 0,0 0 0,-1 0 0,-2 0 0,1 0 0,-2 0 0,1 0 0,0 0 0,-1 0 0,0 0 0,0 0 0,-1 0 0,1 1 0,3 0 0,0 0 0,0 1 0,-1-1 0,1 1 0,-1 0 0,-1-1 0,0 1 0,0 0 0,4 0 0,0-1 0,-1 1 0,0 0 0,0 0 0,-1 0 0,0 0 0,-1 0 0,-3 0 0,-2 0 0,0 0 0,-1 0 0,1 0 0,0 1 0,0-1 0,2 0 0,-1 1 0,1-1 0,2 0 0,-1 1 0,1 0 0,-1-1 0,-1 0 0,-3 0 0,-2 0 0,8 0 0,-3 0 0,-2-1 0,-1 0 0,0 1 0,2-1 0,6 2 0,2 0 0,1 0 0,-2-1 0,-5 1 0,-5-2 244,6-1 0,-8-1 1,0 0-245,-2 1 0,0 1 0,-4-1 0,-3 0 0,-4-2 0,3 1 0,-6 0 1214,-2 0-1214,-16 0 1439,1 0-1439,-25-6 0,-4-7 0,-15-8 0</inkml:trace>
  <inkml:trace contextRef="#ctx0" brushRef="#br0" timeOffset="12574">4682 1153 19586,'-28'26'3868,"17"-10"-3688,-14 15-1,24-11-89,-3 6 0,4 4 0,4 4 90,13 10-90,5-13 90,36-4 0,-16-22 90,16-13 629,-12-23-539,-19 4-135,-13-12 0,-6-4-225,-11 2 45,-2 6 0,-3 1-45,-8 9-90,0 5-90,-2 4-180,-1 9-989,-10 2-900,-5 19 0,4-7 2249,9 8 0,13-6 0,8-3 0</inkml:trace>
  <inkml:trace contextRef="#ctx0" brushRef="#br0" timeOffset="12900">5636 949 20874,'0'-18'4408,"-3"-4"-3748,-2 10-570,-5 1-80,2 8 80,-6 35-90,9 1 0,-1 0 0,1 3 0,4 31-45,-1-30 0,0 2-135,2 1 0,0 1-180,0 0 0,0 0-1857,6 13 1,1-2 2216,-2-15 0,2-2 0,5 6 0,2-3 0,9 2 0</inkml:trace>
  <inkml:trace contextRef="#ctx0" brushRef="#br0" timeOffset="13314">6363 1168 23364,'2'-8'989,"0"1"-809,-2 4 180,0 1 269,0-1-269,0-2-90,2-3-180,4-4 0,4-3 0,25-15-90,-3 7 0,21-4 90,-8 17-90,2 17 0,-6 14 0,-7 21 22,-29-1 1,-7 14-1,-4 2 1,1-6-746,1 7 1,-2 1 744,-2-6 1,-2 8 0,-1-1-1,-1-8 113,-7 3 0,2-9 12,7 13-147,8-13 0,37-47 0,17-27 0,-18 9 0,4-3-150,2-2 0,6-2 0,0 0 150,7-2 0,2 0 0,-1 2 0,-8 3 0,0 1 0,-1 1 0,-3 4 0,0 0 0,0 0 0</inkml:trace>
  <inkml:trace contextRef="#ctx0" brushRef="#br0" timeOffset="13792">8081 1168 24353,'-27'-33'-180,"1"4"450,4 7 0,-2 0-180,8 8 360,5-1-271,7 5 1,4 5-90,4-5-45,29-12 0,12 0-45,9 1-145,-10 5 0,7 0 0,-5 5 145,20 14 179,-16 20 1,-6 8 0,-14 11-135,-11-5 0,-6 1-45,-16 3 90,-2-8-90,1-5 90,0-3 0,22-4-90,3-1 0,23 2 0,-14-7 0,-1 2 0,17 14 526,6 8-526,-29-8 0,-16 15-90,-32 13-360,-8-2-207,8-25 0,-2-3-873,-11 7 1530,0 2 0,21-21 0,3-1 0</inkml:trace>
  <inkml:trace contextRef="#ctx0" brushRef="#br0" timeOffset="14163">9819 1112 15713,'23'-38'3239,"-5"-9"40,-10 16-3189,7 35-90,9 43 0,-9-14 0,2 2-45,4 3 0,2-2 45,5-7 0,3-6 0,18 3 0,-17-13 0,1-5 0,16-20 90,-4-11 1610,-1-16-1341,-18 4 1,-2-5-360,-3-1 0,-1 1 0,-3 4 0,-1 4 798,0-7-798,-14 49 3043,-2 21-3943,0 14-359,-3 16 539,2-26 1,1 2-3181,0 20 0,1 1 3900,4-15 0,1-2 0,3 11 0,4-2 0,14 8 0</inkml:trace>
  <inkml:trace contextRef="#ctx0" brushRef="#br0" timeOffset="14338">11325 1056 23184,'19'-34'899,"-1"-1"1,-1 4-1,1 1-719,2-7 0,1 3 0,14-12-180,1 15 0,7 5-450,5 12 0,2 5-225,2-2 1,0 3-3281,3 7 1,-4 2 3954,14 0 0,-12 10 0,-7-2 0</inkml:trace>
  <inkml:trace contextRef="#ctx0" brushRef="#br0" timeOffset="14570">11809 772 14992,'-39'0'1019,"1"0"1,3-1-1,1 2 1693,-28 3-2622,20 4 1678,45 34-1678,10-8-90,5-4 0,4-1 0,21 12 45,-11-13 0,0 0-135,9 14 45,-16-16 0,-6 2-624,-12 26-681,-14-10-1078,-15 16 2428,-9-17 0,-4 0 0,-1-2 0</inkml:trace>
  <inkml:trace contextRef="#ctx0" brushRef="#br0" timeOffset="14920">13145 736 24083,'-4'-37'1124,"0"1"1,-2 17-1035,-33 1-90,12 69-552,14-18 1,2 2 551,0 3 0,3 4 30,9 8 0,5 7 0,2-5-30,2-4 0,3-1 0,2 1 0,4 3 0,3-10 0,3-13 0,5-7 27,9-2 0,1-5-27,17-3 0,7-20-270,-38-37 1,-19 5 1,-16-15-1711,-36 20-90,3 17 2069,-18 6 0,15 19 0,3 3 0</inkml:trace>
  <inkml:trace contextRef="#ctx0" brushRef="#br0" timeOffset="15236">14570 680 23634,'21'-36'1079,"-1"5"-989,-2 9 0,2 4-90,35 3 0,-1 4 0,-12 7 0,2 1 0,-8 1 0,0 2 0,10 3 0,0 3 90,15 7-90,-24-2 0,-6 6 135,-13 16 0,-7 6-90,-4-5 0,-4 2-297,-1 19 0,-5 2 252,-4-8 0,-4 1-342,1 0 1,-3 4 0,1-3 26,-3 6 0,-2 3 14,3-7 1,-3 8-1,0-2 1,2-9-1,0-7 1,0-3-1,0 2 1,0 0-1,0 1 1</inkml:trace>
  <inkml:trace contextRef="#ctx0" brushRef="#br0" timeOffset="15365">14757 1254 23454,'11'-39'674,"-1"0"1,14-5-1845,12 14 1,6 7-8662,22 15 9475,-18 5 0,1 1 0,-9 2 0,-1 0 0,1 0 0,-1 0 0</inkml:trace>
  <inkml:trace contextRef="#ctx0" brushRef="#br0" timeOffset="15787">16564 822 21955,'0'-18'900,"-4"3"769,0 5-1669,-1 5 564,2 3-564,13 11 296,9 6-296,18 16-2444,12 7 2444,-21-15 0,1 0 0,2 1 0,-1 1-117,0-1 0,-1 0 117,-2 0 0,-3 0 0,15 17-90,-14-1 90,-21-4-90,-17-5 90,-19-3-90,-13-10 45,5-13 0,0-5 45,-19-7 0,22-3 0,3-4 0,3-21 0,15-9 0,20 5 0,6-2 90,0 9 0,2 1 0,6-11 0,4-2 314,2 0 1,-1 3-315,0-8 1548,-8 15 0,-3 4-1638,-10 10 81,-2 7-531,-7 5-270,-6 6-449,-11 6-2969,-32 18 4138,8-1 0,12-3 0,-1 1 0,-18 9 0</inkml:trace>
  <inkml:trace contextRef="#ctx0" brushRef="#br0" timeOffset="16167">18062 848 22464,'56'-27'1679,"-1"0"0,-3 3 0,-4 4-1679,14-3 90,-34 29-90,-48 23 0,-18 8 0,13-10 0,-2 0-315,-10 9 0,-1-3 315,10-12 0,-1-4 122,-5-2 0,1-4-122,-12-3 90,-2-11-90,29-15 0,10-10 0,10-8 0,10-5 90,9-5-90,9 7 476,3 9-476,3 15-90,1 19-225,-11 19 0,-3 9-270,-6-3 1,-3 2-271,3 19 1,-4 2-952,-8-7 0,-6-1 1806,-3 2 0,-4 0 0,-2 3 0,-2 1 0,-4-2 0,1 1 0</inkml:trace>
  <inkml:trace contextRef="#ctx0" brushRef="#br0" timeOffset="16995">21209 863 19406,'14'-25'5577,"-6"-1"-4858,-1 5-179,-7 2-90,0 8-270,0 3 0,-6 3-180,0 3 89,-8 2-89,-14 23 0,4 3 0,-16 24-337,7 1 337,-3 0-45,12-18 0,-1 1-90,1-3 1,1-1-46,-12 13 0,12-13 0,37-53 90,6-7 45,14-19 0,5-6 9,-11 14 1,2-2 95,6-6 0,3-6 0,-2 4 120,0-1 0,-2 3-135,1 0 0,-3 4 0,-12 14 0,-1 7 135,7 8-180,-11 18 90,5 19-90,-9 8 0,-2 5 0,1 7 0,1 2-191,0 1 0,0 0 191,-1 1 0,-1-4-360,0 15-269,0-5 118,-2-8-749,-1-5-898,0-9 2158,-4-14 0,1-6 0,-4-9 0</inkml:trace>
  <inkml:trace contextRef="#ctx0" brushRef="#br0" timeOffset="17160">21152 904 21655,'-23'-3'2248,"4"1"-2068,10-1 0,11 1-90,14-1 0,17 0-180,13-2-629,12 0-901,7 0 1539,0-2 1,0 1 0,-2-1-1</inkml:trace>
  <inkml:trace contextRef="#ctx0" brushRef="#br0" timeOffset="17939">23008 583 23813,'0'-7'1530,"0"2"-1351,0 2-89,0 3-90,0 7 180,6 26-180,-1 7 0,-1-7 0,2 1 0,2 28 45,-3-17 0,1 3-45,0 4 0,-1 0 0,0-9 0,-1-3 0,-1-1 0,-1-7 90,-2-19-90,0-6 0,0-7 0,0-25 0,0-36 0,3 9 0,0-4 0,-1 3 0,1 0 0,1-3 0,1 2 0,-1 18 0,2 1 0,9-17 0,4 4 0,21-1 0,-15 17 0,2 9 0,20 31 0,-20 12 0,-3 6 45,-2 5 0,-2 3-45,1 0 0,-3 0-484,-6 2 1,-5-1 393,-3 8 23,-21 11 157,4-17-90,-13 2 0,8-26 90,4-6 89,5-9-179,4-4 1049,7-4-1049,4-3 76,17-4-76,0 6 0,11 1 0,-8 12 0,7 22 0,-10 2 0,2 18 0,-16-3 0,-12-8 0,-4 0 0,-10 16-1696,-6-11 0,-5-3 1606,-13-2 90,-16 1-90,20-23-90,3-5-809,0-8-1,18-5-629,-1-6 1619,17-10 0,2-3 0,0-4 0</inkml:trace>
  <inkml:trace contextRef="#ctx0" brushRef="#br0" timeOffset="18674">24738 761 20036,'-4'-14'3508,"-2"5"-3239,1-1-179,0 8 0,5 2 360,0 0-270,-4 0-90,3 0 90,-2 0-180,3 4 90,0 2-90,0 4 0,0 3 0,0-3 90,7 3-90,-2-8 90,18-14 0,-12-5 0,6-16 89,-13 1 1,-2 1-90,-10 1-90,-6 8 90,-13 7 90,-31 30-90,6 12-226,16-3 1,1 6 180,0 18 0,5 4 0,9-13 0,4 1 0,-3 14 0,8-1 0,13-19 0,10-3-45,20 9 0,12-7-120,-5-15 0,4-6 0,5-2-780,5-3 1,5-2 0,2-3 0,-5-3 719,1-1 1,-3-5 0,0-2-1,6-3 1,0-4 0,-8-2-1,-18-3 1,0 0 0</inkml:trace>
  <inkml:trace contextRef="#ctx0" brushRef="#br0" timeOffset="19141">25895 675 22374,'-4'-10'1619,"0"4"-1349,4 2 90,0 4 270,4 27-406,4 15 1,1 6-180,-3-8 0,1 2-393,5 20 1,-1 0 347,-5-25 0,0-1-630,2 9 1,0-1-1586,-3-5 1,0-2 2214,0-2 0,-1-3 0,-2 6 0,-2-23 0</inkml:trace>
  <inkml:trace contextRef="#ctx0" brushRef="#br0" timeOffset="19439">26001 726 21745,'0'-41'1799,"7"3"-1350,6 4 1,11 7-180,11 6-5751,7 11 5571,11 10 180,6 17 304,-27-1 1,-1 4-530,0 5 0,-2 3-45,-1 5 0,-3 6 30,-8 0 0,-3 6 0,-3-2-30,-1 7 0,-4 0 137,-2-5 0,-3 1 1,-3-2-138,-8 0 0,-5-2 0,-1-3 0,-2-1 0,-2-4 0,-1-2-96,-1-4 0,-1-3 6,-18 13 2137,-12-10-2856,17-15-810,-7-9-8212,20-13 9153,11-7 0,5-7 1,7-3-1</inkml:trace>
  <inkml:trace contextRef="#ctx0" brushRef="#br0" timeOffset="19725">27503 711 22104,'11'-24'2789,"-1"4"-2429,-6 5-91,0 2-89,-4 8 0,2 0-90,0 14 90,0 9-90,0 18-90,-2 18 0,0 8-135,0-6 0,0 0-292,0-10 0,0 2 0,0-4-248,0 6 0,0-7-1573,0 7 2248,0-14 0,0-8 0,0-8 0</inkml:trace>
  <inkml:trace contextRef="#ctx0" brushRef="#br0" timeOffset="19950">27443 761 22284,'0'-23'2249,"14"-8"-1979,6 8-90,22-4-90,11 9-390,-21 10 0,1 1 300,3 0 0,2 1 0,-2 0 0,3 0-765,16-1 0,-1 1-764,8 0 315,-20 2 0,-7 1 1214,-19 3 0,-12 0 0,-6 0 0</inkml:trace>
  <inkml:trace contextRef="#ctx0" brushRef="#br0" timeOffset="20140">27548 985 21115,'-21'8'3328,"3"-1"-2968,10-7-90,8 0-90,12 0-135,25-8 0,6-2-225,15 1-207,-6-2 0,1 1-783,4 5-1078,-12 2 2248,-9 3 0,-17 0 0,-6 0 0</inkml:trace>
  <inkml:trace contextRef="#ctx0" brushRef="#br0" timeOffset="20332">27609 1412 22914,'-10'8'2339,"3"-1"-2070,9-7-89,10 0-270,45-7-629,2-1-91,-12 1 1,2-1 809,-8-1 0,0 0 0,-1-1 0,-1 0 0,-1-2 0,1 1 0</inkml:trace>
  <inkml:trace contextRef="#ctx0" brushRef="#br0" timeOffset="20657">29120 660 22824,'-6'-16'2159,"5"3"-1530,-8 6-269,8 4-90,-3 1 90,4 7-90,0 7-91,3 28 1,2 9-180,-2-15 0,1 2 0,2 28 0,2 3-1165,-2-20 0,0-2 1075,-1 1 1,0 0-271,0-1 0,-2-1-417,0-3 0,-1-1-303,-1-3 1,-1-3 1079,0 25 0,0-11 0,0-8 0</inkml:trace>
  <inkml:trace contextRef="#ctx0" brushRef="#br0" timeOffset="20893">29217 695 13823,'6'-46'1259,"4"5"1452,6 9-2531,10 6 1319,11 8-1499,8 3 0,8 10 0,2 0 0,-2 5-180,-4 0-1768,-9 5 508,-5 0 1280,-9 1 160,-5 5 0,-11-2 0,-5 6 0</inkml:trace>
  <inkml:trace contextRef="#ctx0" brushRef="#br0" timeOffset="21091">29095 1021 21334,'-16'4'2069,"12"-3"-781,44 4-1198,11-5-135,-11 0 0,4 0-1195,3 0 0,-1 0 1240,17 0 0,3 0 0,-37 0 0</inkml:trace>
  <inkml:trace contextRef="#ctx0" brushRef="#br0" timeOffset="23192">21286 1453 21924,'7'0'1170,"-1"0"-1170,-2 0 0,2 4 90,-2 6-90,2 6 0,0 9 0,-2 19-3392,2-5 3392,-4 16-440,0-3-9,-2-16-451,0 6-359,0-22 1259,0-9 0,0-7 0,0-7 0</inkml:trace>
  <inkml:trace contextRef="#ctx0" brushRef="#br0" timeOffset="23531">21514 1610 22914,'8'27'0,"2"-10"0,-2-3 0,6-13 0,-7 6 0,3-7 90,-6-4-90,0-4 90,-2-8-90,0-2 0,-2-2 0,0-9-270,0 8-630,0 2-809,-4 19 1709,3 8 0,-6 12 0,3 1 0</inkml:trace>
  <inkml:trace contextRef="#ctx0" brushRef="#br0" timeOffset="24102">23650 1569 16554,'-15'0'5217,"1"0"-4648,8 0-479,-3 0 71,8 0-71,-3 0 35,4 7-125,0 2 198,0 6-18,0 2 0,0 1-90,0 23-90,0-9 0,0 22 90,0-13-180,0 3-270,0 12-450,2-12-89,2-3-2429,6-22 3328,1-23 0,3-12 0,-2-10 0</inkml:trace>
  <inkml:trace contextRef="#ctx0" brushRef="#br0" timeOffset="24285">23711 1722 17247,'8'-41'5667,"-4"-6"-5487,0 19-90,-4-1 0,4 16 0,0 12-90,6 9 90,0 15-270,8 35-180,-3-4-135,-6-17 0,0 1-1483,5 18 1978,0-8 0,-1-7 0,1-6 0</inkml:trace>
  <inkml:trace contextRef="#ctx0" brushRef="#br0" timeOffset="24792">24868 1641 17787,'-12'4'4587,"5"-3"-4227,-2 8-270,8-8 0,-2 11-90,3 1 0,0 10 0,-4 7 0,3 6 0,-6 5-90,6 4-180,-6 6-2069,3-9 1,1-1 2338,-2 7 0,-4 15 0,5-46 0</inkml:trace>
  <inkml:trace contextRef="#ctx0" brushRef="#br0" timeOffset="25154">24978 1773 19316,'18'-34'3058,"-2"6"-2788,-3 6-90,-3 4 90,-1 7 0,7 4-180,-6 5 0,5 8 89,-10 1-179,-1 5 0,-3 1 90,-1 13-90,2 0 0,1 13 0,1-3 0,3 16 0,0-13 0,5 23 0,-4-41 90,2 10-90,-2-30 0,11 4-90,-1-5-269,12-5-181,0-3-450,3-7-808,2-5-7827,1-3 9625,-3-3 0,3 3 0,-1 0 0</inkml:trace>
  <inkml:trace contextRef="#ctx0" brushRef="#br0" timeOffset="25428">25952 1798 20395,'16'-21'3508,"-5"6"-3508,-9 15 0,-1 12 0,7 34 0,-2 2-90,-1-11 0,1 1-135,-4-4 1,0 0-46,2 1 0,0 2-1484,-1 11 0,0 0 1754,4 18 0,-4-30 0,1-2 0,3-2 0</inkml:trace>
  <inkml:trace contextRef="#ctx0" brushRef="#br0" timeOffset="25858">26383 1925 22104,'0'-23'1530,"0"3"-1441,-6 4-89,5 6 0,-8 5 0,4 1 0,-3 3 0,4-1 90,0 2-90,4 0-90,0-2 90,11-3 0,1 1 0,12 0 0,-4 4 0,1 0 0,-5 0 0,-4 4 0,3 11 0,-5 2 0,9 10 90,-6-2-90,1-3 0,0 2 0,13-1 0,-2-4 0,16 3 0,-10-9 0,0-1 0,-9-2 0,-7 1-90,-8 1-89,-12 3-271,-8 6-360,-9 2-1079,-7 2 1889,-1 1 0,-1-3 0,1-1 0</inkml:trace>
  <inkml:trace contextRef="#ctx0" brushRef="#br0" timeOffset="26222">27812 2001 21295,'-12'-20'2698,"2"2"-2518,3 3-90,0 7-90,6 3 0,-3 23-90,4 0-180,0 22-989,0 19-90,2-11-720,1 14 2069,1-24 0,-2-8 0,0-2 0</inkml:trace>
  <inkml:trace contextRef="#ctx0" brushRef="#br0" timeOffset="26537">27970 2083 19248,'0'-11'1709,"2"4"-602,1 4-1107,2 12 241,25 23-331,-9-9 260,18 13-260,-17-28 529,-1-6-529,8-23 180,-8-2 180,6-15 90,-13 5 179,0 1-449,-7 5 0,-2 9-180,-5 13 0,0 18-359,2 10-1620,-1 33-270,0-12 2339,1 17 0,2-23 0,3-3 0</inkml:trace>
  <inkml:trace contextRef="#ctx0" brushRef="#br0" timeOffset="26858">29177 1951 19586,'-5'-3'3418,"-2"0"-3328,6 3 0,-3 25-90,4 0 0,2 24 0,0-3-180,2 3-90,2 1-1709,2 13-180,-1-21 2159,1-1 0,-2-28 0,0-9 0</inkml:trace>
  <inkml:trace contextRef="#ctx0" brushRef="#br0" timeOffset="27033">29440 1895 19755,'12'-30'1709,"-1"14"-1143,12 1-926,2 15-220,8 0-1219,2 0 1799,1 0 0,-5 0 0,-1 0 0</inkml:trace>
  <inkml:trace contextRef="#ctx0" brushRef="#br0" timeOffset="27290">29550 1869 20395,'-27'9'2969,"3"2"-2610,2-10-179,5 8-90,3-8 0,8 11 0,4-2-90,10 11 0,10 2 90,11 2-90,-2-6 0,3-1-90,13 12 90,-14-10 0,-3 2-225,-9 7 0,-6 3-944,-5 6 0,-6 2 603,-1 1 1,-4-1 0,-6 2-1,-4-3 1,-16 14 0</inkml:trace>
  <inkml:trace contextRef="#ctx0" brushRef="#br0" timeOffset="32448">16657 4756 25432,'0'5'2159,"0"0"-1709,0 0-90,-3-4-180,2 3-180,-3-4 0,0 0 0,0 0 0,-4 0 0,0 0 0,0 0 0,-1 0 0,1 0 0,0 0 0,0 0 0,0 0 0,0 0 0,0 0 0,3-2 0,2-1 0,3-2-360,0 0-1259,0 2 1101,0 1 1,0 9 0,0 1 0</inkml:trace>
  <inkml:trace contextRef="#ctx0" brushRef="#br0" timeOffset="32878">15719 7912 20574,'-10'8'2698,"0"4"-2031,2-11-1116,3 3-2094,2-4 2543,13-9 0,-7 2 0,8-7 0</inkml:trace>
  <inkml:trace contextRef="#ctx0" brushRef="#br1" timeOffset="39735">20795 2423 21835,'-14'0'3867,"0"0"-1528,-6-9-1979,10 5-180,-1-8-180,11 7 0,5 2 0,9-2 0,20 0 0,23-7-230,-19 3 1,6 0 229,5-2 0,6-1 0,1 0-267,3 0 1,1 0-1,3-1 267,-7 2 0,2 0 0,-1 0 0,-2 1 0,2-1 0,-3 2 0,-2 0 0,13-2 0,-8 3 0,-1 3 0,-1 2 0,-27 3-270,-1-2-5666,-24 1 6041,-3 4 0,2 2 1,0 6-1</inkml:trace>
  <inkml:trace contextRef="#ctx0" brushRef="#br1" timeOffset="40592">28580 2972 23903,'-19'5'2159,"8"-4"-1439,8 3-1,18-4-269,21 0-315,-5-3 0,7-1-1433,15 0 1,10-1 0,-2-1 1297,-8 1 0,0-1 0,2 0 0,1 0 0,2 0 0,3 0 0,-1 0 68,-1 0 1,1 0 0,0 0 0,0-1-69,5 0 0,0 0 0,0-1 0,-3 1 0,-8 1 0,-3 1 0,0-1 0,-1 1 0,17-1 0,-1 0 0,-13 2 0,-5-1-121,0 0-599,-31 2-449,-5-2-2699,-23 12 4628,-7 2 1,-18 8-1,-1 1 1</inkml:trace>
  <inkml:trace contextRef="#ctx0" brushRef="#br1" timeOffset="43560">27633 5193 21655,'-5'-18'4497,"0"0"-3687,-1 5 89,-1 1-179,6 2-720,-3 0 0,4 2 0,-4 3 0,0 2 0,-1 19 0,-2 15 0,2 17 0,0 6 0,0-10 0,1 4-341,-1 9 0,0 8 1,1-6 340,0-5 0,0-2 0,2-7 0,1 1 0,0-3 0,-3-5 0,0-2 0,3 25 0,-2-13 0,3-6 0,0-15-360,0-3-2069,-4-23 720,0-7 572,-1-16 1137,2-7 0,3-6 0,0-4 0</inkml:trace>
  <inkml:trace contextRef="#ctx0" brushRef="#br1" timeOffset="43899">27873 5330 17792,'0'-26'3238,"0"4"-147,0 6-2821,-5 8 913,0 22-1183,-2 9 45,11 19 0,5 6-45,9 9 80,-1-9 0,4-4-80,20-6 1420,4-8-1375,-11-21 0,1-4 135,13-1 89,10-14 91,-31-33-360,-31 6 0,-7-3 0,5 7 0,-4 0-180,-13-7 0,-5 6-719,-13 11-2699,-4 28 0,-1 9 3598,-4 5 0,7 8 0,4 4 0,13 13 0</inkml:trace>
  <inkml:trace contextRef="#ctx0" brushRef="#br1" timeOffset="44257">27418 6997 22734,'0'-18'3418,"0"0"-2608,0 3-91,0 4-269,0 2-180,0 6-90,0 1-180,0 13 0,0 37 0,4 11-248,-1-16 0,0 8 0,1-3 248,0 4 0,1-1-741,0-4 1,-1 1 0,1-3 740,-1 4 0,0-4-315,-1-3 1,0-2-438,0-4 1,0-1-1048,3 23-629,0-14 2428,2-9 0,2-19 0,1-4 0</inkml:trace>
  <inkml:trace contextRef="#ctx0" brushRef="#br1" timeOffset="44451">27877 7129 23993,'0'-43'2519,"5"-12"-2339,8 17-180,7-9 0,12 19-180,5 3-270,6 4-359,2 4-1980,10-1 2789,-13 9 0,-4 0 0,-19 9 0</inkml:trace>
  <inkml:trace contextRef="#ctx0" brushRef="#br1" timeOffset="44730">28088 6865 21565,'-35'20'3418,"8"-4"-2519,-4 6-179,11-2-270,-1 8-91,1 3-89,1 20-180,9-11 0,6 11 0,16-17 0,8-4-90,18-8 0,4-3 0,8 3 45,-2-3 0,-2 0-45,-13 4 0,-8 3-810,-41 29-539,-6-14 359,1-10 1,-4 2 504,-5 1 1,0-2-1,3-4 1,0 0-1,-8 6 1,-1 1-1</inkml:trace>
  <inkml:trace contextRef="#ctx0" brushRef="#br1" timeOffset="45044">25985 7627 20633,'-33'-18'1799,"4"3"-105,14 7-1514,8 3 575,20 5-755,16 0 90,25 0-90,-15 0 0,2-2-163,9 0 0,2-1-197,4 0 0,2-2-657,-6 1 1,3-1 0,-4 0-3900,6-1 1,-3 0 4161,10-1 0,-5-3 1,-5-5-1,-12-3 1</inkml:trace>
  <inkml:trace contextRef="#ctx0" brushRef="#br1" timeOffset="45203">26574 7063 22913,'-29'-31'2518,"3"6"-1507,2 12-831,12 22-90,1 24-135,10-1 0,2 4-589,-1 10 1,0 5-87,0 9 0,0 6 1,0-1-772,-1-13 1,0-1 0,-1 3 1490,2-3 0,0 4 0,0-1 0,0-3 0,-3-1 0,0-4 0,0 0 0,0 0 0,1-1 0,0 1 0</inkml:trace>
  <inkml:trace contextRef="#ctx0" brushRef="#br1" timeOffset="45539">26062 8913 19465,'-40'0'509,"0"0"1,3 0 0,1 0-330,-23 0 2023,18 0-2113,20 0 0,31-2 0,34-6 209,5 0 1,12-2 0,6 0-508,-8 0 1,4 0 0,3-1 0,2 1 0,-1-1 207,-9 2 0,1 0 0,0 0 0,1 0 0,1 0 0,2-1-153,-2 1 0,3 0 1,1-1-1,0 1 1,0 0-1,-2 0 1,-1 1 152,-1 0 0,-1 1 0,-1 0 0,-1 0 0,0 1 0,2-1-149,0 1 1,0 0 0,1-1 0,0 1 0,2 1 0,2 0 148,-5 1 0,2 0 0,2 1 0,1-1 0,0 1 0,-1 1 0,-3-1 0,-2 0-124,3 1 1,-3-1 0,-1 1-1,-1 0 1,0 0 0,3 0 123,-3 1 0,3 0 0,1 0 0,0 0 0,-2 0 0,-2 0 0,-3 1 0,15-1 0,-4 1 0,-3 1 0,-5-1 0,-3 0 0,-3 0 0,-2 0 0,5 0 0,-1 0 0,-8 0 962,7 0-2581,-23 4 1116,-25 2-2465,-26-1 2968,-23 7 0,11-7 0,-1 0 0,-6 4 0,1 1 0</inkml:trace>
  <inkml:trace contextRef="#ctx0" brushRef="#br1" timeOffset="46290">27414 9757 26152,'-9'-14'2429,"-2"4"-2429,10 6 0,-2 1 0,-1 0 0,-2-1 0,1-1 0,-1-1 0,6-4 0,4 0 0,20-16 0,6 5 0,8 4 0,5 2 0,15 4 0,-4 17 0,-1 8 0,1 18 0,-19 20 0,-8 9 0,-19-16 0,-7 1-1131,-2-1 0,-2 3 1,-4-2 1130,-11 10 0,-5-3 0,-2 1 0,-5-1-356,-1-7 0,-3 1 0,1-4 356,-3 4 0,0-3 0,6-10 0,-1 0 0,1-3 0,-1-1 0,4-6 0,-7 7 0,29-9 0,33-25 0,3-4 0,4-2 0,4-2 0,5-1 611,8 0 0,6-2 0,1 1-611,5 0 0,2 1 0,0-1-89,-16 4 0,1 0 0,-1-1 1,-1 2 88,11-3 0,-2 1 0,-5 2-270,-8 2 0,-3-1-3058,4-4 0,-5-2 3328,3-7 0,-1-12 0,-35 4 0</inkml:trace>
  <inkml:trace contextRef="#ctx0" brushRef="#br1" timeOffset="46503">28596 9543 23107,'0'-41'2339,"0"3"-1799,0 8 1184,29-3-1545,7 14-179,-2 7 0,6 2-245,18 2 1,5 1 19,1 0 0,1 1-465,0 0 0,-2 1-30,-12 1 1,-5 1-3654,4 3 4373,-26 0 0,-18 0 0,-22 0 0</inkml:trace>
  <inkml:trace contextRef="#ctx0" brushRef="#br1" timeOffset="46827">28693 9502 23453,'-25'5'2339,"5"-4"-1270,6 4-349,8-1-30,2 4-690,1 10 0,-2 9 0,-5 9 77,0 10-77,1-13 0,0 3-1580,3 2 1,0 0 1579,-5 25 0,14-4 0,24-42 0,5-3 0,10-5 0,4-2 0,-12-3 0,2 2 0,10 4 0,6 3 0,-3-1 0,-4 0 0,0 2 0,7 8 0,4 6 0,-15 2-121,-26 2 0,-6 2-104,11 10 1,-12-2 154,-35-6 0,-14-5 70,4-5 0,-4-4 0,-4 2 0,-1-2 0,-2 0 0,0-1 0</inkml:trace>
  <inkml:trace contextRef="#ctx0" brushRef="#br1" timeOffset="48794">30115 9538 24263,'16'-30'3148,"-4"-3"-2338,-6-1-450,-9-3-360,-8-4 0,-9-5 0,-8-2 0,-5-5-630,-6-1 630,19 25 0,-2 0-637,-3-1 1,-1 1 636,-4-3 0,-2 1 0,-6-1 0,-3 0 0,-5-1 0,-6 0 0,8 11 0,-7 0 0,-2 1 0,2 2-627,-7-2 1,0 1 0,-4 2 626,12 3 0,-4 1 0,-1 0 0,1 2 0,1 1 0,-4 2 0,2 1 0,0 2 0,0 1 0,-2-1 0,-1 1 0,0 2 0,-5 2 0,7 2 0,-4 3 0,-3 1 0,1 1 0,0 0 0,4 1-428,0 0 0,3-1 0,1 2 1,-2 1-1,-5 4 428,4 0 0,-4 3 0,-3 1 0,-2 2 0,1 1 0,1 1 0,3-1 0,5 0 0,-7 4 0,6 0 0,2 1 0,0 1 0,-3 2-185,7-3 1,-3 2 0,0 2 0,-1 0 0,2 1-1,3 0 1,3 0 184,-2 5 0,4 1 0,2 0 0,2 1 0,0 2-132,1 1 1,0 0 0,2 2 0,2 1-1,1 1 132,1 0 0,2 2 0,2 0 0,1 2 0,1-1 36,2 1 0,2-1 0,1 1 1,2 3-1,3 2-36,4 4 0,2 3 0,3 3 0,1 0 0,2-1 0,3-4 93,0-1 1,3-2-1,1-2 1,3 1-1,2 2-93,2 1 0,1 2 0,2 1 0,2-1 0,3-3 0,3-5 0,10 8 0,5-6 0,3-3 0,3-1 0,4 0 0,2-2 0,4-2 0,2-2 0,-9-9 0,1-1 0,2-2 0,5-1 0,8-1 0,-12-9 0,4-1 0,5 0 0,3-1 0,2-1 0,2 0 0,1-1 0,1-1 0,-1-1 0,-1-1 0,-3-2 0,4 0 0,-1-2 0,0-2 0,0-1 0,0-1 0,1 0 0,0-1 0,1 0 0,0 0 0,2 1-50,-4 0 0,2 1 0,1 0 1,0 0-1,2 0 0,-1 0 0,1-1 1,-2-1-1,1-2 0,-3 0 0,0-3 1,-3-1 49,9-2 0,-1 1 0,-2 0 0,0-2 0,-2-2 0,-1-5 0,-1-5 0,-2-6 0,-1-7-27,-13-2 0,0-6 0,-1-6 0,-1-4 1,0-5-1,-1-3 0,-1-1 0,-1-2 1,-1 0-1,-2 1 0,-2 2 0,-1 2 1,-2 4-1,-3 4 27,9-9 0,-5 5 0,-3 3 0,-2 0 0,-1-2 0,0-4 0,2-6 0,-5 8 0,2-6 0,3-4 0,0-3 0,1-3 0,-2 0 0,0-2 0,-3 2 0,-3 2 0,-5 3 0,-4 4 0,-6 5 0,-6 6-216,-11-12 0,-9 8 0,-8 5 0,-5 1 1,-2-1-265,-6-2 0,-6 1 0,-4 0 1,-3 1-1,0 3 0,2 3 66,-1 1 0,1 3 1,0 3-1,-3 1 0,-3-1 414,6 5 0,-4 0 0,-2 0 0,-1 1 0,0 1 0,2 3 0,1 3 0,-7 0 0,1 5 0,1 2 0,0 1 0,0 1 0,-3 0 0,1 0 0,0 0 0,0 0 0,0 0 0</inkml:trace>
  <inkml:trace contextRef="#ctx0" brushRef="#br1" timeOffset="50143">1726 3587 25432,'-30'-16'1439,"1"0"1,-12-7-1170,-8-1-270,23 14 0,13 11 0,5 12 0,18 22 0,11 19-311,-7-18 0,1 2 311,2 7 0,2 2 0,1 2 0,1 1 0,0 3 0,1 1 0,-3-7 0,1 1 0,0-2 0,0 4 0,1 1-1230,0 0 1,2 2 0,-3-8 1229,10 10 0,4-1 0,-19-56 0</inkml:trace>
  <inkml:trace contextRef="#ctx0" brushRef="#br1" timeOffset="50485">2022 3231 25584,'-22'-39'1350,"3"7"-1260,3 11 13,10 11-13,0 21-55,15 20-35,6 30 0,-1-22 0,2 2-585,4 6 1,1 0 584,3 1 0,3-1 45,2-1 0,3-3-339,1-3 1,3-3 338,1-7 0,1-4-45,2-5 0,1-4 45,0-7 0,0-5-45,-1-4 0,0-5 45,-4-4 0,-1-4-45,-4-2 0,-3-3 180,15-26-90,-21-6-154,-18-2 154,-22 5 986,-15 10-1076,-16 18 0,-6 18-90,-6 18 154,31-2 1,1 4-380,1 3 0,1 2-360,0 4 1,1 1-361,3 3 1,1 0 1034,1-1 0,2 0 0,1-1 0,1-1 0,-13 26 0</inkml:trace>
  <inkml:trace contextRef="#ctx0" brushRef="#br1" timeOffset="50867">2258 2001 22810,'-65'3'195,"-1"0"0,1-1 0,15 4 0,-1 1 0,1 2 0,-1 2-151,-2 4 1,0 3 0,0 3 0,1 1-1071,-3 4 0,2 3 0,-1 3 0,2 1 1116,-1 4 0,1 3 0,0 2 0,2 2-297,9-7 0,1 1 0,1 2 0,1 1 1,0 1 241,1 2 1,1 2 0,1 0 0,1 2 0,1 0-18,2 1 0,0 1 0,1 0 0,2 1 0,2 1 18,0 0 0,2 1 0,1 0 0,2 2 0,3 4 15,4-6 1,2 4-1,2 2 1,1 1-1,1-1 1,2-1-1,1-2-151,0 7 1,2-2 0,3-2 0,1 2-1,3 2 115,0 0 0,2 3 0,2 2 0,2-1 0,3-4 0,4-4-132,5 6 0,2-5 0,8-4 1,16-3 173,-11-23 0,9 0 0,6-2 1,6 0-1,3-1 0,3-2 0,0 0 1,0-2-1,-3-1 0,-3-1 0,-6-2-76,12 4 0,-5-2 1,-3-4-1,1 0 1,3-1-1,7-1 19,-11-1 0,6 0 0,2 1 0,4 0 0,2 0 0,0-2 0,-1-1 0,-1-3 0,-2-3 0,-5-4 0,-3-4 12,4-5 1,-3-6 0,-2-3 0,-3-3 0,-2-3 0,0-2 0,-1 0-10,5-5 0,-2-4 0,-2-2 0,-1-1 0,0-1 1,-2-1 25,0 2 1,0 0 0,-1-1 0,-2-1 0,-4-2 0,-4-3 60,0-8 0,-4-5 0,-4-1 0,-6-1 0,-4 2 66,-6-4 0,-7 1 1,-4 0-1,-2-1-156,-2-5 0,-3 0 0,-2-1 0,-3-1-120,0 11 1,-1 0-1,-1 0 1,-2 0 0,-1 0 119,-2-1 0,-1 0 0,-1 1 0,-2 0 0,-1 1 0,-1 1 0,0 1 0,-2 0 0,-2 1 0,0 1 44,0 3 1,-2 1-1,0 1 1,-2 2 0,0 0-45,-8-6 0,-2 1 0,-1 2 0,-1 3 0,0 4 0,0 3 0,-2 1 0,-1 4-158,2 2 1,0 3-1,-2 3 1,-3 3-743,-11 3 1,-5 5-1,0 4 1,3 2 941,0 3 0,3 5 0,-2 3 1,7 4-1,-3 2 0,2 3 1,5 3-1,8 8 0,-1-1 0,1 0 1</inkml:trace>
  <inkml:trace contextRef="#ctx0" brushRef="#br1" timeOffset="51953">26829 12613 25555,'-43'0'1619,"5"0"-989,18 6-18,15 3-612,66 13 0,-26-13 0,3-1-845,25 2 1,6 0 844,-6-2 0,0-2 0,3 0 0,-1-1 0,-2 1 0,-2 0 0,-6 0 0,-2-1 0,-8-3 0,0 1-282,3 2 1,-4-1 281,3-3 64,-7-1-334,-48-5-1349,-12-5-8212,-14-10 8241,9 3 0,-2-10 0,11 4 0</inkml:trace>
  <inkml:trace contextRef="#ctx0" brushRef="#br1" timeOffset="52246">28307 12074 25792,'-26'-51'2519,"0"5"-2249,3 10-270,-1 9 0,0 47 0,3 22 0,8 5 0,2 7-704,1 6 1,2 3 703,1-17 0,1 1 0,0 0 0,0 3 0,0 1 0,0-1 0,1-1 0,0-1 0,1 0 0,-1-2 0,1-1 0,1-1 0,-3 17 0,2-3 0,1-8 0,1-2 0,0-7 0,0-2-1169,2 22-540,0-15 1709,0-22 0,2-24 0,1-17 0</inkml:trace>
  <inkml:trace contextRef="#ctx0" brushRef="#br1" timeOffset="52549">28567 12155 23544,'32'-52'3238,"-8"14"-2699,-12 27 91,-14 32-90,-10 32-1278,1-12 1,-1 5 737,-1 6 0,1 3 0,1 7 0,1 1 0,3 2 0,2 0 0,4-3 0,6 1 0,5-12 0,5 0 0,2-4 0,5 2 0,6-4 0,11 5 0,7-9 0,-6-25 0,1-9 0,3-7 0,0-5 0,1-7 0,-2-5-52,-3-5 0,-2-4 52,-5-4 0,-3-4 0,-6-1 0,-5-2 0,-5 1 0,-6-2 0,-8 4 0,-7 2-113,-26-20 113,-16 39 0,-7 12 0,8 4 0,-2 8-905,5 7 0,-6 7 0,0 4 0,5-2 155,5 2 0,4 0 1,-2 3 7,2 0 0,-2 2 0,1 2 0,4-3 515,-10 18 0,5-2 0,3-1 0,1 0 0,4-1 0,0 0 0</inkml:trace>
  <inkml:trace contextRef="#ctx0" brushRef="#br1" timeOffset="52965">25481 14147 18680,'-66'5'854,"0"-1"1,49-1-251,43 6-604,23-8 0,20-5 0,4 0 0,-22 2 0,1 0 0,3-1 0,1 0 0,1 0-37,-3 0 1,0-1-1,2 0 1,2 0-1,3 0 1,4 0 36,-8 0 0,4 0 0,3-1 0,3 1 0,1-1 0,1 0 0,-1 1 0,0-1 0,-2 1 0,-3 0-12,-2 0 1,-3 0-1,-1 0 1,-2 1 0,2-1-1,0 1 1,4-1 0,2 1-1,6 0 12,-15 0 0,4 1 0,3-1 0,3 1 0,2 0 0,2-1 0,2 1 0,0 0 0,1-1 0,-1 1 0,1 0 0,-1 0 0,-2 0 0,-1 1 0,-3-1 0,-1 0 0,-4 1 0,-4 0 0,18 0 0,-4-1 0,-5 1 0,-2 1 0,-2-1 0,1 1 0,1 0 0,3-1 0,4 1 0,-7 0 0,3 0 0,3 0 0,3 0 0,0 1 0,1-1 0,-1 0 0,0 1 0,-2-1 0,-3 1 0,-4 0 0,-3 0 0,-5 0 17,12 2 1,-7-1 0,-4 1 0,-2 0-1,0-1 1,2 1-18,3 0 0,1 0 0,1 0 0,-2 0 0,-2 0 0,-4 0 0,4 0 0,-4 1 0,-1-1 0,0 0 0,2-1 0,2 0 0,-4 0 0,-7 0 603,-5 0 1,-7 0-604,1 3 1804,-50 9-2434,-40 10-449,24-10 0,-2-1 888,-4 0 1,0-1 190,-16 5 0,-2-4 0,1-1 0</inkml:trace>
  <inkml:trace contextRef="#ctx0" brushRef="#br1" timeOffset="55224">29481 14813 24263,'-12'-10'4048,"-4"-2"-3778,-11 5-270,-14 25 0,-8 4 0,19 1 0,-1 1-336,-1-4 1,-1-1 335,-4 0 0,-4-2 0,-1-5 0,-5-1 0,2-1 0,-8-1 0,-1-2 0,8-3 0,-2-1 0,1-5 0,-17-12 0,5-6-312,19 4 1,2-5 311,-7-11 0,8-5 0,21 5 0,9-3-224,16-18 0,11-2 224,-2 15 0,8 2 0,14 2 0,11 1 0,-1 10-301,3 11 0,1 11 301,-4-1 0,1 4 0,-2 14 0,-6 21 0,-3 16 0,-3 5 0,-5-3 0,-2-6 0,-5-1 0,-1 6-234,-3-4 0,1 5 1,-1 2-1,-3 1 1,-7-2 233,-8 5 0,-6 0 0,-4-1 0,-1-3 0,0 4 0,-1-3 0,-3 2 0,0-6 0,-2 3 0,-1-2 0,-1-5 0,-10 13 0,-5-5-56,5-16 0,-2 0 0,0-4 56,-3 0 0,-1-4 106,-7 3 0,0-6-106,-12-14 0,6-8 516,4-9-516,7-3 1712,7-3-1712,5 0 0,6 1 1042,7-1-1042,4 3 198,7 0-198,2 2 0,2 3 0,2 0 0,0 0 0,1 0 0,0 5 0,2 0 0,-1 1-810,0 5-1529,-4-9-7492,-1 5 8466,-4-7 0,-8 0 0,-2 0 0</inkml:trace>
  <inkml:trace contextRef="#ctx0" brushRef="#br1" timeOffset="56512">15955 11911 22644,'6'-2'4497,"0"-1"-3777,-6 3-90,0 5-540,0 23-90,0 4 0,-7 25 0,-6-4-164,3-22 0,-4 2 164,-14 18 0,-8 3-501,6-15 0,-5 0 1,0-1 500,-1 2 0,0-1 0,-3-1 0,-3-2 0,-3-2 0,2-4 0,-5-1 0,0-5 0,3-2 0,-1-5-313,-10-8 0,2-7 313,16-7 0,3-6-158,-8-7 1,7-12 157,19-9 0,8-10 0,2 2 0,0-10 0,3-3-180,3 5 1,3-4 0,4 1 179,7 3 0,4 2 0,1 3 127,5-4 0,4 3-127,-3 9 0,2 1 0,3 8 0,7 7 0,3 8 0,3 3 0,5 8 0,4 9 0,6 7 0,-2 2 0,-10-1 0,-1 1 0,2 6 0,10 8 0,5 8 0,-1 3 0,-7-1 0,-8-1 0,-6 0 0,-2 9 0,-7 1 0,1 7 0,-3 5 0,-4-1 0,-5-3 0,-2 8 0,-8-2 0,-14 12 0,-5-27 0,-7 7 0,-4 6 0,-5 3 0,-4 4 0,-2 1 0,-1 0 0,0-1 0,0-1 0,1-5 0,3-3 0,4-7-399,-8 15 0,2-9 0,2-3 0,-4 2 1,-4 6 398,7-11 0,-5 4 0,-2 5 0,-3 3 0,0 0 0,-2 0 0,2-1 0,0-4 0,4-5 0,2-6 0,5-7-127,-14 9 0,5-11 1,1-2 126,3 0 0,1-3 0,-1 0-1000,-20 11 1,2-5-126,19-13 1,1-8 1265,-24-28 0,54-27 0,9 0 1,0 1-1</inkml:trace>
  <inkml:trace contextRef="#ctx0" brushRef="#br1" timeOffset="57745">30200 9436 19820,'19'-39'4048,"-8"15"-1617,2-14-1982,-12 24 91,14-14-360,3 8 177,18-10-357,5 3 0,6-6 0,-10 3 0,2-1 91,-10 7 1,1-4-92,3-8 0,6-9 0,0 0 0,-7 5 76,-4 5 0,-1 0-76,7-13 0,4-7 0,-11 12 0,-14 9 0,-3 0 0,-7 19-1080,2 5 1080,-10 34 0,-8 15 0,1-3 0,-1 0 0</inkml:trace>
  <inkml:trace contextRef="#ctx0" brushRef="#br1" timeOffset="59856">29603 12384 19980,'10'-23'3239,"-3"0"-667,-4 0-2212,-3 1 378,0 3-738,0 0 395,0 3-395,4 1 1297,4 0-1297,12-3 0,16-7-270,-10 7 1,3-2 269,8-2 0,7-4 0,-5 1 0,7-3 0,4-4 0,1-1 0,-2-1-643,2-2 0,-1-1 1,0-1-1,2-1 1,0-2 642,-1 3 0,2-1 0,0-1 0,0 0 0,0-2 0,-3 0-359,-4 1 1,0-2 0,-1 0 0,-1 0 0,-2 0 0,-3 0 358,1-2 0,-3 1 0,-2 0 0,0-1 0,-1-1 0,2-3 0,-2-1 0,1 0 0,-2-2 0,0 1 0,0-1 0,0-1 0,-2 0 0,0-1 0,0 1-243,-2 0 1,-1 0 0,0 0-1,0-1 1,-1-3 242,-1-1 0,1-4 0,0-1 0,-2 0 0,0 1 0,-2 4 0,-2 2 0,-2 2 0,-1 2 0,0-1 0,0-3 0,-1 2 0,1-2 0,-1-2 0,0 1 0,-2 2 0,-3 3 0,-1-2 0,-2 4 0,-2-1 0,-2-4 0,-1-1 0,-3-6 0,-1-2 0,-1 0 0,0 1 0,0 6 0,0-3 0,0 5 0,-1 0 0,-1-5-154,-1 5 1,0-6 0,-1-1 0,-1 0-1,0 3 1,-1 7 153,-2-12 0,-1 6 0,-1 1 0,-1-3 0,0 0 0,-1 0 164,0 1 1,-1 1 0,-1-1-165,0 3 0,-1 0 0,0 0 0,-1 2 0,1-1 0,-2 2 0,0 3 0,-1 1 0,-1 0 0,1 1 0,0 1 0,-2 0 182,0 3 0,0 0 0,-2 0-182,1 2 0,-1-1 0,-1 1 0,1 1 0,-1 1 0,-4-3 0,-1-1 0,-5-3 0,0 0 0,2 2 0,-4-4 0,0 1 0,-1-1 97,-1 1 1,-2-2 0,-1-1-1,3 3-97,-3-2 0,2 1 0,-4-4 0,7 8 0,-3-3 0,-1-2 0,0 0 0,2 2 0,0-2 0,2 3 0,-1-1 0,-3-5 0,5 7 0,-4-4 0,-1-3 0,-2-1 0,1 1 0,2 2 0,3 5-100,0 1 0,4 3 0,0 3 1,-1-2-1,-5-3 100,3 4 0,-2-2 0,-3-2 0,-1 0 0,-1-1 0,0 1 0,0 2 0,1 2 0,-8-5 0,1 3 0,-1 1 0,0 2 0,-1-1 0,1 0 0,-1 0 0,-1-1 0,1 1 0,-1 0 0,0 1 0,1 1 0,1 3 0,-1-1 0,0 2 0,1 0 0,1 2 0,2 1-124,-6-3 1,2 1-1,2 2 1,-1-1 123,1 1 0,1 0 0,-2-1 0,-6-3-1,8 4 1,-4-2 0,-4-3 0,-1 0 0,0 0-1,0 0 1,2 2 0,4 3 0,1 1 0,0 1 0,1-1 0,-2 1 0,1-1 0,-2-1-18,0 0 1,-1-1-1,0-1 1,-2 0 0,1 0-1,1 1 1,1 1 0,1 2 17,-5-2 0,1 1 0,2 1 0,0 0 0,0 2 0,0-1 0,0 2 0,0-1 0,0 1 0,-1 1 0,1 1 0,-1 0 15,0 1 1,-1 1 0,0 1 0,0 0 0,0 1 0,0-1-16,0 1 0,1-1 0,-1 1 0,1 1 0,0 0 0,1 3 0,-5-1 0,1 1 0,0 2 0,0 1 0,0 3 0,1 3 0,0 1 0,0 3 0,2 0 0,1 0 10,0-1 0,1 2 0,1-1 0,-2 1-10,-12 0 0,-3 1 0,-1 0 0,1 1 0,1 1 0,0 0 0,2 1 0,2 1 0,-5 0 0,3 0 0,-2 1 0,5 0 0,-3 0 0,0 1 0,5 0-94,1 2 0,4 1 0,0 0 94,3 0 0,1-1 0,-10 1 0,7-2 0,-9-1 0,-6 1 0,-2-1 0,1 1 0,4-2 0,7 1 93,-2 0 1,7-1-1,0 0 1,-9 0-94,7-1 0,-8 0 0,-5 1 0,-2-1 0,0 1 0,4-2 0,6 0 0,10-1 0,-10-1 0,11-1 0,-3 0 0,3 1 0,-2 0 0,0 0 0,1 0 213,-11-2 0,1 0 1,3 1-214,-10 1 0,1-1 0,12 0 0,-2 0 0,0 1 0,3 2 0,0 0 0,3 1 0,-10 1 0,1 0 0,9-1 0,-2 0 0,3 0 0,-4 1 0,3-1 0,0-3 0,0 0 0,0 0 0,1 0 0,0 0 0,-2 0 0,6 0 0,-4 0 0,2 0 0,-6-1 0,-4-1 0,5 0 0,-7-1 0,0 0 0,7 0 0,-5-3 0,0 0 0,7-1 0,-6-1 0,1 0 0,8 0 549,-2-2 1,3-1-550,-3-1 0,-5-3 0,6 2 0,5 1 0,2 1 0,-1-2 0,-4-1 0,1 0 0,-14-7 0,0 1 0,-2 1 0,-3 0 496,7 4 0,-3 0 1,5 3-497,4 3 0,2 2 0,-14 0 0,3 2 0,25 4 0,3 0 0,-3-1 0,1-1 736,-2-1 0,-1 0-736,1-1 0,-1 0 0,-20-3 0,0-1 0,15 2 0,0 0-271,-13-3 1,1 0 270,18 3 0,3-1 0,-30-7 60,13 1 0,-1-1-60,11 2 0,-1 0 0,-7-2 0,1 0-235,14 3 0,2 2 235,-16-3 138,1 1-138,-1 1 0,14 2 0,1-1 0,-13-2 1727,-12-7-1727,14 2 0,12 5 0,-13 4 0,-14 2 0,5 1 0,9 1 0,-1 1 313,-2 0 0,-7 0 0,-1 0 0,8 1-313,-7 1 0,5 1 0,-8-2 0,3-1 0,18 3 0,1 0 0,3 0 0,-2 0 0,-17 0 0,0 0 0,17 0 0,-1 0 0,-10 2 0,-5 2 0,5-1 0,8 1 0,1 1-1037,-12 3 0,-7 1 0,4-1 1037,1-1 0,-6 0-58,10-1 0,-10 0 0,-6 0 0,-4 1 0,-1 3 0,2 3 0,5 4 58,6 4 0,2 6 0,1 2 0,0 3 0,0-2 0,-2-1 0,-2-4 0,0-6 0,-4-3 0,-1-3 0,-1 0 0,1 0 0,2 1 0,3 3 0,4 3 0,-10 15 0,4 7 0,3 0 0,5-4 0,5-11 0,-16-5 0,14-12 285,24-10-285,-6 0 3182,20 0-3182,-1 0-985,7 0 422,0 0 1,-1 0 0,-2 0 0</inkml:trace>
  <inkml:trace contextRef="#ctx0" brushRef="#br1" timeOffset="61427">13567 2073 18459,'-18'-22'4588,"7"-2"-3015,-1 7-1304,8 3 575,4 14-754,-3 0 161,2 0-161,-3 14-90,4-2 0,2 24 90,0-8 708,2 12-709,2-5 91,-1 20 0,0 8-90,0-11 0,1 1-90,-2-6 0,0 3 0,0-4 0,0 4 0,0-7 0,2 1 90,-2-6-90,2-16 810,-1-11-810,-1-8 0,-3-40 0,-7 0 0,-2-4 0,4 5 0,1-1 0,-7-11 0,1 2 0,1-7 0,3 9 0,0 1 0,-6-12 0,8 14 0,0 3 0,-6 0 0,4-7 0,-3 14 0,3-3 0,2 19 0,-1 2 0,3 3 0,-6 0 0,6 2 0,-6-4 0,-1-1 0,-1-7 0,-3-1 0,8 1 0,0 7 0,4 3 0,0 5 0,-14 40 0,-8 22 0,6-21 0,-1 2 0,-6 22 0,-1 1-1080,6-16 1,4-10-360,7-15 591,1 9 0,7-21 0,1 5 0</inkml:trace>
  <inkml:trace contextRef="#ctx0" brushRef="#br1" timeOffset="66361">22935 2245 22687,'-10'-5'3598,"0"2"-2543,5-3-695,2 2 262,10-1-532,7 3-48,42 0-42,-5-1 0,15-1 0,4 0 0,-9 1 0,-16 0 0,-4 2 0,6-1 25,8-1 0,9 0 1,2 0-1,-6 0 1,-12 1-26,-8 2 0,-7 0 0,6 2 0,-6-4 0,-12-7 0,-35-2 0,-25-14 0,-6 8 0,3 6 0,-4 1 0,-2 4 0,-6 3 0,0 1 0,-10 0 0,1 0 0,9 1 0,-1-1 0,4 2 0,-8 1 0,-3 1 0,33-1 0,56 0 0,18 2 0,16 1 0,-1-2 0,-10-1 0,0-1 0,1 1-111,11 0 0,2 1 0,-5-1 111,6-1 0,-16 0 0,-33 0 0,-34-2 0,-13 1 0,-8 1 0,-11-1 0,-1 0-715,7 1 0,1 0 715,-1 0 0,19 0 285,43 0-285,26 0 0,7 0 0,-11 0 0,0 0 0,21 0 0,-7 0-1979,-22 0-1349,-22 7 3328,-17 6 0,-35 17 0,12-12 0,1 0 0</inkml:trace>
  <inkml:trace contextRef="#ctx0" brushRef="#br1" timeOffset="67619">13843 8196 21475,'-8'-8'-1889,"3"-1"-270,2 1 2159,-3-7 0,0-7 0,-7-7 0</inkml:trace>
  <inkml:trace contextRef="#ctx0" brushRef="#br1" timeOffset="70190">13465 2113 17787,'-8'-8'4677,"0"1"-4227,0 4-180,4 1 359,0 2 1620,4 0 270,0-2-2519,0-6 0,0 2-1080,0-4-1348,0 14 2428,0 5 0,0 13 0,0 4 0</inkml:trace>
  <inkml:trace contextRef="#ctx0" brushRef="#br1" timeOffset="70910">23532 7703 23364,'-35'-30'2878,"-4"-5"-1709,14 10 1,-5-6-1170,22 30 0,-1 15 0,7 27 0,4 9 0,-4-5 0,0 2-551,2-2 1,0 4 0,-1-2 550,-2 11 0,-1-1 0,4-2 0,-1 2 0,-1-9 0,-1 1 0,1-3-452,2 3 0,-1-1 452,-3 8 0,1-3-1170,2-3-719,-3-12 1889,10-17 0,4-25 0,7-13 0</inkml:trace>
  <inkml:trace contextRef="#ctx0" brushRef="#br1" timeOffset="71235">23987 7424 23454,'26'-31'2608,"-3"8"-1798,-5 10-271,-8 16 181,-9 34-540,-26 20-180,-1-4-334,-21-11 514,8-37-180,-16-31 0,14-5 0,18 4 0,3-3 0,6-31 0,17 1 0,12-1 0,12 20 0,6 4 0,1-11 0,5 11 0,10 29 0,1 17 0,-10 13 0,-6 15 0,-10 13 0,-4 17 0,-4 5 0,-3-6-1084,-2-4 0,-4-3 0,-2 6 1084,-1-4 0,-1 7 0,-2 2 0,-2-2 0,-4-7-967,-7 7 0,-6-6 1,-1 0 306,-1 1 0,-1 0 1,-1-1-824,-1-3 0,0 0 0,-1-2 1483,1-2 0,-2 0 0,0-2 0,1-3 0,-1-1 0,-1-1 0,1-1 0,0-1 0,0 0 0</inkml:trace>
  <inkml:trace contextRef="#ctx0" brushRef="#br1" timeOffset="71575">23207 9843 28581,'0'34'0,"0"17"0,-2 5 0,0 14 0,-1 0-988,1-6 1,0-1 0,1 5 987,-1-12 0,0 4 0,0 1 0,1-1 0,-1-6-664,1 10 1,0-6 0,0-2 63,1-7 1,0-3-1,0-5-1739,0 23-7492,0-16 8786,0-20 1,0-16 0,0-10 0</inkml:trace>
  <inkml:trace contextRef="#ctx0" brushRef="#br1" timeOffset="71907">23711 9914 24533,'5'-36'2024,"0"0"0,1-12-2024,-2 2 0,-4 34 0,-14 52 0,5 12-767,-2-4 0,0 7 767,6-3 0,2 3 0,1-1-892,0 9 1,1 0 891,1-8 0,0 2 0,5-2 0,4-9 0,3-2 0,5-3 163,14 8 1,5-4-164,0-2 0,5-11 0,19-21 0,1-15 0,-25-5 0,-3-8 0,19-24 0,-7-7 0,-26 16 0,-4-3 0,3-11 0,-6-1 0,-14 6 0,-11 7 0,-35 9-180,-9 17-495,16 27 1,0 15 674,12 1 0,-2 8 0,2 3 0,2-5 0,-8 14 0,2 0 0,7-10 0,1 1 0,-1-1 0,1 1 0</inkml:trace>
  <inkml:trace contextRef="#ctx0" brushRef="#br1" timeOffset="72395">22224 10275 20845,'-50'7'2159,"17"0"0,1 3-720,-21 12-945,84-20 1,38-6 0,10-3 0,-18 3-495,-27 4 0,1-1-72,20-3 0,18-3 0,6-2 0,-10 2 0,-23 1-1097,-15 2-540,6 11 1709,-39 10 0,-6 5 0,-5 8 0</inkml:trace>
  <inkml:trace contextRef="#ctx0" brushRef="#br1" timeOffset="73220">21810 12110 24173,'-34'0'4048,"3"0"-3688,-3 0-360,14 0 0,6 0 0,66-14 0,-20 6 0,16-1 0,-20 5 0,7-1 0,7 0 0,6 0 0,6-2 0,6 1 0,4-1 0,4 0 0,3-1 0,4 1 0,1-1 0,3 0 0,0 0 0,1 0 0,0-1 0,-1 1 0,0 1 0,-3-1 0,-2 0 0,-3 1 0,-4 0 0,-3 1 0,-6-1 0,-4 2 0,-7 0-485,29-4 0,-13 1 1,-7 2-1,-2-1 1,2 0-1,8 0 1,11-1 476,-27 2 1,9 0-1,6 0 1,6-1-1,5 0 1,4-1-1,4 0 1,2-1-1,2 1 1,1 0-1,-1-1 1,-1 1-1,-1 0 1,-4 0-1,-2 0 1,-6 1-1,-4 0 1,-7 1-1,-7 1 1,-8 0-1,-8 1 1,-10 1-1,-11 1 1,-11 1-1612,-18 1 1334,-31-9 1,12 7 0,-25-7 0</inkml:trace>
  <inkml:trace contextRef="#ctx0" brushRef="#br1" timeOffset="75943">23987 13248 25073,'-33'-12'3508,"9"1"-3508,-2 1 0,43-31 0,24-9 0,-2 19 0,7 4 0,2-2 0,-8-2 0,2-3 0,1 3 0,3 7 0,11 5 0,7 5 0,-6 9 0,-20 18 0,-25 35 0,-24 24 0,-3 0 0,7-22 0,-1 1 0,-4 0 0,-5 0-287,-6-2 1,-5 1 0,-3 0 0,-1-3-1,1-5 287,-14 9 0,-1-5 0,28-23 0,33-28 0,14-6 0,7-3 0,3-6 0,10 4 0,1 11 0,12 5 0,5 5 0,-3 7 0,-13 9 0,-14 16 0,-9 11 0,-3 3 0,7-4-730,17-6 1,10-5 0,-5 2 0,-19 7 729,-21 11 0,-14 8 0,-13 1 0,-13-4 0,-9-18 0,-13 0 0,-10-2 0,-4-2 0,-2-2 0,6-3 0,8-3 0,3 1 0,6-6 0,-1 0 0,-6 2 0,-10 2 0,1 1 0,0-1 0,0 0 0,-1 0 0,1 1 0,0-1 0</inkml:trace>
  <inkml:trace contextRef="#ctx0" brushRef="#br1" timeOffset="77007">13534 12653 21574,'-55'-10'1394,"59"-26"0,21-22 0,8-3 0,-7 12-1394,-9 13 0,3 2 172,13-16 0,9-11 0,2 6 1,-3 27-173,3 32 0,-10 26 0,-30 6 0,-14 17 0,-9 12 0,-3 4 0,0-1 0,7-7 0,11-15 0,21 2 0,5 1 0,-16 0 0,-6 15 0,-2 9 0,1 2 0,2-4 0,7-11 0,9-16 0,22-14 0,9-16 0,0 6 0,-2 9 0,2 3 0,-6 6 0,-17 6 0,-23 3 0,-14 10 0,-9 3 0,-6 1 0,0-5 0,3-8-536,-1 1 1,-2-9 0,-8 4 535,-2-2 0,-8 7 0,-5 1 0,-1-2 0,1-7 0,6-12 0,-1-8 0,4-12 0,-7-4-108,-4-5 0,-8-5 0,-2-3 0,3-3 0,10-1-747,-9-10 1,6-7 314,7 6 0,-5-3 1,5-3-1,14-5 540,21-9 0,12-4 0,5 1 0,2-8 0,6-1 0,2 4 0,1 1 0,-1-1 0</inkml:trace>
  <inkml:trace contextRef="#ctx0" brushRef="#br1" timeOffset="79841">24214 9884 23184,'-27'0'5397,"23"-43"-5397,10 9 0,16-7 0,13-12 0,1 2 0,-6 8 0,0 2 0,2-3-574,2-4 0,2-1 0,1-6 0,-1-6 574,-13 15 0,1-6 0,-1-3 0,-1-2 0,1-1 0,-2 0 0,-1 2 0,-1 3-181,1-3 1,-2 4-1,-1 0 1,0-1-1,-1-2 1,1-5 180,-2 6 0,0-4 0,1-4 0,0-2 0,-1-1 0,0 0 0,-1 1 0,-1 3 0,-1 4 0,-2 4-191,0-10 1,-3 6 0,-1 2 0,-1 0 0,-1-4 190,1 4 0,-2-4 0,1-2 0,-1-1 0,-1 3 0,-1 3 0,0 7 0,-3-16 0,-2 7 0,-1-3 0,1 9 0,-1-3 0,0-2 0,-3 0 0,-3 1 0,-4 0 0,-4-1 0,-2 1 0,1 1 0,0 3 0,3 1 0,2 3 0,-2 0 0,-4-2 0,-3-2 0,-4-4 0,-2 0 0,-1 4 0,1 6-381,-9-2 1,0 7 0,-1 1 380,-1-3 0,0 1 0,-3 0 0,-3 1 0,-2 2 0,1 2 0,9 9 0,-1 2 0,-2-1 0,-4-1 0,-4-2 0,-2 0 0,-1 0 0,8 5 0,0 1 0,-1-1 0,-2-1 0,-3-2 0,-1-1 0,-2-3 0,-4-1 0,0 0 0,-1-1 0,1 0 0,2 2 0,5 3 0,0 0 0,1 1 0,0-1 0,0 0 0,-1 0 0,-1-1 0,2 0 0,-1-1 0,0 0 0,-1-1 0,0 0 0,0 0 0,0 1 0,2 0 0,-5-1 0,-1-1 0,1 1 0,0 0 0,1 1 0,3 1 0,1 1 0,0-1 0,3 2 0,1 0 0,-1 0 0,-5-1 0,3 4 0,-4-3 0,-4 0 0,-1-1 0,1 2 0,3 1 0,4 2 0,7 3 0,-10-3 0,9 5 0,-6-3-209,-1 0 1,-7-4 0,-2 0-1,4 3 1,10 4 208,2 1 0,5 3 0,-1-1 0,-3-1 142,-9-5 1,-6-3-1,4 2-142,-1-1 0,0 0-197,-2-2 1,-5-1 0,5 2 196,4 1 0,0 0 0,5 4 0,-6-2 0,-1 1 0,1 1-204,-8 0 0,1 1 1,-2-1 203,8 3 0,-3-2 0,1 2 0,4 2 19,-2 1 0,4 3 0,3 2-19,-4 0 0,0 0-11,-3-4 1,-7-1-1,0-2 11,13 4 0,0 0 0,-2-1 0,0-1 0,-8-1 0,-1-2 0,0 0 0,2 1 354,-5-2 0,2 0 0,2 0-354,2 2 0,2 0 0,2 0 0,-9-2 0,1 0 0,12 2 0,-2 0 0,3 0 0,-8-3 0,3 0 0,4 1 0,3 0 0,-15-8 0,0 1 0,2 2 1001,21 7 0,-1 0-1001,2 0 0,0 0 0,1 2 0,1-1 2355,-23-11-2355,21 8 0,3 0 0,-2-2 659,-1-1-659,-2 1 0,9 6 0,-2 1 0,-16-7 0,16 8 0,0 0 0,-13-6 0,0 3 0,2-3 928,1 0-928,-15-11 0,25 13 0,0 0 0,-1-1 0,0 0 0,0 2 0,-1 1 0,-5 1 0,0 1 0,-22-5 0,21 6 0,0 0 0,1 3 0,1-1-209,-16-7 209,19 6 0,0 0 125,3-2 0,1 0-125,-16-8 0,-12-7 0,6-7 0,15 8 0,6 1 0,1 0 0,-5-7 0,-11-12 0,13 13 0,8 8 0,1 0 0,-18-9 0,7 7 0,-1 0 0,-8 2 0,-12-3 0,21 13 0,-8 3 214,0 2-214,-10-2 0,10 5 0,0 0 0,12 0 0,-17 2 0,14 0 0,-1-1 0,-23-2 0,23 3 0,1-1 0,-3 1 0,-3-1 0,-14-1 0,3-1 0,3 1 0,14 0 0,15 3 0,2-1 0,-1 0 0,-3 3 0,-4 0 0,-5 0 0,-5 0 0,-25 0 0,13 0 0,-16 0 0,21 0 0,6 0 0,-1 0 0,-5 0 0,8 0 0,2 0 0,4 0 0,-3-2 0,-1 2 0,-21-3 0,-11 3 0,24 0 0,0 0 0,-24 0 0,10 0 0,23 0 0,3 0 0,-4 0 0,10 0 0,-4 0 0,0 0 0,6 0 0,-10 0 0,9 0 0,-5 0 0,1 0 0,-3 0 0,1 0 0,0 0 0,-12 9 0,11-6 0,-6 6 0,7-9 0,7 4 0,-3-3 0,6 4 0,1-5 0,-2 0 0,0 0 0,2 0 0,2 0 0,6 0 0,-10 0 0,0-5 0,-3 2 0,5-2 0,3 3 0,3 2 0,-3 0 0,2 0 0,-9-3-900,-4-2-809,6 2-989,3-2 2698,9 12 0,-6 6 0,-8 8 0</inkml:trace>
  <inkml:trace contextRef="#ctx0" brushRef="#br1" timeOffset="80786">11545 2301 19766,'-25'15'3688,"-30"21"-2879,23-18-359,-12 10 180,33-25-181,17-22-449,2-6 0,10-20 90,3-4-393,5-7 303,1 2 0,-9 19 0,1 1 0,8-11 89,3-3-89,-15 23 180,-4 7 180,-1 2-180,-6 6 0,0 3 0,-4 4 0,0-1 573,0 3-393,0-8-180,0 5-90,0-8-90,0 9 180,0-2-180,0 5 0,0 5 0,0 5 0,5 28 0,0 4-162,0-8 1,0 2 161,0-1 0,0 1-1134,-1 4 1,1 2 1133,0 2 0,0 1 0,-1 0 0,0-1-99,-1-1 1,0-2 98,0-3 0,0 0 45,1 5 0,0-1-45,-1 11 0,2 12 0,-5-43 0,2-3 0,0-14 243,0-10-243,0-2 2280,-2-4-2550,0-2-6,0 3-533,0 0-181,0 2-179,0 3-450,0 3-720,0 2 2339,0-2 0,0-1 0</inkml:trace>
  <inkml:trace contextRef="#ctx0" brushRef="#br1" timeOffset="81229">11403 3114 20215,'-9'5'3329,"5"-4"-2700,0 8-179,4-8 0,0 4-91,8-14-89,8-7-90,16-15 0,17-7-90,-18 14 0,1 0 0,4-1 0,4-1-60,-4 1 0,4 0 0,-2 1 15,4-2 0,0 0 15,-3 3 0,1-2 0,-3 4 120,-6 2-1,-2 3-89,19-15 0,-19 14 0,-19 12-90,0 3 90,0-5-90,-5 5 0,0-4-90,-5 6-3867,0 0 1528,-5 0 2429,0 4 0,-5 6 0,2 6 0</inkml:trace>
  <inkml:trace contextRef="#ctx0" brushRef="#br1" timeOffset="84376">10875 12643 23544,'-7'0'2338,"-2"0"-1708,4 0-90,1 0 269,0 0-89,4 0-720,0-2 0,0-5 0,0-6 0,0-33 0,2-1 0,0 11 0,2-3-401,7-15 0,3 1 401,-2 12 0,1 1-521,7-15 0,2 3 521,-5 18 0,4 4 0,11-8 0,2 2 0,-6 11 0,1 2 0,7-4 0,3 5-283,-3 11 0,0 7 283,14 8-111,10 20 111,-37 17 0,-8 9 0,-4-7 0,-3 4 90,0-2 0,-1 4 0,-4 4-90,-7 4 0,-6 6 0,-2 0 0,2-6-175,2-5 0,0-3 1,-1 2 174,-3 6 0,-3 4 0,0-1 0,0-9 0,-3 0 0,0-7 0,0-4 0,-1-2 244,3-7 0,-1-3-244,-11 15 0,6-15 114,2-16-114,10-12 389,1-31-389,11-1 1717,6-17-1717,19 2 67,26 18-67,4 25 0,6 13 0,-20 8 0,1 7 0,-1 2-524,4 1 1,0 3-1,-3 4 524,-5 3 0,-4 5 0,-3 2 0,-3 8 0,-4 3 0,-3-1 0,1 8 0,-5 2 0,-6-8 0,-1 4 0,-6-5 0,-10 4 0,-7-3 0,-1 0 0,-14 0 0,-12-17 0,-14 4 0,-8-2 0,-1-4 0,8-7-180,0-8 0,3-7 1,-6 0 179,-2 6 0,-8 5 0,-3-1 0,6-9 0,10-13-898,9-21 0,7-11 1,7 0 897,-1 5 0,13-1 984,29-17-984,31 42 0,2 12 0,1 5 0,11 15 0,-13 1 0,-2 6 0,-15-8 0,-4 2 0,2 8 0,-5 2 0,-6-8 0,-5-1-449,-9 15-744,-8-22-966,-10-22 2159,-25-42 0,4-11 0,13 9 0,-1 0 0</inkml:trace>
  <inkml:trace contextRef="#ctx0" brushRef="#br1" timeOffset="85163">2030 6667 20992,'43'-51'85,"-1"0"0,0 1 0,0-1 0,1 0 0,-1 0 0,0 1 0,1-1 1,-1 0-1,0 0 0,0 1 0,1-1 0,-1 0 0,0 1 0,1-1 1,-1 0-1,0 0 0,0 1 0,1-1 0,-1 0 0,0 0 0,1 1 1,-1-1-1,0 0 0,-25-9 0,-16 12 0,-1 0 0,17-10 0,3 22 0,8-6 1,7-5-1,7-6 0,5-4 0,6-3 0,3-3 0,2-1 0,3-2 1,1 0-1,0 0 0,-1 2 0,-2 2 0,-2 3 0,-4 3 0,-5 5 1,-4 5-1,-8 6 0,-6 7 0,-9 7 0,-8 9 0,-11 9 0,-47 41 0,-1 1 1,1 0-1,0-1 0,-1 1 0,1-1 0</inkml:trace>
  <inkml:trace contextRef="#ctx0" brushRef="#br1" timeOffset="85433">2323 6728 24421,'45'-44'139,"0"0"0,0 0 1,1 0-1,-1 0 1,0 0-1,0 0 1,0 0-1,1 0 1,-1 0-1,2 0 1,2-3-1,1 0 0,1 0 1,0-1-1,-1 1 1,0 0-1,-1 2 1,-2 2-1,-2 2 1,-2 3-750,7-7 0,-4 5 0,-2 2 0,0 1 1,1-1-1,4-4 610,-5 5 0,3-2 0,1-1 0,2-1 0,0-1 0,-1 2 0,0 0 0,-3 3 0,-3 3 0,10-9 0,-2 5 0,-3 1 0,0 1 0,1-1 0,1-1 0,1-2 0,0 1 0,-3 2 0,-3 3 146,7-4 1,-4 4-1,-6 4-146,-5 2 0,-6 6 906,3-2-906,-22 18-929,-5 2-691,-4 11 1767,-6 3-147,-5 11 0,-9 9 0,-3 4 0</inkml:trace>
  <inkml:trace contextRef="#ctx0" brushRef="#br1" timeOffset="89425">11155 15291 12440,'-34'-3'3732,"1"1"1,-30-1-3328,15 4 0,-1 3 45,-15 2 89,3 2 1675,16-4-1674,16-4 251,-2 0-521,22 0 266,4 0 453,5 0 188,25 0-997,-1 0 0,28 0-180,-12 0 0,1 0 0,-6 0 0,2 0-656,8 0 0,6 1 1,-4-2 655,1-1 0,-1 0 0,13 1 0,3-2 0,-15-2 0,0-1 0,1 1 0,-1 2 0,1 1 0,-1 0 0,-1-2 0,0-1 0,-3 2 0,8 1 0,-8 1 0,-15 1 0,-8 0 0,-5 0 1967,3 0-1967,-5 0 0,-1 0 0,-3 0 0,-2 0 0,-4 5 0,5 3 0,24 9 0,4-9 0,7-2 0,4 1 0,6-1-660,-2-4 1,8-2-1,3-1 1,-4 0 659,3 0 0,-1-1 0,4-1 0,-12 1 0,4 0 0,1-1 0,0 1 0,-2-1 0,3-1 0,-1 0 0,0 0 0,0 1 0,3-1 0,0 0 0,1 0 0,4 0 0,-7 0 0,4-1 0,2 1 0,0-1 0,-1 0 0,-4 1 0,-1 0 0,-4 1 0,0 0 0,1-1 0,2 1 0,0-1 0,3 0 0,1 0 0,0 0 0,-3 1 0,-4 0-630,2 0 1,-3 0-1,-3 1 1,0 0 629,12-2 0,-1 1 0,-2 0 0,-7 0 0,-1 1 0,-3-1-54,14-2 0,-2 0 54,0 0 0,-3 0 0,-22 2 0,-1 0 0,7 0 0,-4 2 0,-13 1 1726,10 0-1726,-3-1 0,4-1 0,5 0 0,4-1 649,3 1 1,5-1 0,1 0-650,4-1 0,0 0 0,3 0-534,-8 1 1,2-1-1,0 1 1,2 0 533,3 0 0,2-1 0,1 1 0,4 0 0,-5 0 0,4 1 0,2-1 0,1 1 0,-2-1 0,-3 1-420,-1 0 0,-3 1 0,-1-1 1,1 0-1,2 1 420,1-1 0,3 1 0,1-1 0,0 0 0,-3 1 0,-4-1 0,4 0 0,-5 1 0,-1-1 0,3 0 0,-6 0 0,1 0 0,2 0 0,-2 0 0,-2 0-200,3-2 0,-1 0 0,-2 0 0,-1 0 200,15 1 0,-2-1 0,-7 0 73,1-2 0,-10 0-73,-10 1 1342,-18 0-1342,-70-11 0,25 8 0,-12 0 0,1 2 2425,17 3-2425,11 1 585,-2 2-2384,7-3 2060,-17 1 0,2-5 0,-14-4 0</inkml:trace>
  <inkml:trace contextRef="#ctx0" brushRef="#br1" timeOffset="90824">18346 11347 24623,'-24'-45'959,"0"-1"1,0 2-1,1-1-824,1-2 0,3 0 135,1 4 0,3-1-135,2-10 0,4 2-135,3 14 0,11 7 0,40 11 0,13 18 0,-9 23 0,3 15-1063,-6-5 0,6 7 0,0 4 0,-4 3 1063,-11-2 0,-4 3 0,-1 2 0,0 3 0,-1 1-235,-1-2 0,0 0 0,-1 1 1,-1 3-1,1 4 0,-1 3 235,-5-7 0,-1 3 0,1 3 0,-1 3 0,1 1 0,-2 1 0,1 0 0,-2 0 0,0-3 0,-2-1-190,2 4 0,-1-2 1,-2-1-1,0-1 1,0 1-1,-1 0 1,-1 3-1,1 2 190,-2-9 0,0 2 0,0 2 0,0 0 0,0 1 0,-1 1 0,-1 0 0,0 0 0,-2 0 0,-1-1 0,-3 0-102,0 3 1,-3 1-1,-1 0 1,-1 0 0,-2 0-1,0-1 1,-2-1 0,1 0-1,-1-3 1,0-1 101,1 1 0,0-3 0,0-2 0,-1 0 0,-2-1 0,-1 2 0,-3 2 0,-3 5-160,0-8 1,-3 4 0,-2 3 0,-2 2 0,-1 2 0,-2 0 0,0 1 0,-1-2 0,-1 0-1,1-4 1,-1-2 0,2-4 0,0-5-163,-5 8 1,1-5 0,0-5 0,-1-2 0,-1 0 0,-2 1-1,-2 4 25,2-4 0,-2 3 0,-2 2 1,-1 1-1,-1 1 0,0-2 0,-1-2 1,1-3-1,1-4 0,1-5 297,-12 8 0,1-8 0,0-4 0,-1-2 0,0 1 0,0 0 0,-1-2 0,-1-1 0,0 0 0,0-1 0,-1-2 0,1 0 0,0 0 0,-1 0 0,1 1 0</inkml:trace>
  <inkml:trace contextRef="#ctx0" brushRef="#br1" timeOffset="91365">10249 10702 23813,'-48'-33'2069,"-5"4"-1799,-6 7 225,9 16-1,-3 5-879,12 5 1,-2 5 744,-18 10 0,1 12-1006,26-4 1,4 6 0,0 5 645,-5 9 0,2 6 0,0 16-161,15-24 0,-1 9 0,1 5 0,-1 6 1,1 3-1,-1 3 0,1 1 0,1-1 0,0-2 1,1-2-1,1-5 161,0-2 0,1-2 0,1-3 0,1 0 0,0 0 0,1 1 0,-1 1 0,0 4 0,-1 3-112,2-9 1,0 2-1,-1 3 1,-1 1-1,1 1 1,-1 2 0,1 1-1,-1 0 1,2 1-1,-1 0 1,1 0 0,1-1-1,1-1 1,1 0-1,1-2 112,0 4 0,2 1 0,1 0 0,1-1 0,0 0 0,1 1 0,1-2 0,0 0 0,0 0 0,1-2 0,-1 0 0,1-1 0,-1-2-94,1 6 1,-1-3 0,1-2-1,-1-1 1,2 0 0,-1 0 0,2 0-1,0 3 1,1 1 0,1 3 93,0-10 0,1 4 0,0 1 0,1 3 0,1 1 0,-1 0 0,2 1 0,0 0 0,0-1 0,1 0 0,0-3 0,0-1 0,0-3 0,1-3 0,0-3-117,4 13 0,-1-6 1,2-2-1,-1-3 1,2-2-1,1 1 1,0 1-1,3 2 17,-1 0 0,2 3 0,0 1 0,2 0 0,0-1 0,1-1 0,2-2 1,0-4-1,0-5-80,7 4 0,0-5 0,1-3 0,2-2 0,1-2 0,1-1-54,9 7 0,0-3 0,2-2 1,4-1-1,5-4 234,-8-9 0,5-2 0,3-1 0,2-2 0,1-1 0,0-1 0,-2-1 0,-2-2 0,7 2 0,-2-2 0,0-3 0,0 0 0,1-2 0,4 1 0,-1-4 0,0 0 0,-1 0 0,1 0 0,0-1 0,0 1 0,-1 0 0,1 0 0</inkml:trace>
  <inkml:trace contextRef="#ctx0" brushRef="#br1" timeOffset="92905">7614 9172 20209,'-66'0'180,"18"-4"2351,34-7-2531,45-8 0,22-2 0,-2 1 0,10 0-216,-7 3 1,10-1 0,6 0-1,-1 0 1,-5 2 215,-1 1 0,-3 2 0,1 1 0,3-1 0,-8 2 0,2 0 0,2-1 0,1 1 0,-1 0 0,-1 2-45,9-1 0,0 2 0,-1 1 0,-2 1 1,-3-1 44,-3 2 0,-3 0 0,-1 0 0,3 1-128,1 0 0,4 0 1,-1 0-1,-3 1 0,-8 1-592,11-1 1,-8 4-1575,4 5 1,-19 6 2293,-39 4 0,-42 16 0,7-19 0,1 0 0</inkml:trace>
  <inkml:trace contextRef="#ctx0" brushRef="#br1" timeOffset="93066">8410 8003 25683,'-26'-59'344,"0"1"1,1-1 0,-1 0 0,0-2 0,0 4 0,5 9-345,4 8 0,7 19 0,19 55 0,3 13 0,3 11-1201,-2-7 0,1 5 0,-1 2 1201,-1-6 0,-1 2 0,1 2 0,-1 1-337,-2-5 0,1 1 0,-1 1 0,1 1 1,-1 1-42,0 4 0,0 1 0,-1 0 0,0 2 1,0 0-209,-1-8 1,0 1 0,-1 1 0,0 0 0,0 0 0,-1 0 585,0 1 0,0 0 0,-1 0 0,1 1 0,-1-1 0,0 0 0,-1 0 0,1-1 0,-1 1 0,0-1 0,1 0 0,-2 0 0,1-1 0,-1 0 0,0 0 0,1 0 0,-1 1 0,0-1 0</inkml:trace>
  <inkml:trace contextRef="#ctx0" brushRef="#br1" timeOffset="94969">19800 15321 24353,'-12'-28'3148,"-6"0"-2518,5 14-405,0 42 0,1 17-225,4-12 0,2 4-473,-1 10 1,1 7 0,0-2 472,-1 10 0,0-2 0,0 4 0,-1 0 0,0-2 0,0 1 0,2-14 0,-1 1 0,2-3 0,0 3 0,1-2 0,-3 6 0,1-4 335,5 3-335,-3-39 0,8-15 0,4-35 0,8-8 0,20-10 0,-3 19 0,12 4 0,-4 31 0,2 15 0,-4 7 0,3 3 0,-9-4 0,2 1-1155,14 8 0,0-1 1155,-11-8 0,0-1 0,-2-3 0,1-1-5,-2-3 1,1-3 4,7-4 0,1-6-45,-5-9 0,-1-9 0,0-14 0,-6-9-169,-9 2 0,-7-4 304,-8-9 0,-10-1-90,-9 2 0,-5 3 0,4 15 0,-2 1 0,-5-4 0,-2 5 0,-3 10 0,4 16 0,3 20 0,12 50 0,18-5 0,4 2-135,-4-10 1,3-2-155,9 13 1,4-7-1511,10-10-630,-1-10 2289,3-13 1,0-11-1,-1-7 1</inkml:trace>
  <inkml:trace contextRef="#ctx0" brushRef="#br1" timeOffset="95299">21096 15997 24173,'16'-47'4408,"2"16"-4408,0 22 0,33 44 0,-17-6 0,3 7 0,-2-2 0,9 7 0,0 3-668,0 2 0,3 4 1,-7-6-683,-9-8 1,-5-3 584,0-1 1,-1-3-945,1 0-402,-16-25-6704,-2-38 12098,-1-3 1,0-5-1126,-2-4 1,-1-4-1551,3-13 1,0 0 335,-4 13 1,-2 2-271,2 1 1,-2 3-271,-3 5 1,-3 4-211,-10-17 76,-11 24-109,-14 42-161,14 6 0,1 7 0,-7 12 0,-3 11-1170,5-4 1,-5 9 0,-2 4-1,1 0 1,2-5 516,4-4 1,2-4 0,0 0 0,-2 5 588,0-1 1,-2 4-1,-2 3 1,0 0-1,2-3 1,3-5-1,1 0 1,3-4-1,0-2 1,0 1-1,0 0 1,-1 1-1,1-1 1,0 0-1</inkml:trace>
  <inkml:trace contextRef="#ctx0" brushRef="#br1" timeOffset="106222">15492 2997 21924,'6'0'1979,"0"0"-539,-4 0 1798,0 0-3238,-2 7 0,0 4 0,0 36 0,0 4-282,0-12 0,0 6 282,0-1 0,0 3 0,0-2-1229,0 12 1,0 1 1228,0-6 0,0 4 0,0-2 0,0 7 0,0 0-422,0 2 0,0 1 422,0-1 0,0 3-202,0-6 1,0 4 0,0-1 201,0-2 0,0-1 0,0 1-201,0-1 1,0 1-1,0-3 201,-1-7 0,0-3 0,-1-3 880,2-1 0,-1-1-880,0 9 0,-1-1 0,0-14 0,0-1 458,2 7 1,-1-1-459,-2 22 0,3-21 0,0 2 0,0-24 0,0-6 821,0-9-821,0-27-1080,-6-10-809,0-29 585,0 27 0,-1 0 1480,2-6 0,0-1 0,1-3 1,2-1-1,0-2 0,0 0 0</inkml:trace>
  <inkml:trace contextRef="#ctx0" brushRef="#br1" timeOffset="107572">15597 3348 18506,'-8'-9'5577,"0"-4"-4947,-2-3 809,2-9-360,-2 6-629,5-1 270,2 3-540,3 9-180,0-4 0,0 6 0,0-4 0,23-13 0,19 0 0,-13 7 0,2 1 0,3 4 0,3 2 0,10 0 0,0 1 0,-11 2 0,1 1 0,20-2 0,3 2 0,-10 3 0,-2 3 0,-9 0 0,-1 4 0,5 8 0,-6 5 0,-11 11 0,4 17-347,-15-7 347,-3 1 0,-2 1 0,-4 20 0,-2-13 0,-2 16 0,-9-18 0,-4 2 0,-4-14 0,-3 3 0,-2 2 0,-2 1 0,0-1 0,-4 1 0,-4-2 0,-5 1 0,3-4 0,4-6 0,-1-2 173,-18 13 1,-3-1-174,11-15 0,0-4 0,0-3 0,1-2 0,1 0 0,1-4 0,-27 3 0,38-14 0,-4 0 0,19 0 0,1 5 0,8-4 0,5 3 0,2-6 0,2-1 0,4-4 0,-1-1 0,4-2 0,23-5 0,-6 6 0,2 0 0,1 1 0,4 0 0,22-4 0,1 2-151,-22 5 1,-1 1 150,24-1 0,2 0 0,-20 4 0,-1 0 0,-1 1 0,-1 0 0,-8 3 0,-2 1 0,23 11 0,-17 2 0,16 19 0,-24 7 0,-3 6 0,-17-7 0,-5 2 0,-1 16 150,-1-20 1,-4 1-151,-5-1 0,-2-1 0,-7 22 0,1-23 0,-3 0 0,-14 20 0,13-28 0,-2-1 0,-1 1 0,-1 1 0,-13 11 0,-2-1 0,9-8 0,-1-1 0,-3 0 0,-3 2 0,2-4 0,4-4 0,-1-3 0,-5 2 0,-5 2 0,1-6 0,-2-6 0,0-4-166,-7 6 1,1-4 165,10-9 0,3-3 0,-13-1 0,3 0 0,7 0 0,-7 0 0,17 0 0,-2 0 0,15-2 0,4-4 331,4 1-331,2-3 0,-12-8 0,6 6 0,-13-9 0,13 11 0,4 0-180,-2 6-3868,7-1 4048,-2 3 0,-1 5 0,0 1 0</inkml:trace>
  <inkml:trace contextRef="#ctx0" brushRef="#br2" timeOffset="116529">15601 3297 23274,'-4'-2'1619,"0"-1"-1349,4-2-1,0 2 2880,0 1-3149,0 18 0,4 15 0,-1 12 0,2 12 0,1-2 0,-2-6 0,0 3-461,0-11 0,-1 2 461,1 15 0,0 3 0,1 4 0,-1 1 0,-1-16 0,-1 0 0,1 1 0,0 0 0,0 1 0,1-1 0,-2-2 0,-1-1 0,1 1 0,1 2 0,0 1 0,1-3 0,0 8 0,1 1 0,-1-9 0,1 3 0,0 0 0,-1-3 0,1-1 0,0-2 0,1 7 0,0 0 0,0-3 0,-1 4 0,0-3 0,1 5 0,-1-3 0,0-6 0,0-2 0,-1 22 0,-2-65 0,-2-12 0,-4-25 922,3 1-922,-6-20 0,3-3 0,0 8 0,0-1 0,1 17 0,1-1-135,0-11 0,0 0 135,2-19 0,0 27 0,0-1 0,1-2 0,-2-5 0,0 1 0,-2-4 0,0-3-292,2 2 0,-1-3 1,1 0-1,0 1 292,-2-6 0,0 1 0,1-3 0,0 3 0,1-5 0,0 2 0,1 9 0,0 0 0,0 4 0,0 0 0,0-3 0,0 6 0,0 9 0,0 2 0,0-18 0,0 4-467,0 6 467,0-10-762,-4 34 762,4 3 1004,-8-2-1004,7 5 0,-2-2 0,3 1 480,0 5-480,0-4 1182,2 4-1182,3-2 0,8 0 0,7 0 0,8-1 0,7 1 0,6 3 0,4 2 0,-5 1 0,1 2 0,8 0 0,0 4 0,-1 5 0,-2 5 0,0 9 0,-4 1 0,-10-5 0,-1 1 0,6 8 0,-7 5 0,-21 1 0,-7 5 0,-1 12 0,-3 1 0,0-6 0,-3 0 0,-3 7 0,-3-5 0,-5 2 0,-5 10 0,4-19 0,-9 9 0,-3-8 0,-5-3 0,-6-1 0,2-13 0,7-6 0,-1-1 0,-22 8 0,8-2 0,-2-1 0,-9 3 0,12-3 0,0-1 0,0 0 0,-10 4 0,29-11 0,4-5 0,5 1 0,9-10 0,6 0 0,21-14 0,2 1 0,13-6 0,5-2 0,-5 6 0,1 0 0,7-6 0,-1 1-229,-5 6 0,-4 3 229,11-6-48,-2 5 48,8 3 0,-11 5 0,21 3 0,-7 6 0,1 4 0,-2 5 0,-14 5 0,14 6 0,-4 14 0,1-2 0,-11 8 0,-8 5 0,-7-9 228,-7-7 0,-3 3-228,3 22 0,-9-3 0,-1 0 0,-2-21 0,-1-1 25,-2 11 0,-3-3-25,-9 5 0,0-12 0,-6 10 0,-10 5 0,3-10 0,-17 13 0,4-11 0,-5-5 0,-6 2 0,4-9 0,-8 2 0,4-8 0,-5 0 0,1-2 0,4-3 0,2-1 0,-2-2 0,-1 1 0,0-1 0,6-5 0,-22-10 0,20 0 0,15 0 0,0 0 0,6-9 0,12 4 0,-5-9-1440,13 9 1440,1 0 0,4 9 0,0 5 0</inkml:trace>
  <inkml:trace contextRef="#ctx0" brushRef="#br2" timeOffset="118534">23386 2332 20845,'-5'-18'2878,"-2"2"-2248,6 4 2788,-2-5-2608,3 7-810,0-4 0,3 9 0,5 0 0,12-2 0,11-3 0,14-1 0,-3 0 0,3 0-284,-8 4 0,1 0 284,13-5 0,0 0 0,-15 4 0,-2 0 0,5-2 0,-1 0 0,20-8 0,-31-12 0,-29 12 0,-31 4 0,-13 5 0,12 5 0,-2 2 0,-17-2 0,-1 1 44,11 2 1,1-1-45,-2-1 0,-2-1 0,-15-1 0,0 0 0,18 2 0,0 0 0,-18-1 0,4 1 0,3 3 0,14 0 0,37 0 0,29 0 0,15 0 0,5 0 0,-8 2 0,2 0-114,18-1 1,2 0 113,-2 3 0,-3 1 0,-9-5 0,-2 1 0,-2 1 0,-9 0 467,-21-2-467,-77 0 0,8 0 0,-3 0 0,2 0 0,1 0 0,-2 2 0,5 1-1078,-3-2 1078,14 10 0,15-9 0,23 11 213,16-6-213,27 1 0,11-5 0,5-2 0,-9-1 0,2 0-184,-4 0 0,4 0 0,-3 0 184,3 0 0,-2 0 11,-5 0 1,-1 0-12,26 0 0,-19 0 0,-6 0 0,-33 0 0,-8 0 553,-27 0-553,-17 0 0,12 0 0,-7 0 1080,14 0-1080,16 0-3059,1 0-1528,15 14 4587,-5-2 0,-3 20 0,-9-3 0</inkml:trace>
  <inkml:trace contextRef="#ctx0" brushRef="#br2" timeOffset="119524">29079 3074 16485,'-23'5'3957,"-2"4"-1102,7-7-2045,4 2 1255,9-4-1795,5 0 218,9 0-488,40 0 0,11-2 381,-14-1 1,8-1 0,1-1-382,-2 0 0,1-1 0,0 1-385,2-2 1,-1 1-1,-1 0 385,-4 0 0,-2 0 0,-3 1 0,6-1 0,-5 0 0,14-10 0,-31-4 0,-43 4 0,-43 1 223,11 11 0,-5 3-223,-5-1 0,1 2 0,9-1 0,2 2 1214,-21 5-1214,72 5 0,23 1 0,9-1 0,-2-1 0,4-1-464,22 2 0,3-2 464,-9-5 0,0 0 0,0 0 0,-1 1-1035,-4-4 1,-1-1 1034,1 1 0,-6 0 0,3-4 0,-8-2 0</inkml:trace>
  <inkml:trace contextRef="#ctx0" brushRef="#br2" timeOffset="120935">28003 5452 16348,'6'-10'6116,"-2"-3"-5216,2-2-1,-4-1 2249,0-17-2248,-2 14-630,0-10-270,0 14 0,0 7 0,0 19 0,0 11 0,2 26 0,1 6 0,2 13 0,0-5 0,1-5 0,0 1 0,0 5 0,0 4 0,0-7 0,2-14 0,-2-8 0,-1 2 0,0-14 0,-5-25 0,0-28 0,1-10 0,0-8 0,2-13 0,0-4-675,-2-4 1,1 0 674,0 20 0,1 0 0,-1 0 0,1-17 0,-2 3-326,1 17 0,-1 1 326,1-7 0,0 4 0,-2 1 0,0 11 0,0 11 0,0 22 0,0 29 0,0 18 0,-2 13 0,0 5 0,0-15 0,0 1 0,0-1 625,-2 14 0,-1-6-625,2-17 0,0-8 0,-1-5 0,4-58 0,0 8 375,0-13 1,0-2-376,0 7 0,0 4-450,0 8-2788,0 8 3238,-5 30 0,-2 11 0,-5 25 0</inkml:trace>
  <inkml:trace contextRef="#ctx0" brushRef="#br2" timeOffset="122463">29205 9314 20845,'4'-5'3328,"0"0"-1979,-4-2 720,0-3-1619,0-1-90,-5-1-180,-2 1-180,-9-1 0,-4 1 0,-7 1 0,-8 8 0,-4 4 0,-10 3 0,10 0 0,-1 3 0,-14 16 0,17-4 0,-7 10 0,16-5 0,3 6 0,-1 6 0,1 5 0,3 3 0,1 1 0,3 0 0,2 0 0,0-1 0,7-2 0,0 9 0,2-2 0,2 12 0,2 1-166,0-2 0,2 5 0,2-5 166,4-14 0,3-2 0,0-5 0,5 3 0,0-4 0,-1-4 0,1-2 0,20 19 0,11-5 0,3-5 0,4-10 0,-7-28 0,8-7 0,-6-1 0,16-2 0,-17 0 0,6-2 0,-10-5 0,1-26 0,-13 5 0,6-13 0,-17 12 0,-1-1 0,-3 1 0,-4 1 0,-2-1 0,-4-14 498,-2 10-498,-8-15 0,-8 0 0,-3 12 0,0 10 0,-3 1 0,-19-9 0,-4 6 0,-4 10 0,8 19 0,5 7 0,-1 2 0,-22 8 0,18-1 0,-1 3 0,0 6 0,2 1 0,8-5 0,1 3 0,-15 12 0,1 7 0,6 9 0,3-1 0,9-19 0,1-1 0,-1 16 0,8-12 0,15-29 0,6 4 0,8-1 0,6-3 0,-4 4-450,3-5-4317,-11 0 4767,-1 0 0,-1 0 0,-4 0 0</inkml:trace>
  <inkml:trace contextRef="#ctx0" brushRef="#br2" timeOffset="124299">27816 14915 22464,'4'-44'3238,"-2"4"-2518,2 6 269,-3 7 181,0 4-1170,-1 7 0,2 6 0,0 6 0,6 28 0,-1 14 0,-2-2 0,0 6-674,-2 9 1,-2 7-1,1-2 674,0-7 0,-1-1 0,0 3 0,-1 0 0,-1 4 0,0-1 0,0-2 0,-1 3 0,0-2 0,-1 2 0,-1-3 0,-1 3 0,-1-1 0,1-3 0,1 2 0,-1-4 0,0 2 0,-1 8 0,0 2 0,-1-4-397,-1 7 1,0-7 396,3-15 0,-1-3-26,-1 4 0,0-3 26,3 0-1080,-7-12-1168,9-12 2701,-5-32 0,9-17 0,0-26 1</inkml:trace>
  <inkml:trace contextRef="#ctx0" brushRef="#br2" timeOffset="125433">28779 15052 21835,'2'-43'2158,"0"0"-1798,-1-1 270,3 1-1,3 5 91,-3 0 809,0-7-809,-4 1-720,0 9 0,-6 9 0,-13 34 0,-3 14 0,-14 26 0,19-18 0,1 6-184,0 3 1,-2 5 0,1 2 183,1 4 0,1 2 0,0 2-195,3-5 1,-1 1 0,1 2 0,2-1 194,0 14 0,2 0 0,3-1 0,2-5 0,3 0 0,4 0 0,8 4 0,4 1 0,1-6 0,1 2 0,5-5 0,10 6 0,5-10 0,16-13 0,-9-26 0,3-6 0,-11-1 0,1-5-294,5-7 0,5-4 0,-5-2 294,-2-4 0,-2-3 0,11-9 0,-1-6 0,-17 3 0,-4-3 0,-1-1 0,2-7 0,-1-2 0,-5 7 0,0-3 0,-3-3 0,-2-11 0,-5-4 0,-3-2 0,-6 0 0,-5-1 0,-1-2 0,1 9 0,0-2 0,-2 0 0,-3 3 0,-4-3 0,-4 2 0,-1 5 0,-8-6 0,-2 8 0,8 18 0,-2 1 0,-12-14 0,-2 1 0,-8-7 228,11 15 0,-2 2-228,-15-1 739,11 14-739,-1 6 0,-5 6-1528,-4 11 0,-3 10 1528,3 8 0,-3 7 0,2 0 0,-7 3 0,4 5-49,9 9 1,2 8 0,7-5 48,11-9 0,4 0-130,-8 16 1,1 1 129,8-15 0,1 0 0,1 0 0,0 2 0,-2 17 0,2 3 0,3-1 0,4 4 0,3-4 0,2 5 0,2-5 0,0 2 0,4-4-422,0-14 0,3 0 0,-1-7 422,9 21 0,1-5 2195,4-5-2195,1-5 914,17 8-914,-10-26 0,1-1 0,23 14 0,-21-23 0,1-6 0,11-7 0,6-5 0,4-2 0,3-6 158,4-2-158,-1-8 0,-2-4 0,-3-7 0,-5-6 0,-2-8 0,-7-6 0,-12 8 0,-3-8 0,-2-11 0,-2-3 77,-6 20 0,0-1 0,-2-1-77,-3-3 0,-1-1 0,-3-2 0,-2-3 0,-3-1 0,-1 2 0,-2-8 0,-1 0 0,-1 11 0,-1-1 0,-2 3-302,-3 2 0,-1 4 302,0 4 0,-4 2 0,-11-14 0,-9 5-1304,-8 18 0,-3 6 134,3-6 1,-1 7-3747,-5 20 1,4 9 4334,-8 22 0,26-11 0,1 3 0,0 1 0,-1 1 0</inkml:trace>
  <inkml:trace contextRef="#ctx0" brushRef="#br2" timeOffset="127751">27784 16739 28581,'0'16'0,"0"-1"0,-6 11 0,-1-5 0,-7 8 0,0-11 0,-6 0 0,-2-1 0,-8-1 0,-3 0 0,-10 7 0,0-1 0,-3 2 0,11-6 0,1 0-134,0 2 0,-2 0 134,-10 5 0,-2 1 0,-2 0 0,2-1 0,7-4 0,1 0 0,-11 5 0,2 0 0,-10 5 0,21-9 0,-1-1 0,8-4 0,1-2 0,-2 2 0,1-2 0,-19 5 0,-7 1 0,15-10 0,-6 1 0,2-1 0,0-1 0,-4-1-467,-12 0 1,-9-1-1,8-1 467,11-4 0,2-2 0,-16-1 0,1 0 0,21 0 0,3 0 0,0 0 0,1 0 0,2 0 0,-1 0 0,-25 0 0,-1 0 0,11 0 0,1 0-242,-10 0 0,1 0 242,19 0 0,2 0 0,0-2 0,0 0 0,-5-2 0,0 0 0,-1-2 0,1 1 0,0 0 0,2 0 0,-19-5 0,-2 2 0,4-4 0,-2-1 0,2-2 0,17 2 0,0-1 0,9 3 0,1-1 0,-11-3 0,-2-4 0,3 0 0,-3-2 0,0-1 0,3 1 0,1 0 0,-2-1-344,-8-4 1,-1-1-1,2 0 344,8 5 0,2 0 0,0 0 0,-2-3 0,-1-1 0,1 1 0,-8-4 0,-1-1 0,7 4 0,-1-1 0,2 1 0,-5-2 0,1 1 0,-1-1 0,1 0 0,-2 0 0,0 0 0,0 0 0,0 0 0,0 1 0,-1 0 0,1 1 0,0-1 0,0 1 0,1-1 0,2 2 0,-2-4 0,11 5 0,-5-3 0,0-2 0,2 2 0,-5-6 0,2 1 0,-2-2 0,5 5 0,-1-2 0,1 1 0,2 1 0,1-2 0,3 1 0,0 0 0,-1-4 0,0 0 0,-1-3 0,3 2 0,-2-3 0,0 0 0,1 1 0,-5-5 0,1 1 0,-2-3 0,2 1 0,-2-3 0,1 1 0,5 6 0,-2-2 0,2 3 0,6 6 0,-1-2 0,0 2 322,-13-11 1,2 3-323,10 8 0,1 2 0,-9-7 0,0 1 0,-1 3 0,2 2 0,9 7 0,-2 0-104,-22-13 0,-3 2 104,23 15 0,1 1 0,-12-7 0,0 1 0,11 8 0,3 0 0,-3 0 0,1-1 317,-2-1 1,1 0-318,-2 0 0,0 0 0,0 0 0,-2-1 0,-17-11 0,0-1 0,13 10 0,-2-2 0,-10-10 0,-6-5 0,7 3 0,10 8 0,2 0-85,-8-6 0,-5-3 0,8 6 85,13 8 0,2 3 0,-21-11 0,1 2-327,-6 3 327,22 10 0,0 1 0,-10 2 0,-18 3 0,-5 1 0,34 4 0,-2 1 0,-15-2 0,-7 0 0,2 1 0,-3 0 0,4 0 0,7 1 0,0-1 0,-7 0 0,2 1 0,13 1 0,0 1 0,-12-1 0,0 1 0,8 0 0,1 1 0,-18 0 0,1 0 0,14 1 0,2 0 0,-1 0 0,-2 0 0,-14 0 0,1 0 0,26 0 0,2 0 0,-11 0 0,2 0 0,-2 0 0,7 0 674,11 0-674,5 0 465,8 0-555,2 0-1750,6 0-319,0 0 1259,4 0 1,0 0-1</inkml:trace>
  <inkml:trace contextRef="#ctx0" brushRef="#br2" timeOffset="128206">18099 13568 23993,'0'-42'2294,"-10"8"0,-4 1-2294,-2-4 0,-23 48 0,-15 24 0,5 5 0,14-2 0,5 5 0,-3 4-803,1-3 1,-5 4 0,0 2 0,1 0 0,5-6 802,0 6 0,4-3 0,2-2 0,2-2 0,1-1 0,6-5 1052,7 22-1052,11-11 648,34-23-648,3-18 0,4-3 0,-8 0 0,1 0-167,14 3 0,0 3 167,0 9 0,-4 4 0,-11-4 0,-1 1 1071,7 7 1,-1 3-1072,-10 1 0,-4 0 0,9 12 0,0 5 0,-16-32 0,-11-20 0,1-29 0,-11-19 0,-7-17-180,4 24 1,0-8 0,-2-5 0,0-2 0,0 1 0,0 2-217,-2-4 0,0 0 0,0 0 1,-1 0-1,1-1-487,2 5 0,0-2 0,-1 0 0,1 0 0,1 5 0,-1 5 883,-4-13 0,0 6 0,8 14 0,14 6 0,2 12 0</inkml:trace>
  <inkml:trace contextRef="#ctx0" brushRef="#br2" timeOffset="128704">29136 16104 24713,'-23'-5'1799,"3"0"-1619,4 2-90,7 1-90,4 2 90,5 0-180,0 0-990,-4 0-3507,-2 9 4587,-6-2 0,-5 7 0,-1-4 0</inkml:trace>
  <inkml:trace contextRef="#ctx0" brushRef="#br2" timeOffset="130043">21745 502 22014,'-24'-25'2069,"0"2"-1079,-6-9-631,8 9-179,-2-6 0,10 9 270,-5-10-270,-10-4-135,-8 18 0,-6 5-45,10 3 0,-1 3 45,-17 6 0,-5 7-45,-2 11 0,-1 6-138,15-8 1,-1 2-1,1 0 168,0 0 0,1 1 0,-1 2-363,-6 6 1,0 1-1,6 1 378,6-1 0,4 3 15,-1 2 0,-1 6 0,5 4 120,9 6 0,6 5 0,1-2-150,-1-8 0,0-2 0,5 4 15,6 2 0,2 4 0,6 2 0,6-1-559,12 6 0,10 0 0,4-1 0,-4-4 514,-3 1 0,-1-4 0,5 1 0,4 0 0,4 3 0,2-4 0,1-12 5,-1-14 0,1-10 0,-1-2-5,8 0 0,2-5 238,13-1 0,3-11-238,-22-11 0,1-9 0,-2-4 0,4-6 0,-1-6 0,0 0-380,1-3 0,-1 0 0,-2-4 380,-2-3 0,-3-2 0,-4 1 0,-10 11 0,-4 0 0,-1 1 950,8-17 0,-1-1-950,-10 12 0,0-2 0,-3 2 0,-2-3 0,-3-1 0,1-7 0,-8 1-1077,-17 7 0,-6 3 1077,3 12 0,-3 1 0,-10-7 0,-3 4 183,5 13 0,-1 4-183,-31-12 0,0 7 581,13 11 1,1 2-582,-17 0-45,25 4 0,4 1-352,6 4-593,19 11 3560,8 6-3110,4 6-51,6 2-1298,6 5-90,-3-6 1979,7 6 0,-9-9 0,0-4 0</inkml:trace>
  <inkml:trace contextRef="#ctx0" brushRef="#br2" timeOffset="131006">15687 11403 22464,'2'-18'4857,"0"3"-3687,-2 5-1080,-11 2-90,8 12 0,-11 14 0,6 27 0,0-2 0,0 10 0,-2-1-899,1-3 0,0 0 0,-1 4 899,0 2 0,0 5 0,0 3 0,-2 1-350,2-10 0,-1 1 1,0 2-1,-1 1 0,1-2 1,0-1 349,0 1 0,0-2 0,0-1 0,0 2 0,-1 2-301,-1 2 0,-1 4 1,0 2-1,0-1 1,0-1-1,0-4 301,1-2 0,0-2 0,0-2 0,0 0 0,0 1-242,-1 0 1,1 1 0,-1-1 0,1 0 0,0 1 241,-1-1 0,1 0 0,0 0 0,0 0 0,1 0-78,-1-2 1,2-1 0,-1 1-1,0 0 1,0 3 77,1-1 0,0 2 0,-1 2 0,1 0 0,0-2 0,0-3 0,-1 7 0,1-3 0,0 0 0,1 1 0,0-4 0,0 2 0,0 0 0,1-3 0,1-5 215,0 0 0,2-5 0,0-2-215,-3 11 0,2-3 620,3-2 0,1-7-620,-2-1-1754,10-75 0,4-26 404,-1 8 1,0-6 1349,0 5 0,-1-7 0,2-2 0,-1 3 0,3-3 0,1 2 0,0-1 0,-3 14 0,0-1 0,1 1 0,-1-1 0</inkml:trace>
  <inkml:trace contextRef="#ctx0" brushRef="#br2" timeOffset="131449">15735 11825 19462,'-6'-38'1049,"0"-1"1,0 4-1,0 1-419,-6-24-4048,1-3 3868,5 26 2144,-1-6-1245,6 31-473,-3 2-876,12 26 98,2 3-98,7 12 0,5 11 0,-2-2 0,3 8 0,2 3 0,-1 2 0,-2-3 0,1 2 0,0 2 0,1 2 0,0 2 0,-1-4 0,0 3 0,1 3 0,1 0 0,-1 1 0,-1-2 0,-1-3-352,-1 0 0,-1-2 1,-1-1-1,0 0 1,1 1-1,-1 2 352,1-1 0,-1 3 0,1 1 0,0 0 0,0-1 0,-2-1 0,0-3-242,1 8 0,0-3 1,-2-1-1,0-1 0,1 1 242,-1-1 0,0-1 0,-1 0 0,1 1 0,-1-1-163,-1 0 0,0 2 0,0-1 0,-2-3 1,-1-6 162,0-1 0,-1-6 0,-1 1 413,2 8 0,-1 1 0,0-5-413,1 0 0,1-9 412,6-16-4280,-4-59 2518,-13-3 1,-4-8 1277,0 4 0,-2-4 0,-1 1 0,-6-12 0,-2 1 0,1-3 0,-1 0 0</inkml:trace>
  <inkml:trace contextRef="#ctx0" brushRef="#br2" timeOffset="131913">15216 13217 16734,'-29'-17'2113,"0"0"1,-5-4-1754,-17-3 2184,33 15-2544,33 12-519,34-3 1,26-2-1,-4-1 519,-21 2 0,-2 1 0,6-2 0,1 0 0,6 0 0,3-1 0,-1-1 0,-7-1 101,8-1 0,-7-2 1,4-1-102,-2 1 0,4-1 0,-1 0 0,-3 1 0,-2 0 0,-2 1 0,0-1-44,11-2 0,1 0 1,-8 1 43,-9 2 0,-6 1 0,-8 0 0,-2-1 0,19 0 0,-9 2 2051,-20 2-2051,-3 3 1098,-25-2-1728,-6-1 630,-24-5 0,-5 0 0,-13 2 0,4-1 0,1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4:08:02.756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11537 3602 18230,'-17'-57'1259,"1"11"2082,-6 30-3296,3 43 0,1 18-45,-1 10 0,1 10-270,4-11 1,0 6 0,0 5 0,1 0 269,2-8 0,1 1 0,0 1 0,0 4 0,0 6-44,1-15 0,0 3 0,0 4 0,-1 2 0,1 2 0,-1 0 0,0 1 0,0-1 0,1-1 0,0-3 44,0-2 0,1-1 0,0-2 0,0 0 0,0 0 0,0 1 0,-1 2 0,1 3 0,-1 4 0,1-10 0,0 4 0,-1 2 0,1 2 0,-1 3 0,-1 0 0,1 1 0,0 1 0,0-1 0,0 0 0,0-1 0,0-2 0,1-2 0,0-3 0,1-3 0,-2 12 0,1-5 0,0-2 0,0-2 0,1-1 0,-1 0 0,1 2 0,-1 2 0,0 4-120,1-7 1,0 3-1,-1 2 1,0 2-1,1 1 1,-1 0-1,0 1 1,0-1-1,1 0 1,-1-2-1,1-2 1,1-2-1,-1-4-240,0 12 0,0-3 0,0-2 1,1-2-1,0-2 0,0 0 1,0 0-1,0 1 51,-1 5 1,1 1-1,-1-1 1,1 0 0,0-3-1,0-1 1,1-4-1659,0 4 1,0-1 0,1-4 0,0-5 0,1-7 1346,-1 7 1,2-12 0,2-13 0,0-37 0</inkml:trace>
  <inkml:trace contextRef="#ctx0" brushRef="#br0" timeOffset="508">11005 4629 26512,'1'-63'229,"0"0"1,0 0 0,0 1 0,0-1 0,1 5 0,0-1 0,1 2 0,1 3 0,3 6-1489,7-16 1,10 4 1258,3 14 0,8-2 0,3 0 0,1 4-691,-4 7 1,0 3 0,2 1 0,4-1 690,4-1 0,3-2 0,4 1 0,0 2 0,-1 5 22,5 2 0,0 3 0,2 5 1,7 7-23,-8 9 0,6 4 0,3 5 0,2 2 0,-1 3 0,-3 1 0,-6 0-331,-2 1 1,-5 1 0,-2 2 0,-1 4-1,4 3 331,-1 2 0,5 3 0,1 3 0,0 2 0,-5 2 0,-6 3 0,-10 1 0,-7 6 0,-8 3 0,-7 2 0,-4 4 0,-3 4 0,-1-6 0,-1 3 0,-2 3 0,-3 2 0,-3 2 0,-4 3 0,-5 0 0,-6 3-46,0-19 0,-5 4 0,-5 2 0,-3 1 0,-4 3 0,-3 0 0,-2 2 0,-1-1 0,0 1 0,-1-1 0,1-1 0,2-1 0,1-1 0,4-3 1,2-2-1,5-3 0,4-3 46,-4 25 0,8-7 0,6-5 0,-1 0 0,-5 1 0,-9 4 105,-3-13 1,-9 6-1,-8 5 1,-5 2-1,-3 0 1,1 0-1,3-4 1,5-4-1,8-7 1,10-8-1,14-11 1,15-11-106,22-16 0,19-16 0,15-13 0,10-9 0,8-5 0,1-1 0,-1 2 0,-6 7 0,-10 11-166,3 5 1,-5 5 0,-2 4 0,2 2 0,7 1 165,-8 0 0,6-1 0,4 1 0,2 0 0,1 2 0,-3 3 0,-3 4 0,-6 4 0,-8 6-4,4 13 0,-9 7 0,-6 7 0,-2 2 0,0 0 4,2 3 0,-2 1 0,-3 3 0,-2 4 0,-3 4 0,-8-7 0,-1 3 0,-2 4 0,-1 1 0,-3 3 0,-1 0 0,-3 0 0,-2-1 0,-3-4 0,-3 0 0,-1 1 0,-3 1 0,-1 0 0,-1 0 0,0 0 0,0 0 0,-1-1-110,2 1 0,-1 0 0,0 1 0,0-1 0,-2 1 0,0-1 0,-2-1 0,-2-1 0,-3-1 110,-2 4 0,-2 0 0,-3-1 0,-1 0 0,-2-2 0,-1-2 0,-3-1 0,-3-2 0,-5 2 0,-5-2 0,-2-1 0,-2-3 0,-1-1 0,1-3 0,1-1 0,4-3 0,2-3 0,0-2 0,-2-1 0,-4-2 0,-5 0 0,-2-4 0,-5 1 0,-4-1 0,-3-1 0,-3-1 0,1-3 0,1-3 0,3-5 0,4-4 0,-5-5 0,3-6 0,1-4 0,1-3 0,-1-1 0,-1 1 45,1 3 0,-3 1 1,-1 1-1,1-3 0,1-2 1,3-5-1,4-5-45,0-8 0,2-7 0,3-4 0,3-2 0,4-1 0,4 3-120,-7-12 0,8-1 0,2-3-285,2 4 0,1-3 1,3-3-1,8-1-877,8-4 0,8-4 1,5 1-1,0 2 1282,2-5 0,2 3 0,4-3 0,2 2 0,2-4 0,2 2 0,1 3 0,6 2 0,1 0 0,-1-1 0</inkml:trace>
  <inkml:trace contextRef="#ctx0" brushRef="#br0" timeOffset="918">16779 3734 25343,'27'-29'239,"0"0"1,-4 1 0,-3 0-375,-5-7 0,-2 1 585,-1-16-90,-23 5 0,-9 1-340,5 14 0,-11 4 175,-17 6 0,-17 2 0,-12 2 0,-4 2 0,3 3 0,9 4-1006,7 4 1,6 4-1,-2 4 1,-8 4 810,11 0 0,-7 1 0,-4 2 0,-4 3 0,-2 1 0,1 2 0,0 1 0,5 2 0,4 2 0,6 2-238,-4 8 1,8 2 0,3 4 0,3 2 0,-2 5 0,-3 4 237,11-11 0,-3 5 0,-1 2 0,-1 3 0,0 3 0,0 0 0,0 2 0,1-1 0,1 0 0,2-1 0,3-1 0,2-3-214,-2 7 0,3-2 0,2-1 0,2 0 0,1 0 1,0 2-1,1 0 0,-2 4 214,2-2 0,-2 2 0,0 2 0,1 1 0,-1 1 0,2 0 0,1 0 0,3-2 0,1-1 0,4-3-150,0 6 1,2-4-1,3-1 1,2 0 0,2 0-1,3 1 1,3 3 149,2 1 0,2 4 0,3 0 0,2 2 0,3-1 0,2 0 0,3-2 0,2-2 0,3-2 0,0-1 0,3-1 0,2 0 0,4-2 0,4 0 0,5-2 0,6 0-33,-7-13 1,6-1 0,3 0 0,5 0 0,2 0 0,3-1 0,1 0 0,2-2 0,-1 0 0,0-1 0,-1-1-1,-3-2 1,-1-2 0,-4 0-202,6 3 1,-3 0 0,-2-3-1,-1-1 1,-1-1 0,2-3-1,2 0 1,3-3 0,4-1 233,-4-5 0,5 0 0,3-1 0,4-2 0,1 0 0,1-2 0,-1-1 0,0-2 0,-3-1 0,-2-2 0,-5-2 0,-5-2 0,-7-2 0,25-5 0,-11-6 0,-5-4 0,4-1 0,-2-2 0,0-1 0,0 1 0,0 0 0,0-1 0</inkml:trace>
  <inkml:trace contextRef="#ctx0" brushRef="#br0" timeOffset="1649">21956 2936 26422,'-7'-55'60,"-1"-1"0,-2 2 0,-2 0-195,-4 1 0,-1 0 90,1 3 0,-9 1 112,-7 7 1,-9-3-1,-6 2 1,-2 9-1268,-1 13 0,-3 8 0,-2 2 1,-2-1 1252,1-4 1,-2-3 0,-2 1 0,-1 4 0,1 9-248,-1 10 1,-1 8 0,-1 5 0,2 4-1,2-1 230,4 1 0,2 1 0,1 3 0,-1 2 0,-3 3-3,8-3 1,-3 4 0,-1 1 0,-2 2 0,1 1 0,0 0-1,2-1 1,2-2-102,-5 5 0,2-2 1,2 0-1,0 1 1,0 0-1,-2 3 68,4-4 0,-1 2 0,-1 1 0,-1 1 0,1 0 0,2-1 0,2-1 0,4-1-169,-6 5 1,3-1-1,3-1 1,2 0 0,1 1 190,-6 6 1,1 0-1,3 0 1,2 0-23,5-6 0,2 0 0,4 0 0,4 3 252,-1 19 0,7 3 1,18-4-253,22-9 0,15-3 0,5-2 0,-8-11 0,2-1 0,4-3 0,5-4 25,4-7 0,4-4 0,5-2 0,3-2 0,2 0-13,-4-1 1,4-1 0,3 0 0,1 0 0,0-1 0,-2 1 0,-2 0 2,0 0 0,-2 1 0,-1-1 0,0 2 0,2-1 0,2 3-15,-3-2 0,2 2 0,3 0 0,0 0 0,0 2 0,-1 0 0,-3 0 0,-3 2-47,3 2 1,-3 0 0,-3 1 0,0 1 0,0 4-1,3 3 57,-11-4 0,2 4 0,1 2 0,0 2 0,0 1 0,-1 0 0,-1 1 0,-1-1 0,-3-1-120,2 1 0,-3 0 0,-1-1 1,-1 0-1,0 3 0,-1 2 0,2 4 110,-4 0 0,3 3 0,0 4 0,0 2 0,0 1 0,-1 0 0,-2 1 0,-3-2 0,-2-2 0,-5-3 64,2 7 1,-3-5 0,-4-1 0,-3 2 0,-3 2-1,-3 7-64,-6-5 0,-2 6 0,-2 4 0,-3 3 0,-1 1 0,-2 0 0,-2-1 0,-2-3 0,-1-4 0,-1-7 76,-5 14 1,-3-7 0,-3-4 0,-5 0-1,-7 5-76,6-14 0,-5 3 0,-4 3 0,-2 2 0,-2-1 0,-1-1 0,-1-2 0,0-4 0,1-4 0,1-6 39,-13 5 1,0-8 0,0-5 0,-4-2-1,-5 0-39,5-4 0,-5 2 0,-3-2 0,-3 0 0,-1-2 0,1-4 0,1-3 0,2-4 0,3-6 0,0-5 0,1-3 0,1-2 0,0-2 0,0-1 0,0 1 0,-9 0 0,-1 1 0,0-2 0,2-2 0,1-4 0,3-3 0,6-4 0,1-2 0,2-3 0,1-3 0,4-2 0,4-3 0,0-6 0,4-4 0,4-3 0,2 1 0,2 3 153,-7-9 0,3 2 0,3-4-153,6 4 0,1-4 0,4 3 0,9 8 0,18-20 790,45 21-790,-3 48 0,11 17 0,2 3 0,-7-2 0,2 3 0,1 2 0,0 0-250,2 0 0,0 1 1,0 1-1,-2 1-200,0 2 0,-1 1 1,-1 1-1,-6 2 450,1 9 0,-5 4 0,-6-2 0,-14-10 0,-4-1 0,-1 3 0,-1 8 0,-1 1 0,1 0 0</inkml:trace>
  <inkml:trace contextRef="#ctx0" brushRef="#br0" timeOffset="2340">9368 12562 24173,'-34'0'959,"-1"0"1,-14 1 0,0 2-915,13 1-1,1 0 46,-8-1 0,1 0 900,-17 13-720,24-13-270,5 6 0,66-9 0,27-7-697,-25 2 0,6-1 0,6-3 697,-4-1 0,6-2 0,4-2 0,1-1 0,1 0 0,-3 0-540,6-2 0,-2 0 0,1 0 0,4-1 0,8-3 540,-20 6 0,5-1 0,4-2 0,3 0 0,3-1 0,1 0 0,0-1 0,1 1 0,-1-1 0,-2 1 0,-1 1 0,-4 0-181,0 0 1,-2 1-1,-1 0 1,-2 0-1,0 1 1,0-1 0,1 0-1,2 0 1,1-1-1,3 0 181,-6 2 0,1-1 0,3 0 0,1-1 0,0 1 0,2-1 0,0 0 0,0 0 0,1 0 0,-1 0 0,-1 0 0,0 1 0,-2-1 0,-1 2-101,3-2 0,-1 1 1,-1 0-1,-1 0 1,0 1-1,0-1 1,-1 1-1,1-1 1,0 1-1,0-1 1,1 1-1,1-1 101,-2 1 0,-1 0 0,0 1 0,0-1 0,1 0 0,-1 0 0,1 1 0,1-1 0,1 0 0,1 0 0,1-1 0,2 0 0,2 0-20,-12 3 1,2 0-1,1-1 1,1 0-1,0 0 1,2 0 0,0 0-1,1-1 1,1 1-1,0-1 1,1 1-1,-1-1 1,2 1-1,-1-1 1,1 0 0,-1 1-1,1-1 1,-1 1-1,0 0 1,0 0 19,-3 1 0,0-1 0,1 1 0,-1 0 0,1 0 0,0 0 0,1 0 0,-1 0 0,1-1 0,-1 1 0,1 0 0,0 0 0,0 0 0,0 0 0,0 0 0,0 1 0,0-1 0,0 0 0,-1 0 0,1 0 0,0 0 0,-1 1 0,1-1 0,-1 0 0,1 0 0,0 0 0,0 1 0,-1-1 0,1 0 0,0 0 0,0 0 0,0 1 0,0-1 0,0 0 0,-1 1 0,1-1 0,-1 1 0,1 0 0,-1-1 0,0 1 0,-1 0 0,1 0 0,-1 1 0,0-1 0,3 0 0,1 0 0,-1 0 0,1 0 0,-1 0 0,1 0 0,0 1 0,-1-1 0,0 0 0,0 1 0,0 0 0,-1 0 0,-1 0 0,0 0 0,-1 1 0,-1-1 0,-1 1 0,-1 1 0,-1-1 0,-1 1 0,11-2 0,-1 0 0,-2 1 0,-2 0 0,0 1 0,-2-1 0,0 1 0,0 0 0,-1 1 0,0-1 0,0 1 0,0-1 0,1 1 0,3-1 0,0 0 0,-1 1 0,1-1 0,-1 1 0,0 0 0,-1 0 0,1 0 0,-1 0 0,0 0 0,0 1 0,0-1 0,2 0 0,0 1 0,-1-1 0,1 1 0,-1 0 0,0-1 0,-1 1 0,1 1 0,-1-1 0,-1 1 0,1-1 0,0 1 0,0 0 0,-1 0 0,-1 1 0,0-1 0,1 1 0,0 0 0,1 0 0,3 0 0,1 1 0,-4 0 0,3 0 0,2 1 0,1 0 0,2 0 0,0 0 0,0 0 0,-1 0 0,0 1 0,-3-1 0,-1 1 0,-3 0 0,-4 0 0,9 0 0,-5-1 0,-3 1 0,-1 1 0,-1-1 0,1 1 0,2-1 0,4 1 14,-4 0 0,5 0 1,3 0-1,1 1 1,1-1-1,0 0 0,-2 1 1,-3 0-1,-4 0 1,-4 0-1,-7 0-14,17 1 0,-10 0 0,-4 0 0,1 0 364,14 0 0,-1 0 1,-5 0-365,9 0 0,-13 0 1634,-20 0-1634,-2 0 2443,-41 0-2443,-18 0 2864,3 0-2864,-12 0-1260,6 0-988,-5 0-811,1 0 3059,-5 0 0,-1 9 0,-3 2 0</inkml:trace>
  <inkml:trace contextRef="#ctx0" brushRef="#br0" timeOffset="6583">2968 8786 26602,'-20'-41'1979,"0"5"-1979,1 11 0,3 12 0,4 6 0,6 25 0,2 23 0,7-2 0,3 7-1131,-1-3 0,0 3 1,2 2 1130,2 11 0,1 4 0,1 1-297,-1-8 1,-1 1-1,1 2 1,0-1 183,1 3 1,0 0-1,1 2 1,1 5-325,-3-13 0,2 4 0,0 3 0,1 1 0,0-1 1,-1-2-1,1-5-391,1 1 1,-1-3-1,1-2 1,0 0-1,0 2 828,1 8 0,1 6 0,-1-2 0,1-7 0,0-12 0,4-2 0,1-20 0,-2-32 0</inkml:trace>
  <inkml:trace contextRef="#ctx0" brushRef="#br0" timeOffset="6807">2538 9259 25253,'-39'13'719,"6"-6"-719,17-7 0,16-14 45,21-13 0,14-6-75,-2 1 0,4-2 0,6-3-150,-3 2 0,5-2 0,3-2 0,1 1 1,2 2-764,-3 6 1,2 1 0,2 0 0,-1 2-1,0 2 1,-3 2 942,7-3 0,-2 3 0,-2 3 0,0 6 0,12 2 0,-1 6 0,-20 17 0,-40 37 0,0 0 0</inkml:trace>
  <inkml:trace contextRef="#ctx0" brushRef="#br0" timeOffset="7028">2993 11449 23004,'6'39'944,"1"-1"1,57-28-945,-29-36 0,4-18-728,-5 12 0,6-8 1,4-4-1,2-2 0,-1 2 1,-3 2 601,-2 3 0,-2 1 0,0 1 0,0-1 0,2-1-476,0-1 1,1-1 0,1-1 0,0 1-1,-2 2 1,-3 3-149,15-12 1,-5 4-1,-5 6 750,-6 5 0,-4 5 0,-6 4 0,-2 2 0,16-15 0</inkml:trace>
  <inkml:trace contextRef="#ctx0" brushRef="#br0" timeOffset="7437">4503 9076 24443,'-14'-42'1619,"-4"9"-1439,-13 4-180,5 15 0,-5 2 0,17 9-90,6 3 90,4-2 0,1-5 90,-2-4 90,-7-2 180,-18 3-180,-4 14-1,-19 12-89,0 22 60,19 3 0,0 13 0,7 8-450,13-6 0,5 7 1,4 4-1,3 1 1,3-1 239,1-11 0,3 0 0,2 1 0,1-1 0,2 0 0,1-1-364,2 11 0,1 2 1,2-3-1,5-4 1,6-9 310,10-6 1,7-6-1,2-8 1,-1-10-248,15-14 0,0-14-180,0-6 1,0-7-1,-1-7 1,-4-6-46,-4-7 0,-4-4-225,-4-7 1,-5-4 119,-16 15 1,-2-2-1,-1-1-2587,-2-3 0,-1-1 0,-3-1 3161,0-2 1,-3 0 0,0-1 0,-2-1 0,-1-1 0,0 0 0,-2 1 0,0-1 0,1 0 0</inkml:trace>
  <inkml:trace contextRef="#ctx0" brushRef="#br0" timeOffset="7714">5019 8430 20685,'-9'-45'1169,"0"0"1,-4-10-1,-1-3-405,-4 0 1,0 2-540,6 8 0,1 3 17,-4 3 0,3 6 208,10 6-319,-3 11 49,5 7-69,0 7 159,0 17-180,5 15 0,11 34-1354,-2-16 1,1 4 1263,-1-8 0,0 3 0,1 1 0,1 5 0,1 3 0,1 4 0,-3-7 0,1 4 0,1 3 0,0-1 0,-2-4-45,1 2 0,0-2 0,-1 0 0,1 2-9,0-1 0,0 2 0,0 1 0,1 0 0,-1-2-216,2 5 0,1-1 0,-1-2 1,-1-2 29,1-1 0,-2-4 0,0 2-60,4 6 0,0 2 1,-1-6-891,-1-2 0,-1-8-789,4 1-7852,-4-12 9388,-14-55 0,-3-27 0,0-15 0</inkml:trace>
  <inkml:trace contextRef="#ctx0" brushRef="#br0" timeOffset="8030">4280 8100 21475,'-39'5'2069,"6"0"-1979,18-5-1,23-9 1,29-11-90,-6 1 0,7-3-889,11-8 1,9-5-1,-2 1 859,-10 6 0,0 0 0,2-1-38,0 1 1,3-3 0,-1 0-1,-2 3-82,-3 2 0,-3 2 1,-1 0-121,16-7 0,-2 1-270,-11 6 0,-1 0-1349,-1 4 1,-4 3 1888,4-3 0,-8 16 0,-29 15 0</inkml:trace>
  <inkml:trace contextRef="#ctx0" brushRef="#br0" timeOffset="8594">5929 6397 21834,'-10'-34'420,"0"-1"-1,-3 2 1,-2 0-330,-5 2 0,-3 1 45,-6 2 0,-2 0 0,-6 1 0,-2 1 0,-7 1 0,-3 2-1077,-6-2 0,-4 2 1032,16 8 0,-3 1 0,-1 2 0,-2-1 0,-2 2 0,-5 4-55,6 3 1,-5 1 0,-3 3 0,-1 2 0,-1 3-36,2 3 0,-2 4 0,-1 2 0,0 1 0,-1 1 0,1 0-377,-1 0 0,0-2 0,0 2 0,0 1 1,-2 4-1,-1 4 404,14-1 0,-2 2 0,-2 3 0,-1 2 0,0 2 0,1 1 0,1 0 0,1 0 0,3 0 0,3-1-125,-4 4 0,4-1 1,2 1-1,2 0 0,0 2 1,-1 1-1,-3 3 108,2-1 0,-2 2 0,-1 1 0,0 2 0,0 1 0,0 1 0,3 0 0,1-1 0,3 1-147,2-1 0,3 0 0,1 0 1,2 1-1,0 0 0,1 0 0,1 2 1,-1 0 147,0 4 0,-1 1 0,1 0 1,1 2-1,0 0 0,1 0 0,0 1 1,1 1-73,3-5 1,0 1-1,0 1 1,1 0-1,1 1 1,-1 0 0,2 0-1,-1 1 1,2 0 70,-1 2 0,1 1 0,0 0 0,1 1 0,0 0 0,1 0 0,0 1 0,0-1 0,2 1-3,1-6 1,0-1-1,1 1 1,0-1-1,1 1 1,0 0-1,1 1 1,0 1-1,0 2 1,1 2 5,2-5 1,0 2 0,0 1 0,0 2 0,1 0 0,0 2 0,0-1-1,1 2 1,1-1 0,0 0 0,1 0 0,0-1 0,2-1-1,0-1 1,0-1 0,1 0 0,1 0 0,0 0 0,0 0-1,2 0 1,0 0 0,0 0 0,1 1 0,0 0 0,1 0 0,1 1-8,0 0 0,0 2 1,0 0-1,1 1 1,0 0-1,0 0 0,2 1 1,0-1-1,1 0 1,1-2-1,2 0 1,1-1-1,1-2 0,2-2 2,4 7 0,2-1 0,1 0 1,2-1-1,1-2 0,2-1 0,1-1 1,1-3-1,0-1 0,1-2 0,1-3-8,3 4 0,2-1 0,0-2 0,1-3 0,2-2 0,2-3 0,2-4 0,2-4-13,7-1 0,3-3 0,3-4 1,1-3-1,1-5 0,-1-4 0,-1-4-32,1-5 0,-1-5 0,0-5 0,1-4 0,2-3 1,3-3 44,-8-1 0,3-3 0,2-4 0,2-2 0,1-2 0,0-1 0,-1-1 0,0-1 0,-2 1 0,-2 1 20,-1-1 0,-2 1 0,-1-1 0,-1 0 0,0-1 0,0-1 0,0-1 0,2-2 0,2-1-13,-4 2 1,1-2-1,2-1 0,1-1 1,1 0-1,-1-2 1,1 0-1,-1-1 1,-1 0-1,-2 0 1,-1 0-1,-3 1 11,1-2 0,-3 1 0,-1 1 0,-2-1 0,0 0 0,-1-1 0,0-2 0,1-3 0,1-3 0,1-4 2,-8 8 0,0-3 0,1-3 0,2-2 0,-1-3 0,1-1 0,1-2 0,-1 0 0,1-2 0,-1 0 0,0 0 0,-1 0 0,0 1 0,-2 0 0,0 2 0,-2 1 0,0 2 0,-3 1-5,6-6 0,-2 3 0,-2 2 0,-1 2 0,-1 0 0,-1 0 0,0 0 0,-1-3 0,1-1 0,0-3 0,0-5 0,1-4-12,-10 18 0,1-2 1,1-2-1,1-3 1,0-2-1,1-1 1,-1-1-1,2-3 1,-1 0-1,0-1 1,0-1-1,-1-1 1,1 0-1,-2-1 1,1 0-1,-2 1 1,0-1-1,-1 1 1,-1 0-1,-2 1 1,0 1-1,-2 1 1,-1 1-1,-2 1 1,-2 2-1,-1 2-127,0-15 0,-3 2 1,-2 1-1,-2 1 0,-2 1 1,-2 0-1,-2 1 0,0 1 1,-1 0-1,-1 0 0,0 0 1,0 0-1,1 0 0,0-1 1,1 0-1,2 0 67,0-2 1,1 0 0,2-1 0,-1 0 0,1-1-1,0 0 1,0 1 0,-1-1 0,0 1 0,-1 1 0,-1 0-1,-2 2 1,-1 0 0,-2 2 0,-1 1 0,-3 2-27,-3-8 1,0 1-1,-1-1 1,-2 1-1,-1 1 1,-2 2-1,-2 1 1,-3 4 0,-2 2-1,-3 4 1,-3 4-1,-4 5-237,-12-3 0,-6 6 0,-4 4 1,-4 5-1,-3 4 0,-2 3 0,1 2 1,0 2-1,1 1-773,6 3 1,-1 4 0,0 3 0,0 2-1,0 2 1,-1 1 0,-1 0 0,-1-1-1,-1 0 982,0-1 1,-3-1-1,-1-1 1,-1 1-1,0 0 1,0 2-1,0 1 1,2 3-1,1 2 1,3 4-1,-5 3 1,1 5 0,1 3-1,2 2 1,0 1-1,3 1 1,1 0-1,3-1 1,1 2-1,1 1 1,0-1-1,-1 1 1,1-1 0,-1 1-1</inkml:trace>
  <inkml:trace contextRef="#ctx0" brushRef="#br0" timeOffset="9229">4816 13248 25343,'8'13'539,"9"42"1,3 18-510,-3-14 0,0 3 0,1 4-1269,-2-7 0,1 2 1,0 2-1,0 0 1239,1-1 0,-1-1 0,1 3 0,1 3-45,-3-9 0,1 4 0,0 2 0,1 0 0,-1-2 0,0-2-476,-1-1 1,0-3 0,-1 0 0,1 0 0,0 2 325,-1-2 0,1 3 0,0 1 0,0-2 0,-1-2 1,-1-6-406,4 15 0,-1-6 1,-2-9-83,-4-10 1,0-6 681,7 12 0,-9-33 0,-4-18 0</inkml:trace>
  <inkml:trace contextRef="#ctx0" brushRef="#br0" timeOffset="9448">4548 13980 24623,'-33'0'630,"6"0"-720,13-7 0,10-8 0,18-20-45,14-11 0,7-5-45,-3 6 0,6-4-247,-3 5 0,6-6 0,2-1 0,0 3-203,-4 8 1,0 2-1,1 1 1,1 0 460,4-5 1,2-1 0,-1 3 0,-2 3 0,1 4-1,-3 4 1,-1 5 0,3 5 0,0 0 0</inkml:trace>
  <inkml:trace contextRef="#ctx0" brushRef="#br0" timeOffset="9704">4999 16256 22880,'22'-45'419,"0"0"1,4-5 0,0-1-1581,-5 11 0,-1-1 0,3 0 1161,3-6 0,1-1 0,2 0 0,2-3 0,1-1 0,5-3-126,-5 10 0,3-2 0,3-2 0,1 1 0,0 1-288,0 3 0,1 0 0,1 2 1,1 0-1,-1 0-36,-1 0 0,0 0 1,1 0-1,-1 2 0,-1 4 450,4-1 0,0 3 0,-1 3 0,-5 5 0,6 3 0,-4 6 0,-5 5 0,-1 0 0</inkml:trace>
  <inkml:trace contextRef="#ctx0" brushRef="#br0" timeOffset="10149">6741 12094 18770,'-12'-57'126,"0"1"0,0-1 0,4 3 0,-2 2 0,-13 11 531,-17 16 0,-14 8 1,-4 10-1,9 13-597,5 23 0,6 17 0,-3 9-60,5-12 0,-5 7 0,-1 3 0,2 3 0,3 1 0,8 1-195,8-1 0,6 2 0,4 1 0,2 1 0,1 1 0,0 1 195,0-6 0,1 3 0,1 0 0,1 1 0,1-2 0,0-1 0,2-3-80,0 6 1,2-2 0,1-3 0,1 0 0,1 1 61,0-2 0,1 0 0,0 0 0,1-1 0,1-1 109,2 8 0,0 0 1,3-1-1,3 0-163,2-8 0,3 1 0,2 0 0,1-2 0,0-5 12,7 10 0,1-6 1,4-3-294,10 6 0,5-2 0,2-16 263,10-21 1,2-15 29,-18-5 0,0-6 0,1-6 53,5-12 1,3-10 0,-1-4 0,-3 1-17,-10 7 1,-2 0-1,-2-3 1,2-6-1,-7 3 1,2-5-1,0-4 1,0-2-1,-2-1 1,-3-1-1,-4 1 83,-1-4 0,-5-1 0,-2 0 0,-3-1 0,-4-4 0,-1-4 29,-5 12 1,-3-4 0,-1-4 0,-3-1 0,0-2 0,-2 1 0,-1 0 0,0 3 0,0 2 0,0 5-179,-1-12 0,-1 5 0,0 3 0,-2 0 0,-3 1 0,-3-2 76,-3 1 0,-4-6 0,-2 0 0,-2 2 0,-1 5 1,-2 8-1,0 12 229,-12 5 1,-3 13 0,-1 5-277,-1 0 0,-2 4 0,-1 5-30,0 4 0,-2 4 0,1 3-148,-1 3 0,0 2 0,0 4 28,1 3 0,0 3 0,1 2-120,2 2 0,1 1 1,1 3 239,3-1 0,2 1 0,0 4 90,-7 12 0,1 5 0,4-2 0,0 4 0,2 1 0,11-7 0,-1 1 0,0-1 0</inkml:trace>
  <inkml:trace contextRef="#ctx0" brushRef="#br0" timeOffset="10354">6294 12679 25960,'39'9'179,"-7"14"1,4 12 0,-1-1-180,9 6 0,1 4-1018,-8-7 0,3 5 1,1 1-1,-1-3 1018,5 4 0,1-1 0,-1 0 0,-7-8 0,-1 0 0,1 1 0,0 0-50,0 2 0,0-1 0,0 2 0,-1 0-18,0 0 1,0 1 0,-1 0 0,-1 1-392,-2 0 0,0 0 0,-1 1 1,0-1-52,6 11 0,0 1 1,-1 3-751,-8-8 1,1 4 0,0 1 0,-2-1-1,-2-5 1244,1 4 0,-3-5 0,-1 3 0,0 2 0,2 4 0,-4-2 0,-6-8 0,-9-4 0,-1-1 0</inkml:trace>
  <inkml:trace contextRef="#ctx0" brushRef="#br0" timeOffset="11068">8442 10661 21003,'-25'-59'689,"0"1"1,-2 3 0,-3 2-600,-2 4 0,-5 2-714,-1 6 0,-8 3 624,-6 8 0,-7 3 0,-1 3-420,9 5 1,-1 3 0,-3 3 441,-3 0 0,-4 1 1,-1 2-1,1 4-267,5 4 1,1 3 0,0 2 0,-2 2 352,6 0 0,-1 1 0,-1 1 0,-1 2 0,1 1-273,-5 3 1,1 0-1,-1 2 1,-2 3 0,-4 4 293,15-3 1,-1 1 0,-2 2 0,-1 2 0,-1 2 0,-1 2 0,-2 4 0,-1 3 0,0 4-83,16-9 0,-1 3 1,-2 2-1,0 4 0,-2 1 1,0 2-1,-1 2 0,0 0 1,0 2-1,-1 1 1,0 0-1,1 0 0,0 0 1,0 0-1,1-1 0,1-1 1,1-1-1,2-2 0,0-2-100,-8 8 1,1-2-1,1-1 1,2-1-1,0-1 1,1-1-1,0 1 1,0 1-1,0 0 1,0 2-1,-1 1 1,0 3-1,-1 1 53,8-7 0,-1 1 0,0 1 0,-2 3 0,-1 0 0,0 2 0,0 0 0,-1 1 0,1 1 0,0 0 0,1 0 0,0-1 0,1 1 0,2-2 0,1 0 0,2-1 0,1-1 0,3-2 0,2-1 0,2-2-50,-9 17 0,4-2 0,3-4 0,3 0 0,3-1 0,0 0 0,2 2 0,-1 2 0,-1 4 50,3-4 0,1 2 0,-1 2 0,2 2 0,-1 1 0,1 0 0,1 1 0,1 0 0,0-1 0,0-2 0,2 0 0,0-3-14,-1 5 0,1-2 1,0-2-1,1 0 1,2-1-1,0 1 1,1 2-1,1 2 1,1 4 13,2-11 0,1 2 0,0 3 0,0 2 0,0 1 0,2 1 0,0 0 0,1 1 0,1-1 0,1-1 0,2-1 0,1-2 0,2-2 0,2-3-45,4 6 0,1-2 0,3-2 0,2-1 0,2-1 0,0-2 0,2 1 0,-1-1 0,1 0 0,0 0 5,-1 6 0,0 0 0,0 0 0,0 0 0,2-1 0,2-2 0,3-1 0,4-3 0,4-2-50,6-2 0,6-1 0,3-1 0,4-3 0,2-2 0,1-2 1,-1-4-1,-1-4 0,-2-4 30,4-2 0,-1-6 0,0-4 0,0-3 0,2-2 0,4 1 27,-6-2 1,2 1 0,1 0 0,2-2-1,1-3 1,1-3 0,2-4 0,0-6 2,-7-4 0,2-5 0,2-4 0,1-3 0,1-2 0,1-3 0,-1-1 0,0-1 0,-1 0 0,-2 1 0,-2 1 0,-3 1 41,9-3 0,-4 1 0,-2 0 1,-2-1-1,1 0 0,0-2 1,2-2-1,4-3 9,-10 6 1,3-3 0,2-1 0,2-1-1,1-1 1,0-2 0,1 0 0,-2 0 0,0-1-1,-3 1 1,-1-1 0,-4 2 0,-3 0 24,7-8 0,-4 1 0,-3 0 0,-3 1 0,-1-2 0,1-1 0,0-3 0,4-2 29,-8 6 1,1-2 0,1-1 0,1-2 0,0-1 0,0-1 0,0 0 0,0-2 0,-1 0 0,0-1 0,-1 1 0,0-1-6,-3 1 0,1 0 0,-2-1 0,0 0 1,0-2-1,0 1 0,0-1 0,-1 0 1,0-1-1,0 1 0,0 0 0,-1-1 1,1 2-57,0-1 1,-1 1 0,1-1 0,0 1 0,0-1 0,-1 0-1,1 1 1,-2-1 0,1 0 0,-2 0 0,0 0 0,-1 0 0,-1 0-23,0-2 1,0-1-1,0-1 1,-1 0-1,-1 0 1,0 0-1,-1 1 1,-1 0-1,-2 1 1,0 2-1,-2 1 1,-1 1 8,2-7 0,-2 3 0,-2 1 0,-1 1 0,-1 0 0,-1 2 0,-1-1 0,1-1 0,0-4 0,0 0 0,-2 0 0,0 0 0,-1 1 0,-1 0 0,-1 1 0,0-6 0,-2 0 0,-1 1 0,-1 1 0,-1 0 0,-2 1-60,-2 3 0,0 2 0,-2-1 0,-1 1 0,-2 1 0,-1 1-84,-3-7 0,-2 1 0,-1 1 0,-3 1 1,-2 1-25,-1 4 0,-2 1 0,-2 1 0,-2 1 0,-3 2-102,-5-8 0,-3 2 1,-5 2-1,-7 3-166,3 11 1,-5 1 0,-4 2 0,-3 1 0,-2 3 0,0 2 435,3 6 0,-2 3 0,-1 1 0,-2 3 0,0 0 0,-1 1 0,1 0 0,-1 0 0,-1-1 0,0 2 0,0 0 0,0 2 0,-1 1 0,1 3 0,-1 5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4:09:23.884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7488 4883 25713,'3'-48'209,"0"0"1,0-1 0,-2 4-210,1-8 1051,0 20-1051,-1 59 0,0 19 0,2 5 0,0 6-884,-1-11 0,-1 5 0,1 3 0,-1-1 884,2 2 0,-1 1 0,1 1 0,-1 1 0,1 7 0,-1 1 0,0 0 0,0 1-91,0-12 0,0-1 0,0 2 0,0 0 0,0 4 91,0 3 0,0 5 0,0 1 0,0 0 0,0-1 0,0-4-293,-1-3 1,1-3 0,0-1 0,0 0 0,0 2 292,-1 0 0,1 1 0,-1 1 0,0 0 0,1-2 0,-1-2 0,0 12 0,0-1 0,0-4 0,-1-4-104,1-1 0,-2-4 1,1 1 103,1 6 0,-1 1 0,-1-7 0,0-6 0,-1-8 1629,-5 2-1629,-23-41 1338,-5-49-1338,5 4 0,-2-5 0,3 0 0,-11 1 0,-5 17 0,-12 0 0,-8 3 0,0 5 0,6 9 366,7 10 1,3 8 0,-1 5 0,-4 0-367,-2-1 0,-6-1 0,-3 3 0,2 2 0,5 5 0,9 5-279,3 15 0,8 7 1,6 5-1,3 0 279,1 0 0,4 2 0,3 0 0,5-2 0,6-1 0,4-2 0,4-1 0,5 19 0,8-2 0,6-4 0,11-4 0,9-15 0,10-2 0,0-6 0,-7-8 0,0-4 0,3-2 0,15 3 0,4-4 0,2-8 0,-14-9 0,2-6 0,-1-4 0,0 0-148,12-4 0,-1-4 0,1-1 148,-11 3 0,2-1 0,-2 0 0,-5-1 0,-1-1 0,-5 0 0,-3 1 0,2-1 0,-7 1 0,-5-6 0,-15 9 223,-15-6-2022,-8 7-719,-8-8 2518,6-5 0,4-12 0,4-7 0</inkml:trace>
  <inkml:trace contextRef="#ctx0" brushRef="#br0" timeOffset="604">8629 6677 24623,'38'-31'2878,"-6"3"-2338,-5 3-360,-15 13-180,3 1 0,-11 11 90,6 0-90,-1 0 0,2-2 0,1-3 0,-3-5 270,-1-10-270,-9 3 0,-8-5 0,-9 7 0,-5 2 0,-7 5 0,-5 12 0,2 13 0,-1 7 0,6 0 0,1 4-370,-13 13 0,1 6 370,13-3 0,2 6 0,3 2-801,1 4 1,2 3 0,1 0 800,0 0 0,1 1 0,4 0 0,4-3 0,4 1 0,4-5 0,5 0 0,8-4 0,17 9 0,7-4-470,-7-16 0,4-4 470,14 5 0,5-8-283,3-14 0,2-8 283,-1-4 0,2-5 0,-6-5 0,3-3 0,-4-1 0,-1-1 0,-3-2 0,3-6 0,-7 0 0,-9 0 436,1-4-436,-9 6 1859,-3 0-3388,-11 9-1197,-21-7 2726,-11-11 0,-7-5 0,-1-10 0</inkml:trace>
  <inkml:trace contextRef="#ctx0" brushRef="#br0" timeOffset="973">8325 6906 22104,'-46'20'3059,"-10"14"-2520,19-6-89,-4 12 270,23-1-540,17-6-1,14 4 1,23-14-90,23-10-45,4-17 0,6-8-656,-13 2 1,4-6 610,-10 1 0,6-4 0,-1-2 0,-5 1-845,12-8 0,-4-1 875,-10 6 0,0-2 0,-4-1 60,2-6 0,-7 1 90,9-14-90,-24 19 0,-9-2 139,-34-19-229,-8 24 0,-7 3-45,-17-1 0,-4 4-45,5 3 0,-1 5-135,-1 8 1,1 7-541,6 8 1,4 4-17,12-1 0,2 3-119,-5 6 1,8 2-774,11 16 1673,20-3 0,19-6 0,10-5 0</inkml:trace>
  <inkml:trace contextRef="#ctx0" brushRef="#br0" timeOffset="1403">10716 6031 20737,'15'-13'1439,"-5"12"969,-12 10-2228,-4 12 955,-7-3-1045,7 2 436,0-7-526,6-3 1796,2-5-1886,17-35 90,-8 3 135,1-13 0,-4-2-45,-12-11-90,-1 18 0,-8 4 0,-20 14 0,-9 13 0,2 12 0,-4 8 0,-1 3-1131,-2 0 0,-1 2 1,0 5 1130,5 2 0,0 5 0,1 1 0,4 1 0,-6 9 0,4 1 0,2 1-294,-1 2 1,3 2 0,1 5 293,3 0 0,2 4 0,2 3 0,8 2 0,9-7 0,6 3 0,4 1 0,0-1 0,1-2 0,-5 4 0,-1-2 0,5-1 0,15-3 0,18-3 0,14 1 0,8-4 0,3-7 0,-6-11 0,1-11 0,0-12 0,5-3 0,-5 2 0,5-2 0,1-1 0,0-4 0,-5-4 0,-1-6 0,-3-6 0,-2-2 0,-1 0-360,8-3 0,-3-1 0,-1-3-630,-2-2 1,-2-3 0,-6 1-136,-6-1 1,-11 0 1082,-22-22 0,-26 25 1,-8 1-1</inkml:trace>
  <inkml:trace contextRef="#ctx0" brushRef="#br0" timeOffset="1974">14205 5782 23418,'-65'0'2069,"0"-4"-1889,3-2 359,23-1 1,1 0-540,-12-2 872,-4-3-872,43 2 311,27-3-311,44-7 0,-19 8 0,9-2 0,9-1 0,9-1-237,-22 5 1,6-2 0,5 0 0,4-1 0,4-1 0,2-1 0,2 1 0,0-1-1,1 0 1,-2 0 0,-2 1 0,-2 1 0,-4 0 236,3 0 0,-2 0 0,-3 1 0,0 0 0,-1 0 0,0 0 0,2 0 0,1-1 0,3 0 0,3-1-122,-8 2 1,1 0 0,3-1 0,1 0 0,2-1 0,1 0 0,1 0-1,1 0 1,0 0 0,-1 1 0,1-1 0,-1 1 0,-1 0 0,-1 0-1,-1 2 1,-2-1 121,4 1 0,0 0 0,-1 0 0,-1 1 0,1 0 0,-2 1 0,0 0 0,-1 0 0,0 0 0,-1 0 0,-1 1 0,0 0 0,-1-1-152,7 0 0,-2 0 1,-2 1-1,0-1 0,-2 1 1,1 0-1,1 0 1,0 0-1,2 0 0,1 0 152,-5 1 0,1-1 0,1 1 0,2-1 0,0 0 0,1 1 0,0-1 0,-1 1 0,0 0 0,-2 0 0,-1 0 0,-2 1 0,-3 0-96,13-1 1,-4 1-1,-3 0 1,-2 1-1,1 0 1,2 0-1,3-1 1,5 0 95,-13 2 0,5-1 0,3 0 0,2 0 0,3-1 0,0 1 0,1-1 0,-1 1 0,0 0 0,-2 0 0,-2 0 0,-3 0 0,-4 0 0,-5 1 0,13-1 0,-6 0 0,-5 1 0,-2-1 0,1 1 0,4-1 0,4 0 0,-3 0 0,8 0 0,5 0 0,2 0 0,2-1 0,-2 0 0,-3 1 0,-6-1 0,-8 0 0,-10 0 0,-13 0 567,1-5 1,-11 0-568,28-14 1700,-93-8-1700,0 14 0,10 5 0,-1-2-1170,0 0 1,1 0-1079,-12-11 2248,12 2 0,4-1 0,5-7 0,-1-13 0</inkml:trace>
  <inkml:trace contextRef="#ctx0" brushRef="#br0" timeOffset="2403">21071 3806 25163,'-24'-19'3058,"1"4"-2698,5 1-360,7 5 0,24 2 0,34 5 0,27 7 0,-1-2 0,-9-1 0,0-2 0,5 1-382,-17 0 0,3 0 0,4 0 0,-1 0 0,-1-1 1,-3 0 381,7-1 0,-1-1 0,-4 0 0,-1 2 0,4-1 0,-2 2 0,-7 2-141,-7 2 0,-11 8 141,-11 37-103,-34-10 0,-9 4 103,-3 14 0,-3 4-289,6-15 1,-1 2 0,-1 8 288,3-6 0,-1 8 0,-1 3 0,-1 2 0,2-2 0,2-6-179,-1 3 0,2-5 1,0 1-1,-1 4 179,2-4 0,-1 6 0,-1 2 0,0 0 0,3-5 0,4-7 0,0 6 0,3-7 0,2-2 0,-2 18 0,2-2 218,3-9 1,2-1-219,1 1 0,1-3 0,1 12 174,0-20-174,0-60 0,-8-47 0,3 8 0,-1-11 0,-1-3-317,1 18 1,0-3 0,-1-1 0,0 0 0,0-1 316,1 0 0,-1-1 0,0 1 0,0-1 0,0 0 0,0 0 0,0-1 0,-1 0 0,0 2 0,1 1 291,-2-3 0,-1 2 0,1 1 1,-1 2-292,-1-8 0,-1 1 0,1 3-270,0 2 0,0 1 0,0 4-675,-1-1 1,0 9-1664,-2 6 2650,0 16 1,-2 17 0,-2 9 0</inkml:trace>
  <inkml:trace contextRef="#ctx0" brushRef="#br0" timeOffset="3205">24693 2255 27822,'-14'-49'539,"0"9"-430,2 12-109,-2 15 37,3 18-37,4 21 0,2 16 0,2 2 0,0 11 0,0 6 0,1 0 0,0-6-439,0 9 1,0-3 0,0 5 438,-1-6 0,1 7 0,-1 1 0,-1-2 0,1-6-506,0 3 0,0-6 0,-1-3 506,-2 8 0,-1 0 0,0-4 0,0 5 0,0-6-337,-2-2 0,1-5 337,-1-1 0,1-3-341,-2 12 341,3-36 952,26-34-952,29-20 0,-18 9 0,2-1 646,11-3 1,5 5-647,9 6 0,3 9 0,3 10 0,0 8 0,0 0 0,-4 8 0,-6 9 0,-10 11 0,-15 15 0,-14 7 0,-15 5 0,-10 1-95,5-22 1,-2 0-1,-6-3 95,-7-1 0,-6-3 0,-5-4 0,-6-7 0,-7-4 0,-1-6 0,-1-6 0,-2-6 0,1-1 0,-1 1 0,1-2 0,1-5 0,-16-11 0,6-12-1222,13-12 1,8-6 1221,11 10 0,3-2 0,-2-14 0,8-1-734,13 11 1,6 0 13,4-1 1,4 0-352,4 0 0,5-1 1071,5 6 0,6-1 0,0 4 0,5-4 0,3 3 0,-1 5 0,-1 0 0,1 0 0</inkml:trace>
  <inkml:trace contextRef="#ctx0" brushRef="#br0" timeOffset="3386">25461 3521 27591,'29'32'990,"-7"-3"-990,-20-14 0,0 7 0,0 34 0,2 0-156,-2-14 1,0 3-70,0 7 0,0 2-2249,-1-3 1,0 0 2473,1-2 0,-2-2 0,-1-11 0,-2-4 0,-1 0 0</inkml:trace>
  <inkml:trace contextRef="#ctx0" brushRef="#br0" timeOffset="3542">25534 2687 26242,'0'-64'-1349,"9"13"1349,24 63 0,7 10 0,-10 13 0,0 1 0</inkml:trace>
  <inkml:trace contextRef="#ctx0" brushRef="#br0" timeOffset="3800">26468 3267 24565,'19'40'1619,"-7"8"0,-3 4-1619,-4-18 0,-2 3-155,1 11 0,-1 6 0,-1-5 155,-4-9 0,-2-1 0,2 17 0,-1-3 0,-3-3 396,3-6-396,26-57 0,6-9 0,0-3 0,2-2-656,2 2 0,2 1 656,1 1 0,5 2 0,18 0 0,2 9 0,-17 11 0,1 7 0,13 6 0,-4 15-957,-19 19 0,-8 16 0,-5 5 957,-10-15 0,-3 4 0,-3 2 0,-2 1 0,1 0 0,0 2 0,-1 1 0,0 0 0,-3 1 0,-2 1 0,-6-5 0,0 0 0,0 0 0,0 0 0,0 1 0,1-1 0</inkml:trace>
  <inkml:trace contextRef="#ctx0" brushRef="#br0" timeOffset="4235">15309 8527 23724,'-33'12'329,"1"1"1,-8-2 0,2-1-330,-11 10-2760,1-12 2760,37 4 1402,28-11-1402,36 3 0,-5-4 0,8 0-224,-8 1 1,3 1-1,15 0 224,-21-1 0,9 0 0,7 0 0,5 0 0,4 0 0,3 0 0,1 1 0,0-1 0,-1 0 0,-2 1 0,-5-1 0,-4 0-135,4 1 1,-4 0 0,-3 0 0,-1 0 0,1-1 0,1 1 0,4 0 0,5 0 134,-13-1 0,4 1 0,3-1 0,3 0 0,1 1 0,2-1 0,1 1 0,0-1 0,0 0 0,-1 0 0,-1 1 0,-3-1 0,-2 0 0,-3 1 0,-3-1 0,13 0 0,-5 1 0,-3-1 0,-2 1 0,-1-1 0,1 1 0,2 0 0,4-1 0,-6 1 0,2-1 0,3 1 0,0 0 0,2 0 0,-1 0 0,1-1 0,-1 1 0,-2 0 0,-1 0 0,-2-1-132,7 1 1,-2 0 0,-1 0-1,-2 0 1,0-1 0,1 1-1,1 0 1,2 0 131,-5 0 0,3 0 0,1 0 0,1 1 0,0-1 0,-1 0 0,0 1 0,-3-1 0,-2 0 0,-3 0 25,11 1 1,-5-1 0,-3 1 0,0-1 0,0 1 0,3-1-26,-2 1 0,2 1 0,2-1 0,-1 0 0,-1 1 0,-2-1 0,-4-1 0,4 1 0,-4-1 0,-2 0 0,0 0 0,4 0-315,1 0 0,4 1 0,1 0 0,-1-1 0,-5 0 1,-8-1-376,2 0 0,-7-1 1,0-3 689,8-4 0,1-3 0,-12-5 0,-2-27 0,-26 6 0,0 1 0</inkml:trace>
  <inkml:trace contextRef="#ctx0" brushRef="#br0" timeOffset="4643">21599 7917 25882,'-16'-34'899,"-1"1"1,3 2 0,0 1-900,-8-13 0,7 15 0,13 85 0,4-14 0,4 7 0,0 2-759,0 6 0,0 2 1,2 6 758,-1-7 0,1 6 0,0 1 0,0 0 0,0-7 0,0 10 0,-1-6 0,1 2 0,-1-3 0,1 4 0,-1-2 0,0-6 0,-2-6 0,-1-5 0,1-1 0,2 14 0,0-3 258,1 4 0,-7-20-258,-8-40-225,-5-36 0,1-23 225,0 9 0,-1-6 0,0-2-613,2 1 1,-1-3 0,0 0 0,0 2 642,-2-7 0,-1 3 0,0-3-30,0 5 0,0-3 0,-1 2 0,1 3-84,0 2 0,1 4 1,-1-2 83,-5-13 0,0-2 0,3 11 495,2 15 0,11 17-495,24 31 0,17 21 0,12 15 0,6 9 0,0 1 0,-6-3 0,-10-8 0,0 3 0,-1 2 0,1 2 0,0 0 0,0 1 0,1 0 0,0-1-236,-2-3 0,2 0 0,1 0 0,0 1 0,0-1 0,-1 1 0,-1 0 0,-2-1 0,-1 1 236,5 9 0,2 2 0,0 1 0,-4-1 0,-5-3 0,-9-6 0,-11-6 946,-13 10 1,-14-7-947,-7 0 0,-7-4-372,-8-3 1,-6-5-394,-4-3 1,-4-4-226,-1-3 1,-4-5 989,6-9 0,-3-4 0,2-3 0,-5-1 0,0-5 0,8-3 0,0 0 0,1-1 0</inkml:trace>
  <inkml:trace contextRef="#ctx0" brushRef="#br0" timeOffset="4995">24393 8268 27052,'38'-38'299,"1"1"1,-6 3 0,-4 2-210,10-19 270,-21 16-180,-49 28-180,-3 27 0,-5 12 0,-4 3 0,-2 6-556,10-2 0,-1 4 0,3 5 556,8-3 0,1 3 0,2 2 0,2-2 0,0 2 0,2-1 0,1 3 0,1-4 0,0 2 0,3 0 0,6-2 0,9 6 0,6-2 0,4-4 0,6 1 0,6-4 0,12 7 0,11-11 0,-3-31 0,6-11 0,-2-3 0,9-5 0,1-7 0,-8-1 0,3-5 0,-5-8 0,-5-16 0,-4-10 0,-6 1 0,-9 10 0,-3 0 0,-2-3 0,-1 2 0,1-4 0,-5 0 0,-7 1 0,-11-11 0,-11 1 0,-2 5 0,-2-5 0,-7 4 0,0 13 0,-5 0 0,-4 8-1067,-19 8 1,-2 9 166,15 5 1,2 4-361,-8 5 1,4 6 1259,9 11 0,25 9 0,15 2 0</inkml:trace>
  <inkml:trace contextRef="#ctx0" brushRef="#br0" timeOffset="5422">26009 7973 28581,'48'-26'0,"-8"3"0,-16-2 0,-10-2 0,-8-9 0,-11-7 0,-18 0 0,-14 10 0,-21 33 0,-10 19 0,15 0 0,-2 7 0,3 6-468,11 0 1,1 5 0,3 3 0,3 3 467,3 6 0,3 3 0,4 1 0,4-2-779,2 5 1,5-2 0,3 0 778,2-1 0,3 1 0,3 0 0,3-4 0,3 0 0,8 0-312,13 8 1,9 0 0,2-6 311,-5-14 0,3-5 0,3-1 0,14 6 0,7-3 0,5-10 0,-1-17 0,6-10 0,2-5 0,-4-2-423,-9 1 1,-3-2-1,1-3 1,3-2 422,-8 0 0,4-1 0,0-1 0,1-3 0,-3-1 0,-3-1-89,11-11 1,-5-2 0,-2-4 0,-1-1 70,-9 4 0,0-2 0,-2-1 0,-1-2 0,-1-1 28,-1-2 1,-1 0 0,-1-3 0,-1-2 0,0-4-11,-6 3 0,0-5 0,-1-2 0,0-2 0,-1 1 0,-2 1 0,-1 3 0,2-6 0,-2 3 0,-2 1 0,0-2 0,-1-4 0,-2 4 0,0-4 0,0-2 0,-1-1 0,-2 2 0,-3 4 0,-3 6-211,-2-20 1,-6 8 0,-2 3 210,2 5 0,-2 1 0,-10 17 0,-37 19 0,19 54 0,2 29 0,2 0 0,3-10 0,3 2 0,-1 3-42,3-7 0,1 3 0,-1 2 0,1 0 0,3-2 42,1 2 0,1-1 0,3 0 0,0 6-83,3-2 1,0 5 0,2 3 0,1 0-1,0-2 1,0-6-481,0-1 1,1-4 0,1-1 0,0 5 620,2-4 1,0 7 0,0 1-1,1-2 1,1-5 0,-1-10-1,4 5 1,1-8 0,0 6-1,1-1 1</inkml:trace>
  <inkml:trace contextRef="#ctx0" brushRef="#br0" timeOffset="5568">26736 7683 28581,'64'17'-302,"1"0"1,-1 0 0,1-1-1,-1 1 1,1 0 0,-9-4-1,-7-2 1,10 3 0,-8 0-1,10 3 1,6 2 0,3 1-1,0 0 1,-4 0 0,-5-2-1,-10-3 1,3 1 0,0 0-1,0 0 1</inkml:trace>
  <inkml:trace contextRef="#ctx0" brushRef="#br0" timeOffset="6097">13177 12653 27951,'-47'0'630,"6"16"-630,33 47 0,14-29 0,11 3-912,12 2 1,12 3 0,8 2 0,6-3 911,-10-13 0,4 0 0,5-2 0,2 0 0,2-1 0,0 1 0,-1 0-267,-4-2 1,-2 0 0,1 1 0,1-1 0,1 0 0,2 0 0,4 1 0,3-1 266,-10-4 0,3 1 0,4-1 0,2 1 0,1 0 0,2 0 0,1 0 0,1 0 0,-1 0 0,0-1 0,-1 0 0,-2-1 0,-2-1 0,-2 0-80,7 1 1,-3-1 0,-1 0 0,-1-1 0,-2-1 0,1 0 0,1 0 0,1 1 0,2 0 0,2 0 79,-8-1 0,2 0 0,0 0 0,2 0 0,0 1 0,1 0 0,1-1 0,0 1 0,0 0 0,1-1 0,0 1 0,-1-1 0,1-1 0,-1 0-82,-2-1 1,0 0 0,1 0 0,1 0 0,0-1 0,0 1 0,0-1-1,-1 0 1,1 0 0,-1-1 0,0 1 0,-2-1 0,0 0 0,-1 0 0,-1 0 81,8 2 0,-1-1 0,-2 0 0,-1-1 0,0 1 0,-1-1 0,0 0 0,1 0 0,1 1 0,1-1 0,1 0-30,-5 0 1,0-1 0,2 1-1,1 0 1,0-1 0,1 1 0,0 0-1,0 0 1,-1-1 0,1 1 0,-2-1-1,0-1 1,-1 1 0,-1-1 29,8 0 0,-1 1 0,0-1 0,0 0 0,-1 0 0,-1-1 0,-1 1 0,-1-2 0,-1 1 0,-2-1 0,-1 0 0,6 1 0,-3 0 0,-2-1 0,-2-1 0,1 1 0,-1-1 0,1 0 0,2 1 0,-1-1 0,0 1 0,1 0 0,0 0 0,1-1 0,-1 0 0,0-1 0,-2-1 0,-1-2 13,9-1 1,-1-2-1,1-1 1,-3-2 0,-2 0-1,-3 0 1,-5 0 0,3-1-1,-6-1 1,-1 0 0,4-2-1,5-3 1,0-1 0,0 1-1,1-1 1,-1 1 0</inkml:trace>
  <inkml:trace contextRef="#ctx0" brushRef="#br0" timeOffset="6953">23447 12481 22554,'-14'-32'5397,"-1"9"-4767,-1 11-630,-13 50 0,11 15 0,2 9-705,4-16 0,1 2 0,0 4 705,2-1 0,1 3 0,0 2 0,2-2-476,-1 13 1,2-1 0,1 1 475,0-13 0,1 1 0,0 1 0,1 0 0,-1 1 0,2 1 0,-1 0 0,1 1 0,0-1 0,0 0 0,0 0 0,1 0 0,-1-2 0,1 0 0,1 1 0,-1 2 0,0-2 0,0 1 0,0 1 0,0 1 0,0-3-555,0 8 0,0 0 0,0-2 1,0 0 554,-1-3 0,0 0 0,0-2 0,0-3-66,1 0 1,0-2 0,-1-10-475,-2 13-90,9-70 0,6-25 1,5-20-1,3-14 1,2-8-1,0-4 1,0 3-1,-2 9 1,-3 13 826,1 3 1,-3 8 0,1 2 0,0-4 0,2-9-152,-3 10 1,1-6 0,2-6 0,0-4 0,1-2 0,0-2 0,1 1 0,-1 1 0,0 2 0,0 5 0,-2 5 0,-1 7 240,5-9 1,-3 7 0,1 4 0,0 2 0,4-4 179,6-9 1,4-2 0,2 0 0,-2 4 0,-2 7-145,-1-1 1,-3 7 0,5 5-324,10 0 0,4 5 0,-10 27 0,-19 38 0,-11 29 0,-7 17 0,0 2 0,2-11 183,3-12 1,0-5-1,-1 2 1,0 5-184,-2 3 0,0 7 0,-2 3 0,1 0 0,-1-6 0,1-8 0,0 2 0,0-7 0,0 0 0,0 13 0,0 1 0,0-4-225,0 2 0,0-1-735,0-11 1,-1 1 0,-3-10-3140,-16 7 1850,-8-23 180,-21-51 1259,21 1 1,-2-5 1918,-6-4 1,-4-3-1,0 1 420,-8-6 0,-2 1-870,5 3 1,-3 0 0,3 2 149,-5-2 1,2 4-270,2 0 0,1 1-877,4 4 1,2 0 471,6 3 0,3 1 1050,-9-13-915,50-3-90,30 18-46,1 8 1,10 5-288,8 10 0,6 7 0,0 0 153,-10-2 0,-1 0 0,3 2 0,0 2 0,4 2 0,1 0 0,-4 1 0,4 3 0,-3 0 0,0 0 0,0 1 0,-1 0 0,1-1-30,-2 1 0,0-1 0,-1-1-120,-4-2 0,0-1 0,1-2-240,10 0 0,3-3 1,-3-7 6,-8-7 0,-1-6 1,-2-2 322,-1 1 0,0-2 0,-6-6-75,-9-8 0,-4-4 1,-7-3 224,-2-13 0,-7-4 45,-3-5 0,-6-2 89,-2-3 1,-7-4 374,-7 6 1,-5-4 0,-4 3-600,-5 9 0,-4 2 0,-4 5 0,-7 2 0,-5 3 0,-1 11 0,-13 9 0,1 19 0,0 27 0,8 17 0,15 7 0,9 7 0,8-15 0,3 3 0,2 1-42,3 3 0,3 3 1,3 0 41,2 1 0,3 1 0,3-1 0,2 2 0,3 0 0,6 0 190,4-2 1,7 2 0,3-1 0,4-3-574,4-3 1,4-2 0,2-2 0,1-1-271,-1 1 1,1-2 0,1-2 0,2-6 652,1-6 0,3-5 0,-1-4 0,-3-5 0,1-7 0,-3-6 0,0-2 0,0-4 0,1 0 0,0 1 0</inkml:trace>
  <inkml:trace contextRef="#ctx0" brushRef="#br0" timeOffset="7137">26297 13111 28581,'-26'8'0,"6"30"0,5 13 0,3-3 0,6 8-1062,3-2 1,4 10 0,3 2 0,4-3 1061,5-6 0,5-1 0,2 0 0,2 0-180,0-6 0,1 1 0,2 1 1,2-3-1,-1-4-158,3 0 1,1-2 0,0-4 0,3-4-203,6 1 0,3-6 1,-2-8 135,2-8 0,-1-12 404,17-25 0,-2-13 0,-14 1 0,-2-6 0,-6-3 0,0 0 0,1 1 0</inkml:trace>
  <inkml:trace contextRef="#ctx0" brushRef="#br0" timeOffset="7248">27183 13182 27411,'-60'6'195,"1"1"0,0 0 0,5 19 0,-1 11 0,0 5 0,-2 1-920,12-12 0,-2 0 0,0 1 1,-1 3-1,0 3 0,-2 6 258,11-5 1,-1 4 0,-2 4 0,-1 2 0,0 3 0,1 0 0,0 1 0,1-1 0,1-2 0,3-3 0,2-4 382,-8 10 1,4-5 0,3-2-1,0 0 1,-1 2 0,-3 4 0,3-4-1,-2 2 1,-2 4 0,0 0 0,-1 1-1,1-1 1,1-2 0,3-3 0,4-4-1,-1 2 1,0 0 0,0 0 0,0 0-1,0 0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4:09:33.681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5856 3856 20677,'8'-66'4138,"-4"2"-2969,0 6 342,-4 9-1511,0 2 0,5 83 0,-4-5 0,0 6-959,1 17 1,0 9 0,-1 4 958,-2-10 0,0 2 0,-2 2 0,1 1 0,0-5 0,0 2 0,-1 1 0,0 1 0,0 1 0,0-7 0,0 1 0,-1 1 0,0 0 0,0 0 0,0 0 0,-1 0 0,1-1 0,0-1 0,0 2 0,-2 4 0,0 3 0,0-5 0,0 6 0,-2 5 0,0 2 0,0 1 0,0-1 0,-1-3 0,1-5 0,1-5 0,-1-9 0,-3 20 0,0-13 0,-1 6 0,1-4 0,-2 15 0,0 2 0,0-8 0,1-19 0,2-31-132,0-53 0,3-41 0,-2 0 132,-3 13 0,0 1 0,-3 0 0,0 5 0,-2 1 0,-7 3 0,-12 3 0,-7 4 0,-2 8 0,-8 6 0,-6 13-191,7 10 0,-6 7 0,3 13 191,8 14 0,1 13 0,2 5 0,4-2 0,-4 4 0,3 1 0,1 4-248,3-1 0,-1 4 0,3 2 0,6-2 248,5 0 0,6-1 0,5 3 0,8-3 0,3 3 0,4 0 0,1-3 0,2 0 0,2-3 0,5 1 0,6 10 0,6 2 0,4-9 488,11-7 0,4-8-488,4-6 0,2-6 0,0-9 0,2-6 0,-2-5 0,-1-5 0,-1-5 0,-2-5 0,-3-1 0,-3-3 0,-3-1 0,-3-2 0,22-18-360,-10-1-1905,-9-12-433,-16 11 2698,-2-11 0,-10 14 0,3-3 0</inkml:trace>
  <inkml:trace contextRef="#ctx0" brushRef="#br0" timeOffset="338">6733 6082 24443,'20'0'1619,"-7"0"-1529,4 0 0,-3-7-90,25-28 45,-12 2 0,0-4 0,0-1 0,-1-3-298,1-6 1,-6-2 387,-11 12 0,-9 0 224,-12-10 1,-9 2-45,-1 15 0,-4 5-135,-14-4 0,-6 13-180,-16 33 0,1 17 0,12-4 0,4 9 0,10 0 0,0 8 0,2 2 0,6-3-407,7-1 1,5-2 0,3 3 406,-2 13 0,3 4 0,8-5 0,11 5 0,10-4 0,6-3 0,7-3-360,6-4 0,6-6-719,4-5 0,6-7-451,3-7 1,3-7 1529,3-7 0,1-8 0,-20-4 0,1-4 0,0-1 0,0-3 0,1 1 0,-1-1 0</inkml:trace>
  <inkml:trace contextRef="#ctx0" brushRef="#br0" timeOffset="637">8325 5447 20688,'4'-13'1889,"0"3"67,-4 5-1776,5-2 523,4 1-703,29-35 90,-23 11 0,-5-6 239,-7-7 1,-6-6 0,-8 6-15,-22 0 0,-11 8-440,-8-3 1,-7 16 124,14 28 0,-1 14 0,1 9-551,5 9 0,2 12 0,2 5 0,2-3 551,6-7 0,3-1 0,0 2 0,0 3 0,0 2 0,0 4 0,0 1 0,2 0 0,5-2-532,3-2 0,4-2 1,3 0-1,1-1 532,0 15 0,3 0 0,5-1-240,2-5 0,5-1 0,7-1 240,5-10 0,7 0 0,2-2 0,1-4-480,2-1 0,1-4 1,7-4-848,7-5 0,7-3 1,2-4-1,-6-6 1327,14-8 0,-2-9 0,-11-4 0,2-3 0,-6-4 0,-3-7 0,1 0 0</inkml:trace>
  <inkml:trace contextRef="#ctx0" brushRef="#br0" timeOffset="1854">3322 2774 22282,'-11'-55'323,"1"0"1,0-1 0,1 4 0,2 0 0,4 1-264,-2 1 0,4 2 0,16 10 52,26 10 1,21 7-1,3 17 1,-14 25-113,-39-7 0,-3 6 0,-1 4 0,-1 5 0,-3 5 0,-1 4 0,-1 4 0,-1 5 0,-2 2 0,-1 5 0,-2 3 0,0 3 0,-2 3 0,0 3 0,-1 2 0,-2 3 0,0 2 0,0 2 0,-2 2 0,0 1 0,0 2 0,-1 1 0,-1 1 0,1 1 0,-1 0 0,-1 1 0,1 1 0,0-1 0,-1 0 0,1 0 0,0-1 0,0 0 0,0-2 0,1 0 0,-1-2 0,2-1 0,0-2 0,0-2 0,1-2 0,1-2 0,1-3 0,0-3 0,1-2 0,2-3 0,0-4 0,1-3 0,2-4 0,0 29 0,2-7 0,1-5 0,2-4 0,0-3 0,1-3 0,1-1 0,-1-1 0,0 1 0,0 1 0,-2 3 0,0 3 0,-2 5 0,-2 5 0,-2 6 0,-7-12 0,1 0 0,0-1 0,0 1 0,0 0 0,0 0 0,0 0 0,-1-1 0,1 1 0,0 0 0,0 0 0,0 0 0,0-1 0,0 1 0,-1 0 0,1 0 0,0 0 0,0-1 0,0 1 0,0 0 0,0 0 0,-1 0 0,1-1 0,0 1 0,0 0 0,0 0 0,0-1 0,0 1 0,-1 0 0,1 0 0,0 0 0,0-1 0,0 1 0,0 0 0,0 0 0,-1 0 0,1-1 0,0 1 0,0 0 0,0 0 0,0 0 0,0-1 0,-1 1 0,1 0 0,0 0 0,0-1 0,0 1 0,0 0 0,0 0 0,-1 0 0</inkml:trace>
  <inkml:trace contextRef="#ctx0" brushRef="#br0" timeOffset="2238">796 4004 20509,'-37'-21'1619,"-26"3"-990,10 17-269,14 5 0,-2 10 149,4 22 1,2 16 0,2 3-1727,1 0 1,3 3 0,0 6 1336,8-17 0,0 5 0,-1 2 0,1 1 0,0 1 0,3 0-193,0 0 0,2 0 0,1 1 0,1 1 0,0 0 0,1 1 73,0-3 0,1 0 0,0 1 0,1 1 0,0 0 0,1 1 0,1 0-53,0 2 0,1 0 0,1 1 0,1 1 0,0 0 1,1-1-1,-1 1 53,1 2 0,0-1 0,-1 1 0,2 0 0,0 0 0,2 0 0,1 0-126,1-1 0,2 0 1,1 0-1,1 0 0,0 0 1,1-1-1,0 0 126,1-2 0,-1 0 0,1-1 0,1 1 0,0-2 0,2 1 0,1-2 0,2 7 0,2-1 0,1-1 0,1 0 0,1-2 0,1 0 0,0-5 0,1 1 0,2-2 0,0-1 0,1-1 0,1-1-162,4 6 0,2-2 0,0-2 0,2-1 0,1-2-180,0-4 0,0-1 1,2-2-1,0-2 0,1-2-211,8 5 0,1-3 0,1-3 0,1-2 553,-3-6 0,2-2 0,0-3 0,1-3 0,10-1 0,0-5 0,1-3 0,-3-6 0,1 1 0,-1-1 0</inkml:trace>
  <inkml:trace contextRef="#ctx0" brushRef="#br0" timeOffset="4711">1076 5660 20575,'-27'11'2699,"1"-6"-2429,4 4-91,3-8 91,5 4 0,8-5-180,2 0 2339,4 0-2429,4-7 0,-3 3 0,2-3 90,-3 5 90,0 2-91,-9 0-89,2 0 90,-9 0 0,-3 0-90,6 0 0,0 0 0,9 0-90,4 0 90,6 0 0,-3 0 0,3 0 0,-5 0 0,-1 0-90,2 0 90,1 0 0,-1 0-89,0 0-1,-1 0-360,0 0 450,2 0 0,-2 0 0,1 0 0,0 0 90,0 0-180,0 0 90,0 0 0,-9 0 0,1 0 0,-6 0 0,8 0 90,-12 0 90,-14 0 0,3 0-1,-7 0 1,25 0 0,0 0 0,8 0-180,5-7 90,12-8-90,16-11 0,5-4 0,4-1 0,-7 7 0,2-1 0,6-3 0,5-3 0,-4 3-562,-5 4 1,0 2 516,8-5 0,-1 1-854,10-1 89,-23 10-449,-4 5 269,-27 10 1,-26 18-1,-12 4 1</inkml:trace>
  <inkml:trace contextRef="#ctx0" brushRef="#br0" timeOffset="5268">873 5442 20755,'-32'4'2789,"6"-2"-2520,2 2 1,12 3 360,1 13 89,10 32-404,-3-6 0,0 8-779,4-2 1,2 3 0,0 1 493,0-4 0,0 0 0,0 1-30,1 5 0,1 2 0,0-3 45,2 6 0,0-4-45,-1-2 0,0-2-394,0-7 1,0-2 438,-2-5 0,-1-3-45,1 23 179,-1-13 1,-1-15 90,2-8 0,-2-14-180,2-4 1588,-2-19-1588,6-34-90,-1 5 0,0-5 0,2 1 0,1-1 171,2-8 0,2 3-171,-1 16 0,2 1 0,13-11 0,4 1 0,-6 14 0,2 3 0,11-7 0,5 7 0,6 21 0,0 11 0,-12 4 0,0 6-355,11 11 0,-5 7 355,-15 4 0,-7 5 0,-2 4 0,-3 2 45,-4 3 0,-6 5-1021,-8-2 1,-5 5 0,-2-3 975,0-12 0,-1-1 0,-3 1 30,-5 12 0,-3 1 0,-2-4-352,-8 2 0,-1-6 322,-1-4 0,-2-1-86,-9 6 1,0-3 85,12-15 0,2-3 0,-5 5 0,2-5 372,3-3-1632,12-18 3022,15-14-3202,10-17 117,17-15 1323,5-12 0,-11 19 0,1 0 0,0-3 0,0-1 0</inkml:trace>
  <inkml:trace contextRef="#ctx0" brushRef="#br0" timeOffset="5636">1921 5340 23094,'-17'-44'2249,"-1"6"-2070,2 15 1,-4 11 0,3 16 0,1 19 0,2 25-135,10-13 0,1 4-1508,0 8 1,3 3 1462,2 7 0,3 1 45,2 1 0,3 0-461,3-1 0,4-2 416,1-6 0,5-3-244,2-5 1,4-5 243,1-8 0,2-4-108,1-7 0,3-8 153,14-14 0,0-15 180,-3-22 0,-5-10 0,0 0 0,-7-5 18,-15 8 1,-5-3-1,-7 2-108,-8-8 0,-7 2-90,-1 2 0,-7 1 209,-10-10 0,-13 14-1814,-2 34 1,-7 12 0,0 6 1559,-10 8 0,2 13 0,10 3 0,1 7 0,7 5 0,18 3 0,0 1 0,0-1 0</inkml:trace>
  <inkml:trace contextRef="#ctx0" brushRef="#br0" timeOffset="6864">12414 3811 22194,'-62'10'809,"1"0"1,-2 0 0,-1 0-570,22-4 0,-1-1 0,-4 2 569,-9 3 1,-7 2-1,2 1 1,11-1-810,13 0 0,5 1 0,-27 11 0,24-1 0,61-14 0,33-5 0,16-3 0,-3 1-944,-17 0 1,2 0-1,3 0 1,1-1 0,1-1-1,-1 1 944,3 0 0,0-1 0,0 0 0,1 0 0,1-1 0,-1 1-154,-5-1 0,0 0 0,1-1 0,0 1 1,-1-1-1,1 0 0,-2 0 154,8 0 0,0-1 0,-1 0 0,0 0 0,-1 0 0,-1 0-74,-7 0 1,0 0 0,-2 1 0,1-1 0,-2 0-1,1 1 74,8-2 0,1 1 0,-1 0 0,-2 0 0,-5 0-108,12 0 1,-4 1-1,-12-2-2680,13-8 51,-80-2 2737,-25 1 0,-12 7 0,-8 2 0,6 3 0,-1 0 0</inkml:trace>
  <inkml:trace contextRef="#ctx0" brushRef="#br0" timeOffset="7119">11240 5137 25300,'-43'25'329,"-1"-1"1,9-2 0,6-1-330,9 10 0,56-22 0,23-7 0,-17-2 0,3-2 0,6-2-669,6 0 1,6-2-1,5-1 1,5-2 668,-21 3 0,3-2 0,2 0 0,3-1 0,1 0 0,1 1 0,1-1 0,1 1-143,-7 1 0,2 0 1,1 0-1,0 0 0,1 0 1,1 0-1,1 0 1,1 1-1,0-1 0,1 0 143,-6 2 0,0-1 0,2 0 0,1 0 0,1 1 0,0-1 0,1 0 0,-1 1 0,-1-1 0,1 1 0,-2 0 0,-1 0 0,-2 1-57,8-1 1,-1 0 0,-1 0 0,-1 0 0,0 1 0,-1 0 0,-1 0 0,0 0 0,-1 1 0,-1 0 56,7 0 0,0 1 0,0 0 0,-2 0 0,-1 0 0,-2 1 0,-4 0 0,-4 0-237,14 1 1,-6 0 0,-4 0 0,-1 0-34,6 0 0,-2 0 1,-4 0-374,10 0 0,-6 0-706,-18 0 0,-5 0 1349,1 0 0,-36 5 0,-20 1 0</inkml:trace>
  <inkml:trace contextRef="#ctx0" brushRef="#br0" timeOffset="7440">17697 1554 23227,'30'-45'143,"1"-1"1,0 1 0,-2 3 0,0 0 0,0 2-54,8-11 0,-1 2 90,-5 9 0,-2 2 588,-7 9 1,-4 4 40,-5 2-179,-31 42-630,-7 16 0,-8 19-358,12-17 0,-2 9 0,-4 7 1,-2 6-1,-1 3 0,0 3 1,-1 1-1,2-2 0,1-3 1,3-4 357,-1 1 0,2-2 0,2-2 0,0 0 0,0 0 0,0 3 0,-1 2 0,-2 4-88,4-10 1,-1 2 0,-1 2-1,-1 1 1,-1 3 0,0 0 0,0 2-1,0 0 1,1 1 0,1 0 0,1 0-1,2-1 1,1 0 0,3-1 87,0 2 0,3 2 0,0-1 0,2 1 0,1 0 0,1 1 0,1-1 0,1-1 0,1 0 0,-1 0 0,2-2 0,-1 0 0,1-2-126,0 6 0,0-2 0,1-1 0,1-2 0,0 0 0,1 0 0,1 1 0,0 0 0,1 2 0,1 2 126,0-8 0,0 2 0,-1 1 0,1 1 0,0 0 0,1 1 0,1 0 0,1 0 0,1 0 0,2-1 0,1-1 0,2-1 0,2-2-85,3 2 1,1-1-1,3-1 1,0 0-1,3-1 1,1 0-1,0-1 1,2 0-1,1-1 1,1 0-1,1-1 1,0 0 84,1 0 0,2-1 0,1 0 0,2-1 0,0 0 0,1-1 0,1 0 0,0 0 0,1-1 0,-1 0 0,1 0 0,-1 1 0,-1-2 0,1 1 0,-1 0 0,1 0 0,0 0 0,1 0 0,-1-1 0,2-1 0,-1-1 0,2-1 0,0-1 0,0-2-207,7 5 0,2-1 0,0-1 0,2-1 0,-1-2 0,1-1 1,0-1-1,-2-2 0,0-3 0,-2-2-288,12 8 0,-2-5 1,-1-3-1,0-2 0,-1-2 1,1 1 494,-2-3 0,0 0 0,0-2 0,0-1 0,0-1 0,-1-2 0,7 2 0,0-3 0,-1-1 0,1-1 0,-1-1 0,-2-3 0,0 0 0,0-1 0,1 1 0,-1 0 0</inkml:trace>
  <inkml:trace contextRef="#ctx0" brushRef="#br0" timeOffset="7924">26143 1691 22374,'-23'-8'3328,"50"12"-2248,30 21-1879,-17-8 1,5 2-1,5 8 919,-7 1 0,3 5 0,3 5 0,2 3 0,-1 2 0,0 3-398,-6-4 0,0 4 0,0 3 0,1 1 1,-1 1-1,0 1 0,0 1 0,0-1 278,-3-3 0,0 0 0,0 1 0,-1 0 0,1 1 0,-1 1 0,-1 0 0,-1 2 0,-1 1-82,-2-2 0,-1 1 0,0 2 0,-1 1 0,-1 0 0,0 1 0,-2-1 0,-2 0 0,-1 0 0,-3-2 82,1 5 0,-4-2 0,-1 1 0,-2-1 0,-1 0 0,-1 0 0,-1 1 0,0 0-155,-1 1 1,0 0 0,-1 0 0,-1 1 0,-1 0 0,-1-1 0,-1 1 0,0 0 154,-2 0 0,0 0 0,-1-1 0,-1 1 0,-1 0 0,0 0 0,-1-1 0,-2 1-56,1-2 1,-2-1 0,0 0 0,-1 0 0,-1 0 0,-1 1 0,-1 1 0,-2 3 55,-1-4 0,0 1 0,-2 2 0,-1 1 0,0 0 0,-2 1 0,-1 0 0,-2 1 0,0-1 0,-2 1 0,0-7 0,-1 1 0,-1 1 0,-1-1 0,-2 1 0,0 0 0,-1 0 0,-1 0 0,0 0 0,-1 0 0,0 0 0,0-1-346,1-3 0,-1 1 0,0 1 0,-2-1 0,0 1 0,0-1 0,0 0 0,-1-1 0,0 0 0,0-1 0,1-1 0,-1-1 0,1-1 58,-4 6 0,0 0 0,0-1 1,-1-1-1,1-1 0,0-1 0,0-2 1,-1-1-1,1-3 0,-1-2 288,-10 14 0,-3-3 0,1-2 0,1-5 0,2-5 0,5-7 0,-17 9 0,5-10 0,3-4 0,-1 1 0</inkml:trace>
  <inkml:trace contextRef="#ctx0" brushRef="#br0" timeOffset="10375">28848 7022 15557,'0'-48'3238,"0"-7"-74,0 19-2535,0 2 1137,0 22-1766,7 61 0,-2 16 181,1-4 0,0 9-181,-3-20 0,-1 5 0,1 1 0,-1 0-5,0 4 0,-1 0 0,1 1 1,0 0 4,0 1 0,1-1 0,-1 0 0,0-1 0,-1-6 0,0 0 0,0-2 0,1-3-32,1 4 0,1-3 0,0-2 32,0 10 0,1-2-989,1 1 0,0-6-810,0-3-720,-2-32 2640,-4-31 0,-4-15 0,0-12 1</inkml:trace>
  <inkml:trace contextRef="#ctx0" brushRef="#br0" timeOffset="11175">28470 7515 20485,'-10'5'3238,"0"-4"-2698,5 8-90,2-8 0,3 4-181,0-5-89,3-5 0,11-3-90,12-7 90,19-3-90,16-2-374,-25 9 1,1 1 328,5 2 0,2 1-45,1-1 0,1 1 45,0 2 0,0 2-45,0-1 0,-1 1 0,-4 1 0,-2 1 0,-3-1 0,-1 2 45,4-1 0,-3 2-45,10-1 90,3-3-1,-30 3-89,-3-5 0,-4 2-359,-4-2-271,-2 2-961,-4 1 181,-2 2 1,0 0 0</inkml:trace>
  <inkml:trace contextRef="#ctx0" brushRef="#br0" timeOffset="11603">29408 7449 24353,'-5'0'1619,"2"0"-719,3 0-720,0 7 179,0 31-179,2 9-315,-1-8 0,0 5 135,0 20 0,0 1 0,0-14 0,0 1 30,-1 4 0,0 5 0,0-6-30,0-10 0,0-2 0,0 8 0,0-3 0,0-2-111,0-13 201,0-18-90,0-10 0,2-22 0,2-21 0,4-15 0,3-7-507,-2 9 1,0-2 506,1 3 0,1-2 0,0 3 0,2-4 0,0 1 204,6-5 1,0 3-205,-6 17 0,3 4-45,7-6 0,3 10 148,17 27-13,8 26-90,-13 15-225,-19 4 0,-4 0-405,-5-15-3058,3 29 3688,-8-79 0,8-4 0,6-27 0</inkml:trace>
  <inkml:trace contextRef="#ctx0" brushRef="#br0" timeOffset="11783">30090 7409 23094,'31'-21'3058,"-5"1"-2338,-7 9 89,-5 4 1,-6 20-720,-2 52-90,-5-30 0,0 4 0,-1 12 0,0 8 0,0 0-1418,0 6 1,0 0 0,0-1 1147,0-11 0,0-1 1,0-1-181,0 3 0,0 1 0,0-11-309,-4 2-2030,0-22 2789,-4-22 0,3-32 0,1-15 0</inkml:trace>
  <inkml:trace contextRef="#ctx0" brushRef="#br0" timeOffset="12032">30322 6484 25073,'-15'-49'509,"-1"-1"1,-10-5 0,-4 9-150,-1 22-270,-7 9-90,43 49 0,14 14 0,-4-17 0,3-1-288,10 11 0,4-3 288,19 0-90,0-17 0,-2-24 173,-5-38-353,-19 0-270,-22-21-449,-29 38 0,-11 5 134,4 8 1,-3 4-668,-20 3 1,-3 7 1521,10 10 0,2 7 0,-3 7 0,1 5 0,-1 3 0,0 0 0</inkml:trace>
  <inkml:trace contextRef="#ctx0" brushRef="#br0" timeOffset="23074">1454 8125 22554,'-39'21'3958,"-17"8"-3149,12-6-179,-9 1 0,20-9-630,13-9 0,8-2 0,53-24 0,9-3-479,-5 1 0,4-1 479,-4 1 0,0 0 0,2 0 0,0 1 0,-2 0 0,-1 1 0,-1 1 0,-3 0 0,-3 2 0,-2 1 0,-5 2 0,1 0 0,1-2 0,-1 2 0,14-5 0,-3 1-180,-22 11-1169,-12 5-360,-6 2-392,-2-2 2101,-9 1 0,-4-1 0,-10 2 0</inkml:trace>
  <inkml:trace contextRef="#ctx0" brushRef="#br0" timeOffset="25407">1547 8623 22824,'-10'-3'2159,"3"1"-1260,4 2 990,5 0-1079,5 0-810,1 0 0,3 7 0,-3 1 0,10 23 0,-3-2 0,11 18 0,-7-8 0,-1 3 0,-2-5 0,0 0-1043,6 21 0,-1 2 1043,-4-9 0,-2 3 0,1 3 0,-1 6 0,0-2 0,-4-13 0,0-2 0,0 2 0,4 14 0,-1 2 0,2 4-130,-2-8 1,1 2 0,0 3-1,2 2 130,-2-12 0,1 2 0,1 1 0,0 2 0,1 1 0,1 0 0,-1-2 0,2 2 0,0 1 0,0 0 0,0 0 0,0-1 0,0-2-218,0 3 1,1-1-1,-1-1 1,0 0 0,0-3-1,0-2 218,2 0 0,1-1 0,0-2 0,-1-3 0,-2-4 0,1 0 0,-1-4 0,2 4 0,1-1 0,2 4 0,2 2 0,1 1 0,-1-4 0,5 6 0,1-2 0,0 0 0,1 1 0,-3-2 0,1 2 0,0 0 0,1-2 0,-1-3-304,3 0 1,0-2-1,1-3 1,2 0 303,5 2 0,3-2 0,3-1 0,1-1 0,-4-5 0,2 0 0,1-2 0,3 1 0,2 1 0,-6-5 0,3 1 0,1 1 0,2-1 0,0 0 0,-1-2 0,-1 0-135,2 0 1,-1-1-1,-1-1 1,1 0-1,-1-1 1,1 0 134,1-1 0,0 0 0,0 0 0,1 0 0,-1-1 0,1 1 0,3 1 0,0 0 0,1 1 0,-1-1 0,0-1 0,-3-1 0,0 1 0,-2-2 0,-1-1 0,1 1 0,2 1 0,2 0 0,3 2 0,1 0 0,0-1 0,-2 0 0,-2-2 0,-5-2 0,-1-1 0,-2-2 0,0 1 0,1-1 0,1 1 0,0 0 0,1-1 0,-1 0 0,0 0 0,1 0 0,-1 0 0,1 0 0,-1-1 0,1 1 0,0-1 0,1 0 0,-1 0 0,0-1 0,1 1 0,-2-1 0,0-1 0,0 1 0,2 0 0,3 0 0,-4-2 0,4 1 0,1 0 0,1-1 0,0 1 0,-1-1 0,-3-1 0,9 2 0,-3 0 0,0-2 0,0 1 0,4 0 0,-8-2 0,2 0 0,3 1 0,-1-1 0,0 0 0,-1-1 0,-4 0 0,7 0 0,-3-1 0,-2-1 0,0 0 0,1 0 0,2-1 0,0 1 0,0-1 0,0 0 0,0-1 0,-1 1 0,0 0 0,0 0 0,2-1 0,4 0 0,-5 0 0,2-1 0,2 0 0,1 0 0,3 0 0,1 0 0,1 0-124,-10-1 1,1 0 0,2-1 0,1 1 0,1 0-1,1 0 1,0 0 0,0 0 0,0-1 0,0 1 123,-5 0 0,0-1 0,0 0 0,1 1 0,-1-1 0,1 0 0,0 1 0,1-1 0,0 0 0,0 0 0,2 1-46,-6-2 0,2 1 0,1 0 0,0 0 1,0 0-1,1 0 0,0-1 0,0 1 1,-1 0-1,0-1 0,-1 1 0,-1-1 0,-1 0 46,9 1 0,-2-1 0,0 0 0,-1 0 0,-1 0 0,1 0 0,-1 0 0,0 0 0,0 0 0,1 0-43,0 0 0,1 1 0,1-1 1,-1 0-1,0 1 0,0-1 0,-1 0 1,-1 0-1,-1 0 0,-1 0 43,4 0 0,-1-1 0,-2 0 0,0 1 0,-2-1 0,1 0 0,-1 0 0,0 1 0,7 0 0,-1 0 0,1 0 0,-1 1 0,-2-1 0,-1 0 0,-3 0 0,4 0 0,-3 0 0,-2 1 0,2-2 0,3 1 26,-5-1 0,1 0 1,2 0-1,2 0 0,0 0 1,0 0-1,-1-1-26,2 1 0,0-1 0,1 0 0,0 0 0,-1 0 0,1 0 0,0 0 0,-1 0 0,1 0 0,0 0 0,-1 0 0,0-1 0,0 1 0,0-1 0,-5 0 0,1-1 0,-2 1 0,1-1 0,-1 0 0,1 0 0,0 0 0,1 0 0,1-1 0,0 0 0,0-1 0,-1 1 0,-2 0 0,-1-1 0,9 1 0,-4-1 0,-1 0 0,3 0 0,5 0 44,-15 0 1,2 0-1,3 1 1,2-1-1,0 0 1,2-1-1,-1 1 1,0 0-1,-1 0-44,-1 0 0,0 0 0,1 0 0,0 0 0,0 0 0,-1 0 0,-1 0 0,0 0 0,-2 0-32,9-1 0,-2 1 0,-2-1 0,0 1 0,1-1 0,-1 0 0,2 1 32,-5-1 0,2 1 0,0 0 0,1-1 0,-1 0 0,-2 1 0,-1-1 0,-4-1 0,15-1 0,-4-1 0,-2 0 0,-2 0 0,-2 0 98,1 1 1,-4-1 0,1 0 0,5-1-99,-11 2 0,3-2 0,2 1 0,2-1 0,0 0 0,-1 0 0,-3 0 0,2 0 0,-2 0 0,-1 0 0,0 0 0,2 0 0,1-2 0,3 1 0,2-1 0,1-1 0,0 0 0,2 0 0,-1-1 0,0 1 0,-1 0 0,-1 1 0,1-1 0,0 0 0,1-1 0,2 0 0,2-1 0,-13 2 0,2 0 0,2-1 0,1 0 0,0-1 0,2 0 0,-1 0 0,-1 0 0,-1 1 0,-1-1 0,-2 2 0,7-3 0,-1 2 0,-2-1 0,-1 0 0,0 1 0,0-1 0,1 1 0,0-1 0,-1 0 0,0 0 0,2 0 0,0-1 0,0 1 0,-2 0 0,-1 0 0,-3 0 0,-4 1-86,13-3 1,-3 1 0,-3 0 0,-4 0 0,-1 0 85,11-4 0,-3-1 0,1-2 145,-14 4 0,1-1 0,1-1 1,2-1-1,-1-1-145,-2-1 0,1-2 0,1 0 0,0-1 0,-1 1 0,-2 0-88,2 0 1,-1 1 0,0-1-1,-1 1 1,-1-2 87,4-2 0,0-1 0,0-1 0,-4 1 0,-6 3 0,14-9 0,-6 0 306,-8 2 0,1-2 0,0 0-306,-2-2 0,0 0 0,-1 0 0,0-1 0,-1 0 0,-1 0 0,-3 2 0,-1 0 0,0-1 0,3-3 0,0-2 0,-2 2 0,9-6 0,0-1 0,-5 6 0,2-3 0,1 1 0,1 0 0,0 1 0,2-1 0,2-2 0,1 0 0,0 0 283,0 1 0,-1-1 1,0 2-284,-4 2 0,-1 1 0,-2 3 0,0-1 0,-1 1 0,-3 1 0,2-4 0,6-7 0,4-5 0,-3 2 0,-1 2 0,1-2 0,-6 5 0,4-5 0,1 0 0,-3 3 0,-4 3 0,-3 2 0,1 1 0,0-1 0,1 0 0,-1 1 0,-4 3 0,0 1 0,-1 0 97,14-14 0,-2 4-97,-11 11 0,0 2 0,7-10 0,-1 3 0,8-6 0,-16 18 0,-1 0 0,16-16 1019,-17 17 0,1 0-1019,4-4 0,-1 1 0,-8 6 0,1 0 0,10-7 0,-1 0 0,14-14 0,-12 14 0,4-4 0,-6 3 0,2-3 0,-1 1 0,9-8 0,-1 1 0,-10 8 0,0 0 0,-2 1 0,2-5 0,-3 2 0,-8 9 0,-1-1 313,17-24 0,-2 0-313,-17 21 0,-1 1 0,6-9 0,0 0 0,9-21 0,-13 23 1527,4-8-1527,-7 18 0,-4 6 866,1 2-866,-3 5 374,-2-3-374,-2 2 175,5-17-175,-5 15 0,1-10 0,-5 13 0,-9 5 0,-6-2 0,-15 3 0,-14-1 0,-19-2 0,23 4 0,-5 2-362,-4 0 1,-6 1 0,-1-1 361,-3 0 0,-2 0 0,0 0 0,1 1 0,-1 2 0,1-1 0,-3-1 0,1 1 0,8 0 0,11 2 0,4 0 0,-4 0 0,4 0 0,7 0 0,23 0-3033,50 0 3033,18 0 0,-13 0 0,12 0 0,4 0 0,-3 0-676,5 0 0,-1 0 0,2 0 676,-5 0 0,2 0 0,1 0 0,-6 0 37,2 0 0,-5 1 0,-2-2-37,14-2 0,-7-1 0,-18 2 0,0 0 0,12-2 0,-5-1 0,-12 0 2084,-2-1-2084,-26 4 3116,-11 6-3116,-8 45 0,-4 11-406,6-9 1,0 5 405,3-4 0,2 3 0,0-2 0,1 3 0,0-2 0,1 7 0,0 0 0,0-13 0,0 1 0,0-2-181,1 4 1,0-6 180,1 14 0,1-1 0,-7-47 0,-26-35 0,-6-15 0,5 6 0,-2-2 0,3 2 0,-5-2 0,0 3 0,-8-3 0,-3-3 0,-1 0 0,4 5 525,-10-6 0,3 3 0,-5-3-525,12 10 0,-5-5 0,-2 0 0,0 1 0,3 3 0,7 5-999,-20-7 0,8 10 999,5 8 0,15 12 0,31 25 0,20 20 0</inkml:trace>
  <inkml:trace contextRef="#ctx0" brushRef="#br0" timeOffset="25964">28466 10702 23515,'2'24'2969,"0"30"-2659,0-10 1,2 8-311,0 5 0,0 6 0,1 0 0,2 0 0,0 0 0,0-1 0,-1-6 0,0-2 0,0-4 0,3 8 0,-1-13 466,-2-21-466,-4-17 243,0-19-243,9-48 0,3 1 75,-3 16 0,4 0-75,13-13 0,8 24 0,4 7 0,15 5 0,-10 10 0,3 10 0,-8 24 0,-3 8 0,-10-9 0,-2 3 100,7 11 0,-8 2-100,-16 0 0,-8-1 0,-12 16 0,-1-20 0,-8-3 0,-15-7 0,-4-7 0,-22 3 0,20-10 0,-1-7 0,8-12 0,3-5 0,-11-15 417,-1-18-1587,35 14 1,5-2-630,2-22 539,6 19 1,3 0 1259,13-16 0,9 4 0,3 2 0</inkml:trace>
  <inkml:trace contextRef="#ctx0" brushRef="#br0" timeOffset="26631">29505 11002 19833,'21'-5'3868,"-17"11"-2069,-12 7-1620,-20 18 453,-3 7-632,9-6 0,4 5-180,9 6 1,4 2 44,-2-9 0,6-2 7,17 3 0,7-10 38,14-24 906,16-18-771,-26-14 0,-3-6 90,-6 7 0,-1-1 0,3-13 0,-2 0 135,-4-14-1,-4 7-89,-2 2 90,-5 26 90,6 58-360,-4-2 0,0 7 45,5 18 0,0 2-45,-1-15 0,0-3 0,0-8 0,1-7 0,10-3 0,6-36 0,4-14 30,-8-9 0,1-11 0,-2 2 15,1 0 0,-2 1-45,9-16 0,-3 5 90,-1 14 0,-13 29-90,8 40 0,-4-2 0,7 30 0,-3-13 0,5 0 0,-5-19 0,3-2 0,15 4 0,15 0 0,-7-32-90,5-12 0,-11-9 0,-1-5-259,-9 4 1,-1-1 348,8-11 0,-2-3 90,-9-2 0,-6 0 0,3-18-90,-13 24 0,-5 2 0,-19 0 0,-29 21 0,21 49 0,4 27 0,2-7-45,2-21 0,3 2-345,1 25 0,5 10 1,16-16-1680,27-27 0,10-13 1617,-13-4 0,3-7 1,11-4-1,0-8 1,-15-8-1,1 1 1</inkml:trace>
  <inkml:trace contextRef="#ctx0" brushRef="#br0" timeOffset="27378">31126 10570 22284,'-31'28'3778,"3"-5"-2519,9-10-269,9-6-720,10-18-270,20-18 0,10-6-1598,-1-4 0,3-3 1598,2-2 0,4-4 0,0 0 0,-2 0 0,0-2 0,0 1-624,2-4 0,0-1 1,0-1 623,-10 13 0,0 0 0,-1 0 0,0 0 0,8-11 0,-1 1 0,-1 1-241,-4 3 1,0 2 0,-1 0 240,-4 7 0,0 2 0,0-1-182,11-21 1,-2 4 181,-11 20 0,-2 3 662,3-10 0,-8 17-2101,-28 67-2339,7-20 4314,-6 11 0,-1-3 0,8-19 1,5-19-1</inkml:trace>
  <inkml:trace contextRef="#ctx0" brushRef="#br0" timeOffset="28113">32352 8059 24893,'-11'-36'1124,"0"0"0,-4-14-629,1 17 0,-1 1-45,-5-7-450,0 0 0,4-11 0,12 13 0,-2-2 0,12-5 0,23 1 0,18-5 0,3 8 0,-11 22 0,4 48 0,2-28 0,10-4 0,-17 14 0,-30 26 0,-18 16 0,-1-4 0,-8 10 0,15-16 0,70-42-539,-20-3 539,4-1 0,4 11 0,-11 20 0,0 14 0,-5-2 0,-4-4 0,-4 3-804,-1 3 1,2 8 0,-3 2-1,-11-5 804,-11 13 0,-21-4-438,-14-15 0,-15 0 1,-5-1-1,6-6 438,-3 8 0,-4-7-393,0-13 1,-11-2 0,2-4 0,13-8 392,-6-14 88,15-2 0,6-3-88,12-3 1656,-3-6-2735,30 12 948,-2 4 131,14-2 0,-6 2 0,10-2 0</inkml:trace>
  <inkml:trace contextRef="#ctx0" brushRef="#br0" timeOffset="46948">8556 16968 26152,'-8'-36'2429,"-6"-15"-2429,5 16 0,-5-4 0,4 27 0,2 7 0,-8 21 0,-2 15-1696,-2 14 0,-1 7 1696,5-10 0,1 2 0,-6 17 0,5 4-48,14-13 1,6 3-1,9-5 48,12-11 0,9-4 0,2-1 0,3 2 0,4-1 0,2-10-177,3-13 1,3-9-1,-3-8 177,12-17 0,-7-12 0,-19 5 0,-7-5 0,2-17 0,-9-6 0,-16 3 0,-8-2 0,1 1 0,-11 2 0,-12 18 0,-9 3 0,-1 6 0,-2 6 0,-3 6 0,-15-3 0,-1 6 0,16 10 0,1 6 0,3 2 0,0 4-1979,-7 14 0,2 6 1979,14-5 0,3 2 0,-4 10 0,4 3 0,16-9 0,-1 0 0</inkml:trace>
  <inkml:trace contextRef="#ctx0" brushRef="#br0" timeOffset="47334">10391 16790 22554,'0'-48'5577,"0"4"-5127,0 8-450,0 9 0,-3 20 0,2 20 0,-8 35 0,5-7 0,0 8 0,0-1-560,-3 14 0,0 5 560,2-8 0,-1 8 0,0 0 0,0-5-993,1-6 1,1-4 0,0 2 992,0-5 0,-1 3 0,1 0 0,1-2-1050,-1 8 1,1-1-1,0-4-434,0 4 0,1-1 1484,0 7 0,1-5 0,3-2 0,0-14 0</inkml:trace>
  <inkml:trace contextRef="#ctx0" brushRef="#br0" timeOffset="47646">11256 17075 25073,'31'-48'3508,"-1"5"-3508,-19 37 0,8-18 0,7-5 0,4-1 0,12 4 0,-8 24 0,1 7 0,23 9 0,-17 3 0,-1 4 0,-12 0 0,-3 6 0,1 20 0,-8 8 0,-11 8 0,-8 3-285,1-22 1,-1 1 0,-4 0 284,-9 6 0,-5 2 0,1-7 0,1-7 0,-1-3 0,-2 3 0,1-3 206,7 10-206,15-26 0,16 2 0,23-22 0,16-7 0,-21 3 0,3-2-1342,6-5 1,1-1 36,7-2 1,2-2 1231,6-4 0,2-1 0,-19 6 0,2-1 1,-1 1-1,3-2 0,0 0 0,0 0 1</inkml:trace>
  <inkml:trace contextRef="#ctx0" brushRef="#br0" timeOffset="48073">13498 17181 26872,'0'-52'1709,"-4"-5"-1709,3 13 0,-2 0 0,3 27 0,9-7 0,31-15 0,-1 14 0,7 2-352,-5 5 1,4 2-1,1 2 352,4 3 0,1 3 0,-2 4 0,11 2 0,-5 11 0,-5 18 0,-10 8 0,-23-5 0,-7 3 0,2 13 0,-6 4 0,-10 10 0,-3 0 0,2-14 0,0 0 0,-1 1 0,1 4 0,0-1-1014,3 1 0,1-1 0,0-2 1014,-3 13 0,-1 3 0,2-16 0,1 5 0,-3 0 0,-7-4-150,-17 4 0,-8-5 0,3-1-390,7 12 0,-3-6 30,-3-18 1,-7-4-1,5-17 103,4-26 0,4-9 0,-6 1 0,-18-16 1</inkml:trace>
  <inkml:trace contextRef="#ctx0" brushRef="#br0" timeOffset="48806">15658 16785 23993,'12'-32'2249,"0"-1"0,4-9-2159,-1 1-90,-7 42 0,0 16 0,6 23 0,8 14 0,-8-23 0,5-1 0,21 10 0,8-4-482,-9-11 1,6-7 481,13-6 0,9-6 0,2-12 0,-11-13 0,2-13 0,-1-3 0,-2 2 0,-8 8 0,-2 1 0,0-2 0,-1-5 0,2-11 0,2-7 0,-2-3 0,-5 3 0,-8 9 0,-4 1 0,-6 5 0,0-9 0,-8 19 0,-21 51 0,-14 33 0,-6 13 0,4-8 0,1-4 0,2-2 0,-2 6-257,4-14 0,-1 3 0,-1 4 1,0 1-1,1 0 0,2-2-139,0 8 0,1-1 1,2 1-1,-1-3 0,1-2-1025,0 1 1,0-3-1,0-1 1,0 3 1420,1-1 0,-1 2 0,-1 1 0,1-1 0,1-6 0,-4 10 0,1-5 0,-1 0 0,0-1 0,-1 0 0,1 1 0</inkml:trace>
  <inkml:trace contextRef="#ctx0" brushRef="#br0" timeOffset="49756">18785 17202 21205,'7'-37'749,"1"0"1,-2 1 0,-2 1-3356,-2 0 1,-1 1 3325,-1-30-1,-5 1 1022,-2 2-1112,-2 15 1,-3-5-390,1 10 0,-2-3 0,-1 0-315,0-1 1,-2-2-1,-1 0 105,-4-5 0,-2-1 0,-4-2-8,-3 2 1,-5-3 0,-2 1-1,2 1 23,4 7 0,1 2 0,-1-1 0,-6-5-259,7 10 0,-2-4 1,-2-2-1,-3-1 1,-1-2-1,-2 0 1,-3 0-1,-1 2 214,2 5 0,-2 0 0,-3 0 0,-1 0 0,-2-1 0,-1 1 0,0 0 0,-1 0 0,2 1 0,1 0 0,1 1 0,2 0 0,2 1 0,2 0 0,0 1 0,0 0 0,-2 1 0,-1-1 0,-2-1 0,-4 0 0,-5 0 0,11 9 0,-3-2 0,-4 0 0,-2-1 0,-2-1 0,-2 0 0,-1 0 0,-2 0 0,0-1 0,0 2 0,-1-1 0,1 1 0,0 2 0,1 0 0,2 1 0,2 1 0,1 2 0,3 2 0,3 1-115,-18-8 0,5 4 0,2 3 0,3 1 0,0 2 0,0 0 0,-1 0 0,-4-1 0,-4-2 115,13 5 0,-3-1 0,-2-1 0,-2 0 0,-2-1 0,0 0 0,-1 0 0,0 1 0,1 0 0,-1 0 0,2 2 0,2 0 0,1 2 0,2 1 0,3 2-50,-16-3 0,4 2 1,3 2-1,1 2 0,1 1 1,-2 0-1,-2 1 0,-3-1 50,10 2 0,-3 0 0,-1 0 0,-2 1 0,0 0 0,-2 0 0,1 0 0,0 1 0,1 0 0,0 0 0,2 0 0,2 1-1,-7-1 0,3 1 0,0 0 1,2 0-1,-1 1 0,1 0 0,-1 0 1,-2 0-1,-2 0 1,3 1 0,-2 0 0,-2-1 0,-1 1 0,-1 0 0,1 0 0,-1 1 0,2 0 0,2 1 0,2 0 0,2 1 0,-4 0 0,2 2 0,3 0 0,0 0 0,2 1 0,0 1 0,0 0 0,-2-1 0,-6 2 0,-1-1 0,1 2 0,0-1 0,0 1 0,0 1 0,1 0 0,1 1 0,2 0 0,0 1 0,-1 0 0,0 1 0,-1 1 0,-3 1 0,11 0 0,-2 0 0,-2 1 0,0 1 0,-1 0 0,0 1 0,-1 0 0,1 1 0,0 1 0,2-1 0,-1 1 0,1 1 0,0 1 0,0 0 0,0 0 0,1 1 0,-1 0 0,1 0 0,-1 0 0,2 0 0,-7 2 0,0 0 0,1 0 0,-1 0 0,1 1 0,1 0 0,0 0 0,2 1 0,1 0 17,-1 2 0,0 0 0,2 0 0,0 0 0,2 2 1,1 0-1,2 1 0,2 2-17,-7 7 0,2 3 0,3 1 0,2 0 0,3 1 0,1-2 0,4-1 0,2-1 0,3 0 0,0 1 0,0 3 0,-5 8 0,-1 3 0,1 2 0,4-1 0,6-1 0,8-1 0,6-2 0,3 1 0,2 1 0,1 1 0,3 1 0,2 1 0,2 1 132,0 1 0,3 0 1,2 1-1,3 5-132,5-7 0,2 3 0,3 3 0,1 0 0,1-1 0,1-3 0,0 0 0,1-2 0,2-1 0,1 0 0,2 3 0,-2-7 0,0 2 0,2 2 0,2-1 0,1 1 0,2-1 0,3-2 0,2-2 0,3-1 0,2 0 0,2-1 0,1 0 0,0-2 0,-1 0 0,0-2-29,5 7 1,-1-2 0,1-2-1,0-1 1,2 2 0,3 1 28,-9-8 0,3 1 0,2 2 0,0 0 0,1-1 0,0 1 0,1-2 0,-1-2 0,-2-2 0,6 1 0,-1-1 0,0-2 0,0-2 0,1 0 0,0 0 0,1 0 0,0 1 0,-5 0 0,1-1 0,2 0 0,6 1 0,10-1 0,13 2-12,-42-21 1,3 1 0,2 1 0,3 0 0,3 1 0,2 0 0,1 1 0,4 0 0,1 1 0,2 0 0,2 0 0,1 1 0,2 0 0,2-1 0,1 1 0,2 0 0,1 0 0,1 0 0,1 0 0,1 0 0,1-1 0,0 1 0,2-1 0,0-1 0,0 1 0,1-1 0,0-1 0,0 0 0,0-1 0,0 0 0,0-1 0,0-1 0,0-1 0,-1 0 0,0-1 0,-1-1 0,-1-1 0,0-1 0,-2-1 0,0-2 0,-1 0 0,-2-2 0,-1 0 0,-1-3 0,-2 0 11,5-2 0,0-2 0,-1-2 0,-1-1 0,1-2 0,-1-1 0,-1-2 0,1-1 0,-1-1 0,-1-2 0,1 0 0,-1-1 0,1-1 0,-1-1 0,0-1 0,0 0 0,0-1 0,-1 0 0,1-1 0,0 1 0,0-1 0,0 0 0,1 0 0,-1 0 0,0 0 0,1 0 0,0 1 0,0 1 0,1 0 0,0 0 0,0 1 0,1 1 0,0 1 0,0 1 0,1 1 0,0 1 0,1 1 0,1 1 0,-7 3 0,0 1 0,2 1 0,1 1 0,0 1 0,1 1 0,1 1 0,0 1 0,1 0 0,1 1 0,-1 1 0,2 0 0,-1 0 0,1 1 0,1 1 0,-1-1 0,1 1 0,0 0 0,-1 0 0,1 0 0,0 0 0,0 0 0,-1 0 0,0-1 0,0 1 0,0-1 0,-1-1 0,0 0 0,0 0 0,-1-2 0,-1 1 0,0-2 0,-1 0 0,-1-1 0,0-1 0,-2-1 0,0-1 0,-1-2 0,-1 0 0,-1-1 0,-1-2 0,-2-2 0,0 0 0,-2-2 0,-1-2 0,-2-1 0,-1-2-7,14-8 1,0-2 0,0-3 0,0-2 0,-1-2-1,1-2 1,-2-1 0,0-2 0,0-2 0,-2-1-1,-1-1 1,-1-1 0,-1-1 0,-2-1 0,-2 0-1,-1-1 1,-2 0 0,-3-1 0,-2 1 0,-2 0 0,-3 0-1,-3 0 1,-2 1 0,-3 1 0,-4 1 0,-3 0-1,-3 2 1,-4 1 0,-4 1-122,1-20 1,-9 0-1,-6 0 1,-7 0 0,-6 0-1,-4 1 1,-5 1-1,-2 1 1,-3 0 0,-2 1-1,0 1 1,0 2 127,-2 1 0,-4 1 0,-3 0 0,-3 1 0,-3 0 0,-2 2 0,-1 0 0,0 2 0,-1 1 0,0 2 0,1 1 0,1 2 0,2 3 0,-4-4 0,1 4 0,0 3 0,1 2 0,-1 1 0,-1 0 0,0 1 0,-2-2 0,-2-1 0,-3 0 0,0 1 0,-1-1 0,1 0 0,0 0 0,0 0 0,0 0 0,-1 0 0,1 0 0,0 1 0,0-1 0</inkml:trace>
  <inkml:trace contextRef="#ctx0" brushRef="#br0" timeOffset="51646">20974 15972 21745,'-47'-15'2698,"13"4"-2068,-15-8-271,27 10-89,1-1 90,15 8 90,2 2-180,15 0-90,6 0-1,23-2-44,10-4 0,5 0-627,-6 0 1,3 0 581,-3 0 0,4-1 0,-3 0 45,11-1 0,-3 1-45,-2-1 0,0 1-45,-7 0 0,-1 1-196,-5 0 0,-3 1 151,24 0 0,-11 3 0,-39 29 0,-16 0 0,-16 0 0,-9 1 0,-8-3 0,-7 0 0,2-2 0,-2 3 0,2-1 0,-17 3 0,8-5 0,28-14 1298,40-22-1298,32-12 0,-15 10 0,5 1-126,8-2 1,3 1 125,7 3 0,3 4-409,-18 3 0,1 3 0,0 1 409,0 1 0,0 3 0,-2 2 0,20 2 0,-5 11 0,-24 11 0,-4 8 0,-9 1 0,-12 2 0,-10 3-930,-8 4 1,-9 5 0,-7-5 929,-11-8 0,-8-6 0,-2 0 0,-4 3 0,-3 0 0,0-1-544,-1 0 1,-2-1-1,1-1 544,0-1 0,0-2 0,2 0 23,4-4 1,1 0 0,2-2-24,-15 6 0,4-1 0,12-6 0,5-1 0,-11 6 0,36-13 0,47-13 0,19-6 0,-1-1 0,6-1 0,-10 1 0,5-1 0,2 0 0,0 0 0,-2 1 0,0-1 0,2 1 0,5 0 0,2 0 0,5 1 0,3-1 0,2 0 0,-2 1 0,-3 0 0,-1 0 0,-1 1 0,-2 0 0,1-1 0,4 1 0,-9 0 0,3 0 0,1 1 0,1-1 0,0 0 0,-1 0 0,-3 1-72,3 0 1,-1 0-1,-1 0 1,-1 0-1,-2 0 1,0-1-325,1 1 0,-2-1 0,0 0 1,-2-1-1,0 1-9,11 0 0,-1-1 1,-2 0-1,-7-1-450,18-2 1,-16-3-1215,-24-8 2003,-59-4 1,-17 7 0,3 7 0,0 0 0</inkml:trace>
  <inkml:trace contextRef="#ctx0" brushRef="#br0" timeOffset="52326">21944 16013 22014,'-24'-29'1260,"0"2"-990,-3 3 89,3 2 1,-3 4 0,3 0 270,-20 10 179,-22 17-629,31-2 0,-1 3-184,-5 6 0,-1 3 318,-2 8 1,1 0-225,13-7 0,1 1-758,-7 7 1,4 0 847,4 5-180,13-3 90,33 9-90,14-15 0,-4-9 0,6-6 0,7-14 0,5-9 0,-4-5 135,4-12 0,-3-8-135,-5 3 1,0-4 0,-14-3 44,-20-15 0,-18 2-45,-6 12 0,-10 6 0,-13 8 0,-8 9 0,7 11 0,-3 6 0,1 1-305,-6 0 0,1 3 305,-16 1 0,1 3 0,18 5 0,7 4 935,-11 16-935,8 14 0,43-5 0,13 4-225,11 6 0,6 0-45,-2 0 0,4-3-99,8-1 1,3-5-937,-1-12 1,-1-4-854,15 7 2158,7-6 0,-38-17 0,-6-7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34:08.62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1316 7348 21475,'-25'-13'2248,"3"0"-2068,1 5 90,5 3 0,2 1 0,7 3-90,2-1-90,7 2 90,6 0 89,8 0 91,30 0-180,6-2 0,5-1-135,-10-1 0,3-2-435,-3 0 1,3-1 0,-4-2 389,7-8 0,-2-2 45,7-3 0,0-2-45,-17 6 0,1-1 0,-1 0 0,2-1 0,0-1 0,-1 1 0,1 0 0,0-1 0,0 0 30,-2 0 0,1 0 0,-1 0-30,17-7 0,0 0 0,-6 1 0,-1 1 45,-4 2 0,-3 2-45,-2 1 0,-3 1 45,-3 1 0,0 0-132,-3 2 1,0-1 130,-2 0 1,-1 0 0,-1 1 0,-1-1 135,25-20-729,-4-1 729,-5-1 0,-5-3-353,-3-3 263,-5-5 0,-5-5-90,-2-5 0,-14 29 0,-1-2 45,0-1 0,-2-1 0,-1-2 0,-1 0-45,-2-2 0,-1-1 0,0-2 0,-2-1 128,1-3 1,-2-2-84,-2-1 0,-1-2-45,0-5 0,-1 0 0,-4-2 0,0 1-407,0-2 1,-1 0 406,0 1 0,-2 1 0,0 2 0,-2 0 0,-1 1 0,-1 1 0,-1 3 0,-2 0 0,-1 1 0,-1 1 0,-1 4 0,0 1 0,-1 2 0,-1 0-45,-13-9 0,-2 1 219,10 13 0,-1 1-219,-11-8 0,0 3 45,11 15 0,1 4-45,-2-1 0,1 3 45,-1 2 0,-1 2 0,0 2 0,-1 1-190,-2 1 0,-1 3 190,-1 3 0,-1 2 0,-3 0 0,-1 1 0,-1 2 0,0 2 0,-2 2 0,1 1 0,-1-1 0,0 2 0,1 2 0,-1 1 0,1 0 0,0 0 185,2-1 1,-1 1-186,4 0 0,-1 1 0,-10 2 0,0 1 0,12-2 0,0 1 0,-7 2 0,0-1 0,12-1 0,2 1 0,-2 1 0,1 1 0,-4 2 0,1 0 0,-3 2 0,0 1 0,-2 1 0,-1 1-187,-1 1 0,-1 2 232,1 0 0,0 0-45,0 0 0,1 1 0,3 0 0,1 0 0,2-2 0,1 0 0,2 1 0,1 0 143,3-1 0,-1 0-143,-9 12 0,2 1 0,9-10 0,-1 2-45,-15 19 0,0 0 45,20-20 0,1-1 0,-15 17 0,1 1 90,-2 8-90,6-7 0,2 2-45,13-16 0,0 2 45,-9 26 0,1 2 143,10-21 1,2-1-144,-4 17 0,2-1 0,4-16 0,3-2 0,2 1 0,1 1 0,1-1 0,1-1 0,3-1 0,0 0 0,0 0 0,0 1 0,0 12 0,0 1 0,0-12 0,0-1 0,0 10 0,0-1 0,0 18 0,0-6 0,0-18 0,0-1 0,0 17-1165,1-19 1,2-1 1164,5 13 985,6 4-985,5 0 0,3 6 0,4-1 0,-12-27 0,1-1-253,2 1 0,0-1 253,0 0 0,1-1 0,17 25 0,-3-6 0,-2-8 0,-1-4 0,-3-6 291,-1-4-291,-1-6 90,-2-2 2911,4-3-3001,1 2 89,19 11-89,-9-6 0,16 7 0,4-4 0,-10-5 0,12-5 0,-17-4 0,-1-10 910,-1 4-910,-3-4 0,5-2 0,6-4 0,1-2 0,-1 3 0,-1-1 45,2-5 0,-1-2-90,-9-2 0,-2 1 135,18-8-90,-21 8 0,-2 0 0,1 0 0,-7 3 0,-6 2 0,-4 6 0,-3-1 0,-5 3 0,-4 0 0,-2 0 0,-1 0 0,2 0 0,-1 0 0,0 0 0,-1 0-5037,0 0 2608,4 0 2429,0 7 0,3 6 0,0 8 0</inkml:trace>
  <inkml:trace contextRef="#ctx0" brushRef="#br0" timeOffset="1020">1312 8115 15898,'-25'6'5757,"5"-2"-5128,1-4-179,4 0 90,2 0 179,-1 0 1,7 0 179,-2-7-629,8-1-180,0-5-90,8-2 90,9 0-90,15-3 90,12-5 0,13 3-327,-23 8 0,2 1 327,2 0 0,1 2 0,1-1 0,1 2 45,1-2 0,0 2-90,-3 1 0,-1 1 0,-2 1 0,-1 0 45,25-2 0,-12 4-90,-9 0 0,-9 3 0,-9 0 0,-4 0 90,-4 0-180,-5 0 743,-2 0-743,-5 0-90,0-2 1,0-3-181,-20-14 0,-13-5 270,-13-3-30,6 17 0,-9 1 0,4 4-1576,7 2 0,0 2 1696,-8 0 0,-5 1 0,5 2 0,7 4 0,4 1-47,-1-1 0,1 1 47,-28 5 45,26-7 0,3 1-45,-8 4 90,-3-5 180,34 4-180,11-3 90,14 0 3210,18-2-3300,12-8 0,-2-3 0,1-1-90,22-7 0,-10 3 0,-2 0 0,-1 1 276,8-1-276,-24 9 0,-14 1 0,-1 2-180,-13 0-90,-2 0-270,-4 0-3867,0 0 4407,-5-5 0,-4 4 0,-3-3 0</inkml:trace>
  <inkml:trace contextRef="#ctx0" brushRef="#br0" timeOffset="2947">28048 8694 21835,'-23'-7'1888,"3"-1"-1528,4 3 0,7 2-90,4 1-90,5 2 449,0 0-359,5 9 90,7 5 0,12 11-90,13 3-90,14 3-135,-22-15 0,3 0-392,5 1 1,1 0 346,4 1 0,1-1-796,5 3 0,2-2 796,4 1 0,3-2 0,4 3 0,2-2 0,-18-6 0,1 0 0,1 0 0,2-1 0,1 0 0,0 0 0,1-1 0,1 0 0,-1-2 0,2 1 0,-1-2 0,0 0 0,-2-3 0,1 0 0,-1-1-366,-1-1 0,-1 1 1,0-2 365,-2 0 0,0-1 0,-1-1 0,19 0 0,2-4 30,-10-5 0,4-2 0,-4-2-30,-12 2 0,-3-1 0,2-2 0,10-6 0,2-3 0,-5-1 0,4-5 0,-4-3 45,-3-3 0,0-4-124,-9 2 1,1-5 0,-2-3 78,-3-5 0,-2-3 0,-2 0-233,1 0 1,0 0 0,-4-1 232,-4-1 0,-3-2 0,-3 3 0,-1-8 0,-4 1 127,-5 18 0,-2-1 0,0 0-127,-1-2 0,0 0 0,-3-1 0,-1-3 0,-3 1 0,-1-2-127,0 0 0,-2-1 0,-1 0 127,-1-1 0,-2 0 0,0 0 0,-2 1 0,-1 1 0,-1 1-228,0 0 0,-1 0 0,0 1 228,-2 3 0,-1 1 0,0 1 0,-2 0 0,-1 0 0,-1 1 0,-2 2 0,-1 2 0,-1 0 0,-1 0 0,-2 1 0,-1 1 0,-2 1 0,-2 2 0,-1 0 0,-1 2 0,-1 0 0,-2 3 0,-2-1 0,-1 3 0,-2 0 0,-2 1 0,-1 2 0,-1 1 0,-1 1 0,-2 2 0,-1 1 0,0 2 0,-2 0 0,1 3-310,0 2 1,-1 2 0,0 2 309,1 1 0,0 2 0,-1 2 0,2 3 0,0 2 0,0 2 82,2-1 1,0 2 0,-6 8-83,7 4 0,-5 5 0,-5 5 0,-2 3 0,1 2 0,2 1 0,4 0 0,3 1 0,3 2 0,2 1 0,1 1 0,-2 3 0,-2 1-93,0-2 0,-3 3 1,-3 1-1,0 1 1,2 1-1,2 1 1,4-1-1,5-2 93,-2 11 0,5 0 0,5 0 0,3 0 0,4-1 4,2 4 0,4 1 0,4-1 1,3-3-5,1 2 0,3-3 0,2 1 0,2 0 0,2 0 0,0 0 0,1-1 0,0-2 0,2 1 235,2-3 0,3 0 0,0 0-235,0-3 0,1 0 0,3-1 0,7 19 0,4-3 0,3-2 0,5-2 0,2-4 0,5-3 0,3-2 0,5-3-199,2-2 0,3-4 199,3-3 0,2-4 0,2-1 0,2-3-45,0-5 0,0-3 45,0-2 0,0-3 0,-3-6 0,0-2 847,-6 0 1,1-5-1538,-4-10 0,1-5 1,-4 0-31,-5 1 1,-2-3-53,16-12 0,-8-4 772,-16-13 0,-7 5 0,-3 2 0</inkml:trace>
  <inkml:trace contextRef="#ctx0" brushRef="#br0" timeOffset="4178">33749 8146 15542,'-27'-46'5128,"3"0"-4769,4 3-89,3 0 559,5 2-559,2 0 90,0 1 226,0-3-316,0-3 0,3-2-91,-2-6 1,2-1 0,-5-4-180,-3-4 45,-1 15 0,-1 0-481,1 9 0,-2 0 481,-7-13 0,-1 0-45,3 13 0,-1 2 0,-1 0 0,-3 0 45,-10-12 0,-1 0 114,11 14 0,-1 2-159,-14-16 0,-5 2 45,-7 8 0,-1 6-45,11 5 0,-3 3 30,-2 5 0,-5 1 0,4 6-423,9 5 0,1 4 438,-14 1 0,0 2 0,15 5 0,1 2 0,-1 3 0,-1 2 0,-1 3 0,1 1 0,-3 3 0,0 2 0,1 1 0,1 3 44,-2 4 1,1 2 0,0 4 0,2 1 0,0 5 0,1 2-490,1 2 0,1 3 445,2 2 0,2 1 0,2 4 0,2 1-45,2 2 0,3 1 45,2 2 0,1 0-45,2 1 0,2 0 0,2-1 0,1-1-45,1 0 0,2-1 90,1-1 0,2-2-45,1-1 0,1-1 0,2-2 0,2 0 43,0-5 1,2 2-44,5 12 0,5 2 0,8-3 0,4-1-45,1 1 1,6-3 44,9-5 0,7-7 0,-4-11 0,6-5-30,5-2 0,7-2 0,-2-2 30,-11-5 0,-2-1 0,4-1-447,14 3 1,4 0 0,-3-3 446,4-3 0,-2-4 0,-1-2 0,0-2 0,-4-2 0,0-4 0,-5-1 0,0-4 0,-5-2 0,-1-2 0,-4-2 0,-1-2 0,-3-3 0,-1-2 0,-2-1 0,-1-2 138,0-1 0,-1-3-138,-1 0 0,-1-1 0,1-1 0,-1-1 0,-2-1 0,-1-1 0,0 1 0,-1-2-773,8-13 0,-1-1 728,-11 11 0,0-1-75,-1-4 0,0-3 0,-3 2-105,-6 2 0,-3 1-30,3-14 0,-5 0-285,-8 14 0,-4 2 105,-4 0 0,-4 0 435,-2 1 0,-4 1 0,-5 2 0,-3 2 0,-2 1 0,0 0 0</inkml:trace>
  <inkml:trace contextRef="#ctx0" brushRef="#br0" timeOffset="10578">24076 16150 21295,'-20'-13'3148,"1"0"-2698,1 0 179,4-1 1,5 1 0,0 0 269,8-6-719,-2 2 270,3-19-270,0 6-135,3-3 0,1-2-45,5-16 0,4 0 0,1-3-390,-3 16 1,1 0 389,3-15 0,1-2 0,-2 10 0,-2 1 0,2-4 0,-1-1 0,1-3 0,0-2-667,1-3 1,-1-1 666,0-2 0,0-5 0,-1 5 0,0-6 0,-1 4 0,-2 13 0,-1 2 0,1-2-898,1-13 1,0-3-1,0 4 898,0-3 0,0 3 0,-1 0 0,0 1-900,0 0 0,1 0 900,0 2 0,0-1-9,0 3 1,0-2 8,0 6 0,1-4 0,1 0 0,0-2 0,0 0 0,0 0-40,1 0 1,-1 0-1,0 0 40,0 3 0,-1 0 0,-1 4 0,2-6 0,-2 2 0,-1-1 0,0 0 0,1-1 0,-1 0 0,-1-1 0,0-1 0,0 2 0,0-3 0,-1 4 0,0-3 0,0 3 0,1-8 0,0 0 0,-2 10 0,1-3 0,-2 4 0,1-1 0,-1 4 0,-1 1 0,-1 1 0,0 3 0,-1 2 0,0 3 0,0 1 0,-2 2 0,0 0 734,0 3 0,0 0-734,-1-30 0,2 22 0,1 0 0,0-19 0,1 22 0,0 2 0,2-11 0,-2 0 0,4 4 0,-3-1 2461,2 4-2461,-1-4 0,3 1 650,1-2-650,0 3 0,2 2 1643,-2 3-1643,8-6 0,-3 1 0,2 7 519,-2 5-519,-6 15 0,1-2 0,-2 5 0,2-4 0,-5 8 0,-15 9 0,-4 11 0,-19 15 0,-2 6 0,-8 7 0,-3 1 0,-5 4 0,15-14 0,0-1 0,-1 2-1131,-4 2 0,-2 1 1,2-2 1130,-8 5 0,6-5 0,-6 2-116,25-23 116,8 0 0,4-9 0,11-5 0,9-12 0,12-10 0,5-3 0,-4 3 0,1-1 830,12-12 0,1-1-830,-6 7 0,-1 1 0,3 0 0,-1 0-269,1-1 0,1 1 269,-1 1 0,1 1 0,0 1 0,-1 0 0,0 2 0,-1 1 0,-1 2 0,-1 1 0,21-17 0,-6 6 0,-2 6 0,-16 8 0,0 4 0,-17 10 0,-2-1 1569,-2 4-1569,0-2 817,-2 11-817,5 17 0,-2 4 0,7 17 0,0-2 0,4 5 0,3 6-255,5 2 255,1 0 0,-4-17 0,1 0 0,-7-9 0,2-1 0,9 16 0,-1-3 0,3 1 0,4 7 0,-17-35 0,-3 3 0,-15-19 0,-6 0 0,-11-7 255,-7-2-255,-5 0 0,-7 0 0,-7 0 0,9 4 0,-1 1 0,-26-5-997,21 6 0,-1 0 997,10 0 0,1 1 0,-2 1 0,1 1-496,0 0 0,1 0 496,-31 1-185,6 0 185,5 0 0,6-2 0,5-1 0,-2-5 0,15 5 1709,0-1-1709,22 4 1201,6 0-1201,9 0 261,-1 0-891,6 0-1169,1 0-540,16 9 810,-1-7-809,6 7 2338,-8-9 0,-1 7 0,-2 1 0</inkml:trace>
  <inkml:trace contextRef="#ctx0" brushRef="#br0" timeOffset="17575">26724 10478 19586,'0'-8'2878,"0"1"-2608,2 2-90,-2 0 90,2 2 0,0 1-90,-2 2-1,4 0-89,-2 0 180,0 0 900,0 0-991,-2 6 1,0 17-90,0 2-90,0 14 0,2-3 90,0 2-90,4 3 0,-2-3 0,2 0 90,-3-4-90,-2 1 90,-1-4 0,0 1 0,-5-1 0,-2-1 0,-5-1-90,-6 10 90,7-13 0,-6 14-90,12-20 90,-8 13-90,11-15 90,-10 8-90,10-10 90,-9 2 0,10-1-90,-10 4 90,4 2-90,-7 13 0,4-10 0,-4 11 0,5-17 0,3 3 0,-3 0 89,8 0-178,-10 2 89,10 3 0,-10 0 0,9 0 89,-10 13-89,10-9 0,-11 7 0,8-9 90,-8 10 90,4 4-90,-3 12 0,2-11 0,2-4 0,-2-6 0,2 4-90,-2 4 90,1 3 0,-1 0-90,0 2 0,0-2 90,-2 2-90,1-4 90,1-4-90,2-4 90,0-3-90,4-5 90,-4-1-90,4-1 90,-1 2 0,-4 0-90,4 5 0,-4 2 0,-1 1 0,-2 9 0,1 0 0,-1 0 0,-4 8 0,-1 0-737,3-7 737,8-18 0,-2-2 0,4 5 0,-1-8 0,-4 9 0,4-9 0,-5 4 0,2 2 737,-2 3-737,0 6 0,-8 26 0,5-10-710,3-19 1,0 1 709,-2 15 0,-4-3 0,7-15 0,0 0 0,-10 31 0,2-1 0,8-28 0,1-1 0,-1 6 0,0-6 0,-1 1 0,-3 8 0,0-7 0,0 0 0,-2 6 0,2-8 0,1-1 0,-2 4 0,2 7 0,1-19 0,10 0 0,-8-4 0,8 2 0,-6-3 0,6 0 0,-3 3 1419,1 0-1419,2 5 0,-8 2 0,4 6 0,-7 2 0,3 3 0,-1 0 0,2-1 0,-5 19 0,3-14 0,-3 14 0,5-18 0,0-1 0,3 3 0,-8 16 0,8-11 0,-11 13 0,8-20 0,-2 2 0,5-5 0,-2 0 0,6-4 0,-3-4 0,4-5 0,0-2 0,0-3 0,0 1 0,0 8 0,0-4 0,0 5 0,0-5 0,0-2 0,0 2 0,0-2 0,-3-2 0,2-4 0,-3-2 0,4-2 0,0 0 0,0-1 0,0-1 0,2-3 0,0-4 0,2-4 0,8-13-180,-1-4-540,7-16-1618,2-20-676,-11 12 1,-1 0 3013,7-23 0,-11 27 0,-1 3 0,-1 7 0</inkml:trace>
  <inkml:trace contextRef="#ctx0" brushRef="#br0" timeOffset="19343">25327 15189 13739,'-5'-15'3058,"-2"0"-2518,3 2 90,-1-2 179,-2 4 1,6-1 179,-3 4-359,4 1 269,0-5-449,0 3 0,0-6 809,0 5-539,0 4-1,0 0-89,0 3-180,0-2-1,0 2-179,2 1 90,0 2-90,3 0 180,6 9-450,6 22 0,4 4 0,3 19 0,-2-8 0,0 2 0,1 5-234,-1 1 234,-2 0 0,1-4 0,-3-4 0,0-5 0,-3-6 0,-1 0 0,-6-13 0,2-5 0,-6-8 0,2-8 234,-4 8-234,2-3 0,-2 4 0,2-4 0,0 3 0,0-8 0,0 4 0,0-5 0,-1 4 0,0-3 0,0 4 0,2-5 0,0 0 0,1 0 0,-2 0 0,2 0 0,2-5 0,4-3 0,11-18 0,12-18 0,4-4 0,-18 19 0,1 1 0,15-18 0,-1 3-1155,-1 0 1155,-1 4 0,-1 4-786,-2 2 786,-5 5 0,-2 0 0,-5 7 0,-3 1 0,-2 7 0,-4 1 0,-2 4 1055,-2-2-1055,0 5 886,-1-3-886,0 1 0,0-1 0,-1-2 0,0 2 0,-2 1 0,0 2 0,-2-3 0,0 3 0,-4-3 0,-4 1 0,-6 1 0,-7-1 0,-19 2 0,5 2 0,-16 1 0,14 0 0,-1-1 0,0-2 0,-19-7 0,12 3 0,-16-6 0,2 0 0,1 4 0,-5-4 0,15 1 0,17 3 0,6-4 0,8 7 0,-3-2 0,2 7 0,-1-4 0,0 4 0,2-2 0,-3-2 0,2 1 0,-3-1 0,1 4 0,0 1 0,1 2 0,3 0 0,2 0 0,2 0 0,0 0 0,1 0 0,1 0 0,8 0 0,0 0 0,8 0 0,-1 0 0,0 0 0,1 0 0,2 4 0,3 2 0,1 4 0,0 3 0,0 0 0,2 2 0,1 0 0,1 3 0,0 0 0,0 2 0,1 0 0,-1-2 0,-2 0 0,0-3 0,4 7 0,-4-5 0,3 3 0,-5-8 0,0 1 0,-1-3-90,-1-2-540,-4 1-179,-2-3-1350,0 4 900,-4-4-361,2-2-448,-2 1 2068,0-4 0,0 4 0,0-5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34:38.52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7809 5259 22734,'-10'-38'2429,"0"2"-1980,-1 6 1,1 6-90,6 5-90,-4 6-180,8 5 0,-4 3 0,4 5 89,0 11 1,-4 10 0,0 22 0,-4 21-533,3-25 0,0 3 443,-1 6 0,0 4-60,-1 0 0,-1 5 0,1-2 15,-2 7 0,0 1-23,1-12 1,0 4-1,-1 0 1,1-7-23,0 9 0,0-3-30,0-9 0,0 2 0,1-5 75,1-5 0,1-2-45,-1 25-335,2-16 335,4-9 0,0-12-90,0-10 0,0-9-180,-7-22 948,0-5-768,-7-17 0,-11-21 90,4 15-45,-1 7 0,-3 3 135,-9 2-90,-14-3 0,10 27 0,-3 10 0,-3 13 90,-3 10-90,2 15 363,2 8-318,22-6 0,2 3-45,5-11 0,2-1 0,0 9 0,5 1 0,16 23 0,7-24 0,19 3 0,28-30 0,-9-10-683,-15-5 0,-1-2 683,17-8 0,-4-1 0,-6 0 90,2-2-180,-12 2 90,-5 4 0,-15 3 0,-11 6-90,-2-3 1276,-2 3-1456,0-5-179,0 5-990,2-3-990,0 3 2429,8-11 0,-3-1 0,5-10 0</inkml:trace>
  <inkml:trace contextRef="#ctx0" brushRef="#br0" timeOffset="509">7971 6143 22284,'-12'-10'2519,"2"2"-2339,3 3-90,0 1-90,6 3 90,-2-1-90,3 2 0,5 7 0,5 1 0,11 7 0,22-2-90,-7-5 180,30-3-180,-30-10 180,11-5-90,-21-6 0,-1-6 0,-7-4 90,-4-4-90,-8-4 90,-2-1-90,-13-1 89,-4 3 1,-11 0-90,-3 7 90,-3 4-90,-1 9 90,-3 5 0,1 15-3392,-14 29 3302,15 4 0,12-9 0,3 3 45,5 4 0,6 2-45,10 9 0,5 0 0,-4-8 0,6-1 0,19 10 0,7-8-2183,13-10 2093,-14-13 0,1-2-270,18-6-846,2-5 487,0-6-361,0-4-539,-1-6-630,0-6 2249,-2-9 0,-3-3 0,0-5 0</inkml:trace>
  <inkml:trace contextRef="#ctx0" brushRef="#br0" timeOffset="980">9181 5945 20575,'-8'-15'2789,"0"0"-2699,4 2 0,0 2-90,4 0 0,0 4 0,0-5-90,0 7 90,0-5 90,0 2 0,0-4 89,0-1 181,-11-11-90,3 4 0,-11-7 0,1 6-90,-5 6 359,-23 0-89,-19 23-315,31-2 0,0 5-807,-5 8 1,3 5 761,6 1 0,3 3-45,0 4 0,1 2-369,1 3 0,3 0 324,3 1 0,3 1 45,2-1 0,6 3-45,13 19 0,7-1 0,-2-24 0,7-1-498,10 1 0,8 0 0,1-9 498,-1-12 0,4-8-464,6-1 1,5-1-1,-5-4 464,-4-3 0,-2-2-369,13-4 1,-3-2 278,12-10 0,-6-7-180,-6 2-270,4-8 665,-14 7-754,-4 4-91,-20 8-269,-12 13 1900,-3-1-911,-3 3 0,-5 0 0,-5 0 0</inkml:trace>
  <inkml:trace contextRef="#ctx0" brushRef="#br0" timeOffset="2291">12491 5579 21745,'-25'-10'2878,"3"0"-2428,6 2 89,4 1-89,5 1 0,4-1 449,30-10-539,8 3-180,4 1 0,11 0 0,-2 1-620,-5 2 1,0 2-1,4 0 462,3-2 1,5 1 0,2-1-1,-1 1-22,-3 2 0,-1 0 0,2 0 0,5 1 0,-6 0 0,4 1 0,4-1 0,1 1 0,1 0 0,-2 0 0,-2 0-483,1 0 1,-3 1-1,0 0 1,0 0-1,2 0 1,3-1 482,-3 1 0,1 0 0,2-1 0,1 1 0,1-1 0,0 0 0,1 1 0,-1-1-216,-3 0 1,1 1 0,1-1 0,1 0 0,-1 0 0,0 0 0,-2 0-1,0 0 1,-2 0 215,4 0 0,-2 0 0,-2 1 0,0-1 0,0-1 0,4 1 0,4-2-118,-8 1 0,4 0 1,3-1-1,2-1 0,1 1 1,1-1-1,-1 0 0,-2 1 1,-2-1-1,-3 1 0,-4 0 118,15-1 0,-6 0 0,-4 0 0,0 0 0,0 0 0,5-1-71,-9 1 0,3 0 0,1-1 1,1 0-1,0 0 0,-3 0 1,-1 1-1,-5 0 71,9-2 0,-4 2 0,-2-1 0,-2 1 0,1-1 80,-4 1 1,0 1-1,-1-1 1,0 1 0,2-1-81,6-1 0,2-1 0,0 0 0,-2 1 0,-4 1 0,11-2 0,-5 0 0,1 1 0,-10 0 0,2 1 0,-2-1 0,-8 1 0,2-1 0,-7 0 0,23-6 1204,-12-2-1204,-24 1 1811,-6-2-1811,-18 5 2707,-3 3-3696,0 5 1860,0 3-2310,0 2-64,0 4-2995,0 2 4498,0 6 0,0 1 0,0 3 0</inkml:trace>
  <inkml:trace contextRef="#ctx0" brushRef="#br0" timeOffset="3368">12873 5051 15164,'0'-16'4498,"0"3"-2452,0 1-1506,0 4 481,0 3-661,0 3 300,0 2-480,-6 0 873,5 0-963,-19 9-90,4 7 0,-11 6 0,-4 4 0,-16 19-305,15-16 1,-4 4-1,2-3 305,-1-1 0,1-1 0,-11 12 0,0-2 0,14-12 0,1-1 0,-9 10 0,2-1-15,11-10 0,1 1 60,-9 8 0,3-2-45,9-3 90,4 8 179,33-13-179,4 3-90,19-1 0,-4-2 90,7 0 0,6 5-2380,2-2 2380,5 4 0,1-2-201,2 0 201,0 0-1,-4-5-89,-2-1 0,-8-3 0,-7-4 90,-6-7 0,-7 1 0,-5-8 90,-8 3 3371,-4-4-3281,-4 0 245,-2 0-335,0-20-180,-5-5 0,-2-28-45,-2 3 0,-1-4 45,2 9 0,2-1-710,-1 2 0,1-3 1,1 2 619,1-8 0,2 2 0,-2-1 0,0 2-45,2 1 0,0 1-691,0 5 1,-1 2 555,1 3 0,1 2-427,1-25-23,0 11-180,0 9-269,0 8 1169,12 3 0,2 16 0,13 0 0</inkml:trace>
  <inkml:trace contextRef="#ctx0" brushRef="#br0" timeOffset="4429">19260 3826 22014,'16'-54'2969,"-7"19"-2789,-1-6 0,-8 26-180,1 2 89,0 8-89,1 7 90,-2 15 0,0 21-90,-6 25-476,3-20 0,0 6 476,-4 9 0,0 6 0,-1-1-673,2-11 1,0-2 0,0 3 672,1-3 0,-1 3 0,0 1 0,-1-2 0,-1 10 0,0-2 0,-1-2-259,2-9 1,-1-1 0,1-1 258,-2 20 0,1-4-45,2-18 0,1-9 45,5-13 576,4-12-666,6-28 2076,12-17-1986,7-6 0,4-5 120,-6 10 1,1-2-121,13-14 0,1 1 0,-12 16 0,-1 2 0,-1 3 0,-1 2 0,20-16 90,-9 12 0,-9 16 0,-7 17 0,-8 19-90,-6 17 90,-8 18-282,-3-23 1,-3 0 191,-3 5 0,-1 1-374,-2 0 0,-3 1 374,-1 0 0,-2-1 45,0-1 0,-3-2-90,0-3 0,-2-2 90,-2-4 0,-1-1-45,0-5 0,-1-2 0,-30 12 651,2-11-651,18-13 0,0-4 0,-16-5-45,14-8 0,3-4 45,2-14-90,0-17 0,23 4-90,6-2-90,9-7-90,4-2 109,8-4-604,1 16 1,1-1-91,-3 11 1,0 1 926,5-10 1,1 2 0,6-4 0,-1 3-1</inkml:trace>
  <inkml:trace contextRef="#ctx0" brushRef="#br0" timeOffset="4703">19715 4568 22464,'27'-28'2789,"-3"0"-2160,7-16-89,-5 8-360,-1-2 90,-6 20-180,-14 27-90,0 18 45,-4 16 0,-2 5-45,2-8 0,-2 1-1202,0 20 0,-1 1 1112,0-15 0,-1-2-45,1 0 0,0 0-894,-2-5 1,1-1 219,2 27-181,-3-16-449,0-14-630,4-18 2069,-4-22 0,4-25 0,0-15 0</inkml:trace>
  <inkml:trace contextRef="#ctx0" brushRef="#br0" timeOffset="4822">20044 3806 22374,'-4'-47'479,"1"1"1,0 3 0,-2 2-390,-7-22-359,2 10-361,6 28 630,0 45 0,4 24 0,0-4 0,0 1 0</inkml:trace>
  <inkml:trace contextRef="#ctx0" brushRef="#br0" timeOffset="5193">20393 4502 22734,'10'-31'1979,"-1"3"-1889,-5 3 0,-3 7 90,-1 16-90,0 23 0,0 30-90,-2-15 0,-1 4-1608,0 9 0,-1 2 1563,-2 4 0,-2 2 90,0 3 0,0 0-1194,-1-3 1,0-1 1148,-1-3 0,1-2 45,0-9 0,0-2 135,2-2 0,1-4-180,-2 0 0,5-19 90,10-40 0,7-26 30,3 13 0,4-6 0,0 0 870,7-11 0,4-4-856,-3 11 1,5-6 0,1 0 0,-2 6-75,-4 8 0,-1 3 0,2 0-30,6-6 0,3-1 0,-3 8 951,-2 8 0,-1 8-981,24 2 0,-8 26 0,-24 19 0,-4 10-270,-5 15 0,-6 5-225,1 1 0,-6 4-1822,-11-3 1,-5 4-1,-3-5 2317,-4-3 0,-4-2 0,0-3 0,-3 2 0,0-3 0,-9 3 0,0 1 0</inkml:trace>
  <inkml:trace contextRef="#ctx0" brushRef="#br0" timeOffset="6080">19524 8090 22104,'13'0'2519,"-5"0"-2339,-8 4 0,-12-3 90,-12 11 89,-15-11-179,-12 6-282,-12-7 147,28 0 0,-1 0-340,-6-2 0,-1 0 295,-4-3 0,-2-1-583,-5-2 1,-3-2 627,-6-3 0,-2-1 15,19 3 0,-2 0 0,0-1-508,-4 0 0,-1-1 0,-1 0 478,0 0 0,-1-1 0,-4 0-30,-2 1 0,-3-1 0,-2-1 0,-1 1 0,9 2 0,0 0 0,0-1 0,-1 1 0,0 0-404,0 1 1,0-1 0,0 0 0,-1 1 0,2-1 403,-1 1 0,1-1 0,-1 1 0,3 0 0,2 0-214,-1 1 0,4 1 1,1-1-1,-2 1 214,0-1 0,-1 1 0,0-1 0,0 1 0,0-1 0,0 0 0,-1 1 0,1 0-176,0 0 0,1 0 0,-2 0 1,-2 0 175,-2 0 0,-2-1 0,-3 0 0,1 0 0,-1 0 18,0 1 0,-1 0 0,0 1 0,0-1 0,0 1-18,1-1 0,0 0 0,0 0 0,0 0 0,2 1 0,4 1 0,1 1 0,0 0 0,1 1 0,0 0 59,-11-1 1,1 1-1,1 0 1,2 1-60,-3 0 0,3 2 0,-2-1 0,4 0 0,-2 1 0,0-1 0,6 2 0,4 0 0,4 1 0,-3 1 0,-5 0 0,-5 0 0,-1 0 0,4 0 86,-3 1 1,3 0 0,-1 0-87,8-1 0,-3 1 0,2-1 0,2 1 360,-2-1 1,4 1 0,4-1-361,8-1 0,2 0 233,-16 0 1,4 0-234,7 5 0,-3-4 90,26 3 2417,4-4-2507,6 0 1687,-1 0-1687,0 0 649,-3-4-649,-4-2 335,-1-4-335,-1 0 0,2 2-90,0 1 90,2 2 0,1 2 0,5 0-90,-1 3 0,6 0-6476,-3 0 6566,10 0 0,-1 7 0,4 2 0</inkml:trace>
  <inkml:trace contextRef="#ctx0" brushRef="#br0" timeOffset="6584">13514 6946 22824,'-7'-31'1709,"-2"3"-1529,8 8 180,-8 3-180,8 4-1,-8 5-89,8 3 0,-20 12-90,2 6 45,-11 6 0,-4 3 45,-17 18-1786,12-11 0,0 1 1696,7-5 0,1-1 45,0 1 0,-1 0-794,1 0 1,1-1 748,3-1 0,1 0 0,-19 15 0,11-5 0,11-8 0,17 9 0,11-8 0,12 3 0,6 1 0,16 13 704,-9-11 1,3 0-705,-7-5 0,1-1 0,1 0 0,1 2 587,7 10 0,-1 0-587,-10-11 0,0 0 0,4 7 0,-2-2 0,1 1 89,2 2 1,-10-20 90,-1 1 0,-11-16 1456,0-12-1456,-5-11-90,0-23-90,-3-20 168,0 25 0,0-2-168,1-5 0,0-1-981,0-2 0,0 0 936,0-1 0,1 0-45,-1 3 0,-1 1 0,1 1 1,-2 0-91,0 5 0,-1 0-135,-1 4 0,-1 0-734,1-4 0,-2 2-840,-5-11 1889,5 1 0,2 37 0,3 6 0</inkml:trace>
  <inkml:trace contextRef="#ctx0" brushRef="#br0" timeOffset="7336">20080 7541 20899,'11'-10'2878,"-1"-1"-1581,-6 1-757,0 2 233,-4-1-683,-7 5-90,-4 4 209,-10 15-209,-5 13 0,-3 20-29,13-18 0,0 4 29,-5 25 0,2 4-437,6-15 0,3 2 407,2 2 0,1 6 0,5-7-829,4-7 1,4-3 858,3 8 0,5-5-90,18-1-458,7-23 458,4-11 382,0-23-292,-13-10 0,-2-7 0,-7 1 0,-2-4 78,6-16 1,-4-3-79,-9 6 0,-4 0 0,-1-1 0,-3-1 0,-3-1 0,-4 1 0,-2 3 0,-4 0 715,-11-11 1,-7 1-1031,-5 10 0,-3 4 0,3 1 0,-3 6 215,2 12 1,0 10-2419,-16 27 269,21 11 2249,1 23 0,23 5 0,7 4 0</inkml:trace>
  <inkml:trace contextRef="#ctx0" brushRef="#br0" timeOffset="7915">20807 7927 23634,'0'-46'1439,"-11"-8"-1349,3 6-180,-7 6 90,8 18-90,0 17 90,6 2 0,-2 2 0,3-2 90,0 2 90,0 1-1,-6 2-89,1 0 90,-12 0-90,-4 16-90,-2 4 90,-5 20-90,14-7 0,2 2 0,-2 24-942,5-19 1,3 0 941,12 15-1186,6-4 1096,12-7 1,11-9-1,10-9 0,6-13 0,5-11 90,-13-15 0,1-7-105,-11 3 1,-1-5 134,5-12 0,1-7 0,-5 0 360,-4-4 1,-3-6-279,-5 5 1,1-8-1,-1-1 1,-3 4-57,-4 3 1,-3 3 0,1-2 63,2-17 0,1-3 0,-2 4 60,-2-3 0,-2 4-90,0 1 0,-1 3 0,-2 6 0,0 2 0,-2 7 0,0 2-90,0-25 90,-2 7-90,-2 32 89,0 11 137,-6 41-226,-1 19 0,-2 8 0,0-4 0,-1 4-215,0-3 1,1 5 0,0-1 214,0-9 0,1-1 0,0 3-30,-2 16 0,0 4 1,1-3-1,2-15 0,1-3 0,0 2-30,0 10 0,-1 2 0,3-5-120,1-3 0,2-5 0,1-5 0,0-1 32,0 26-662,0-13-269,0-15-180,0-8-900,0-12 2159,-3-7 0,2-11 0,-3-6 0</inkml:trace>
  <inkml:trace contextRef="#ctx0" brushRef="#br0" timeOffset="8127">20933 7637 13913,'-29'-46'2428,"3"3"463,8 10-2441,7 7-180,6 7 0,12 6 1229,9 3-1409,19 4-90,19 4 296,-19 2 0,2 0-296,5 0 0,3 0 805,20 4 1,0 1-1256,-17-2 0,0 1-690,-3 1 1,3 0 0,-6 0 401,18 0 0,0 4 0,-32-3 0</inkml:trace>
  <inkml:trace contextRef="#ctx0" brushRef="#br0" timeOffset="9161">20162 11429 24893,'-14'-8'1349,"-10"-6"-899,2 2-1,-28-17-2339,12 12 1935,8 3 0,-1 1 45,-24-7-90,22 8 0,-2 1 0,-4-1 0,-2 1 0,-5-3 0,-1 0 0,-7-1 0,-1 0 0,-5-2 0,-6-2 0,12 4 0,-5-3 0,-1 0 0,2 1 22,9 3 1,1 0-1,0 0 1,-2-1-248,-3 0 1,-3-2 0,-1 0 0,1 1 0,3 0 224,-2 0 0,3 0 0,1 0 0,-1 1-562,-1-1 1,-1 0 0,0 0 0,0 0 561,-1-1 0,1 0 0,-1 0 0,0 0 22,0-1 1,1 1 0,-2-1-1,-3-1-283,8 3 1,-3-2 0,-2-1 0,-1 0 0,0 0 0,0 0 275,-2 0 0,-2-1 0,0 0 0,0 0 0,0 0 0,0 0-87,1 0 0,1 0 0,-1 0 0,0 0 1,0 0-1,-2-1 84,2 2 1,-3-1 0,0 1 0,-1-1 0,3 1 0,2 0 0,5 3-13,-9-4 0,6 2 0,1 1 0,-3-1 18,2 1 0,-3-1 0,-1 0 0,3 1 0,3 2-18,-8-3 0,4 2 0,-3 1 22,3 1 1,-4 1-1,1 0 1,3 1-23,-1-1 0,3 2 0,-5-1-7,10 4 0,-5-1 0,-1 0 0,2 1 0,5 1-23,-1 0 0,5 1 0,-2 0 60,-11-1 0,-2 0 0,5 2-30,-2 1 0,4 2 0,2 0 0,0 0 0,4 0 0,1 1 0,2 0 0,1 0 400,2-3 0,2 0-445,2 0 0,1 0 90,2-1 0,1 0-135,-26-5 180,6 2 1096,11 1-1186,7 2 1905,9 2-1905,7 1 1573,7 2-1663,8 0 1180,-1 0-1180,6-3 909,-3 0-819,4-2 0,0 3 0,0-1 0,0 1-3058,0 1 1979,-3-1-271,2 2-629,-3 0 1979,4 5 0,6 0 0,0 6 0</inkml:trace>
  <inkml:trace contextRef="#ctx0" brushRef="#br0" timeOffset="9604">14135 9401 13193,'0'-31'3508,"-10"-4"-527,-11 13-2711,-9 5-90,-11 17 0,0 8-45,3 8 0,0 4 413,6-5 0,1 1-503,-13 9 0,1 0-45,10-3 0,1-1 0,1 0 0,1-1 0,1 1 0,1-1 0,-21 18 451,24-15 0,2 3-451,-6 29 90,12-2-90,24 0-90,19-14 90,12 4 1472,-12-21 1,1-1-1473,4 2 0,1 0-282,4 0 0,0 0 282,1-1 0,1-1-223,0 0 1,-1-1 177,0-1 0,0 0 45,-3-3 0,-1-1-255,26 12 345,-10-6 0,-13-11 182,-8-3-182,-9-14 537,-7-8-447,-6-49-135,-5 31 0,-1-2-1195,-2-19 1,-1-4 1149,-1 5 0,-1 0-45,-2-4 0,0-2-290,2 6 0,0-3 0,1 3 155,-3-5 0,1 2-60,4 10 0,0 0 1,0 4-661,-2-21-751,4 12-148,0 18-8032,0 13 9385,4 10 1,6 21 0,5 6 0</inkml:trace>
  <inkml:trace contextRef="#ctx0" brushRef="#br0" timeOffset="10908">20543 10798 20575,'8'-15'4048,"-1"2"-3688,-1 3-180,-4 5 89,2 3 1,0 2 0,2 9-90,4 6-90,2 18 0,2 15-90,-2 3 0,-2 5-1696,-3-10 0,0 2 1726,-1-4 0,0 2 0,-1-2-30,-2 6 0,-1-2-1134,0 0 0,-1-1 1134,-2-3 0,-1-1-324,-1-3 1,-1-2 323,0-4 0,-2-2 90,-4 24-90,-2-12 0,2-9 0,-3-12 0,-1-4 1904,2-10-1904,0-2 2846,5-7-2936,4-3 1737,3-4-1647,0-10 0,7-12 0,5-7 0,6 7 0,1 0 0,14-12 0,-11 14 0,1 3 0,11-1 0,17 4 0,-10 11 0,10 3 90,-19 7-180,9 13 180,-13-2-90,6 11 0,-15-7-90,6 7 90,-7-5-180,7-2-90,-6-4 90,3-10-90,2 4 1,3-7 89,1-6 180,-1-5-90,-1-5 180,-5-9 0,-1-4 179,-8-30 1,-3 13-135,-12 8 0,-3 2 45,-7 1-90,-11-1 0,4 27 90,-13 18-90,10 12-90,-10 14 0,16 8 0,3 4 0,8 2-45,6-13 0,3 0-135,6 15-90,10 12-90,1-26-89,4-7-1260,12-3 359,-9-13-898,4-8 2248,-15-14 0,-4-8 0,-2-5 0</inkml:trace>
  <inkml:trace contextRef="#ctx0" brushRef="#br0" timeOffset="11319">21737 11185 20305,'8'0'3778,"9"0"-3328,1 6 0,12 3-1,2 11-179,7 3 0,9 10-506,-21-14 1,0 2 280,4 3 0,0 1 0,2 2 0,0 2-45,1 0 0,1 0 45,-1 1 0,-1-1-45,-1 0 0,-1 0-135,7 6 0,-3 0-45,-10-11 0,-2 0-550,5 5 0,-3-3-260,-9-9-359,-3-3-2519,-19-17 3868,-4-9 0,-7-6 0,-3-10 0</inkml:trace>
  <inkml:trace contextRef="#ctx0" brushRef="#br0" timeOffset="11464">22346 11357 20176,'-8'-42'1709,"-1"0"0,-3-15-1218,2 20 1,-1 5-222,-2 11-90,-10 15-180,-6 31 0,-3 14 0,-3 7-45,4-6 0,0 2-1350,2-3 0,-1 3 1,0-1 899,-4 8 0,-1 0 495,4-4 0,-3 1 0,3-1 0,-3 8 0,0 0 0,5-9 0,0 0 0,0 0 0</inkml:trace>
  <inkml:trace contextRef="#ctx0" brushRef="#br0" timeOffset="12643">20499 14178 20215,'-6'-23'3059,"-1"-2"-2789,-6-1-180,-2-2 89,-5 5 91,-1 3 90,-5 2 0,0 3-90,-5 2 179,-17-2-269,7 7-180,-16-2 90,13 3-90,4 0 0,-3-1 0,-13-5 0,-2-1-704,-4-2 0,-2-1 704,16 4 0,-2-1 0,2-1-648,-14-6 1,0-1 677,16 7 0,0 0 0,-2-1-440,-2-1 1,-1-1 0,0 0 409,-4-1 0,-1-1 0,0 1-617,-2-2 0,-1 0 1,-1-1 638,14 5 1,-1-1-1,-1 0 1,1 0-23,-1-1 0,-1-1 0,1 0 0,-1 0-26,-1 0 0,0 0 0,0-1 0,-1 0 48,1-1 1,-1-1-1,0 0 1,0 0-203,0 1 1,-1-1-1,0 0 1,0-1 201,1 1 1,-1-1-1,0-1 1,-4-1 21,8 3 1,-4-2 0,-1 0 0,-1-1 0,2 1 0,2 2-74,-10-6 1,2 2-1,0-1 1,-5-2 40,11 6 1,-5-3 0,-3-1 0,0 0 0,0 0 0,4 2 0,3 2 55,-8-4 1,6 4 0,0 0 0,-3-2-51,1 2 0,-2-2 0,-1 1 0,1 1 0,5 1 4,3 4 1,3 1-1,1 1 1,0 0 7,-15-4 0,0 1 0,1 0 0,2 2 0,0 0 0,0 1 0,3 2 0,1 1 0,0 0-216,3 1 1,0 0 0,1 1 185,3 1 0,1 1 0,0 0-45,-18-3 0,0 1 408,5 1 0,1-1-363,2 1 0,2 0 0,3-1 0,0 1 0,2-2 0,1 0 0,2 2 0,1-1 45,2 1 0,0 0-90,2 1 0,1 1 90,3-1 0,1 1-45,1 1 0,1 0 0,2-1 0,1 0 0,-31-8 0,4 1-90,4-1 180,5-1 450,18 6 1,-1-1-586,-10-6 1,-1 0 44,8 5 0,0 0 785,-7-4 0,2 2-785,-6-1 0,-2-1 0,0-3 0,0 1 0,2 0 0,1-1 0,1 3 0,4 1 0,-6-3 0,18 6 2878,-2-1-2878,22 10 1317,0 3-1317,8 0 0,-2-1 0,3-2 235,0 2-235,0 1 90,-7 2-90,-2 0 0,-6 0 0,7 0-90,-2 0 90,10 0 0,-8-3 0,7 1 0,-2-4-90,3 1 90,0 3-7735,0-1 7735,2 3 0,4 5 0,2 0 0</inkml:trace>
  <inkml:trace contextRef="#ctx0" brushRef="#br0" timeOffset="13244">13530 11251 19046,'-15'-20'3148,"3"8"-3058,-1-7 90,8 11 90,2-2 0,3 5 539,-4 0 541,3-2-991,-8 6-179,4-6-90,-8 6 90,-14-1 90,-24 13-203,11 6 1,-9 6-1,-3 3 1,7-3-68,-9 4 0,2 1 30,-7 5 0,-4 3 0,14-4-30,10 9 0,28-17 0,8 8 0,13-4 0,12 5 0,13 0-90,12 3-148,-20-18 0,2-1 238,1 1 0,2 0-45,14 5 0,2-1 45,-13-5 0,0-1 0,11 4 0,-2-1 0,11 4 0,-5-3-90,-7-2 90,-4-5 0,-1-1 90,-14-6 0,-1-1-90,-17-5 90,-2 0 386,-13-14-386,1-5-90,-8-21 0,4-11-90,5-15-167,4 27 0,1-4 197,1 0 0,1-3 0,1 1-966,1-8 0,0 0 846,-1-14 0,2 2-135,1 25 0,0 4-494,4-25-270,-3 15-720,2 13-630,-2 13 2429,3 10 0,2 16 0,0 8 0</inkml:trace>
  <inkml:trace contextRef="#ctx0" brushRef="#br0" timeOffset="14077">21018 13843 18506,'24'-5'6117,"-13"-3"-5667,3-5-1,-14-4 451,0-8-630,0 5 0,0-4 179,-5 2-359,0 7 0,-9-2 0,0 12 0,-8 7-90,-7 11 90,-5 8-90,-5 11 90,0 9-90,1 10-332,6 8 332,18-28 0,2 1 0,5 1 0,2 0-90,-3 33 1,12-2-91,4-3-270,10-5-180,9-7-179,9-9-361,11-7-269,6-10-3477,-11-14 1,0-5 4362,20-4 1,-23-4 0,-2-2 0,7-13-1</inkml:trace>
  <inkml:trace contextRef="#ctx0" brushRef="#br0" timeOffset="14740">21303 14188 20575,'0'-20'4048,"0"2"-3688,0 0-90,0 5-91,0 3-89,0 5 90,0 3-90,0 2 0,0 9-90,0 4 0,3 13 0,5 15-90,3-4 0,3 7-90,-2-13-89,2-6 89,1-5 90,3-9 0,8-13 180,-1-25 90,0-2 0,-5-13-1,-8 9-89,-5 9-90,0 7 0,-3 10 0,4 11 0,2 7-90,13 22 90,-4-3-90,8 12-89,-8-17 89,-1-5-90,-2-9 0,2-4 0,1-12 90,3-7 0,2-11 90,5-13 90,1-7-1466,3-10 1421,-16 24 0,0-1-1,0-3 1,-1 0 45,0-1 0,0-1 45,0-1 0,-1-1 45,-1 0 0,0 0 45,0 0 0,1 0-61,-2 1 1,0 0 60,0 4 0,-1 1 135,6-27 0,-4 9 269,-6-1-449,-4 20-90,-2 1-90,-2 21 1447,0 8-1447,-5 8 140,0 7-140,-5 6 0,0 24 0,5 0-163,0-11 1,1 1 162,3 31 0,-1-29 0,0 0-293,2 4 0,0 0 293,0 2 0,0 0 0,2 2 0,0-1-45,1 0 0,2-1 0,1-1 0,2-2-45,2-5 0,1-2 0,11 26-821,13-5 552,-9-20-181,5-8-270,-15-23-269,-4-14 90,-5-7 23,-4-5-833,-3 0 1799,0-9 0,0 10 0,0-8 0</inkml:trace>
  <inkml:trace contextRef="#ctx0" brushRef="#br0" timeOffset="15670">22030 13553 20395,'0'-15'2879,"-4"2"-2609,3 2-1,-3 4 91,4 2 0,0 2 0,0 1-90,2 2-90,2 0-1,1 0-89,3 0 0,-2 0 0,2 0 180,2 0-180,-3 0 0,0 0 0,-4 0 2159,-2 0-2249,1 0 0,4 0 0,10 9 0,10 5 0,17 11 0,1 0 0,5 3-947,-9-5 0,2 2 947,-3-1 0,3 2 0,-3 0 0,7 7 0,-2 1-1383,0 2 1,-1 2 1382,-1 0 0,-3 0 0,-3-1 0,-2 0-99,-4-2 1,-3-1 98,-6-3 0,-2-1 0,9 21 0,-11-8 0,-16-1 0,-10-17 1222,-14-3-1222,-4-13 0,1-8 0,1 4 3272,5-5-3452,4 0 2,7 0-272,6 0 1,10 0-91,6 0-270,5 0-89,3-3-180,-1-4-2340,9-13 3419,-6-2 0,4-5 0,-9 4 0</inkml:trace>
  <inkml:trace contextRef="#ctx0" brushRef="#br0" timeOffset="16123">23175 13446 11574,'-7'-28'3508,"-2"2"-707,8 1-2531,-3 2 180,4 5 1588,0-1-1318,0 3 679,0-2-1039,0 5 3392,2 1-3572,0 4 89,3 1-89,-3 4-90,0 1 90,-2 2 90,1 9 0,3 9-180,1 20 0,1 15-90,-2 2 0,0 4-1649,-2-10 0,0 2 1649,1-6 0,0 4 0,-1-3 0,-1 8 0,0-3-746,1 0 0,0-1 656,-1-3 0,0 1-473,1 8 0,0-1 203,0-18 1,-1-1-91,0 6 0,-1-4-449,0-3-91,0-9-899,0-9 3078,0-9-3168,0-3 2472,0-16 1,-5-8 0,-2-12 0</inkml:trace>
  <inkml:trace contextRef="#ctx0" brushRef="#br0" timeOffset="16529">23077 13827 20935,'-20'-41'2968,"1"3"-2698,9 10-90,2 5-90,14 10 0,8 6-90,14 5-90,17 9-90,16 1 135,-24-1 0,1 1-200,4 0 1,2 0 154,2-4 0,1 0 45,-1 0 0,0-1 90,13-4 0,-1-3 135,-18 1 0,-1-2 0,5-1 0,-3-3 359,-3-7 91,-13-1-90,-13 2-91,-12 2-89,-12 5-90,-13 8-90,-8 12 0,-7 11-180,-3 13 90,0 7-1179,4 8 1089,9 3-90,7 2-257,13-5 257,6-1-90,12-8 0,7-7 0,9-7 90,7-15 0,3-6 90,16-32 90,-14-2-90,-11-7 0,-4-6 0,-10 4 0,-4-1 587,2 1 0,-3-2-1307,-9-2 1,-3 4-149,-2-1 868,-19-7 0,13 30 0,-7 3 0</inkml:trace>
  <inkml:trace contextRef="#ctx0" brushRef="#br0" timeOffset="17086">24141 13782 23813,'13'-21'2339,"-5"-1"-2159,-4 8 360,-4 2-450,-6 39-90,-1 7 45,-2 12 0,-1 5-45,3-2 0,0 1 0,-2 7 0,0-3 0,6-13 0,0-5 89,-4 12-89,6-34-89,-3-5 89,17-36 0,17-25 0,-13 20 0,2-2-224,5-6 1,1 1 223,-5 8 0,-1 1 0,0 0 0,1 1 0,14-22 90,2-3 0,-16 23 450,1 11-271,-16 42-269,-5 12 90,-7 16-90,-3-9 0,-1-8 0,5-5 447,3-8-447,3-9-90,0-4 0,0-7 90,5-3-90,7-6 90,34-23 90,-4 3-847,-10 8 0,1 0 1027,10-4 0,-2 4-270,-4 6 0,-10 7 0,-2 13 0,-13 8 0,-2 26 0,-5-7 0,-2 12 0,-3-16-720,0 0 885,0-5-2144,0-3-809,-3-2 2788,-6-3 0,-5 0 0,-5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35:13.149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5303 2957 24083,'-12'-28'2699,"2"-2"-2340,-2 13-89,7 3 180,-4 20-90,5 19-90,-5 31-225,4-15 0,1 5-932,-2 10 0,1 3 887,1-15 0,-1 1 0,0 1 0,1-1 0,-1 2 0,2 1-251,-2 17 0,1 3 0,0-4 131,2-18 0,0-2 0,0 3-510,0 18 1,1 4-1,0-9-90,1-14 1,0-5-91,1 7 1,0-4-1440,1-3 2249,4-20 0,-1-17 0,1-12 0</inkml:trace>
  <inkml:trace contextRef="#ctx0" brushRef="#br0" timeOffset="380">5222 3175 21835,'-14'-48'2518,"3"2"-2248,3 5 0,5 1-90,6 2 90,7-3-91,10 1 91,11 1-90,-3 19 0,3 2-90,17-1 0,14 12 0,-32 23 0,-3 8-90,12 24-2081,-15-10 0,-3 2 2081,-9-5 0,-4 3 314,-1 16 1,-4 3-270,-6-1 0,-3 0-45,1-1 0,-6-2 0,-11-2 0,-4-6 90,-13-8-180,-14-4 180,14-26-90,5-7 0,3 0-90,9-2 0,4-1-450,4-7 3368,7 4-3457,2-4-2624,19 8 824,0-1 2429,16 3 0,0 0 0,3 0 0</inkml:trace>
  <inkml:trace contextRef="#ctx0" brushRef="#br0" timeOffset="811">5977 3582 23004,'0'-13'1889,"0"3"-1529,0 2-1,0 3 1,0 2-270,0 1 90,-3 2 0,2 0 0,-6 0 180,2 5-91,-5 5 1,-4 10-90,-4 11 0,-7 9-90,-1 11-90,-1 6-737,5 4 737,4 0 0,9-3 0,9-4 90,12-6-180,13-10 90,9-9-90,9-14 0,6-15 90,2-15 0,2-14 0,-18-2 0,-1-5-132,-10 8 0,-2-2 132,5-11 0,-4-2-1470,-9-17 1470,-10 1 90,-16 5 506,-9 6-596,0 23 0,-5 3-360,-27-13-3011,2 7 2472,11 16-2001,22 10 2900,9 15 0,4-2 0,5 11 0</inkml:trace>
  <inkml:trace contextRef="#ctx0" brushRef="#br0" timeOffset="1300">6846 3348 24353,'0'-20'2069,"-7"-1"-1619,-2 1-91,-9 2-269,-2 5 0,-3 6 0,1 4-90,-4 10 0,1 4 0,-3 12 0,-2 7 0,1 8 90,0 8-90,5 3 0,14-15 0,1 1 0,-1 15 0,10 11 0,10-23 0,12-7-90,27 4 90,-18-21 0,1-2 0,1 2 0,0-2 0,28 5 0,-10 5 0,-17-8 0,3 11 0,-17 11 0,-11-5 0,-2 19 0,-16-12 90,-4 5-90,-11-2 0,-3 2 0,-16 7 0,11-16-180,-20-1-90,27-22-359,-4-7-271,15-4-1438,7-7 629,4-6-630,10-14 2339,8-9 0,9-12 0,5-4 0</inkml:trace>
  <inkml:trace contextRef="#ctx0" brushRef="#br0" timeOffset="1558">7110 3521 21205,'15'-33'3508,"-3"4"-2968,-4 7-91,-2 4 1,-4 8-270,0 2 90,-2 6 0,0 15-90,2 7-1,0 20 1,4 8-90,-3 16-382,-1-30 0,-1 1 292,0 4 0,-2 1 0,1-2 0,0 0 0,0 2 0,0-1-135,0-3 0,0 0-315,2 30-359,0-13-271,1-10-449,-2-12-719,-1-16 2248,0-15 0,0-18 0,0-10 0</inkml:trace>
  <inkml:trace contextRef="#ctx0" brushRef="#br0" timeOffset="1736">7240 2881 23364,'-2'-34'944,"-1"0"1,-2-20-1035,-1 9-180,2 25-90,4 13-270,0 7-269,0 7-630,0 2-810,0 6 2339,0-2 0,2-1 0,0-1 0</inkml:trace>
  <inkml:trace contextRef="#ctx0" brushRef="#br0" timeOffset="2017">7606 2672 23903,'-4'-13'2339,"3"1"-2069,-6 6-180,6 2 0,-2 13 0,3 16 0,0 23-90,1-12 0,1 2-1527,0 8 1,1 2 1526,1 6 0,2 2 0,-1 1 0,0 3-301,0-4 0,-1 4 0,1-4 256,1 6 0,-1 1-75,-1-1 0,0 4 0,0-4-825,0 6 1,0-4 396,-1-11 0,0-4-1476,0-5 0,0-10 2024,-1-21 0,2-15 0,-2-10 0</inkml:trace>
  <inkml:trace contextRef="#ctx0" brushRef="#br0" timeOffset="2358">7464 3531 23993,'-21'-5'1260,"8"0"-1170,6-2-90,16-1 0,13-5-270,19 0 0,20-4 45,-7 0 0,2 0-118,-12 3 1,1-1 462,1-2 0,4-3 0,-6 2 105,-7 2 0,-3 0 89,6-5 1,-5 1 392,-3-3 282,-10-2-629,-11 11-270,-4 2-90,-7 10 0,2 6 608,0 11-518,3 13-90,-1 20-383,0 18 383,-3-27 0,0 2-412,0 4 1,0 1 411,0 0 0,-1 3-45,2 16 0,-1 0-135,0-19 0,0-1-180,0 10 0,0-3-2294,-1-13 1,0-7 2653,0-2 0,0-6 0,0-40 0</inkml:trace>
  <inkml:trace contextRef="#ctx0" brushRef="#br0" timeOffset="2499">8138 3155 23634,'-19'-51'1529,"3"5"-1529,2 8-90,4 10-450,3 5-359,4 8-541,3 7 1440,11 19 0,-2 5 0,11 14 0</inkml:trace>
  <inkml:trace contextRef="#ctx0" brushRef="#br0" timeOffset="2847">8333 3297 20845,'8'0'4677,"-2"0"-3687,-4 0-720,-2 0-90,0 5-180,0 3 90,0 7-90,4 8 0,0 5 0,6 10 0,2 3 0,4 2 89,16 12-89,-7-21 0,10 4 0,-9-27-89,-1-4 89,3-7-90,8-18 90,-11-3 0,4-19 0,-19-3 90,-4-3-1,-8-5-89,-8 3 90,-8 2-180,-9 5 90,-7 8-179,-1 8-181,-2 7-270,6 10-269,5 4-1620,4 11 360,11-1 2159,2 8 0,9-1 0,0 3 0</inkml:trace>
  <inkml:trace contextRef="#ctx0" brushRef="#br0" timeOffset="3265">8759 3211 23634,'14'-15'2788,"-3"2"-2338,-2 3-270,-4 4-180,1 4 89,0 9-89,13 26 90,-3 7-90,-2-10 0,0 2 0,6 27 0,-1-5-478,-3-1 478,-2-7-69,-4-8-21,-2-5 90,-4-10 0,-2-3 0,-2-12-90,0-3 90,0-15-89,0-10 89,2-16 0,4-12 0,4-11 0,6 0 89,3 0-165,3 9 166,2 8 68,5 10 202,18 16-180,-9 20-91,-3 16 1,-1 7 0,7 24-90,-15-15 0,-1 5-270,-7 0 0,-1 4 1,-4-5-226,-2-6 0,-2-2-180,8 26 1,-5-5-1215,-12-23-629,0-5 2656,-5-7 1,-6-7 0,-5-7 0</inkml:trace>
  <inkml:trace contextRef="#ctx0" brushRef="#br0" timeOffset="3874">7996 2606 21115,'-11'-15'3238,"1"4"-2968,2 4-90,4 5-90,-4 2 0,8 22 0,-4 0-90,8 22-90,9 8 90,1-12-180,8 4-90,-4-28 90,0-7 90,1-18 0,-3-10 0,-4-12 180,-5-11-90,-4-3-90,-3 0 0,-5 9-90,-4 10-269,-9 21-451,-4 18-989,-9 24 1889,0 18 0,15-20 0,0 3 0,1 2 0,-1 0 0</inkml:trace>
  <inkml:trace contextRef="#ctx0" brushRef="#br0" timeOffset="4851">4820 5228 22374,'-16'0'1619,"0"5"-1349,1-4 180,1 8-90,7-8-90,2 4 89,5-5 361,0 0-180,5 0-91,8 0 181,40-5-540,7-5-643,-10 2 1,5-2 552,0-3 0,5-2 22,-4 2 1,8-2-1,2 0 1,-2 0-660,-7 2 1,-2 0 0,2 0 0,3-1 636,-7 1 0,2 0 0,2 0 0,2 0 0,1-1 0,0 1-291,0 0 1,2-1-1,1 1 1,1 0 0,-1 0-1,-1 0 1,-2 1 305,-2 0 0,-2 0 0,-1 1 0,0 0 0,3 0 0,4-1-173,-3 1 0,4-1 0,3 0 0,3-1 1,-1 1-1,0 0 0,-2 0 0,-4 1 1,-4 1 157,12-2 0,-7 2 0,-3 0 0,2 1 0,5-2-85,-11 2 1,3 0 0,3-1-1,1 0 1,0 0 0,-3 1-1,-4 0 1,-4 1 84,9-1 0,-6 1 0,-2 0 0,3-1 51,3 0 0,4-2 0,0 1 0,-3-1 0,-8 2-51,13-3 0,-6 1 0,-13 1 0,0 0 0,-6 1 0,19-4 1213,-14 1-1213,-6 4 0,-17 3 1812,-1 3-1812,-15 2 1376,-1-3-1556,-4 1 2312,-1-1-6899,0 0 4767,-7 3 0,-5 0 0,-9 0 0</inkml:trace>
  <inkml:trace contextRef="#ctx0" brushRef="#br0" timeOffset="6293">14355 4090 20935,'-31'-3'2878,"3"-1"-2608,5 3 0,5-1 0,9 2-90,8 0 0,12 0-90,19 0-90,23 0 0,-15 0 0,3 0-467,11 0 0,2 0 467,6 0 0,4 0 22,-17 0 1,4 0-1,2 0 1,-2 0-23,0 0 0,0 0 0,0 0 0,0 0 0,15 0 0,0-1 0,-2 0 0,0-2 0,-2 0 0,-8-1 0,-13 0 0,-5-1 90,6 0 0,-3-2 270,1-7-90,-18 4 269,-5-11-449,-14 9 180,-3-7-90,0 8 1113,-3-3-1023,-2 5 0,1 2-90,0 2 0,4 5 90,0-3-270,-7 15 0,0 13 0,-9 30-392,8-12 1,0 8 391,-1 0 0,-1 9 0,0 2 0,0-1-576,2-7 0,0-1 1,0 1-1,0 4 576,-1 2 0,-1 3 0,-1 2 0,1 3 0,-1 2 0,3-14 0,-1 2 0,0 3 0,1 1 0,-1-1 0,0 0 0,1-4 0,0-3 0,-1 8 0,0-6 0,1-1 0,-1 2 0,0 5 0,1-5 0,-1 5 0,0 3 0,-1 2 0,1-1 0,0-1 0,0-2 0,2-6 0,-2 9 0,0-3 0,2-3 0,-1-2 0,1-3-180,1-1 0,-1-2 0,1-3 1,1 0-301,-3 20 0,0-2 1,4-36-3299,4-69 1169,0-14 2609,0 6 0,0-2 0,0 3 0,0 0 0,0-3 0,0-1 0</inkml:trace>
  <inkml:trace contextRef="#ctx0" brushRef="#br0" timeOffset="6617">14765 5376 21475,'-19'-18'3598,"1"3"-3239,4 4 1,2 4-90,5 2 0,4 0-90,19-7-90,12 1-90,28-7 0,-22 10 0,6 1 0,14-2 0,8-2 0,-4 2-797,-4 1 0,0 0 767,2-1 0,3 0 0,-8 1-150,12 0-89,-15 1-91,-7 1-180,-9 1-269,-2 0-451,-3 0-808,-3 2 2466,-3-3 0,-5 0 1,-2-4-1</inkml:trace>
  <inkml:trace contextRef="#ctx0" brushRef="#br0" timeOffset="7363">17388 4121 21205,'3'-35'869,"0"1"1,0 0-1,-1-1-779,-3 0 0,0-1-45,-3 3 0,0 0 225,-11-31 0,-9 11-396,-6 5 485,-13 9 1,-10 9-135,22 19 0,-3 4-619,-3 0 1,-1 4 572,-4 6 1,-1 3-45,-3 3 0,0 3-45,-3 5 0,1 4-45,-3 6 0,2 2-329,-1 3 0,2 2 329,0 6 0,3 2-729,2 2 1,2 3 728,3 2 0,3 2-45,3 0 0,5 4-260,10-6 0,3 4 0,4-2 260,2 6 0,6-1 0,4-9 0,3 2 0,6-6 0,13 1 0,7-6 0,6 0 0,5-3 0,8 0 0,4-2 0,-15-10 0,1-1 0,1-1 0,3 2 0,0 0 0,1 0-165,-1-1 1,0 1 0,0 1 164,0-1 0,0 2 0,-2 0 0,-1 0 0,-2 0 0,-1 1 45,16 14 0,-4 1-45,-5-1 0,-5 7 60,-8 7 0,-4 9 0,-5-5 30,-1-3 0,-5 1-30,-3 1 0,-2 5 0,-8-7 75,-8-11 0,-8-4-133,-12 17 1,-6-1-3,6-15 0,-2-2 0,-13 10 0,-3-3 0,11-18 0,-3-3 0,-16 4 0,-4-1 0,2-4 0,-1-3 0,4-1 0,0-6 544,-2-6 1,8-13-545,15-54 0,12 27 0,5-10-131,12-3 1,8-14 0,4-9-1,4-6 1,0 0 0,0 2 0,-3 8 130,-3 7 0,0 3 0,0 2 0,-1-1 0,2-1 0,0-4-134,1-3 0,1-4 0,0-2 1,1-2-1,1 0 0,-2 2 0,0 4 1,-1 5 133,0-3 0,-1 4 0,0 3 0,-1 2 0,1 1 0,0-4 0,0 2 0,0 3 0,-1 3 126,0 1 0,0 5 0,1-3-306,2-10 0,1-2 0,-2 9-180,7-11-180,-3 2-89,-9 36-181,-4 10-269,-2 5 1334,-2 10-2414,0 5 2159,0 6 0,-5 6 0,-2 1 0</inkml:trace>
  <inkml:trace contextRef="#ctx0" brushRef="#br0" timeOffset="8442">19285 3734 19977,'4'-35'2429,"0"1"-2159,-4 2 1336,0 3-706,-13-7-207,-1 13-423,-16-4-1,-2 19 220,-9 10-219,-8 16-135,20-1 0,0 4 48,-5 5 1,-1 11-166,6 4 0,-4 11 0,1 6 0,0 1 0,3-6-810,2-4 0,3-4 1,0 1-1,-1 8 792,5-7 0,-3 5 0,-1 3 0,0 3 0,1 1 0,2 1 0,2-2 0,4-2 0,2 9 0,4 1 0,2-1 0,3-1 0,0-1 0,-1-1-424,-1 3 1,0-2 0,0-1-1,3-1 1,3 1 423,3 1 0,3 4 0,1-3 0,5-5 0,2-8-253,19 9 0,7-11 253,4-4 0,4-6 0,3-6 0,4-8 0,1-7 0,4-7 0,-6-9 0,4-5 0,-3-3 0,7-6 0,-1-6 0,-11 0 0,2-4 0,-6-3 0,-2-12 0,-7-6 0,-2-5 0,-5-3 0,-4-3 0,-5-2 0,-5 0 0,-4-2 0,-5 0 0,-6 1 0,-4 2 0,-6 1 0,-5 3 0,-4 2 0,-5 5 0,-4 4 0,-4 5 0,-4 4 0,-4 7 0,-4 7 0,-2 6 0,-3 7 0,-5 8 0,0 7 0,-3 7 0,0 7 0,-1 7 0,2 5 0,18-10 0,1 3 0,1 0-327,1 2 1,2 1 0,0 2-154,3-1 0,1 1 1,2 0-511,-10 17 1,3 0-360,5-1 0,3 0 1349,5-3 0,2-2 0,4-3 0,2-1 0,2-4 0,0 1 0</inkml:trace>
  <inkml:trace contextRef="#ctx0" brushRef="#br0" timeOffset="21476">21392 1493 20665,'2'-21'3508,"0"8"-2788,-2-9-540,0 14 269,0 3-179,-4 1 90,4 1 0,-9-2-180,4-2 0,-7-1 0,1-3-91,-2 1 1,-4 0 0,-1 0 0,-6-2 0,-3-1-90,-3 0 90,-5 0-90,2 3 0,-17-2 0,11 3 0,-12-1 0,13 5 0,-1 0 0,-23 3 0,12-1 0,17 3 0,0 0 0,-16 0 0,-2 0 0,0 5 0,0 0 0,3 6-226,1-1 136,4 2 90,1 1 0,3 2 0,1 1 0,1 1 0,1 3 0,-1 4 90,-14 15-90,13-8 0,-11 10 0,24-15 0,1-1 0,-12 15-118,10-13 0,1 1 118,-8 12-1501,9-13 0,0 0 1501,-13 17-437,7-1 0,-1 0 437,-5 12 0,12-14 0,1 1 45,7-11 0,1 0-45,1 0 0,0 1-5,-10 29 5,3-2 90,5-8-90,8-1 0,2 14 0,6-18 0,0 10 0,0-28 0,0-6 137,0-4-137,0-10 2855,0 4-2855,0-11 1451,0 3-1541,0-4-639,0-4-351,0-4-89,0-5-630,0-5-900,2-9 2699,0-4 0,2-12 0,0-1 0</inkml:trace>
  <inkml:trace contextRef="#ctx0" brushRef="#br0" timeOffset="22680">19362 1925 17607,'0'-15'5127,"0"0"-4587,0 2-91,0 0 1,0 3 0,0 2-90,0 3-180,0 3 89,0 2-179,1 9 180,2 9 0,8 42-180,-2 2-556,-1-17 1,-2 2 465,0-6 0,-2-1 0,0 2 0,-1 0 45,-1 1 0,0-1-45,-1-2 0,0 1-209,-1 9 1,0-1 208,0-14 0,0 0-84,0 13 1,0-3 173,-6 0-90,5 1 0,-8-16 945,8-18-945,-3 2 541,4-14-541,0 0 299,4 0-209,4 0-90,6 0 0,7 0 0,5 0 90,3 0-90,21 0 0,-9 0-330,14 0 330,-14 0 0,-3 4 0,-1-3 90,-6 4 0,-7-5 0,-6 0 0,-6 0 0,-4 0 179,-4 0 151,-2 0 120,-2 0-450,-3-5-90,-2-5 90,-5-12-90,0-12 0,-4-11 0,-2-11-116,6 25 0,-1-2 116,-4-17 0,-1-3 0,-1-1 0,0-1 0,1 1 0,0 0 0,-2-1 0,2 4 0,0-1 0,-4-2 0,10 24 0,6 9 0,-5 4 0,7 4 0,-7 3 0,5 0 0,-1 2 232,-2-2-232,6 2 0,-10-4 0,6 1 0,-7-1 0,4-3 0,0 6 0,4-3 0,0 7 0,4 2 90,0 1-90,0 0 0,0-1 0,0 0 0,0-1 0,0 1 0,-4-2 0,3 0 0,-2 2 0,-1 1 0,3 2 0,-2 0 0,-1 0 0,0 0 0,-1 0 0,1-3 0,1 1 0,2-4 0,-3 1 0,4 3-90,0-1 90,-3 8-270,-4 3-450,-5 9-4021,-4 6 2672,-2 10 2069,-3 5 0,-1 8 0,0 3 0</inkml:trace>
  <inkml:trace contextRef="#ctx0" brushRef="#br0" timeOffset="26172">18651 1041 18484,'-12'-20'1169,"-2"-1"228,-2 1-1037,-3 0 526,-3 1-706,-1 2-90,-1 4 0,-2 1 466,-4 6-556,-5 1 90,-7 5 0,-5 7 0,-4 6-90,-4 10 765,0 8-765,26-13 0,1 2 0,0 1 0,1 1 0,-1 3 0,1 1 45,2 2 0,0 2-1534,-2 1 0,1 2 1534,1 2 0,-1 1 45,0 2 0,-1 0-385,1 4 1,0 0 339,-1 2 0,1 1 0,0 2 0,1 0 0,1 0 0,1 1-15,4-6 0,0 2 0,2-3-30,-2 4 0,2-1 0,-4 11 0,1-3 0,0 4 0,4-8 0,0-10-433,3-3 433,-1-5 118,4 1-118,4-1 90,-4 1 2739,9-1-2919,-4-1 90,5-6-90,0-3 872,0-12-1142,0 3-73,0-10-1276,0 4-90,2-19-449,0-2 2248,2-17 0,-2-3 0,0-2 0</inkml:trace>
  <inkml:trace contextRef="#ctx0" brushRef="#br0" timeOffset="26792">17258 1976 20215,'0'-15'3149,"-3"2"-2879,2 3-181,-3 4 1,4 4 90,0 2-90,0 12-90,-5 6 90,-2 18-90,-5 9 90,0 11-90,-1 6-125,7-29 0,0 0 125,-1 31 0,4-22 0,1-1 90,7 16-90,-2-20 0,3-4 0,12 4 0,5-5 90,25-2-90,-9-15 90,16-2 90,-18-13 0,-5 0-90,-3 0 430,-3 0-520,-5 0 90,-3 0-1,-3-2 181,-6 2 0,-1-3-180,-6 3 90,-2 0-90,0-2 0,0-3 0,-4-5-90,-2-10 0,-6-8 90,-3-15-90,-3-11 0,0-9-288,7 27 1,0 0 287,0-1 0,-1 0-403,0 0 0,0 0 403,0 2 0,-1-1-45,2 4 0,0 0 45,-11-23 0,1 7-90,3 7-269,2-1-1,7 14-90,0 1-270,8 19-89,-2 4 257,3 4-3316,0 0 4081,-4 0 0,-1 9 1,-3 2-1</inkml:trace>
  <inkml:trace contextRef="#ctx0" brushRef="#br0" timeOffset="27502">16576 1325 20845,'0'-18'2069,"0"1"-1799,0 6 359,-7 4-449,0 5 0,-9 2 0,-2 6 90,-23 12-90,5 6 0,-13 15 0,-3 5-180,21-16 0,1 2-883,-3 3 0,-2 3 0,2-2 928,1 2 0,1-1 0,-1 2 0,-1 2-354,1 0 0,-1 1 354,1 2 0,1 0 0,0-2 0,1 1 0,1 1 0,1 0-45,2-1 0,1-1 45,2 1 0,2 0-45,1-2 0,1 1 45,3-1 0,2 0-90,-1-2 0,2 0 45,2 0 0,1 0 45,0-4 0,0 0-90,3 0 0,0 0 45,-7 23-181,1-1 271,7-8-90,-3-2 0,8-7 0,-3-4 0,4-7 0,0-6 2413,0-6-2413,0-7 851,0 1-1031,0-8 273,0 3-992,0-4-1,0-4-2697,0-20 3597,0-4 0,-3-22 0,-2 4 0</inkml:trace>
  <inkml:trace contextRef="#ctx0" brushRef="#br0" timeOffset="28335">15305 2245 22554,'4'-10'1439,"0"5"-1259,-2 0-90,0 5 0,-2 0 0,0 9 0,0 34-90,0 10 0,-2-10 0,1 2-928,0-3 0,1 0 928,-4 3 0,0 1 0,4-1 0,0 2-348,-2 15 0,0-1 348,1-18 0,2 0 0,2 20 0,1-2 0,3-4-197,0-22 1,2-2 196,7 2 0,5-4 90,1-8 1600,22-10-1690,-9-6 90,18-10 0,-12-2 0,0-5 815,-1-1-815,9-8-90,-15 7 90,5-2 440,-19 6-440,-3 5-1,-3 1 1,-6 2-90,-2 0 90,-4 0 270,-2 0-360,-4 0 0,3-4 0,-8-2 0,3-9 90,-8-3-90,-1-9 0,-1-7 0,-2-9 0,-1-7 0,-3-9-290,11 26 1,0 0 289,-1-2 0,-1-1 0,-5-16 0,-1 0 0,6 13 0,-1-1 0,-5-9 0,1 3 0,-8-10 0,1 10-90,0 11 90,5 5 90,2 9-90,4 1-90,0 7 90,7 3 0,1 2 0,6 6-6926,0-1 7070,0 10 1,2 2 0,1 6 0</inkml:trace>
  <inkml:trace contextRef="#ctx0" brushRef="#br0" timeOffset="32912">29473 2596 23813,'10'0'1440,"7"0"-1350,-1 0-1,8-7 1,0-4 90,5-7-90,1-4 90,1-1-90,-1-3 0,-1 3 90,-1 1 0,0 1 0,-1 1 90,-1 0-1,-3 1-89,-5 4 0,-4 5-90,-6 5 0,0 3 0,-5 2-90,0 0 0,-3 9 0,0 7 0,0 12 90,0 10-90,0 10-203,0 8 203,-5 10-211,2-31 0,1-1 211,-1 1 0,0-1 0,-1 30 0,4-11 0,0-7-90,0-11-89,0-7-271,0-5-270,0-8-165,0-7-734,0 1-469,0-3 2088,-4 4 0,-2 2 0,-4 1 0</inkml:trace>
  <inkml:trace contextRef="#ctx0" brushRef="#br0" timeOffset="33362">29570 3663 22014,'-16'5'1440,"0"-4"-991,6 3 1,3-4-90,4 0-90,3 5 0,0-4-1,0 4 631,0-5-720,5 0-90,7-5 0,13-1 0,9-4 0,9 2 0,20 3-1,-17 3-89,6 6 90,-27 4-90,-11 10 0,-6 7 90,-19 9-90,-7-2 0,-5 1-262,-21 17 262,6-6 0,0 0 0,-1 4 45,20-18 0,4-1-45,8 11 0,18-4 0,11 0 0,21-3 0,16-5-492,-22-15 0,1-1 42,4 0 1,0-1-226,0-1 1,0-2-620,-3-2 0,-1-1 1294,25 2 0,-14-1 0,-9 3 0</inkml:trace>
  <inkml:trace contextRef="#ctx0" brushRef="#br0" timeOffset="33867">29672 5040 20665,'-5'6'2789,"-2"3"-2520,3-8 451,-4 4-360,3-5 0,-2 0-91,6 0 181,-3 0-450,19 0 0,3 0 0,18 0 0,1 0 0,2 7 90,-3 3-90,-3 8 90,-8 7 0,-7 3 0,-10 6 90,-10 4 0,-8 0 90,-25 18-90,-4-4-135,17-21-1,3 0-44,-2 11 0,27-3 0,21-8 0,14 0 90,8 2-45,-15-14 0,1-1 45,11 7 90,6 4-90,-34-16-540,-19 8-2158,-41 8-1,-9 3 2345,12-13 0,-3-1 1,8-1-1,1-1 0,-1 1 1,-1-1-1</inkml:trace>
  <inkml:trace contextRef="#ctx0" brushRef="#br0" timeOffset="34411">29546 6468 23094,'-10'0'2698,"0"0"-2518,0 0 0,1 0 0,-1 7-90,0 6 0,2 13 0,1 9-180,4 6 180,3 7-90,5-1-90,13 17 0,15-26 90,5 0 180,6-33 180,-6-15 269,1-8 181,0-8-630,-3-2-180,-3 0 0,-6 2 0,-7 8 0,-4 6 0,-6 7 0,-4 9 0,-2 12 0,-4 19 0,-5 20-416,1-16 1,-1 2 325,-3 6 0,0 3-810,-2 4 1,-1 1-1840,0 2 1,0 1 2738,0-2 0,-1 0 0,1-2 0,0-1 0,1-3 0,0 1 0</inkml:trace>
  <inkml:trace contextRef="#ctx0" brushRef="#br0" timeOffset="34728">29538 8019 26602,'16'0'809,"6"0"-719,10 0-90,9 0 0,10 4-270,-13-1 1,1 0-361,18 2 180,-20-2 0,-2-1-719,5-2-450,-3 0-810,-7 0 2429,-3 0 0,-11-2 0,-2-1 0</inkml:trace>
  <inkml:trace contextRef="#ctx0" brushRef="#br0" timeOffset="35059">29749 8008 22914,'-24'0'2069,"1"0"-1889,1 0 269,-7 12-269,-5 11 90,-7 18-90,8-1 90,5 2-180,14-9 0,6 0-90,8 3 90,10 1-90,10 2 0,13 1 0,-2-11 0,4-1 0,-9-6 0,1 0-115,9 7 0,-2-1 205,7 13-90,-10-3 90,-11 0-90,-10-3-90,-17-1-180,-12-2-359,-14-3-541,-8-4-539,-2-5-989,1-2 1869,-1-3 0,6 0 0,1 1 0</inkml:trace>
  <inkml:trace contextRef="#ctx0" brushRef="#br0" timeOffset="35518">29790 9401 25073,'-4'-18'1169,"3"3"-989,-6 4 180,2 6-1,1 3-89,-7 2 0,0 9 90,-11 7-180,-6 19 0,-7 11-638,7 2 1,1 4 502,7-12 0,1 3-45,-6 15 0,3 2-1530,13-17 1,3 0 1529,0-1 0,3 0 0,7-2 0,3-1-259,1-2 0,3-3 214,5-3 0,5-3-12,12 1 0,4-5 57,20 1 45,-18-16 0,-1-7 45,7-15 221,-23-15 0,-6-4-400,-7-7-181,-14-25-1349,-42 26-1979,-2 16-6233,-2 0 9095,14 17 1,19 3-1,4 2 1</inkml:trace>
  <inkml:trace contextRef="#ctx0" brushRef="#br0" timeOffset="39921">30655 3094 23454,'0'18'989,"0"2"-359,0 5-181,0 8 1,0 8 0,0 9-4342,0 11 4027,0-25 0,1 0 0,1 1 0,0 2 217,2 24 0,1 1-262,-1-14 0,0 2-1,0-7 1,-1 3 0,0-1-45,1 8 0,0-1 0,0 3 0,0 0-45,0 3 0,-1 0 0,0 1 0,0 0 0,-2-1 0,0 0 0,0-1 0,0 1 0,-1-3 0,0 0 0,0-1 0,0 0 0,-2-1 0,0-1 0,2 0 0,-1-1 0,-1-1 0,0 3 0,2-4 0,0 4 0,0-3 0,0 7 0,0 0 0,0-8 0,0 3 0,0-3 0,1 0 0,0-3 0,0 0 0,1 1 0,-1-4 0,0 1-187,0-1 0,0-1 187,-1-2 0,0 0 0,0 0 0,0-1 0,0 0 0,0 0 0,0-2 0,0 1-942,0-1 0,0 0 942,0-1 0,0 0 942,-1 1 0,2 1-942,1 17 0,1 1 186,-2-14 0,1 0-186,1 1 0,1 3 0,-1-6 0,-1-7 0,0-2 0,0 6 0,0-1 345,0 23-345,-2-16 0,0 16 0,0-17 0,0 4 0,0 0 0,0 6 0,2 1 0,2 2 0,2 3 0,2 1 0,0-16 0,0 1 0,-3-10 0,1-1 0,3 10 0,0 0 0,3 16 0,-2-17 0,0 0 0,-3-11 0,0 0 0,2 10 0,1-1 0,0 12 0,-2-4 0,-2-2 3172,-2-2-3172,0 0 0,2 0 0,1 2 0,1 0-233,2 3 233,-2 0 0,2 0 0,0-3 0,0-2 0,1-5 563,-1-4-563,-4-3 84,0-1-84,-4-5 0,0-1 0,-2-1 0,0-1 249,0 1-249,2 15 0,0-7 0,2 13 0,0-10 0,-2 2 0,0-1 0,-2 0 0,0-2 0,0-3 0,0-3 0,0-2 0,0 0 0,0 0 0,0 5 0,0 0 0,0 3 0,0 15 0,0-11 0,2 9 0,2-19 0,1-4 0,1-6 0,-2-3 0,-2-4 0,1-5 0,-8-8 0,-1-8 0,-11-9 0,-3-4 0,-4-4 0,-5-3 0,-1 0 0,-5-3 0,1-1 0,7 6 0,-3-2 0,-1-1 0,-1-1 0,-9-6 0,0 0 0,9 9 0,1 2 0,2 6 0,2 2 0,-6-3 0,1 7 0,5 3 0,5 5 0,4 3 0,11 8 0,7 5 0,13 7 0,3 2 0,6 3 0,4 2 0,3 1 0,6 4 0,-2-1 0,1 1 0,-2 1 0,3-1 0,-1 1 0,3-3 0,1 2 0,-1-4 0,16 8 0,-7-2 0,-1-3 0,-14-5 0,-15-11 0,-2-1 0,-3-2 0,-2-4 0,-2 3 0,-1-3 0,-2-1 0,0 0 0,-2-10 0,0-3 0,-2-7 0,0-7 0,2-9 0,3-10 0,6-9 0,5-9-394,-6 27 1,0 0 393,2 0 0,-1 0 0,12-29-208,-3 5 208,0-3 0,-7 17 0,-3-1 0,-7 20 0,-3-2 0,4 13 0,-1-2 769,2 9-769,1-3 226,1-2-226,1 2 0,-2 1 0,0 2 0,-4 0 0,0 0 0,0 2 0,-2-2 0,2 3 0,-2-3 0,-4-1 0,0 4-270,-1-1 180,2 3 450,3 0-360,0-2 0,0-1 0,0-2 0,0 0 0,0-4 0,0 0 0,0-3 0,0 4 0,0-2 0,0 5 0,0-3 0,0 3 0,0 0 0,-7 2 0,-4 5 0,-11 4 0,-7 9 0,-5 1 0,-23 11 0,12-8 0,4-2 0,-1 0 0,-9 0 0,14-4 0,1-1 0,-17 1 0,0 1 0,4-1 0,3 0 0,3 0 0,0-3 0,3 0 0,1 0 0,1 0 0,5-4 0,1 3 0,5-8 0,3 8 0,3-8 0,5 4 0,4-5 0,2 0 0,6 4 0,0 2 0,8 4 0,4 0 0,10 3 0,8 0 0,17 4 0,5 1 0,-16-5 0,1-1-275,24 8 1,-1-1 274,-22-6 0,-3-1 0,30 9 0,-10-1 0,-10-5 0,-11-7 0,-10 1 0,-2-3 0,-9 0 0,0-2 549,-5-4-549,4-4 0,1-4 0,6-12 0,4-6 0,5-10 0,3-4 0,3-2 0,1 0 0,1 3 0,1 1 0,-1 5 0,-1 0 0,-3 5 0,-1 0 0,-5 3 0,0 2 0,-3 2 0,2 2 0,-9 5 0,1 4 0,-20 5 0,-6 5 0,-17 7 0,-7 4 0,-9 9 0,-2 3 0,15-8 0,-1 0 0,-22 10 0,3-7 0,20-9 0,19-9-90,8 0 0,7 0 90,17 0-90,0 0 90,14-2 0,-17 1 0,1-1 0,-12-1 90,-8 3-90,-4-2 0,-9 8 0,1-4 0,-2 12 0,1-6 0,1 5 0,2 0 0,5-3-90,0 0-180,8 0 180,-2-4 0,3 3 0,0-8 90,3 3 0,4-4 0,8 0 0,-3 0 0,0 0 90,-9 0-90,-3 0 90,-16 0-90,3 0 0,-14 0 90,6 0-90,3 0 0,2 0 0,7 5-90,4 1 0,5 4 0,0-5 0,5 7-90,4-6 180,5 2-90,4 3 0,8-5 0,-2 2 0,-2-3-89,-10-5-1081,-8 0-179,-4-5-810,0-1 2249,-6-6 0,-2 1 0,-7-1 0</inkml:trace>
  <inkml:trace contextRef="#ctx0" brushRef="#br0" timeOffset="41519">29595 1747 17157,'10'-15'5127,"4"-12"-4407,-1 0-270,-3-1-91,-4 3-89,-6 12 360,0-1-450,0 5 0,0 0 0,0 6-1,0 0-89,-4 3-90,-1 0 0,-3 0 0,-2 0 0,-2 10 90,-2 3-90,-2 12 0,-1 6 0,3 2 0,0 3 0,3-1 0,5 1 90,3 0-90,3-3 0,0 0 90,3-3-90,5-2 0,7 0 0,7-7 90,4-4 0,36-13 0,-24-10-90,23-14 90,-33-8 0,1-10 0,-1-6 0,-1-4 0,-3-3 90,-3 2 0,-5 4-90,-4 2 0,-4 7 89,-4-15-89,-2 23-180,-2-10 180,-5 23-90,-4 2 0,-4 1-90,-2 4 180,0 0-180,-6 1 180,3 1-180,-11-1 180,9 4-180,-6-1 90,6 3 0,-2-1 0,1 2 0,-1 0 0,4 9 0,0 4 0,0 13 90,-1 2-180,1 5 90,-8 25 0,10-12 0,7-13 0,2 0-90,2 13-89,5-2-1,4-4 0,2-4-180,4-3 0,4-7-90,-1-4-1169,6-4 90,-3-10 1529,16-12 0,-11-8 0,10-11 0</inkml:trace>
  <inkml:trace contextRef="#ctx0" brushRef="#br0" timeOffset="43228">30651 1569 23004,'0'-5'989,"0"0"-89,0 5-810,0 5 0,0 3 90,0 7-1,0 3-89,1 2 0,2 3 0,1-2-90,0 1 90,-2 1 90,7 39-90,-4-16-90,4 18 90,-4-32 0,-3-15-90,2-1 90,0-3 0,-1 1-90,4 6 90,-4-3-90,5 5 90,-4-5-90,0-1 0,0 2 0,0-3 90,-2-2-90,0 2 90,-2-2-90,0 0 0,0-1 0,0 1 0,0-3 90,0 3-90,0 13 0,0-12 0,0 12 0,0-14 0,0-1 0,0 1 0,0 1 0,0 0 90,0 0-90,0 6 0,0-7 0,0 5 0,0-7 0,0 0 90,0 2-180,0-1 90,0 2 0,0-3 90,0 0-90,0 2 0,0 1-90,-4 9 90,3-5 0,-6 3 90,6-5-90,-6-5-90,6 3 90,-2-3 0,3 0 90,0 0-90,0 1 0,-4-1 0,3 2 0,-8-1 0,8-3 0,-8 3 0,8-9 0,-3 11 0,4-6 0,-3 9 0,2-2 0,-7 4 0,8-3 0,-9 2 0,7-1 0,-7 2 0,8 6 0,-6-7 0,6 8 89,-6-10-89,6 0 0,-3-6 0,1 2 0,2-5 0,-6 6 0,6-1 0,-3 1 0,4-2 0,0-4 90,0 5-180,0-9 90,0 11 0,0-4 0,0 6 0,0 0 0,0-2 0,0 0 0,0-1 0,0-1 0,-3 1 0,2-1 0,-3-6 0,4 7 0,0-6 0,0 2 0,0-4 0,0 1 90,0-4-90,0 8-90,0-8 90,0 8 0,0-8 0,0 4-1372,0-5 1,0-9-1,0-3 1</inkml:trace>
  <inkml:trace contextRef="#ctx0" brushRef="#br0" timeOffset="53239">28222 2738 23184,'0'-10'1169,"0"2"-719,2 1 0,0 4 89,6-4-269,1 4-90,3-2 0,2 3 0,2 2-90,2 0 0,6 0-90,3 0 0,9 0 90,9 0-90,10 0-429,8 4 429,-30-1 0,1 0 0,1-1 0,1 1 0,11 2 0,3-1 45,-3-3 0,-1 0 0,0 1 0,-2 0 0,-8-2 0,-4 0 45,4-2-90,4-8 0,-15 1 0,2-3 0,-13 4 0,-2 1 0,0 1 518,-2-1-518,-2 4 0,-2 1 0,0 2 0,-1 0 0,-1 0 90,-2 0 0,-2 0 0,0-2-90,0-1 90,0-2-90,0 2-1529,0 1 360,-4 2-270,3 0 1439,-15 0 0,4 0 0,-12 0 0</inkml:trace>
  <inkml:trace contextRef="#ctx0" brushRef="#br0" timeOffset="54550">28214 3902 22914,'-4'-5'1259,"0"2"-899,4 1 1439,0 2-1799,7 0 0,4 0 0,11 0 90,8 0-90,11 7 0,12 1 0,-5 1 0,5 0 45,8 0 0,2 0-449,0-4 0,0 1 404,-2 3 0,-3-2 0,-21-6 0,-3 0 90,27 5 0,-12-6 89,-11 0 1,-9 0 90,-9 0-90,-4 0 0,-6 0 0,-2 0 628,-4 0-808,-2 0-989,-2 0-1080,-5 0 360,-4 0-810,-9 0 2519,-5 0 0,-7 5 0,-3 0 0</inkml:trace>
  <inkml:trace contextRef="#ctx0" brushRef="#br0" timeOffset="55665">28523 5569 21205,'-15'-2'2249,"1"-1"-1890,8-2 541,-3 2-540,8 1 449,-3 2-629,22 0-90,3 0-90,23 0 0,4 4 90,13-3-263,-27 5 0,0 0 173,2-5 0,-1-1 0,-1 6 0,-1 0 0,5-5 0,-2-1 0,13 4 90,-3-4 0,-26 0 270,-6 0-90,-7 0-180,-2 0 0,-5 0 179,0 0 167,4 0-436,-3 0-1777,2 0 1,-8 0 0,-2 0-1</inkml:trace>
  <inkml:trace contextRef="#ctx0" brushRef="#br0" timeOffset="60925">28356 1824 22014,'-4'-11'1979,"-4"3"-1709,8 1 180,-4 4 0,4 1 1169,0 2-1349,7 0-91,6 7 1,35 13-90,-3 0-45,-8-6 0,1-1-315,26 2 270,-31-8 0,1-1 90,31 4-90,-6-5 0,-6 5 90,-10-9 0,-9 3 0,-10-4 0,0 0-1,-11 0-89,1 0 90,-8 0 271,-2 0-271,3 0-90,0 0 90,3 0 0,-3 0-90,0 0 0,-4 0 0,2 0 0,-2 0 0,1 0 0,3 0 0,-2 0 0,5 0 0,-4 0 0,0 0 0,0 0 0,-4-2 0,0-1-270,-2-2-630,0 2-629,0 1 1529,-5 2 0,-4 0 0,-5 0 0</inkml:trace>
  <inkml:trace contextRef="#ctx0" brushRef="#br0" timeOffset="64355">28978 1574 15268,'-21'0'4947,"3"0"-3957,1 0-360,5 0-271,6 0-89,-3 0 0,8 0 0,-5 0 0,6 0 2698,0 0-2968,4 0 0,2 0 0,10 7 0,5 2 0,23 17 0,-9-8 45,-6-1 0,0 0-135,0 0 90,2 5 0,-15-9 0,-6-5 90,-1 1-90,-4-8-90,-2 3 180,-1-4-180,-2 0 90,0 5 0,0 0 0,0 1 0,0 5 0,-4-4 90,-1 5-180,1-2 180,-5 3-90,-7 18 0,-2 0 0,-2 4 0,-2 2 0,-8 12-510,10-15 0,-1-2 420,-8 9 180,7-6-90,4-6-90,4-7 90,3-4 90,5-10-180,-1 3 90,6-9 90,-3 7-90,1-8 1020,2 3-840,-6-4-90,6 0 0,-3 0 0,4-2 0,0-10-90,0-2 90,0-13-90,0-1 0,0-26 0,0 9 0,4-17 0,0 17 0,4 1 0,-1 1 0,-2 7 0,1 3 0,-1 6 0,-1 6 0,-2 1 0,-2 2 0,0 7 0,0-3 0,0 8 0,0-5 0,0 4 0,0-5 0,0 5 0,0-4 0,0 3 0,0-1 0,0 1 0,0-2 0,0 2 0,0-2 0,0 7 0,0-4 0,0 4 0,0 1 0,0-1 0,0 1-2879,0 1 900,0 6 1979,-6 6 0,-2 9 0,-7 3 0</inkml:trace>
  <inkml:trace contextRef="#ctx0" brushRef="#br0" timeOffset="66093">28990 2606 20305,'0'-11'2699,"0"2"-2429,0 4 0,0 0-180,0 2 89,0 1-89,0 11-90,0 9 0,-6 15 0,-1 1 0,-2 5 0,-3 6 0,-1 2-106,0-1 1,1 2 105,-3 9 0,2-4 90,0 1-90,3 9 0,7-37 90,3-6 0,0-12 0,0-4 0,0-4 121,0-4-211,0-6 0,0-13 0,7-31 45,-2 19 0,1-1 0,0 0 0,1 0 0,-1 1 0,0 2-45,0-8 0,-4 8 90,1 5-90,-2 5 0,1 3 0,-2 7 0,0 1 90,0 7-90,0 2 180,0 1-180,1 2 0,5 0 0,1 0 0,1 0 0,5-3 0,-3 0 0,6-2 0,-2 0-90,2 2 90,2 1 0,3 2 0,-3 0 0,2 0 0,-3 0 0,1 0 0,-2 0 0,0 0 0,-3 0 0,-1 0 0,-4 0 0,-2 0 0,0 0 0,-4 0 0,0 0 0,-2 7 0,2 1 0,2 8 0,2 1 0,2-1 0,0 4 0,0-4 0,2 1 0,-1-2 0,1-2 0,-4-5 0,0 1 0,-4-8 0,0 4 0,-2-5 90,0 4-90,-3-2 90,-11 16-90,-2-8 90,-11 14 0,0-4-45,1 0 0,-2 2-45,-18 14 0,15-10 0,-1 0 0,-11 15 0,5-3 0,5-2 0,7-6 0,6-4 0,4-6 89,9-9-89,2 0 0,5-10 0,0 4-1259,0-5 540,1-5-271,2 2-719,3-4-630,0 4 2339,2 0 0,0 3 0,0 0 0</inkml:trace>
  <inkml:trace contextRef="#ctx0" brushRef="#br0" timeOffset="66813">29014 3694 15538,'0'-8'5937,"0"0"-5308,0 3-269,0 0-180,0 2 1349,0 1-1259,0 23-90,0-3-90,0 22 0,0-5 90,0 6-45,-5-7 0,-1 3-45,-2 22-90,0-18 0,-1 1-1872,-5 22 1917,7-31 0,1 0-45,-8 31-187,4-5 187,3-8 0,0-11 0,6 0 0,-3-18 0,4-2 1830,0-16-2010,0-4 49,0-7-319,2-6-180,4-12-179,5-11-360,3-5-720,2-7 1889,0 2 0,-1-2 0,-1 2 0</inkml:trace>
  <inkml:trace contextRef="#ctx0" brushRef="#br0" timeOffset="67251">29042 3704 17308,'0'-22'5127,"0"7"-4103,0-4-574,0 11 142,0 3-322,0 3 28,0 2-208,6 0 273,-1 13-363,7 6 0,2 19 0,4 4 0,5 6 0,3-4-407,0 1 407,1-9 0,-1-1 0,-3-9 90,1-4 90,-11-4 0,-1-10-90,-11-1 317,-1-2-317,-5 0 0,-5 8 0,-13 7-90,-9 6 0,-11 11-209,18-14 0,-1 0 209,-1 2 0,-1 1 0,0 2 0,1 0 0,2-2 0,1 0-90,-19 24 0,11-9-90,6-3-1079,7-3 89,9-11-719,4-6-629,6-7 2518,0-10 0,0 11 0,0-4 0</inkml:trace>
  <inkml:trace contextRef="#ctx0" brushRef="#br0" timeOffset="68514">29018 5544 21295,'14'-31'2249,"1"1"-1890,-1-1 1,0 3 0,-2 2 0,0 4-90,1 4-1,-1 3 1,-2 4 0,-2 4 0,-4 4 90,-2 8-180,-2 8-90,0 12-90,0 11 0,0 5 90,-4 2-90,4 0 0,-4-7 0,4-1 0,0-2 0,0-9 0,0-6 0,0-7 0,0-10 0,0 8 0,0-7 0,0 2 0,0-4 0,-4 0 0,-2 0-90,1-2 90,-6-8 0,6-10 0,-5-11 0,6-35 0,0 12 0,4 17 0,0 0 0,0-16 90,0 5-513,0 0 513,0 2-90,0 2 0,0 4 0,7-14 0,-1 17 0,6-10 0,-1 11 333,-3 10-333,1-5 89,-7 10-89,0 3 0,0 1 0,-2 4 90,4 0-90,-4 8 90,2 0 180,-2 5-180,0 7-90,0 20 0,0 6 0,2 19 0,4-1 0,4 3 0,6 4 0,5-2 0,-3-16 0,1-1-90,9 15 90,-4-14 0,0-3 0,0-5 0,4 3 0,-12-26 0,-6 2 0,-4-10 0,-2 4 90,-4-5 0,0 0-90,0 4 0,-5 4 0,-4 3 0,-7 3 0,-5-1 0,-3 5 90,-2 0-90,-5 5 0,2 2 0,-1 3 0,2 3 0,-1-1 0,5-2 0,0-2 0,5-6 0,3-2-90,7-5 90,0-5-630,8-4-2428,-2-4 1169,3-11-629,0-6 2518,0-13 0,0-1 0,0-2 0</inkml:trace>
  <inkml:trace contextRef="#ctx0" brushRef="#br0" timeOffset="74739">20332 7119 16348,'0'6'5127,"0"5"-3508,0 2-1259,0 1 179,0 3 631,0-7-631,0 3 1,0-7 0,0 5-91,-3-10-179,-4 4-90,-5-1-90,-4-3 90,-4 8-90,-5-7 0,-1 2 0,-5-4 0,-1-2-90,-3-3 90,-1-5-90,-1-8 0,-1-3 0,-1-7 90,-2-2-90,2-3 0,1-3 45,15 10 0,1-2-45,-14-14-1696,16 14 0,1 0 1696,-5-15 0,3 1 0,7 11 0,0-1 0,-7-13 0,2 7 0,-1 1 0,-4-5 0,-8-7 0,10 16-90,-13-6 0,12 11 90,-10-6-90,14 16 3482,-2-4-3482,11 7 90,-7-4 0,12 11-90,-1-2 180,3 5-90,3 2 0,0-1 0,0 1 0,0-2 0,0 0 0,0-3 0,0 1 0,0-1 0,0 0 0,0 5 0,0 1 0,-4 9 0,3 4 0,-6 9 0,2 5 0,1 8 0,-5 3 0,7 7 0,-8 1 0,8 1 0,-7 1 0,8-2 0,-2 5 0,3-18 0,0 0 0,0-23 0,0-3 0,0-19 0,0-5-90,0-19 90,1-5 0,4-8 0,1-3 0,2 1 0,-2 2 0,2 5 0,-4 6 0,2 2 0,-2 2 0,-1 5 0,-2-8 0,1 18 90,2-7-90,-1 22 0,1-1 0,-4 7 0,0 0 0,3 0 90,2 0-90,5 7 0,2 1 0,4 7 0,28 8 0,-5-9 0,10 5 180,2-4-90,-35-4-90,5 6 0,-29-4 0,-12 15 0,-2 2 0,-3 3 0,-8 21 0,-1 2 0,10-17 0,5-3 0,0-2 0,5-11 0,-1 9 0,0-7 0,4 3 0,4-11 0,3 0 0,0-6 0,-5 6 0,5-6-90,-3-3-720,6-4-1798,-3-4 1888,4 0 0,0 0 1</inkml:trace>
  <inkml:trace contextRef="#ctx0" brushRef="#br0" timeOffset="88001">22062 995 22014,'0'-8'1350,"0"3"-991,0 3 1,0 2-90,0-2 90,0-1-90,0-2 359,0 2 1080,0 1-1439,-4-1-180,4 3 0,-8-2-90,7-1 0,-2 3 0,3-3 0,-4 3 0,3 0 0,-2 0-90,-1 7 90,3 2 0,-2 6 0,3-2 0,-4 2 90,3 4-90,-3-2 0,1 3 0,2-1 0,-3-7-90,4 5 180,0-7-90,0 0 0,0 1 0,0-1 0,0-5 0,2 4 0,0-1 0,8 8 0,-3-1 0,19 14 0,-10-13 0,9 8 0,-9-14 0,-2 0 0,2-4 0,2 3 0,1-8 0,1 3 0,6-4 0,-6 0 0,3 0 0,-7 0 0,-1 0 0,-1-2 0,0-3 90,0-5-90,10-10 0,-6 3 0,3-5 0,-1-2-3392,-7 2 3392,1-1 0,-8 4 0,-4 6 0,-2 0 0,0 0 0,0 1 0,0-1 3392,0-3-3392,0 1 0,-4 0 0,4 0 0,-8 2 0,7-2 0,-2 2 0,-1 0 0,0 1 0,-1-1 0,-2 0 0,2-2 0,1 2 0,-5 1 0,4-1 0,-7 2 0,0-1 0,-1 2 0,-2 4 0,-2-3 0,3 6 0,-2-2 0,4 2 0,-1 3 0,-1 0 0,0 0 0,-1 0 0,1 0 0,2 0-90,0 0 90,0 0 90,2 0-90,-2 0-90,1 0 180,-1 7-180,0 2 90,0 6 0,0 0 0,1 3 0,1-3-90,6 3 0,-3-5-360,6-1-179,-3-1-181,4-6-2338,0 11 3148,0-9 0,0 10 0,0-7 0</inkml:trace>
  <inkml:trace contextRef="#ctx0" brushRef="#br0" timeOffset="89493">18915 741 23094,'0'-10'1169,"0"2"-809,0 1-180,0 4 449,0 1-539,0-1 90,0 0-90,0-2 90,0-6-180,4 1 0,2-4 0,6 1 0,3 0 0,1-2 0,0 0 0,0 0 0,1-1 0,-1 1 0,-2 0 0,-2 0 0,-2 2 90,-2 0-90,-1 5 0,-1 1 90,-4 4-90,0 1 0,-2 2 0,0 4 0,0 11 0,0 2 0,0 10 0,0-4 0,0 3 0,0-1 0,0 1 0,0 1 90,0 1-90,0 14 0,0-8 0,0 5 0,0 0 0,0-13 0,0 8 0,0-9 0,0-6 0,0 3 0,0-9 0,0-5 0,0-4-1687,0-4 1,0 5-1,0 1 1</inkml:trace>
  <inkml:trace contextRef="#ctx0" brushRef="#br0" timeOffset="89884">18943 1076 14189,'-4'6'6836,"-3"5"-5937,6-9-449,-3 9-90,4-9 0,0 2-180,0-4 90,2 0-91,6 0 271,26-4-270,4-2-45,5-1 0,1-1-135,14-1 45,-13 4 0,-1 1-45,-4 1 90,4 3-180,-25 0 90,-3 0-180,-6 0-90,-2 0-270,-2 0-359,-4-2-810,0-3-8122,-2-3 9545,-5-4 0,-6 1 1,-5-2-1</inkml:trace>
  <inkml:trace contextRef="#ctx0" brushRef="#br0" timeOffset="91415">16775 909 20755,'2'-5'2159,"0"0"-1889,-2 2-90,0 1-90,-5 6 0,-2-3-90,-5 8 90,-1-8-90,3 8 0,4-8 89,-1 4-89,6-5 90,-3 0-90,4-2 0,4-6 0,2-5 90,8-5 0,17-9-90,-3 7 0,20-6 90,-23 17-90,6 0 0,-15 9 0,0 7 0,1 1 0,-1 10 0,-2 0 0,0 2 90,-3 3-90,-3 0 0,-2 4 0,-4 4 0,0 4 0,-8 22 0,1-14 90,-5 11-90,6-24 0,-3-5 0,2-4 90,1-6-90,-5-7 90,2 1-90,-5-8 0,-11 4 0,6-5 0,-16 0 0,17 0 0,-5 0 0,14 0 0,-2 0 0,8 0 0,-2 0 0,-1 0 0,3 0 989,-2 0-899,8 0-90,2-5 90,5-3-90,2-5 0,4-2 0,15-9 0,-2 6 0,11-4 0,-8 10 0,19-3 0,-12 6 90,14-1-180,-21 6 90,-1 1 0,-6-2 0,-5 0 90,-6 2-90,-4 1 90,-2 2-90,-4 0 0,0 0 90,-4 0-3418,0 0 3328,-7-7 0,-4 5 0,-5-4 0</inkml:trace>
  <inkml:trace contextRef="#ctx0" brushRef="#br0" timeOffset="100623">27508 2530 16887,'0'6'5127,"0"-2"-4677,0-4-180,0 5 0,0-4 90,0 3-90,3-4-1,0 0-89,3 0-180,-2 0 90,0 0 0,0 0-90,0 0 90,4 0 0,-2 0 0,6 0 0,-1 0 90,1 0-90,0 0 0,-2 0 0,0 0 0,2 0 0,-1 0-90,5 0 0,-2 0 90,17-7-90,-8 1 0,12-6 0,-1-1 0,-11 5 89,6-4-89,-15 6 0,0-1 90,-4 2 0,0 2-90,-2 1 0,2 2 0,-1-2 0,4-1 0,-4-2 0,3 2 0,-2 1 0,2 2 0,3 0 0,1 0 0,4 0 0,1 0 0,-2 0 0,-2 0 0,-5-3 0,1 1 0,-3-3 0,2 2 0,-2 0 0,2 3 0,8 0 0,-8 0 0,5 0 0,-13 0 0,2 0 0,-4 0 0,4 0 0,2 0 0,2 0 0,4 5 0,1 1 0,1-1-90,0 4 180,13 1-90,5 2 0,2-2 0,-2-6 0,-14-4 0,-2 0 0,-4 0 0,-1 0 0,-4 0 0,0 0 0,-1 0 0,0 0 0,-2 0 0,0 0 0,0 0 0,-3 0 0,0 0-3238,-3 0 3238,-9-11 0,0 4 0,-9-10 0</inkml:trace>
  <inkml:trace contextRef="#ctx0" brushRef="#br0" timeOffset="102738">27690 2601 20036,'7'-5'3058,"-3"2"-2788,-1 1 0,0 2 89,-1 0 1,0 0-90,-1 0 719,0 0-719,1 9 0,-2 7-90,0 16-45,-2 4 0,0 4 45,-2 26-135,-1-19 0,0 2-685,-1-12 0,1-1 730,0 1 0,0 0 0,-1 2 0,0 1-282,2-2 1,0 0 281,-1 3 0,0-1-45,0-1 0,0-1 0,0 1 0,1 0 0,1-1 0,0 1 90,-2 16 0,1 4-1407,0 3 1,1 0 1316,-2 2 0,0-1-45,-1-2 0,2-2-178,1-16 0,1-2 178,0 1 0,1 2 0,0 16 0,2 0 0,-1-14 0,0-1 0,0 13 0,0-2 0,0-16 0,0-3 0,0 1 0,0 0 379,0 0 0,0 0-379,-1 0 0,2 0 0,0-1 0,1 0 0,0-1 0,1-1 0,5 32 0,0-4-47,0-5 47,0 1 0,-2-1 0,0-2 0,-3 2 0,-2-4 0,-1-3 0,0-1 0,0-1 2897,0 4-2897,-5-10 0,0 1 0,3-8 0,1-1-682,-5 17 0,1-1 682,5-12 0,0-1 0,0 3 0,0-1 99,0 0 0,0 2-99,0 3 0,1 4 0,0-1 0,1 12 0,0-1-20,-1-12 0,1 1 1,-1-4 19,2 4 0,0-6 0,1 19 0,-1-5-45,-2 2 45,0-16 0,-2-1 0,1-7 0,0 0-210,1 10 1,0 0 209,1-9 0,0-1 0,1 0 0,1 0-189,0 3 0,0 0 189,0 0 0,0 0 0,0 0 0,0 2 0,3 16 0,-1 0 0,-1-13 0,0-1 0,1 12 0,0-1 0,0 14 0,-4-3 0,1-2 0,-2-2 0,1 1 0,-2-1 0,0 2 0,-6 2 0,1 3 0,2-31 0,0 1 0,-1 1 0,1 0 0,2 1 0,1 0 0,-2 1 0,0-1 0,2 1 0,0 0 0,0 1 0,0-1 0,0 2 0,0 0 0,2-2 0,0 1 0,1-1 0,0 0 0,1-2 0,1 0 0,1-1 0,-1-1 197,1 0 0,-1-1-197,7 29 0,-2-2 0,-1-2 0,-5-4 0,-3 1 0,-1 0 0,0 0 0,0-17 0,0 1 0,0 19 0,0-12 0,0 0 0,0 1 21,1-11 0,-2-2-21,-2 3 0,-4 9 0,-3-9 0,-4 0 2435,1 3-2435,-2 2 0,0 0 539,-1 3-539,6-11 0,0 1 0,-5 18 75,6-18 0,2 1-75,1 1 0,2-2 0,0 18 0,1-18 0,2-1 0,1 8 0,0 16 0,0-17 0,0 10 0,0-22 0,-4-7 0,3-3 0,-2-7 0,5-5 0,11-4 0,1-4 0,13 5 0,0 1 0,7-1 0,7 4 0,8-8 0,4 8 0,-9-7 0,3-3 0,-11 3 0,1-1-218,13-3 0,2-1 218,-14-2 0,-1 0-316,1-2 1,1 1 315,0-3 0,1 0 0,0-1 0,-1 0 0,1-1 0,0 1 0,0-1 0,1 1 0,-3 2 0,3 1 0,15 1 0,2 2 0,-15 1 0,1 1 0,12 1 0,0 0 0,-18 0 0,-1-1 0,1 1 0,-1 0 0,-1-3 0,-1 0 0,1 1 0,-1-2 0,0 1 0,-1-2 0,-1 0 0,1 0 0,11-4 0,-1 0-278,17-7 278,-24 7 0,-2 0 396,1-2-396,-4 6 639,-5 2-639,-3 4 0,-2 0 0,-1 0 310,5 4-310,-3 4 0,0-2 0,-8 1 0,-5-7 0,-3 0 0,-2 0 0,3 0-90,-5-4-1619,3-7-360,-6-9-630,0-13 2699,0-10 0,-8-13 0,-1-6 0</inkml:trace>
  <inkml:trace contextRef="#ctx0" brushRef="#br0" timeOffset="104361">26492 1320 19946,'7'0'2968,"-1"0"-2698,-4 0 0,1 0 89,0 0 1,1 0-180,2 0 0,-2 0-90,2 0 0,-2 0 0,0 0 0,2 0 90,0 7-90,2 2 0,-1 8 89,-1 6-89,-2 7 90,-2 11-180,0 14 90,-2 12-614,0-26 0,0 1 524,0 4 0,0 0 0,-2 3 0,0 0-336,2-1 0,-1 2 336,-3 15 0,-1 1 0,3-7 0,-1-2 0,0 0 0,0-3-90,1-15 0,0-5-180,2-2 1,0-11-181,0-11-180,0-6-89,0-13 89,0-9-90,0-19-269,0-22 494,2 24 1,0-4-870,3-26 0,2-2 689,-3 15 1,2 1 89,1-15 0,1 2-11,-5 23 1,0 4 370,-1 2 1,0 1 281,0-25 932,-2 9 451,0 7 359,0 9 2548,0-2-3627,2 13 692,0-1-873,8 7 3,-3 6-272,5-2 89,-3 4 91,11-6-270,-4 3-90,8-3 0,-8 6-90,11 5 90,-5 0-90,10 4 0,-8 0 0,1 7 0,-1 1 0,0 7 0,-1 1 0,-3 1 0,-5-1 0,-5 4 90,-6-4 0,-2 3 0,-8-1-90,-4 3 90,-9 1-90,-7-1 0,-6 2 0,-27 4 0,27-16 0,0 0 0,-31 7 0,7-5-90,32-11-90,6 2-90,13-4-90,5 0-719,0 0 359,5 0-539,4 0-450,7-4-7196,4-4 8057,3-3 0,1 1 0,1 2 0</inkml:trace>
  <inkml:trace contextRef="#ctx0" brushRef="#br0" timeOffset="104818">27093 1712 23723,'0'-8'360,"-3"3"-450,-4 2 180,-5 10-90,-4 6 0,-4 13 0,-3 7 0,1 10-4251,1 3 4251,5 7-996,7-1 906,4 1 90,9-7 90,0-3-90,13-1-90,-1-21 2563,12-3-2563,9-43 90,-15-2 0,-2-4 45,1-2 0,-1-1 1175,-2-8 1,-3 0-1221,-3-19 0,-4 5 0,-12 7-90,-4 7 0,-9 10-90,-3 8-89,-2 11-811,-12 5-89,11 6-207,-4 2-783,15 5 2159,6-4 0,2 10 0,4-3 0</inkml:trace>
  <inkml:trace contextRef="#ctx0" brushRef="#br0" timeOffset="105283">27508 1580 18866,'9'-63'4947,"-2"18"-4947,-13 55 90,-4 27-90,6-2 0,0 2 0,-5 25 0,10-22 0,4-3 0,5-2 0,10-2-90,7-5 90,18 0 0,-3-14 0,-3 2 0,-14-15 90,-17 4-90,-4-1 0,-2-3 0,-8 11 0,-4-2 0,-21 17 0,3-6-90,-9 3-269,3-12-271,8-6 0,2-1-3058,9-14 3688,10-3 0,1-10 0,4-2 0</inkml:trace>
  <inkml:trace contextRef="#ctx0" brushRef="#br0" timeOffset="105519">27918 1580 22464,'10'-16'1709,"-2"3"-1529,-2 3 0,-4 5-180,0 7 0,-2 27 0,-5 4 0,-2 27-90,-5-1-180,0 3-495,0-11 1,1-1-405,1 5 224,-2-17 1,2-8-8861,9-23 9805,-10-22 0,10-13 0,-5-11 0</inkml:trace>
  <inkml:trace contextRef="#ctx0" brushRef="#br0" timeOffset="105646">27816 1432 19316,'-4'-39'2698,"0"4"-2608,4 12-270,0 6-989,0 9-990,0 3 2159,2 5 0,4 5 0,2 0 0</inkml:trace>
  <inkml:trace contextRef="#ctx0" brushRef="#br0" timeOffset="105941">28173 1107 21475,'13'-26'2159,"-5"3"-2070,-2 8 1,-4 5 0,-2 5 0,0 3-90,0 11 90,0 9 0,-5 15-45,-3 4 0,-2 3-277,1-7 0,-1 0 277,-3 15 0,-1 0-45,3-12 0,2-3 0,-1 1 0,1-2-180,-7 29-90,7-7-90,4-8-180,5-11-179,0-9-810,0-13-720,0-11 2249,0-14 0,2-12 0,0-7 0</inkml:trace>
  <inkml:trace contextRef="#ctx0" brushRef="#br0" timeOffset="106257">28080 1351 18776,'-7'-15'3598,"2"2"-3328,5 2-180,0 6 0,2 3-90,5 2 0,10 0 0,7 5 0,9-4 0,2 3 90,-1-4 90,-1 0 90,-5 0 89,-5-4 361,2-9-360,-11-1-90,3-3-90,-12 7-90,0 5-90,-3 2 0,1 3 0,-1 0 0,-2 7 0,0 4 0,0 11 0,0 7-180,-4 4-990,-8 18 181,0-11-630,-3 11-630,5-20 2249,2-12 0,-1-8 0,1-11 0</inkml:trace>
  <inkml:trace contextRef="#ctx0" brushRef="#br0" timeOffset="106384">28377 1143 20126,'14'-49'1798,"-2"5"-3507,0-2-179,-4 17 1888,4 1 0,2 20 0,3 3 0</inkml:trace>
  <inkml:trace contextRef="#ctx0" brushRef="#br0" timeOffset="106677">28665 1061 20305,'0'6'2339,"0"3"-2249,0-8 0,0 10 0,0 0-90,-4 9 0,0 6 90,-1 2-180,-2 3 180,6-1-90,-3-2 0,4-2 0,0-8 0,4-8 0,1-6 0,5-10 0,2-10 90,2-10-90,2-9 90,-3-19-180,-5 14-180,-4-9-270,-4 24-809,0 6-900,0 7 2249,0 7 0,-4 3 0,0 2 0</inkml:trace>
  <inkml:trace contextRef="#ctx0" brushRef="#br0" timeOffset="106983">28933 1112 20215,'14'0'2789,"4"9"-2609,-9 0 0,1 11-180,-8 0 90,-2 3-90,0 3 0,0-5 90,0-2-90,0-10 0,0-2 0,0-10 0,5-4 0,18-17 0,6 1 90,15-10 89,-3 13 91,14 9-180,-16 16-90,9 14-360,-30 8 1,-4 6-991,8 21-3566,-11-16 1,-4 1 4382,-7 17 0,-14-5 0,-8-3 0</inkml:trace>
  <inkml:trace contextRef="#ctx0" brushRef="#br0" timeOffset="110035">23500 1066 20355,'-4'-13'1709,"-4"-6"-867,2 10-662,-6-6 355,7 8-355,-5-1 225,2-2-225,-2 0 417,-1 0-507,-3-1-90,0-1 90,-4 1-90,-4-1 0,-5-1 0,-5 1 0,-5-4 90,-3 1-90,-7 0 90,-4-3-90,-4-2 89,-2-1-89,0-2-2350,-1 1 2350,-3 1 0,29 8 0,1 1-161,-2 1 0,-1 1 206,0-1 0,-3 0-45,-17-4 0,-2 0 0,12 3 0,-1-1-308,-14-2 0,0 1 308,15 2 0,3 1 0,-1 1 0,0 0 0,1-1 0,1 1-105,0 0 0,1 0 105,0 1 0,1 0 0,-1-1 0,1 0 45,-1 2 0,1 0-45,-2-1 0,1 1 0,-1 0 0,0 1 0,0-1 0,-1 0 45,0 0 0,1-1 0,0 0 0,-2 0 0,-13-7 0,-3-2 0,-2 2 0,0-1 563,0-2 1,2 0-564,3 3 0,4 2-45,17 3 0,1 1 0,1 1 0,0 1 0,-31-7 215,0-1-215,16 6 0,-4 1 0,-4 0 0,-1 1 166,1 1 0,-2-1-166,9 2 0,-2 1 0,4 0 0,2 0 0,1 1 45,-15-3 0,2-1 0,14 2 0,1 0 45,-1-1 0,0 1-90,1-2 0,-1 0 45,-1 1 0,1-1-45</inkml:trace>
  <inkml:trace contextRef="#ctx0" brushRef="#br0" timeOffset="110035">17155 0 25472,'-5'1'0,"-36"4"0,-2 0 0,-20 11 0,11-6 0,0 0 0,-6 4 0,21-7 0,0 3 0,2 1 0,1 2 0,-21 7 0,19-4 0,1 0 0,-18 9 0,-1 6 0,-2 2-384,1 0 384,1 0 0,3-2-2186,2-1 2186,4 1 0,5-1-92,3-2 92,-11 16 0,10-13 0,-11 13 0,22-21 0,1-2 0,-17 16 0,17-15 0,-1 0-45,1 2 0,1-1 45,-9 10 272,-5 9-272,19-14 0,6-3 387,0-2-387,3-2 3342,1 12-3342,6-11 0,-5 14 0,8-11 151,-5 3-151,6 3 0,0 2 0,0 20 0,0-12 0,2 17 0,2-20 0,4 3 0,2 0 0,3-1 0,-1 1 0,2 2 0,2 0 90,4 1-90,5-1 0,1-3 0,6-1 0,3-1 0,8-3 0,3 1-441,5 2 441,2-2 0,-2 2 0,0-5 0,-3 0 0,1-5 0,2 2 0,2-4 90,3-1-90,-10-8 0,2-2-45,-10-4 0,0 0-1299,15 4 1,1 0 1343,-13-5 0,-1 0 0,0 0 0,1 0-212,18 4 1,0 0 211,-16-3 0,0 0 0,11 1 0,1 0 0,-5 2 0,-2-1 0,-12-4 0,0 0 0,10 3 0,0 0 0,15 1 0,0-5 0,0 3 0,-1-9 0,3 11 0,0-7 0,2 7 0,-21-7 0,11 0 0,5 0 0,-1 0 0,-10 0-275,12 3 0,1 0 275,-7-3 0,9 0 0,4 0 0,-1 1 0,-9-1 30,3 2 0,-5 0 0,-3 0-30,-6-3 0,-1 0 0,2 0 0,8 2 0,2 1 0,-5-1 0,-6 0 0,-3 1 0,4-2 0,-1 1 0,0 0 0,0 1 0,2-1 0,-1 1 0,0 0 0,0-1 0,1 1 0,-1 0 0,1-1 0,0 1 0,-1-2 0,0 1 885,-2-1 0,1 0-885,-2-3 0,-1 0 0,-1-1 0,0 0 0,-2-1 0,1-2 0,-3 1 0,1 0 0,-1 0 0,-1 0 0,0 0 0,-1 0 0,-1 0 0,-1 0 0,-1 0 0,1 0 0,11 0 0,0-2 0,-11 0 0,0-1 0,9 0 0,0-2 0,19-7 0,0 1 0,-29 5 0,0 0-1104,1 0 0,0 1 1104,2 0 0,1 0 0,-1 0 0,1 0 0,-1 0 0,1 0 0,10-1 0,8-3-284,-4-3 0,9-4 0,5-2 1,-3 0-1,-8 3 284,-4 2 0,-5 2 0,4-3 0,4-2 0,8-2 0,1-2 0,-6 1 0,-14 3 297,9-12-297,-14 4 0,5-6 0,-4 4 0,-6 4 0,2-1 0,13-13 0,7-6 0,-3 0 0,-13 8 0,-2 0 0,-1 1 0,11-10 0,-1 0 0,4-4 0,-6 5 0,-12 11 0,-1 4 0,-2 3 2269,-3 2-2269,-2 1 0,0 3 0,1 1 0,-1 2 0,1-3 0,-1 2 0,0-3 3392,1 0-3392,1-1 0,2 0 0,3-3-90,3 0 90,1-2 0,-1 1 0,1 0 0,8-7 0,-10 6 0,-1 2 0,-4-1 0,-2 2 0,-3 4 0,-1-2 0,-3 4 0,-1-1 0,-4 4 0,0 0 0,-4 3 0,-1 0 0,-4 0 0,-2 2 0,-2 1 0,-1 2 0,0 2 0,0 0 0,0 1 0,0-1 90,0-2-180,0 2 180,0 1-180,0 0 180,0 1-90,0-3 0,0 1 0,0 0 0,0-1 0,-3-1 0,-3-3 0,-3 0 0,3 0 0,-2 6 0,4-3 0,-4 2 0,3-2-90,2 2 0,3 1-180,0 2-450,-4 0-269,0 0-630,-5 0-990,0 0 2609,-4 0 0,-1 0 0,-2 0 0</inkml:trace>
  <inkml:trace contextRef="#ctx0" brushRef="#br0" timeOffset="116987">31073 970 17517,'10'4'4857,"-2"-3"-4137,-4 4 89,-2-5 720,-2 0-1529,-7 0 0,-2-5 90,-11 0-180,-2-8 180,-10-2-90,-27-10 0,9 5 0,15 8 0,-1 0-307,-13-1 307,1 3 0,3 5 0,2 3 0,3 2-90,1 6 90,1 3 0,3 6 397,4 0-487,3 1 90,-5 10 0,8-8 0,-6 9 0,12-10 0,1-1 0,0 11 0,9-10 0,-6 14 90,10-16-180,-1 0 180,-1-6-90,6-8 0,-3 3 0,1-4 0,2 0-5666,-3 0 5666,13-7 0,-1-1 0,8-7 0</inkml:trace>
  <inkml:trace contextRef="#ctx0" brushRef="#br0" timeOffset="118037">30127 878 21745,'6'0'1169,"-2"0"-899,-2 0 180,-2 0-181,2 0-269,-2 7 90,2 20-90,-9 1 45,-2 13 0,0 1-45,-6 4 0,5-10 0,3-1 0,3-2 0,4-5 0,0-2 0,0-6 0,0-5 90,2-2-90,4-8 0,6 7 0,8-6 0,7 2 0,4-4 0,1 1 0,-1-4 0,10 3 0,-8 1 0,-1-4 0,-12 4 0,-11-5 0,-2 0 90,-1 0 0,-4 0 630,0 0-720,-2-3 90,0-4-90,0-4 90,0-6-90,-6-4 0,0-4 0,-7-1 0,1-4 0,-7-12 0,5 13 0,-6-9 90,8 19-90,2 2 0,4 4 0,-2 1 0,7 6 0,-6 1 0,6 3 0,-2-1 0,3-2 0,0 2-2519,0 1 1979,3 2-539,4 0-990,3 0 2069,0 0 0,-2 7 0,-2 1 0</inkml:trace>
  <inkml:trace contextRef="#ctx0" brushRef="#br0" timeOffset="135012">14964 7520 20935,'-24'16'3688,"1"-3"-2968,3-5-181,2-4 181,3-4-181,1 0-89,7 0-180,2 0-90,5 0-90,0 0 0,4 0-90,7 0 90,14 7-90,19-5 0,17 4-360,-22-5 1,2-2 359,4 1 0,1 0-895,4 0 1,0 0 894,0 0 0,0 0 0,-1 0 0,0 0 0,-5 0 0,-1 0-468,-4 0 1,-1 0 467,27 0 0,-12 0 0,0 0 513,-21 0-513,2 0 1691,-25 0-1781,-2 0 1059,-7 0-3398,0 0-1169,0-4 3598,2-2 0,2-8 0,3-2 0</inkml:trace>
  <inkml:trace contextRef="#ctx0" brushRef="#br0" timeOffset="135560">17242 7297 21025,'-22'-10'2519,"-1"2"-2250,-1 0 541,-4 6-450,14-1-180,-1 3 89,15 0 1,0 0 0,7 0 90,8 0 0,13 0-90,13 0-91,10 0 1,8 0-135,-15 0 0,2 0-45,-11 0 0,0 0 0,9 0 0,-2 0 0,13 0 0,6 0 0,-20 0 0,3 0 0,-24 0-90,-3 0-179,-3 0-991,0 0 181,-4 0-450,2 0-720,-4 0 2249,4-2 0,4-1 0,5-2 0</inkml:trace>
  <inkml:trace contextRef="#ctx0" brushRef="#br0" timeOffset="135960">18895 7297 22104,'-15'0'2879,"1"0"-2250,4 0-89,4 0-90,2-2 89,8-6-269,5 0 180,33-18-90,5 5-1371,-9 6 0,2-2 1011,-3 3 0,1 1 0,3-1 0,0 2-571,0 0 1,0 1 570,-2 0 0,-1 2 0,-5 2 0,1 1 0,3 0 0,-1 2 0,11-4 0,1 5 0,-26 1 0,-7 2-179,-5 0-215,-6 9-1585,-8 2 678,-4 10 1301,-9-1 0,-5 0 0,-2 1 0</inkml:trace>
  <inkml:trace contextRef="#ctx0" brushRef="#br1" timeOffset="140874">15041 8532 22554,'0'-8'1979,"0"3"-1439,0 0-1,0 5 541,0-3-900,0 10 0,2 6 179,2 15-89,4 10 0,2 13-90,3 10-90,-7-26 0,0 1-45,-1 1 0,0 3 0,2 19 0,0 2-312,-4-16 0,1 1 267,1 14 0,-1-1 0,-1-19 0,0-3 0,-1-1 0,1-1-67,3 26 157,-2-10-90,-2-1 0,0-22 0,-2-4 0,0-20 0,0-10 440,0-7-530,-6-15 161,-2-8-161,-7-12 90,-3-1-346,2-4 346,-4 6-90,1 2 0,-3 7 0,0 2 90,-5 6-90,1 4 90,-3 6-90,-8 9 90,-6 13 0,2 16 0,14 10 0,2 5 0,-4 26-875,10-15 1,3 1 874,5-6 0,3-1 0,2 0 0,2 0-547,0 0 1,2-2 546,3-1 0,2-1 0,5 24 0,4-22 0,3-3 0,10 10 0,2-15 0,2-6 90,9-7-90,-4-10 0,0-4-90,6-9 90,11-5 0,-19-4 0,-1-3 0,8-19-90,-10 9 90,6-13 0,-12 17 0,-1-2 0,-3 5 0,-1 5 1739,-4 3-1828,-3 7 1267,-6-1-1537,-3 1-271,-2 0-90,0-2 720,-11-20 0,5 12 0,-9-18 0</inkml:trace>
  <inkml:trace contextRef="#ctx0" brushRef="#br1" timeOffset="141079">15358 9213 21609,'1'57'719,"0"0"1,1 0-1,-1 0 1,0-19 0,0 0-1278,0 15 0,0 18 1,0 2-1,0-16 0,0-35 598,-1-22 0,0-4 0,0-30 1,0 0-1</inkml:trace>
  <inkml:trace contextRef="#ctx0" brushRef="#br1" timeOffset="141243">15406 8964 21475,'0'-65'0,"4"0"-2069,-1 45 2069,4 7 0,0 39 0,1-1 0</inkml:trace>
  <inkml:trace contextRef="#ctx0" brushRef="#br1" timeOffset="141997">15768 9142 21835,'-12'-11'2608,"-4"-5"-2338,3 4 90,-3-5-1,-3 9-269,3 3 0,-6 2-90,-5 26 90,-3 21-1831,10 0 0,2 3 1741,5-13 0,3-1-45,-1 5 0,6-3-1916,16-3 1781,1-16-269,24-1 359,-8-21 0,11-7 90,-12-13 0,-1-5 90,0-25 90,-8 11 0,-5-17 89,-9 19 1,-4 2 360,-7-10-630,5 23 0,-5-7 0,7 30 2510,0 7-2510,0 13 2663,3 11-2663,2 4 0,2 10 0,0 7 0,0 10 0,1 3 0,0-6-385,-1-6 0,-1-3 1,1 4 384,0 9 0,1 7 0,-2-1 0,-1-7 45,-2 10 0,-2-8-45,1-14 0,-2 0 0,-2 8 0,-1-4 0,-6 7-4,-10-22 0,-4-2 4,-5 4 0,-1-11 0,-1-5 90,-4-12-90,3-10 0,13-9 0,13-12 1153,5-7-1153,10-36 0,1 27 0,3-1-433,0-2 1,2 1 387,4 3 0,0 3-45,11-6-180,-1 8-449,6 1 179,-12 12-989,9-6 540,-18 15-631,3-6-358,-6 4 2173,-2-4 1,0-4 0,-1-2 0</inkml:trace>
  <inkml:trace contextRef="#ctx0" brushRef="#br1" timeOffset="142351">16093 9208 19856,'2'-18'4047,"0"2"-2518,-2-6-1079,0 11-90,0-1-180,0 9 0,0 3-90,0 7 90,0 4-90,0 16 0,0 14-90,-1 7 0,-1 18 0,0 5 0,0-8-570,0-7 0,0-3 1,0 2-523,0 8 1,0 6-1,0-5 1,0-18-2957,-2-13 3500,6-85 0,0 2 1,0-5-1,1 7 0,1-1 1</inkml:trace>
  <inkml:trace contextRef="#ctx0" brushRef="#br1" timeOffset="142564">16154 8821 20575,'0'-60'1889,"0"-1"0,0 7-1889,-1 6 0,2 17 0,0 65 0,2-19 0,1 28 0</inkml:trace>
  <inkml:trace contextRef="#ctx0" brushRef="#br1" timeOffset="142878">16466 8669 21205,'20'-31'2653,"-1"-1"1,6-7-2609,-27 65 0,-6 16-45,-1-9 0,-1 8-15,3 9 0,1 15 0,-1 8 0,1 2 0,2-6 0,1-14-496,2 9 1,2-2 495,-3-9 0,-2 14 0,0 5 0,3-6 0,4-15 0,7-25-74,33-42-91,6-10 67,-15 2 0,1-3-337,-2 0 1,0-2-136,2-3 0,-2 0-1079,-9 2 0,-4 2 1664,-6-6 0,-17 12 0,-14 15 0</inkml:trace>
  <inkml:trace contextRef="#ctx0" brushRef="#br1" timeOffset="143192">16259 9096 19946,'-14'0'3238,"11"0"-3148,11 0 0,50 0-225,-2-3 0,4-1-135,-12 1 0,0 0-3190,13-2 0,-5-3 1212,-11-4 2353,-10-1 0,-11-2 0,-6 0 1</inkml:trace>
  <inkml:trace contextRef="#ctx0" brushRef="#br1" timeOffset="144706">15687 8425 16977,'-26'-14'8006,"3"0"-7826,15 9 89,-8-12-179,3 0 0,-9-12 0,4-1-45,3-1 0,0-2-45,-7-23 45,7 17 0,1-1-45,-5-19 90,1 1-90,4 4 0,1 1 0,7 7 0,4 4 0,0 0 0,2-1 0,0 0 0,0 2 0,0 12-90,0-28 90,0 31-90,0-18 90,0 27 0,0-1 0,0 9 0,0 6 0,0-2 0,-3 5 0,2-2-90,-3 2 90,4-5 0,0 4 0,0-3 0,0 4-90,0-3 90,0-2 0,0-3 0,-3-9 0,2 3 90,-6-8-90,6 11 0,-52 10 0,17 34 0,-1 7-45,4-23 0,2 2 90,-6 22 0,12-1-135,25-22 90,0-10 0,0-1 0,0-7 0,6 0 0,11-7 0,4-1 0,27-26 0,-16 8 0,15-16 0,-4 5 0,-13 11 0,5-3 0,-17 16 0,0 1 0,6 6 0,-3 6 0,16 17-90,-1 14 135,-6-2 0,-1 0-45,1 7 0,-15 6 0,-53-27 0,-9-2 0,-11 2 0,14-2 0,3-3 0,-23-4 0,29-2-180,-16-4-89,32 0-811,3 5 271,7-4-541,4 8-808,7-1 2158,2 5 0,6 4 0,2 1 0</inkml:trace>
  <inkml:trace contextRef="#ctx0" brushRef="#br1" timeOffset="146150">17843 9086 25253,'-3'-13'1259,"-8"-6"-1169,-4 2 0,-5-5-90,4-1 0,-2-2 0,-1-6 0,-3-4 0,7 2 0,-1-2 0,-13-22-261,12 16 1,-1-2 260,-2-6 0,0 0 0,6 11 0,-1 0 0,-3-13 0,1 1 0,6 16 0,2 2 0,-8-29 0,5 7 0,6 6 0,-1-6-90,6 11 90,-3 0 0,4 14 0,0 10 611,0 2-611,0-1-90,0 7 90,0 2 0,0 6 0,0 3 0,0-2 90,0-1-90,0-2-90,0 2 90,0-1 0,0 1 90,0-4-90,0 1 0,0-1 0,0-1-90,0 3 180,0-5-180,0 4 90,0 1 0,0 3 0,0 2 0,-13 14 0,1 3 0,-13 15 0,2 2 0,0-1 0,1 0 0,4-5 0,2-5 0,3-5 0,7-11 0,2-2-90,15-21 90,5-4 0,14-20 0,5-3 0,5-3-45,-3 8 0,0 0 45,8-3 0,-12 11 0,-3 4 0,-8 8 0,-4 5 0,-2 5 0,-2 4 0,0 4 0,-1 0 0,-1 4 0,0 2 0,2 6 0,0 1 0,1 3 0,-1-3 0,-2 1 0,0-3 0,0-3 0,-3-4 0,-3 1 0,-4-4-90,-2 4 90,0-5-90,-6 0 90,-4 6 0,-12 3 0,-9 8 0,-11 1 0,-8 3 0,-6-1 0,-2 0-245,1-1 245,6-4 0,-4-3 0,19-6-90,2-2-180,18 1-90,9-4-90,2 8-179,6-8-271,7 10-269,8-2 1169,34 15 0,0-4 0,-13-6 0,0-1 0</inkml:trace>
  <inkml:trace contextRef="#ctx0" brushRef="#br1" timeOffset="147353">19816 8827 21924,'0'15'2699,"0"-7"-2339,0 4 0,-3-7 89,-2 1-89,-5-2 0,0 1-270,0-4 0,3 4 0,-2-5-90,4 0 0,-5-5 90,2-5-90,-2-10 0,2-11 0,-2-10 0,2-9-402,3-11 402,3 25 0,1-2 0,0-2 0,2-2 0,-1-4 0,0-1 0,0-1 0,0 1-357,0-3 1,0 1 356,0 1 0,0 2 0,0 2 0,0 1 0,0 5 0,0-1 0,-4-9 0,0 2 0,3-11 0,-7-6 0,8 42-90,0 15 466,0 2-376,0 4-90,0 13 90,4 2 649,1 13-649,10 11 0,-2-11 0,7 14 0,-2-14 0,1 2 0,12 10 0,-8-12 0,12 13 0,-16-24 0,-3 0 90,-8-12-90,-6-5 0,-13-7 0,1-2 0,-26-13 0,-8 3 0,-3-1 0,-6 10 0,14 5 0,-1 5 0,1 0 0,4 0 0,5 0 0,7 0 0,7 0 0,8 0 0,4-2 0,8-8 0,0 1 0,5-5 0,-1-3 0,-2 5 0,-2-5 90,0 7-90,-4 0 0,2-1 0,-2 1 0,0 0 0,0-2 0,0 1 0,0-4 0,0 5 0,0-3 0,0 5 0,0 1 0,0 4-90,0 1 90,2 2 0,0 0 0,2 0 0,-2 0 0,2 0 0,0 0 0,4 7 0,4 3 0,6 11 0,3 4 0,3 6-90,1 2-360,-1 2-539,-3-1 989,1 21 0,-17-21 0,0 16 0</inkml:trace>
  <inkml:trace contextRef="#ctx0" brushRef="#br1" timeOffset="150413">20235 4619 20485,'0'-21'2969,"0"-1"-2700,-4-4 1,-2-4 0,-5-4 180,-6-21-360,3 12 0,3 2 0,-1 0 90,-1-7-135,4 16 0,-2-2 44,-5-9 1,-4-1-45,1 5 0,-1 0-298,-4-8 0,0 2 253,3 10 0,1 4 0,-7-10 0,3 6 0,2 2 0,3 5 0,1 2 0,4 6 0,-4-4 506,10 9-506,-6-4 0,13 6 0,-10 0 0,2-4 0,-5-1 0,-4-3 90,-1-1-90,-1-1 0,0-3 0,-3 3 90,3 3-90,-2 2 0,-4-4 0,6 5 0,-3-3 0,-10-1 0,6 6 0,-17-7 0,8 7 0,-5 2 0,-2 1 90,-16-3-90,18 6 0,-7-3 0,23 9 0,5 1 0,0 2 0,-6 0 0,4 0 0,-3 0 0,5 0 0,1 0 0,-5 0 0,-11 0 90,2 0-90,-10 0 0,-10 14 0,10-4 0,-12 12 0,18-5 0,5 4 0,3 2 0,3 2 0,4 3 0,-10 18 0,10-9 0,1-2 0,0 0 90,-2 5-90,-12 16 90,14-18-411,-3 1 321,3 1 90,-1-2-90,4 0 0,-2 0-9,3-2 9,1-1 0,3-1 0,1 2 90,-1 12-45,2-9 0,1 0-45,2 14-3193,0 6 3193,0 7 45,4-31 0,0 1-218,1 0 1,1 0 172,0 0 0,1 1 45,0-1 0,2-1-45,-1 0 0,0-1 0,0 32 0,0-3 90,0-4 55,0-1-145,1 0 0,2-1 90,1 3-90,0-3-369,0 1 369,0 0 45,0-16 0,0 2-45,-1-9 0,0 0 1291,2 10 1,0-1-1292,3 19 0,1-2 90,-3-2 161,-1-21 1,-1 0-252,3 18 90,1 10-9,0-23-81,-2-3 90,4 1-90,1-3 696,3 0-696,-2-2 0,4-1 529,-2 3-529,15 14 0,-6-8-963,11 8 963,-10-14-15,2-2 15,1-3 0,5-3 0,3-4 90,5-1-90,3-5 0,4 3 0,-1-3 0,5-2 0,2 0 0,2-5 0,2-5 0,0 1 0,-8-8 0,2-1 0,13 2 0,-19-3 0,2-3 0,-8-6 0,-3-1 0,8-5 0,-9 2 0,-3-1 0,1-3 0,-3-2 1100,1-1-1100,-3 1 0,0 0 0,10-10 0,-9 6 207,4-6-207,-11 5 90,-1 2 0,-1-5 90,0-3-90,11-20-90,-6 6 45,-7 15 0,-1-1-45,12-18 0,3-1 0,-7 12 0,1 0 0,-6 8 0,1 1-977,6-11 1,-1 1 976,8-17 0,-1 0-280,-5 0 280,-2 3 0,-3 0 0,-9 16 0,0 0 0,4-19 45,-7 20 0,-1-4 0,-4-17 0,-2-1-45,0 19 0,-2-2 0,-2-12 0,-2-8 0,-1 6-217,0 10 0,-2 2 217,-2-18 0,0 2-660,4 20 0,0 1 660,-2 1 0,1 1 0,-1-28 1078,-5 8-1168,2 8 90,-2 5 253,0 7-343,-2 3 524,1 8-793,-2 0 1807,7 9-1808,-5 1 414,7 10-774,-1 0-1169,-9 5 540,6-2-990,-8 2 2339,4 0 0,4 6 0,-2 3 0</inkml:trace>
  <inkml:trace contextRef="#ctx0" brushRef="#br1" timeOffset="151423">21993 1712 21115,'-27'0'2519,"3"0"-1980,4 0 1,2 0 0,3-3 359,7 1-629,2-1 0,6 1 0,0 2-180,11 0-1,8-3-89,21-2 45,2-1 0,6-2-481,3-2 1,3 1 480,2-1 0,-1-1-45,-4 0 0,-4 0 0,12-9 0,-5-4 90,-7 1 0,-4 1 0,-9 1-90,-5 3 0,-7 3 0,-6 5 0,-2 3 871,-4 4-871,-1 1 0,-5 2-90,-3 0-1529,-1 0 900,2 0-181,2 0-359,3 0-810,1 6-7762,-2 3 9320,-2 6 1,-6 3-1,-2 0 1</inkml:trace>
  <inkml:trace contextRef="#ctx0" brushRef="#br1" timeOffset="151857">21965 2027 19766,'-25'5'3238,"3"0"-2698,1-5 359,5 0-539,8 0-180,2 0-90,8 0 0,9 0 0,14 0 89,21 0-89,-13-1 0,3 0-460,9 0 1,2-1 414,5-1 0,2-1 45,2 0 0,2 0 0,-9-1 0,2 0 0,-3 0 45,5-1 0,-2 1 44,9-1 1,-2-1-2,-19 1 1,-4 0 91,11-2-91,-1-2 1,-27 0 0,-6 4-90,-4-1-90,-4 2 884,-2 0-1064,-2 2-950,-4 1-310,-6 2-538,-12 4-7853,-14 4 9134,-14 10 1,-11 7 0,29-9-1,-1-1 1</inkml:trace>
  <inkml:trace contextRef="#ctx0" brushRef="#br1" timeOffset="153810">16755 7114 23184,'0'-8'809,"0"-2"-449,3 5-90,7-5 0,9 2-180,9-2 90,9-2 0,6-4-1,5-2 1,5-6-757,4-7 667,-27 13 0,1-2 0,1-4 0,1 0 0,0-3 0,1 0 0,1-3 0,1-1 0,1-2 0,-1-2 0,1-4 0,-1-1-542,2-2 1,-1-3 496,0-4 0,-2-3-1392,0-2 1,-1-1 1406,-12 15 0,0-1 0,-1 0 30,-1-2 0,0 0 0,-1-1-237,-1-1 0,0 0 0,0-2 214,-1-1 1,0-2-1,0-1 1,-1 3-38,1-3 0,-2 3 0,1-3-477,3-11 1,0-3-1,-1 4 447,-1 0 0,-2 3 0,-1-1 0,-1 1 135,-1 5 1,0-3-136,-3 5 0,-1-3 0,-1 2 0,1-8 0,0 0 30,-3 7 0,0-2 0,-2 3-30,0-5 0,-2 2 0,-2-1 0,-2 0-54,0 1 1,-2 1 53,-1 3 0,-2 0 0,-2 2 0,-1 1 0,1 4 0,0 0 845,-6-10 0,0-1-800,2 6 0,0 2-90,0 0 0,0 3 250,2 10 1,0 3-206,-4-5 2889,0 6-2889,-1 2 1365,1 3-1365,0-1 0,-2 1 154,1-3-154,-3 2 0,-14-17 0,2 13 0,-15-9 0,16 23 0,-1 3 0,-18-4 0,15 7 0,0 3 0,-14 2 0,-2 5 0,6 0 0,3 0 0,3 0 0,5 0 0,-1 9-90,-15 14 90,9 4-817,13-8 0,-1 0 817,-14 13-108,-1 4 108,13-10 0,1 0 0,-15 18 0,15-17 0,1 0 0,-9 16-325,-3 1 325,0 1 0,3 3-4,11-14 0,1-1 4,-12 18 0,9-12 0,0 1 0,7-10 0,2 0 0,0 1 0,2 1 0,1-1 0,1 2 0,1 8 0,2 1 610,2-7 1,0 3-611,1 5 0,-1 4 0,1-2 0,1-1 0,1-1 0,-2 14 0,0-1 0,4-16 0,0-1 60,2-2 0,1 0-60,-2-2 0,1 1 0,3 10 0,1 1-43,-2-13 1,1 0 42,0 10 0,2-1 0,-1 14 0,0 1 0,2-2 0,2-3 0,0 3 0,2-3 0,-4-13 0,0 1 0,2 21 0,-2-21 0,0-1 0,2 14 0,0-1-112,-1-20 1,0 0 111,3 17 0,3 14 0,1-21 0,2 3 322,4 0-322,2-1 0,5 1 0,-3-9 0,4 1 0,-2-8 0,0 0 0,3 6 0,0-2 0,15 10 0,-11-16 0,3 0 0,5-3 0,1-1 467,3-4-467,0 0 253,17-2-253,-13-7 0,-6-5 0,1-3 45,-6-2 0,-1-2-45,33 1 0,-5 0 0,-9 0 0,-17-2 0,7-1 0,-21-2 0,-3-2 0,3-10 0,-5 2 0,4-9-90,-6-1 0,-3 3-180,-2-8-90,-5 5-359,-2-3-361,-2-5-269,0-5-810,-3-7 2159,-4-11 0,2 23 0,-2 0 0,0-3 0,0 0 0</inkml:trace>
  <inkml:trace contextRef="#ctx0" brushRef="#br1" timeOffset="154757">18777 1488 18057,'-12'20'4407,"5"-2"-4047,-2 0 0,8-10 0,-3 4-91,4-11-89,0 3 270,0-4-270,0 5 0,6-4-90,6 8 0,12-8 0,11 4 0,10-5-90,4 0 0,4-3 0,0-2 0,-2-5 0,-3-3 0,-3-4 90,-6-1-90,-3-3 179,11-13-179,-20 13 90,8-8-90,-24 19-90,-3 0-89,-2 5-91,-4 0 0,0 2-2159,-2 3 540,-6 7 1889,-2 2 0,-10 6 0,-3 0 0</inkml:trace>
  <inkml:trace contextRef="#ctx0" brushRef="#br1" timeOffset="155172">18781 1884 14369,'-5'16'7286,"-2"-1"-6657,6-2-179,-2-5-180,3-4 719,0-4-629,18-4-180,-1-4 0,22-5-90,-4-5 0,8 0-90,1-2 90,3 0-90,4 2 90,-2-2-45,-14 7 0,0-1 45,16-9-90,-20 9 0,0-1 90,18-10-1,-13 6-89,3-3 0,-17 9-89,-6 3-1,-4 5-360,-5 2-2698,-4 3-6683,-17 0 9320,-4 9 0,-20 7 1,-1 10-1</inkml:trace>
  <inkml:trace contextRef="#ctx0" brushRef="#br1" timeOffset="157439">15711 6606 19586,'-7'0'3328,"-2"4"-2968,8-3-90,-2 4 359,3-5 630,0 0-989,5-5 0,2 0 0,7-10 90,8-23-270,-4-2-45,-6 9 0,1-2-548,-3 1 0,0-2 548,2-5 0,1-3-45,1-6 0,2-1 0,1-6 0,1-2-946,1-2 0,2-2 946,0-1 0,1-1 0,-1 2 0,1 0 0,-1 2 0,-2 1 0,-1 4 0,-1 1-148,-1 6 0,-2-2 148,2-13 0,-2 1 0,-3 16 0,-2 0-633,2-12 1,-1 0 632,-4 17 0,-1 1 0,0-2 0,0-2-11,1-20 1,-1-1 10,-2 13 0,0 1 0,1-17 0,-1 1 0,-3 19 0,0 2 0,0 2 0,0 0 45,-2 2 0,-1 1-45,-1 2 0,-1 2 0,-2 2 0,-2-1 0,-5-8 0,0 1 0,-8-21 0,8 25 0,0 1 1484,-2-9-1484,2 5 0,4 4-2196,-8-13 2286,7 11-90,-9-10 949,-7 0-949,1 10 0,-16-8 0,5 15 678,-4 3-678,1 2 0,-17-6 0,16 11 0,-11-5 0,19 12 0,1 2 0,-3 5 0,-1 4 0,-7 4 0,-4 6 0,-5 3 0,11 1 0,0 2 0,-23 5 0,23-7 0,0 2 1536,2 1 1,2 0-1537,-20 8 0,13-1 0,1 0 0,-5 6 0,19-8 0,1 1 0,-10 11 0,3 3 0,1 5 0,9-10 0,1 1 0,-11 16 0,6-7 0,1 1 0,-2 6 0,12-16 0,-1 1 0,0 1 0,0 1 0,-2 4 0,-1 1 0,0 0 0,0 1 45,1 0 0,1-1-905,-8 19 860,13-26 0,1 1 0,-1 3 0,0 1-190,1 2 1,1 2 189,-2 1 0,2 2 0,1 2 0,1 0 0,1 0 0,0-1 0,1 1 0,0-1-322,1-2 0,1-1 322,3 0 0,0-1 0,-2-2 0,1 0 0,2-2 0,-1 1 0,-1-3 0,0 0 0,-7 30-2451,4-2 2451,-2 2 0,0 1 207,5-16 0,1 2-207,1-12 0,0 0 0,1 13 0,0 1 0,2-14 0,0 0 0,0 0 0,0 1 0,0 1 0,0 0 0,2-1 0,0-1 0,-1 2 0,1-1 0,1-3 0,1-1 0,-1 1 0,1-1 315,5 29-225,2-3-90,3-3 323,2-2-323,4-2 0,3-1 0,1-3 0,1 1 0,-8-15 0,1-1 0,11 17 0,-11-20 0,1-1 0,10 7 0,-1-3 0,4 1 0,1-3 0,7 0 0,1-5 0,6 0 0,-2-5 0,1 0 3091,-3-5-3091,12 4 0,-15-8 567,20 7-567,-27-14 0,30 2 0,-21-9 0,0-2 0,-6 0 0,0-1-115,10-1 0,-2-2 115,5-10 0,0-2 0,-2-2 0,-3-3 0,8-13 0,-15 7 0,4-10 264,-5 2-264,-12 7 0,8-10 0,-12 10 25,0-1-25,0-1 0,1-4-45,-3 2 0,0-2-45,5-13-45,-3 5 0,0 0-224,-5 2-181,3-12-270,-8 19-33,-2-1-956,-3-2-809,-2-2 2608,-3-6 0,0-7 0,0-4 0</inkml:trace>
  <inkml:trace contextRef="#ctx0" brushRef="#br1" timeOffset="158468">16844 1727 15990,'-5'0'4767,"2"0"-4137,3 0 428,0-2-249,0-6-327,0 0-212,0-7 17,7-2-197,6-4 0,13-9 0,2 8 0,2-1 240,21-13-330,-14 12 0,0 1 0,15-5-1102,-2 3 1102,-7 2 90,-8 5-90,-7 3 90,-8 5 0,-6 4 0,-2 2-90,-6 3 90,-2-1 922,-2 2-2901,-2 0 989,-3 5-1079,-4 3 1979,-3 5 0,-4 4 0,0 1 0</inkml:trace>
  <inkml:trace contextRef="#ctx0" brushRef="#br1" timeOffset="159163">16775 2047 18956,'4'10'3508,"0"-4"-3148,2-2-180,2-4 90,2-2-90,6-5 0,7-6-1,7-7-89,5-4 0,4-3 45,-12 8 0,2 0-90,0 0 0,0-1 45,27-15 0,-11 9 0,-17 11 90,-3 2-90,-3-2 180,-2 0-90,-2 0 89,4-7-179,-8 5 0,3-3 0,-10 7 0,-2 5 0,-2 3 0,-1 3-90,-2 0 90,0-1-90,0 0 0,0 1 0,0 0 0,0 1 0,0-3 0,0 3-5487,0-1 5487,0 11 0,-6 9 0,-1 11 0</inkml:trace>
  <inkml:trace contextRef="#ctx0" brushRef="#br1" timeOffset="167039">7512 8796 21025,'-4'6'2968,"-3"-2"-2428,6-4 180,-3 0-361,4 5-179,0 3 0,0-2-90,0 7 90,4-4-90,0 4 0,8 2 0,1-2 0,5 2 0,0 0 90,10-2-90,-8-1 89,7-6-179,-14 3 270,4-8-90,-9 4-90,6-1-90,-5 2 90,5 0-90,8 3 0,-4-8 90,9 8-90,-6-8 90,3 8 0,-3-3-90,1 4 90,-2-5-90,0 7 0,1-11 0,1 13 0,0-6 90,3 1-90,1 4 0,2-6 0,3 5 0,1-2 90,1 3-90,23 4 0,-9-3 0,-13-4 0,1-1 0,6 1 0,-1 0 0,-8-1 0,1-1-279,8 3 1,0 0 278,16 2 0,-4 0 0,-4-1 0,-5 1-315,-1 2 315,-3 1 0,1-8 0,-1 6 0,1-6 0,1 7 0,1 0-3014,4 1 2924,5-1 180,5 0-82,-25-7 1,1-1-9,2 1 0,1 0 0,2-2 0,1 1 0,2 0 0,0 0 0,2-1 0,-1-1 0,0 1 0,0 1 0,-1-2 0,-1 0 0,0 0 0,-1 0 0,-1-2 0,-1 0 0,0 2 0,-1 1 0,-2-5 0,0 0 0,28 10 0,0-6 0,4 0 0,-20-2 0,0 1 0,18 1 0,-2-1 105,-25-4 1,-4 0-106,31 0 0,-32 2 0,2 0 0,5 1 0,2 0 1081,12 0 0,0 0-1081,-19-1 0,1 0-57,28 1 1,-4-1 56,-8-1 0,-13 3 0,-2 1 0,-5-4 0,-3 3 0,-6-4 0,-1 5 1041,-3-4-1041,0 4 658,0-5-658,15 0 0,3 4 0,4-3 0,8 8 0,-19-8 0,8 4 0,-12-5 0,-1 0 0,-1 0 0,-1 0 0,-2 0 0,10 0 0,5 0 90,3 0-90,3 0 0,-4 0-90,3 0 180,3 0-180,0 4 180,-1-2-90,17 7 0,-14-4 0,12 1 0,-19-2 0,-3-4 0,14 5 0,-15 1 0,11-1 0,-15 0 0,3-5 0,3 0 0,5 0 0,2 0 0,-1 0 0,-1 0 0,-3 0 0,-3 0 0,-2 0 0,-5-3 0,-4 3 0,-2-2 0,-3 2-90,-1 0 180,-2 0-90,1-3 0,-3 3 0,5-7 0,-1 6 0,-2-4 0,-2 5 0,-6 0 0,2 0 0,-2 0 0,2 0 0,-2 0-90,1 0 180,-1 0-180,-2 0 180,2 0-90,-2 0 0,0 0-90,-2 0 180,-2 0-90,-2 0-2969,0-2 1710,-3 2-720,-4-3 1979,-5 3 0,-6 0 0,-3 0 0</inkml:trace>
  <inkml:trace contextRef="#ctx0" brushRef="#br1" timeOffset="168674">12682 8974 21835,'-23'-15'2158,"1"2"-1888,4 3 90,1 2 360,-2 5-451,11 1 181,-3 2-90,11 0-270,7 7 0,2 1-90,11 10 0,6 2 90,9 6-90,8 2 0,-6-6 0,2 0 0,18 10-698,-16-12 0,-2-2 698,10 3 0,-2-4-934,-8-8 934,-5 4 0,-6-11 0,8 9 0,-12-5 0,11 4 1248,-17-4-1248,7-2 1082,-14-4-1082,5 0 90,-12 0-90,0 0 180,-4 0-1,0 5 1,0-4-180,0 3 90,-7 3-90,-4 11 0,-6 4 0,-1 10 90,0-2-90,1 4 0,-3 6 0,2 3 0,3-8 0,1 4 0,-1 3 0,2 2-266,-2 0 1,1 0 265,1-2 0,0-1 0,2-1 0,-1 1 90,-6 9 0,1 0-45,4-9 0,1-1 0,-3 5 0,2-4-45,0-3 90,1 0-90,-5 7 0,5-5 0,-3-4 0,10-7 0,-4-11 0,-1 14 0,-3-7 90,-3 9 441,5-10-531,5-2 0,-1-4 0,6 0 0,-3-10 0,1 4 0,2-11 0,-3 3 90,1-4 0,2 0 90,-3 0-180,0 0 90,4-4-90,-9-4 0,4-10 0,-2-5 0,0-10 0,6-7 90,-2-11-90,3-6-1602,0-8 1602,0-2 0,0 33 0,0-3-261,0-14 0,0-1 261,0 14 0,0 0 0,-1-13 0,2 2 0,0-15 0,2 1 0,1 4 0,-3 12 0,0 0 0,1-12 0,-2 19 0,0-1 0,0-13 0,0 17-44,-1-1 0,-2 0 44,-3 3 0,1-19 0,-6 28 0,10 3 0,-8-4 1488,8 10-1488,-3-9 612,4 12-612,0-3 112,0 4-112,0 1 0,-4-8 0,0 3 0,-1-3 0,2 8 0,-1 2 0,3-1 0,-6-3-90,6 2 180,-2-2-90,3 8 0,0 2-90,0 4 180,-4 0-180,3 0-1867,-3 0 1,-1 9 0,-2 2-1</inkml:trace>
  <inkml:trace contextRef="#ctx0" brushRef="#br1" timeOffset="170396">5823 7958 21565,'-8'-21'2338,"0"1"-2068,3 2-90,-2 3 90,6 2-90,-2 3-180,3 2 0,0 3 90,0 3-90,0 2 90,0 6 90,0 10 0,0 16-1,0 19-134,0-16 0,0 1-1489,0 8 1,0 2 1488,0 5 0,0 2-45,0 5 0,0 1-385,0 2 1,0 1 384,0 1 0,0 1 45,0-2 0,0 0-45,0 0 0,0-2 0,0-3 0,0-1 0,0-5 0,0-1-95,0-7 0,0-1 95,0-7 0,0-2 0,0 20 90,0-15 0,0-8 90,0-16 2584,0-5-2675,0-34 964,3-2-1053,4-30 0,3 1-33,-3 23 0,0 0 33,1-2 0,0 1 0,2 0 0,0 1 0,1 2 0,1-1 0,5-7 0,1 2 0,11-14 0,-10 20 0,1 3 0,13 1-90,2 6 90,5 6-90,21 7 90,-12 13-90,14 11 90,-24 16 0,-5 10-754,-5 11 754,-7 5 0,-12-27 0,-4 4-1007,-5 12 0,-4 7 0,-1-4 1007,0-8 0,-5 0-80,-5 12 0,-5 5 0,-5-10 80,-10-15 0,-5-7 0,1-1 0,-2-3-161,0-7 0,0-7 251,-13-21-90,18-5 0,2-5 0,-15-23 0,17 13 0,4-3 0,-2-21-1593,7 3 1413,11 2 1594,13-11-2224,13 13 270,0 1 479,5 19-748,-8 16-248,0 5-1192,0 6 3097,0 2 0,1 0 0,-1 0 0</inkml:trace>
  <inkml:trace contextRef="#ctx0" brushRef="#br1" timeOffset="170864">6574 8379 20395,'0'-14'3868,"0"2"-3148,-3 0-450,-2 7-270,1 3 90,0 2-90,4 6 0,0 7 0,0 15 89,0 15-89,0 18-752,0-24 0,0 3 752,0 5 0,0 1 0,0 3 0,0 2-321,0 0 1,0 4 320,0-4 0,0 4 0,0-4 0,0 6 0,0 1 0,0-1 0,0 3 0,0-7-45,0-11 0,0-5-45,0 8 0,0-5-179,0-4-271,0-11-270,0-15 1117,0-7-2286,0-20 1979,0-19 0,0-23 0,0 23 0,0 0 0</inkml:trace>
  <inkml:trace contextRef="#ctx0" brushRef="#br1" timeOffset="171301">6513 7592 17697,'-9'-42'4407,"0"7"-4047,-1 9-270,6 9 0,-6 7-90,6 5 90,-3 2-90,4 12 90,3 5-90,0 14 0,0 7 90,3 6-90,2 5 0,5 0 90,4-3-90,6-2 0,7-5 0,5-8 90,3-6-90,0-11 0,-1-9 90,-5-12-90,-3-12 180,-8-12 90,-4-11-91,-10 8 1,-5-3-90,-3 2 0,-2 1-90,0 0 0,-5 3-180,-37-12 90,7 41-179,-18 13-91,10 15-90,4 8-270,4 4-719,10 2-720,11 0 2159,10-3 0,14-6 0,5-3 0</inkml:trace>
  <inkml:trace contextRef="#ctx0" brushRef="#br1" timeOffset="171824">7155 7277 20215,'2'-21'2789,"2"3"-2519,-4 3 0,4 5-1,-4 2 1,2 3-90,-2 2 90,0 1 90,0 38-270,0 3-388,0 0 0,0 4 388,1-1 0,-2 2-45,-1 7 0,-1 2-655,-1 7 0,-1 0 655,-2 4 0,-2 0-15,3-20 0,-1 0 0,0 0 15,-4 21 0,1 0-45,-1-3 0,0 3 60,3-10 0,-1 4 0,2-4-60,-1 8 0,0-1 30,3-11 0,0 3 0,2-4-30,0 2 0,2-4 0,2-1 0,2 0 0,-1-3 0,2-2-127,1-2 1,2-1 126,0-3 0,1-1-90,8 29 180,2-8-90,0-10 0,4-13 568,17-8-568,-7-15 1345,13-10-1345,-12-10 0,-2-11 335,-5-2-515,-2-2-90,-7 2-179,-1 0-181,-6 0-269,-4 0-181,-2-2-809,-4-1 1889,0-1 0,-4 1 0,0-2 0</inkml:trace>
  <inkml:trace contextRef="#ctx0" brushRef="#br1" timeOffset="172360">6846 8364 20036,'-12'-7'3238,"9"3"-2699,33-17-404,5 6 0,5 0-135,1-1 0,3-1-545,-1 0 1,3-1 0,-4 2 544,-6 1 0,-1 2 0,8-4 0,-3 2 0,-1 0-90,-9 2 311,-10 5-580,-4 1-811,-6 4-359,-3-1 1529,-4-1 0,-10 1 0,-2 0 0</inkml:trace>
  <inkml:trace contextRef="#ctx0" brushRef="#br1" timeOffset="176252">22253 5909 27681,'-9'-33'270,"-1"2"-270,-11-16 0,-2 4 90,-7-8-1132,-3-3 1042,15 26 0,-2-2 0,-8-13 0,-1 0 45,6 10 0,1 1-45,-7-10 0,1 1-3623,-9-10 3623,1 5 0,1 3 654,-5 5-654,-4 0 0,-9 3 0,23 17 0,-1 2 0,-2 0 0,-1-1 0,-2 2 0,-1 0 0,-15-4 0,-1 1 0,13 5 0,0 0 0,-11-2 0,2 1 0,-14-1 0,2 2 0,3 1-85,-3 2 85,15 2 0,0 1 0,10 3 0,0 1 0,-9-3 0,1 1 0,-11 4 339,13-1-339,6 2 0,9 0 3211,3 0-3211,13 0 406,2 0-406,9 0-1119,0 0 309,0 5 91,1-4-91,4 3 0,1 1 1,4-4-360,0 3-8662,13-10 9297,-3-5 1,10-9 0,-5-4 0</inkml:trace>
  <inkml:trace contextRef="#ctx0" brushRef="#br1" timeOffset="176601">20795 4634 17607,'43'-22'7376,"-17"16"-7286,-68 54-90,19-22 0,-1 1-976,-2 3 1,-1-1 1020,0 0 0,1 1-45,2-2 0,1 0 0,-15 22 0,9-4 90,11-5 515,8-6-515,22 12 229,10-16-319,14-4 0,5-3 45,-9-10 0,1-3-471,14 4 0,0-3 606,19-2 0,-9-5 90,-11-5 932,-11 0-1023,-7-5-89,-10-5 90,-7-12-90,-6-14 90,-5-15 0,-5-8-135,2 26 0,-1-2 0,-3-14 0,0-1-45,0 4 0,1 0-90,2 0 0,0 2 767,-7-19-2117,4 28 361,-5 18-360,-4 12 1439,-24 37 0,1 4 0,9-8 0,1-1 0</inkml:trace>
  <inkml:trace contextRef="#ctx0" brushRef="#br1" timeOffset="178042">16060 7292 19946,'-8'20'2518,"4"-2"-2068,-4-3 0,8-7 89,-4 1-89,4-8 90,0 4-180,0-5-1,0-7 1,4-8 0,2-16-90,6-14-392,6-14 212,-7 24 0,1-1-1064,1-3 0,2-1 974,0-1 0,1 0 45,0 1 0,0 1-429,0 3 0,1 1 384,3-6 0,1 3-2332,9-15 2332,1-3 187,-14 21-187,-10 13 1277,1 5-1277,-8 10 673,0 7-852,0-2 3481,-4 1-3302,-2-3 0,-6 1-90,-6-2 90,-23 0 0,3 2 0,-18 1 0,13 2 0,4 0 0,0 0 0,16 0 0,4 0 0,23 0 0,12 0-90,15 0 90,13 0 0,-4-3 0,3-1 0,23-2-664,-22 0 0,-2-1 664,9-3-242,-9 2 332,-9 3-90,-7-2 90,-9 4-90,-5-2 0,-8 2 1292,-3 3-1292,-1 0 278,0 10-278,0 3 0,2 12 0,2 6 0,3 2 0,1 1 0,7 7 0,-5-15 0,5 5 0,-8-15 0,-3-8 0,-3-1 0,-1-7 0,0 0 90,-7-2-180,-13-15 90,-6 0 0,-12-13 0,-16-7 90,10 9-135,15 9 0,0 1 45,-12-5 0,2 0 0,5 5-90,3 1 0,9 4-270,4 0-540,9 8 91,4 0-1530,8 5 91,4 0 2248,5 0 0,1 0 0,1 0 0</inkml:trace>
  <inkml:trace contextRef="#ctx0" brushRef="#br1" timeOffset="178973">12304 5727 20395,'-41'8'2429,"4"3"-2159,9-10 0,8 4 89,9-5 1,6 0 0,5 0 540,0 0-721,7-7 1,4-6-90,11-10 0,2-3 0,2-1-90,-1 4 0,1 0-539,13-11 1,3-1 538,-2 7 0,2 0 0,5-2 0,3-1 0,4-1 0,2 1-982,-16 8 1,0 1-1,0 1 982,1-1 0,0 1 0,-1 0-45,20-10 0,-1 1-68,-5 3 0,-1 0 113,-12 7 0,0-1 0,-2 1-69,7-5 1,-1 1 158,1-1 0,-4 2 0,2-2 757,-21 10-757,-13 10 3141,-5 3-3231,0-1 515,-4 3-964,0 0 600,-1-2-3209,0 1-630,-3-3 3688,-4-1 0,-5-3 0,-2-2 0</inkml:trace>
  <inkml:trace contextRef="#ctx0" brushRef="#br1" timeOffset="180198">13356 4588 18584,'3'-19'4948,"0"7"-4404,1-8-185,-2 12-117,-2 3-62,0 3-148,0 2-32,2 7 184,-2 6-184,6 15 0,-5 12 0,2 16 0,-3 11-269,0-29 0,0 2 269,0 1 0,0 0 0,0 1 0,0 0 0,0-1 0,0 0 0,0-3 0,0 0 0,1-4 0,0 1 0,2 4 0,0-2 0,2 14 0,2 0 90,-2-36-180,-3-6 90,0-9-270,-2-2-270,0-17 271,0-3-1,0-16 628,0 0-538,0 0 90,0-3 0,0 0 0,0 1 90,-6-1 0,-1-2 0,-5 0 0,0-5 90,-2-3 90,0-3-90,-1-2 0,1 3 89,6 16 1,0 0 0,1-16-90,-1 19 0,1 2 0,6-9 0,-8 5 0,8 8-90,-3 6 90,4 4 0,0 3-90,0 2 90,0 5-90,0 1 90,0 7-90,0-3 0,0 8 0,0 5 0,4 6 0,4 6 0,8 4 0,11 2 0,7 5 0,9-2 0,-8-13 0,2-1 0,18 5-119,-19-12 1,-1-3 118,7-3 0,-7-4 0,-5 0 90,-7 0-90,-2 0 180,-8 0-90,-3 0 237,-6 0-327,-4 0 0,0 5 0,0-4 0,0 8 0,-4-3 0,-2 8 0,-4 4 0,-2 8 0,-4 4 0,-3 6 0,-5 7 0,-3 5-907,-3 11 907,15-28 0,-1 1 44,0 3 1,0 2-45,-7 15 0,1 1 0,5-12 0,0 0 0,-3 10 0,1-1 0,6-18 0,2-1 0,-8 25 90,3-8 0,4 9 0,2-21-90,5 6 90,2-22 180,-1-5-180,3-7 907,-2-3-907,3-5 0,0 0-180,0-5-180,1 2 0,2-2-269,-1 2-1260,0 3 1799,-2-4 0,0-4 0,0-5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38:33.565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5644 2377 24263,'-18'-23'2699,"2"1"-1800,4 4-179,0 2-720,3 4 0,-4 6 0,-4 18 0,-11 28 0,7 0 0,-2 8-1131,3-5 0,-1 3 1,-1 3 1130,2-4 0,0 2 0,-1 2 0,0 0 0,-2 7 0,0 2 0,0 1 0,0 1 0,4-9 0,1 2 0,-1 1 0,1 0 0,0 1 0,1 2 0,0 0 0,0 1 0,1 1 0,2 0-454,0 1 0,0 0 1,2 1-1,0 0 0,2 0 454,1 0 0,2 0 0,0 0 0,2 1 0,0-1-304,2-2 1,1 1 0,1 0 0,2-1-1,1 0 304,1-2 0,2 0 0,1-1 0,1-1 0,2 0 0,3 11 0,2-1 0,2-1 0,3-2 0,1-3 0,2-1 0,2-2 0,3-2-170,1-4 0,3-2 0,1-2 1,3-2-191,1-3 0,3-3 0,1-2 0,2-3-315,1-4 1,2-3-1,2-2 1,1-4 674,1-3 0,1-3 0,1-3 0,1-2 0,0-3 0,1-3 0,0-3 0,0 0 0,1-4 0,0-1 0,0 1 0,-1 0 0</inkml:trace>
  <inkml:trace contextRef="#ctx0" brushRef="#br0" timeOffset="501">12885 1930 21703,'22'-44'1709,"8"11"-1080,21 20-224,-12 18 0,3 7-728,-3 1 0,3 5 0,1 2 323,9 7 0,2 5 0,1 2-390,-8-3 0,0 2 0,1 2 0,0 1 390,3 5 0,0 2 0,-1 1 0,0 2 0,-10-8 0,0 2 0,-1 0 0,-1 1 0,-1 1 0,-1 0 0,-1 0 0,-1 1 0,-2 3 0,-1 3 0,-4 2 0,0 5 0,-2 2 0,-2 1 0,-2-1 0,-2-3-122,-2-1 0,-3-3 0,-2 1 0,-2 0 0,-2 2 122,0 2 0,-1 2 0,-2 1 0,-2 1 0,-3-3 0,-3-4-180,-7 8 1,-5-3-1,-3-3 1,-2 0-249,-2 1 1,-3 0 0,-2-2 0,-1-1-136,-3-1 1,-2-1 0,-3-1 0,-1-2-180,-2-1 0,-1-1 0,-3-1 0,-1-2 742,-2-1 0,-2-2 0,-1 0 0,-1-3 0,-3 0 0,-2-2 0,0 0 0,-1-2 0,-3-1 0,1 0 0,0 1 0,0-1 0</inkml:trace>
  <inkml:trace contextRef="#ctx0" brushRef="#br0" timeOffset="1520">7037 2896 21924,'7'-15'3149,"-2"2"-2340,-2 0 181,0 5-91,-2 1-179,1 2-630,-2 0-90,0 2 0,3 23 0,2 18 0,-1 0 0,0 6-723,0 11 0,0 5 723,-2-11 0,-1 3 0,0 2-643,1 6 0,-1 1 0,0 6 643,-1-7 0,0 6 0,0 2 0,0-1 0,0-3-569,0 2 1,0-4 0,0 1-1,0 3 569,0-12 0,0 2 0,0 2 0,0 0 0,0-1 0,0-2 0,0 5 0,0 0 0,0-1 0,0-3 0,0-2 0,0 13 0,0-4 0,0 2-210,0-2 1,0 4 0,0-2-1,0-10 210,0-3 0,0-6-456,-2 9 0,4-14-1973,3-36 2429,6-34 0,-1-10 0,0-6 0,3-10 0,-1 1 0</inkml:trace>
  <inkml:trace contextRef="#ctx0" brushRef="#br0" timeOffset="2801">8637 2952 17427,'-12'-8'1979,"0"0"-1979,5 3-90,-2 3 0,8-1 7376,-2 3-6836,8 0-271,0 0 1,7-2 180,50-17-270,-4 1-508,-4 2 1,4 0 462,-8 3 0,-2 1 44,5-2 1,2 0 0,-4 2 0,4-1 0,-4 1-45,7-1 0,0 0-45,-2 1 0,3-1 0,-6 2 0,-13 5 0,-2 0 0,10 0 0,-6 1 0,-11 2 0,-6 35 0,-29 7 0,-7 7-553,4 5 0,-3 5 553,-1-6 0,-2 3 0,0 3-247,1-3 0,-1 4 0,1 0 1,0-2 246,-2 7 0,2-3 0,-1 4-591,0-3 1,0 3-1,0 1 1,1-5 590,1 1 0,1-4 0,1 1 0,-1-3 0,0 1 0,1-1-527,1-3 0,1 0 1,0-1 526,0-4 0,1-1 0,1-1 67,-3 16 0,2-3-67,0-7 0,1-3 0,2-7 0,0-2 0,-1 21 428,4-16-2137,-3-16 1630,2-14-2619,-10-17 2698,2-19 0,-9-23 0,-1-11 0</inkml:trace>
  <inkml:trace contextRef="#ctx0" brushRef="#br0" timeOffset="3036">8763 3800 23094,'-37'-23'2608,"6"3"-2248,20 0-180,23 7 90,26 1 0,11 2-135,-3 3 0,4 0-1463,1 0 1,4-1 0,0 1 1357,-4 1 0,-1 1 0,2 0 0,1-1 0,2 1 0,2-1-156,-3 1 1,3 0 0,-1 0 0,-3 0 155,-2 0 0,-2 1 0,0-1-666,8-1 0,0 0 0,-6 1 456,-12 0 0,-6 0-269,16-5-1260,-15-7 449,-19 3-1239,-21-15 2499,-6 9 0,-14-7 0,6 7 0</inkml:trace>
  <inkml:trace contextRef="#ctx0" brushRef="#br0" timeOffset="3569">11512 2647 21745,'7'-31'2248,"-2"-1"-1348,-10-13-450,-4 11-1,-5-7 361,-15 11-450,4 15-1,-14-1 91,1 29-90,-9 11-994,18-1 1,1 4 678,-5 5 0,1 3-45,-3 9 0,0 3 0,-1 5 0,-1 3 0,13-14 0,0 2 0,1 0-951,0 2 0,0 1 0,2 1 951,0 2 0,2 0 0,2 0 0,0 1 0,2-1 0,2 0-561,2 0 1,1-1 0,2 0 560,4-1 0,1-2 0,2 1-286,3 18 0,4-1 286,8-6 0,4-2 0,5-4 0,4-3 0,4-6 0,5-5 0,3-5 0,3-5 0,2-5 0,2-4 0,0-6 0,2-6 305,15-8 1,1-10-306,-5-11 0,-3-7 0,-2 2 0,-6-8 0,-20 1 0,-5-6 0,-9-1 0,-16-9 0,-9 1 820,3-1 0,-6 2-820,-12 5 0,-9 8 0,-8 11 0,-2 7 0,9 5 0,-1 4 0,-11 1 0,0 7-899,-17 14-1080,4 10-720,8 7 2699,5 4 0,11 8 0,3 2 0</inkml:trace>
  <inkml:trace contextRef="#ctx0" brushRef="#br0" timeOffset="4648">15065 4039 21385,'4'-30'2159,"-1"2"-1710,-1 0 1,-1 2 90,0 3-180,1 1-1,-2 1-89,0 1 90,0 0 0,0 2-90,-6-2 89,-1 4 91,-10-8-270,-18-2-90,4 8-90,-13 3 90,11 15 0,-18 20-90,11-2 0,-11 22 90,9 9-90,17-9 0,2 9 0,17-16 90,6-5-90,4-3 0,15 9 0,18 1 0,6-1 90,11-2-90,-12-12 0,3 0 0,16 5 0,-1 3 0,-6-3 0,-10 1 0,-19-3 90,-5 3-90,-1 6 0,-10 1 0,-3 2 0,2 22 0,-4-22 0,-7-1 0,-17-3 0,-6-5 0,-5-4 0,-1-8 0,1-2 0,-2-8 0,4-11 0,1-6 0,-2-37 0,10 2-973,8 10 0,3-1 973,3-25 0,2-2-987,8 2 987,2 3 0,4 5 0,1 8 0,-1 7 0,-4-1-539,-2 15-361,-2-3-89,-2 13 1444,0-1-2074,0 2 408,-6-1 1211,-2 4 0,-8 5 0,-3 3 0</inkml:trace>
  <inkml:trace contextRef="#ctx0" brushRef="#br0" timeOffset="5544">17571 2322 22824,'-30'-25'2698,"10"8"-2158,2-2-270,15 13 90,12 1 359,44 17-269,10-3-225,-10 0 0,5 0-644,-1-5 1,2 0 418,-15-1 0,2 0 0,0 0-930,3-1 1,0 0 0,0-1 929,2 1 0,-1 0 0,0 0 0,-2 0 0,-1-1 0,2 1-233,10-2 0,2 0 0,-3 0 233,4 0 0,-2 0 0,-14 0 0,1 0 0,-5 0 0,-6 0 0,-5 0 0,18 0 0,-13 0 55,-12-5-955,-11-3 2512,-6-3-3051,-14-1 768,-4 2-1937,-11 4 2608,-6 2 0,-9 4 0,-4 0 0</inkml:trace>
  <inkml:trace contextRef="#ctx0" brushRef="#br0" timeOffset="5844">17445 3058 16251,'-51'15'2249,"24"1"822,18 2-2531,38 0-90,33-3-690,-11-11 1,9-2 0,0 0 239,-7 1 0,0-1 0,3 0 0,2-1 0,3-1 0,2-1 0,0 1-4,-9 0 0,1 0 1,0 0-1,-2 0 1,-2 0 3,15 0 0,-4 0 0,1 0 0,-6 0 0,3 0 0,-2 0 0,-6 0 0,9 0 0,-6 0-90,-7 0 0,-3 0-1006,-3 0 0,-4 0-613,4-5 631,-12-2 1078,-40-11 0,-20-1 0,-12-3 0</inkml:trace>
  <inkml:trace contextRef="#ctx0" brushRef="#br0" timeOffset="6357">22927 1071 21779,'-13'-61'1349,"-10"7"-455,-23 16-714,-17 17 0,24 18 0,-2 4-148,-4 7 1,-1 6 192,-4 8 0,2 6-831,13-1 1,1 5 0,1 3 695,-2 8 0,2 5 0,2 3-68,5-5 1,2 3-1,0 2 1,2 1-312,-1 5 0,1 1 0,2 4 0,1 4 301,6-13 1,0 5 0,1 3 0,1 1 0,1-1 0,1 0 0,1-4-288,-1 9 0,2-2 0,2-2 1,0 2-1,2 3 287,0-9 1,1 4 0,0 1 0,1 0 0,1 0 0,2-3 0,3-4-176,2 3 0,3-3 1,1-2-1,3-1 0,0 0 145,3 0 0,0 0 0,3 0 0,1-2 0,1 0-57,2 0 1,2-2 0,1 0-1,1-1 1,2-1-214,1 0 0,2-2 0,2-1 1,0 0-1,2-2-232,0 0 0,2-2 1,1-1-1,0-1 0,1-1 520,1-2 0,0-2 0,1-1 0,0-1 0,1-1 0,10 3 0,0-2 0,1-2 0,0-1 0,0-3 0,0 0 0,-1 0 0,1 0 0</inkml:trace>
  <inkml:trace contextRef="#ctx0" brushRef="#br0" timeOffset="6784">27897 1198 23544,'4'-39'899,"4"9"-179,14 15-91,16 24-359,-7 4 0,4 7-46,2 5 1,6 7 0,1 4 0,-2-2-1033,-4-2 0,-1 0 1,-1 2-1,3 3 862,2 2 0,4 4 0,0 2 0,-2 1 0,-4-1-32,1 4 1,-3-2-1,-3 4 1,-4 9 2,-8-5 1,-4 8 0,-1 4 0,-2 3-1,-2 0 1,-1-4 0,-2-4-358,0-2 1,-3-4 0,-1-1 0,-2 1 0,-1 5 331,-1 0 0,-1 5 0,-1 3 0,-1 0 0,-2-2 0,-3-4 0,-3-8 0,-6 3 0,-4-6 0,-2-4 0,-1 0-276,1-1 0,-2-1 1,0-1-1,0-2 276,-7 10 0,-2-2 0,0-3 0,2-5 0,0-2 0,0-3 0,-10 12 0,1-4-19,5-9 0,1-2-431,0-3 0,3-2-1079,-10 5 647,3-8 882,27-27 0,8-13 0,7-8 0</inkml:trace>
  <inkml:trace contextRef="#ctx0" brushRef="#br0" timeOffset="7752">29583 3567 25163,'14'-24'2248,"-2"4"-2068,-4 5 90,-2 7-90,-2 4 0,0 13-90,2 9 0,0 17-90,3 16 90,-1 13-90,-4-30 0,0 4 0,1 4 0,0 6 0,0-4-90,0 6 0,0-2-998,1 12 0,0-4 548,-3 0-269,-3-33-360,0-10-450,0-2 1011,0-10 1,0-14 0,0-10 0</inkml:trace>
  <inkml:trace contextRef="#ctx0" brushRef="#br0" timeOffset="8211">30062 3648 22374,'4'-37'2789,"0"7"-2520,-4 4-89,0 14-90,0 10 0,0 11 0,0 7 0,0 12-90,0 10 0,-4 3 90,3 3-90,-2-1 90,3-5-90,0-2 0,2-8 90,2-5 0,2-8 0,0-7-90,2-4 90,11-29 90,-1-1 89,2-6 1,-4-7 90,-16-9 0,-5 0-270,0-18-90,-13 25 0,-6 8 0,-15 20 0,-4 5 0,2 6-180,1 11-180,3 0-269,7 9-181,3-1-89,9-1-361,4 4-898,8-2 2158,2 2 0,4 3 0,0 0 0</inkml:trace>
  <inkml:trace contextRef="#ctx0" brushRef="#br0" timeOffset="10045">6863 6240 23274,'-13'-10'3238,"7"-1"-2698,-3 4-91,8-3-89,-3 4-180,4-1 0,0 2-90,7 2 0,11-1-90,21-2-3302,20-1 3347,-22 2 0,2-1-45,5 0 0,1 0-161,-1 0 1,2-1 160,15-2 0,2 0-1081,-8 3 0,-2-1 1081,-1 0 0,-3 2 0,-12 2 0,-5 0 0,1 1 0,-9 2 2162,-8-2-2162,-4-1 51,-7-2-861,-2 2 1414,1 1-2853,2 2 2249,12-2 0,10 1 0,10-1 0</inkml:trace>
  <inkml:trace contextRef="#ctx0" brushRef="#br0" timeOffset="10456">9364 5904 22014,'-16'-13'2969,"-4"1"-2430,-1 0-89,-3 1 90,0-2-180,3 3-91,5 0-89,7 2-90,9 1-90,12-1 90,12 3 0,17-5 90,18 2-310,-22 2 1,3 0 219,6 0 0,2 1-351,5-1 0,2 0 261,0 1 0,0 2-996,0-1 0,0 1 996,-5 1 0,-2 1 0,-6-1 0,-1 1-78,2 1 1,-3 0 77,8 0-134,-1-4-495,-36 1 129,-4-7-939,-7 0 1542,0-5-2711,0-8 2608,0-3 0,5-5 0,2 1 0</inkml:trace>
  <inkml:trace contextRef="#ctx0" brushRef="#br0" timeOffset="10818">11195 5269 19868,'-16'-25'2699,"0"2"-504,2 2-1565,1 4 419,7 4-780,2 3 227,4 2-316,4 5 835,6 1-925,18 2 0,17 0-90,13 0 0,7 0-723,-10-2 1,5 0 722,-6-1 0,7 1 0,2-2 0,-3 0 0,5-2 0,-1-1 0,-1-1-465,2 2 1,-1 0 0,-4-1 464,-10 1 0,-3-1 0,-6 1 0,22-4-75,-15 0 75,-16 2 0,-9-2 0,-11 2 1204,-6 0-2194,-12 3 886,-5 3-2145,-13 2 2275,-6-2 0,-13 1 0,-4-1 1</inkml:trace>
  <inkml:trace contextRef="#ctx0" brushRef="#br1" timeOffset="14930">12235 9086 20215,'-4'-31'2789,"-4"3"-2249,7 3 179,-2 4-89,3 4 89,0 4-269,0 3 0,0 2-90,0 3-91,0 2 541,0 1-360,0 27-360,0 4-721,0 33 631,0-27 0,0 1 0,-2 8 0,0 1-658,0 8 0,0 1 658,-2 4 0,0 1 0,-1 3 0,1-1 0,2-1 0,0 0 0,-2-6 0,1-1 0,2-5 0,1-2 0,-2-8 0,0-2 0,-1 22-428,2-15 428,-3-13 0,4-7 0,0-33 588,5-11-588,6-32 0,5 8 0,4-2 261,-3 9 1,1 1-262,7-13 0,1 2 0,-5 16 0,1 3 0,20-22 0,2 22 0,2 4 0,10 0 42,-2 16 0,-2 9-132,-10 23 90,6 22 0,-28 3 0,-9 10 0,-6 6 0,-9-31 0,-3 1 0,0 0 0,-3 0 0,-5 0 0,-2-2 0,-3 0 0,-1-2 0,-2-1 0,-3-2 0,-1-3 0,-3-3 0,0-1 0,-1-4 45,-1-3 0,-1-3-135,-30 3 90,2-16 0,4-14 0,8-12-90,7-16 0,9-9 90,11-7-45,14 28 0,3 0-45,2-31 0,9 3-112,4 24 1,3 2-249,10-15-809,0 19 0,4 4-1170,7 2 2279,9 8 1,-13 13-1,-1 4 1</inkml:trace>
  <inkml:trace contextRef="#ctx0" brushRef="#br1" timeOffset="15214">13015 9406 18930,'8'-44'2698,"0"-5"-293,-2 18-2225,-3 6 868,0 23-868,-3 20 0,0 19-90,0 24-11,0-22 1,0 4-80,0 4 0,0 6 0,0-4 360,0 9 0,0 0-390,0-8 0,0 3 0,0-5-150,0-1 1,0-5-226,-2-4 0,1-2-639,0 25-575,-7-20 1619,8-32 0,-4-21 0,4-27 0</inkml:trace>
  <inkml:trace contextRef="#ctx0" brushRef="#br1" timeOffset="15498">13039 8608 22837,'-4'-63'1979,"0"19"-1889,4 5 217,0 27-217,4 7 43,5 14-133,26 12 90,1 1-90,18 5-90,-13-16 202,-3 0-112,-7-9 64,-3-5-64,-14-7 0,-7-11 0,-17-2-90,-7-2 0,-5 2-89,-5 0-181,1 7-270,-3 4-1798,-10 7 179,13 7 2249,1 4 0,18 8 0,7 2 0</inkml:trace>
  <inkml:trace contextRef="#ctx0" brushRef="#br1" timeOffset="15809">13725 8486 23813,'0'-28'2969,"0"2"-2699,0 6 89,0 5-179,2 7 0,2 3 0,3 14-90,1 12 0,2 17 0,0 23-266,-4-23 0,0 3 265,0 7 1,-1 3-668,0 6 1,-1 5 577,-1-15 0,-1 3 0,0 3 0,0 0-606,-1 4 0,0 1 0,0 1 1,0 0 605,0-1 0,0 0 0,0 0 0,0 1 0,-2 5 0,0 3 0,0-3 0,0-6 0,1 6 0,-1-4 0,-2-13 0,0 1 0,0-5-821,2 21 281,-5-16-138,6-18-2201,0-24 1258,0-19 1621,0-28 0,4-15 0,-2 22 0,0 1 0</inkml:trace>
  <inkml:trace contextRef="#ctx0" brushRef="#br1" timeOffset="16212">13494 9157 20752,'-26'-10'2698,"1"-3"-2068,-1 3 478,5-3-658,3 8-73,9-2-287,4 6 10,7-1-10,9 2 0,37 0-90,2 0-15,-9 0 0,1 0 15,-7-1 0,-2 0 45,2-1 0,-1 1-45,29-4 0,-8-3 0,-6 3 0,-11-3-90,2 6-90,-16-1-269,-1 3-451,-13 0-539,-3 0-743,0-4 2182,0-4 0,1-1 0,0 0 0</inkml:trace>
  <inkml:trace contextRef="#ctx0" brushRef="#br1" timeOffset="17879">14732 8466 21924,'0'-10'3419,"0"-1"-2880,0 1 1,0 2-90,0 1-91,2 4-269,4 1 0,6 9 0,12 8-90,15 15-562,-14-8 1,3 2 561,6 6 0,1 1 45,3 5 0,3 4-45,1 3 0,2 5 0,-1-2 0,-8-9 0,-2-1 0,1 2-503,10 11 0,0 3 0,-2-3 503,0 3 0,-3-2 0,-4-5 0,-1-1 0,-5-3 0,-1-1 0,-5-7 0,-2-2-90,0 0 0,-2-2-809,7 6-181,-8-8 562,-11-27-1641,-12-18 2159,-4-15 0,-5-13 0,-2-8 0</inkml:trace>
  <inkml:trace contextRef="#ctx0" brushRef="#br1" timeOffset="18181">15549 8435 21655,'-5'-23'2428,"-2"3"-1888,6 5-90,-3 2-1,4 5-179,0 3 180,0 3 0,-7 13-1,-5 12-757,-10 20 0,-6 10 398,1-5 0,-2 5 0,-1 1-60,-1 3 0,0 2 0,-1 1-30,5-10 0,-1 2 0,-1-1 0,3-2 30,-1 2 0,1-3 0,-2 6-325,0-1 1,-3 6 0,0 3-1,0-2 1,4-6 234,-1 3 0,3-4 0,-2 2-30,-2 3 0,-2 5 0,2-4 0,7-12-2158,1 8 2239,30-81 0,7-11 0,-2-3 0,0 0 0</inkml:trace>
  <inkml:trace contextRef="#ctx0" brushRef="#br1" timeOffset="19525">16621 7978 21205,'8'-20'2518,"-2"-1"-2158,-2 3 0,-2 3 0,-2 2-180,0 6-90,0 1 0,0 4 90,0 2 89,0 5 1,0 7 270,0 38-360,-5 4-1418,2-11 1,-1 3 1237,-3-4 0,0 0 45,-1 5 0,0 1-897,-1 1 0,1 1 852,0 0 0,0-1-106,0-1 1,2 1 105,0 14 0,1-1 0,2-17 0,0-2-529,1 11 0,0-3 529,2 3 0,0-9 1494,0-12-1584,0-5 1590,0-8-2670,0-5 294,0-7-3082,0-3 4426,0-23 1,0 2-1,0-16 1</inkml:trace>
  <inkml:trace contextRef="#ctx0" brushRef="#br1" timeOffset="19917">16499 8766 23004,'-5'-21'2069,"2"3"-1799,3 1-91,0 1 181,14-8-270,6 4 90,22-7 90,11 7-399,-21 10 1,1 2 218,3-1 0,2 3 0,14 2 0,0 4-90,-15 3 0,-1 2 45,8 2 0,-3 7 0,-13 9 0,-6 5-45,3 17 0,-14-12 0,-5 1 90,-18 19-90,-17 3-246,9-28 1,-3-2 245,-3 0 0,-3-1 45,-2-3 0,-3-1-45,1-1 0,-3-2 0,-14 1 0,0-3 0,12-3 0,1-2 0,-8-1 0,1-2 0,-9-1 0,8-3 500,3-3-680,21-1 0,3-10-90,24-6 1,2-9-271,7-1-180,3-4-269,0 2 157,1 2 832,2 1 0,-3 14 0,1-1 0</inkml:trace>
  <inkml:trace contextRef="#ctx0" brushRef="#br1" timeOffset="20778">17705 8720 23004,'7'-63'2968,"-16"19"-2788,-4-6-90,-16 33 0,-16 36 0,6 7-90,0 14 0,1 6-521,16-13 1,0 1 565,-8 14 0,2 2-90,12-15 0,3-1 45,1 0 0,2 0 0,0 28 0,4-4 0,12-7-296,11 3 116,4-22-90,25-8 270,-14-32-90,11-18 90,-13-14 0,-1-14 151,-16 24 1,0-2-107,-1 0 0,-1-2 425,7-29-380,-6 2-90,-6 7 0,-2 6 90,-4 10-90,0 5 0,0 7 180,0 6 90,0 3 294,0 6-474,0 1 0,0 7-90,0 1 0,0 41 0,0-9 0,4 14 0,3 5 0,5 6-456,-2-17 0,3 0 456,12 7-174,3-6 174,3-6 0,3-13 0,1-7 0,16-22-90,0-26 90,-5-9 0,-25 14 0,-3-5 45,-5-10 0,-2-2-45,-2 10 0,-1-1 0,-1-4 0,0-5 0,-1 4-267,-2 5 0,-2 2 312,2-10 0,-2 2 45,-2-7 0,0 10 852,0 9-942,0 8 86,0 7-86,3 9 0,4 8 0,9 12 592,6 14-592,9 12 0,7 13 30,-15-11-1,1 7 1,-3-3-30,0-1 0,-3 3-226,2 10 1,-1 8-1,-6-8 271,-9-15 0,-5-2-45,0 10 0,-3-1 0,-10 5 0,-3-7 0,3-8 0,0-3-90,4-13-180,3-5-269,4-13 316,3-6-1216,0-7-719,0-10 2158,2-13 0,5-10 0,4-6 0</inkml:trace>
  <inkml:trace contextRef="#ctx0" brushRef="#br1" timeOffset="21222">18631 8750 23903,'14'15'180,"19"-8"-180,6 2 0,13-11 0,-10-8 90,1-6-90,0-12 90,-4-3 90,-3-9-90,-7-3 0,-1-6 0,-8-2 0,-9 15 0,-2-1 90,0-17 44,-5 14 1,-4 2 45,-6 2-90,-7 2 0,-6 24 0,-10 6 90,-11 15-3482,-11 8 3302,22-3 0,-2 6 44,-15 14 1,-1 5-383,11-6 1,3 1 247,-12 14 0,4 1 45,18-11 0,5-1 0,2 0 0,6 1-197,9 13 1,8 0 151,2-15 0,4-2 0,11 10 0,7-5 0,0-14 0,3-6 0,4 0 0,3-3 0,20 1 0,2-3-90,-16-7 0,-1-1-649,15 0 0,-3-3 514,-21-7 1,-3-3 185,9-3 0,-3-3-1220,16-14 507,-24 8 0,-4-1 752,1-17 0,-11 1 0,-4-4 0</inkml:trace>
  <inkml:trace contextRef="#ctx0" brushRef="#br1" timeOffset="24412">18988 6677 18327,'4'-13'4047,"-2"0"-3687,0 3 0,-2 0-90,0 4 89,0 0 1,2 5 0,0-3-90,2 1 90,0 0 89,-1 1 811,-2 2-1260,-1 6 0,0 10 90,0 14-90,0 18-45,-1-1 0,-1 6 90,0 5 0,-1 2-477,1 0 1,0-1 431,0-7 0,0-4 0,2 5-8,0-1 8,0-21-90,0-5 0,0-21 90,-3-17-89,-2-11-1,-3-18 90,3-15 273,3 23 1,1-3-274,0-21 0,2-3-322,0 15 1,1 1 321,0-15 0,1 1 0,2 12 0,2 5 0,2-18 0,2-4 0,-1 35 0,13 1 0,2 11 0,13 3 0,-2 9 0,1 4 211,2 4-211,6 11 665,-13 0-665,4 18 0,-24-10 0,-9 27 0,-24 5 90,-4 1-90,6-26 0,-2-3 0,-13 8 0,-5-4-90,-18 1 90,14-17 0,-11 1-90,21-16 0,6 0-90,9 0-539,8 0 179,14 0-270,6 0-179,11 0-810,1 0 1799,3 0 0,-1 4 0,0 2 0</inkml:trace>
  <inkml:trace contextRef="#ctx0" brushRef="#br1" timeOffset="24844">19443 6956 20485,'4'-23'2429,"0"1"-2159,-4 4-90,0 2 0,0 6-1,-5 5-89,-4 7 0,-7 8 0,-3 6 0,1 7 0,2 11 0,7-8-90,4 8 0,5-13 0,3-1 0,5-2 0,7-1 0,5-8 0,3-2 0,-1-7-90,0 0 90,2-5 0,-8-5 0,-1-15-90,-11 3 90,-2-8 0,-7 12-180,-7-6 0,-4 9-719,-23-11 359,17 19-539,-12-4-720,22 8 1799,6 0 0,2 1 0,4-1 0</inkml:trace>
  <inkml:trace contextRef="#ctx0" brushRef="#br1" timeOffset="25342">19849 6834 21205,'0'-30'1979,"0"4"-1709,-4-3-270,3 12 0,-6 0 90,6 12 89,-11 2 1,4 8 90,-8 3-180,4 5 90,0 2-90,0 0-90,1 0 90,0 3-90,2 0 0,3 0 0,2-3 0,4-7 0,0 4 0,4-6 0,4 6 0,22-2 0,2-4 0,14 3 0,-8-8 0,-3 8 0,-4-8 0,-7 11 0,-6-6 0,-6 2 0,-2 3 0,-3-9 0,-3 11 0,-2-2 90,-6 7-90,-2 2 0,-5 1 0,-3-1 0,-6 5-90,5-6 0,-5 1-90,8-8-90,0-6-90,0-2-179,1-4-1710,1 0-90,6 0 2339,-3 0 0,6-2 0,-3-1 0</inkml:trace>
  <inkml:trace contextRef="#ctx0" brushRef="#br1" timeOffset="25603">20166 6743 21475,'10'-26'2248,"0"-6"-2068,-4 15-90,0 0-90,-4 12 90,0 5 0,-2 9 270,0 25-270,0 4 0,0 23-90,0-10-193,1-10 0,-2-1 193,-2 18-45,3-21 0,-1-1-315,-6 2-269,6-7-2070,-3-9-7132,-1-13 9320,3-10 1,-7-12-1,5-5 1</inkml:trace>
  <inkml:trace contextRef="#ctx0" brushRef="#br1" timeOffset="25763">20056 6575 19406,'-7'-33'2968,"2"5"-2788,5 3 0,0 7-180,0 3-90,0 4-90,0 4-360,2 4-1079,0 1 1619,2 2 0,-2 0 0,0 0 0</inkml:trace>
  <inkml:trace contextRef="#ctx0" brushRef="#br1" timeOffset="26154">20426 6448 15835,'8'-20'2518,"-2"0"308,0 1-2377,-2 4 996,2 3-1175,-3 6 551,2-1-731,-3 7 1898,2-2-1898,-1 2-90,2 4 90,-1 8-90,5 12 0,-1 13 90,-2 12-90,0 12-279,-5-27 1,0 1 278,0 4 0,0 0 0,0 0 0,0 2-45,1 17 0,0-1-45,0-16 0,0-2-90,2 11 1,0-3-271,0 4-180,2-10-4646,2-4 3387,-1-22-540,3-11 2429,-2-27 0,0-13 0,0-7 0</inkml:trace>
  <inkml:trace contextRef="#ctx0" brushRef="#br1" timeOffset="26526">20377 6773 19406,'14'-2'2339,"4"-3"-2160,8 2-179,7-4 0,8 2 0,1-3 0,1-5 0,9-2 90,-18 2 90,8-6 0,-25 5 90,3-1 0,-10 2 0,0 1 90,-4-1-1,0 0-89,-2 0 0,-2 8 0,0 0 90,-2 5-270,2 7 90,4 26-180,1 5 0,1 26 0,-2-5-211,-1 5 121,0-3-179,1-3-271,-2-9-270,-2-9-179,0-9 989,-6-20 0,0-14 0,-4-16 0</inkml:trace>
  <inkml:trace contextRef="#ctx0" brushRef="#br1" timeOffset="26678">20807 6377 20845,'-4'-31'1439,"0"6"-1529,4 5-809,0 7-8932,0 5 9030,0 3 0,0 5 1</inkml:trace>
  <inkml:trace contextRef="#ctx0" brushRef="#br1" timeOffset="27045">21031 6646 20305,'0'-8'3058,"0"-1"-2788,0 5 90,0 0-270,0 4 0,0 4-90,-4 7 90,0 7-90,-1 7 0,-2 3 0,6 5 90,-3 14-90,4-10 0,4 7-90,4-17 0,6-1-90,18-3 180,-9-10-90,8-3 90,-7-42 0,-14 8 0,3-29 0,-19 16-90,-1 4-89,-5 5-181,-5 1 0,0 10-1169,-20-2-540,9 14 2069,-7-2 0,13 6 0,4-1 0</inkml:trace>
  <inkml:trace contextRef="#ctx0" brushRef="#br1" timeOffset="27604">21372 6687 21385,'14'-13'1889,"-2"1"-1619,-2 4-180,-3 3-1,-3 2 1,-3 3 180,3 16-180,-3 2 0,3 17 90,-4 18-180,0-10 0,0 14 0,-4-10 0,3-16 0,-3 3 90,4-24-180,0-3 90,0-11 0,0-11 0,8-31 0,-3 2 0,2 3 0,1 0 0,1-2 0,3-8 0,-5 28 0,0 6 0,-1 2 0,3 2 0,1 2 0,2 2 0,4 3 90,2-1 90,1 4 90,6 1-90,-9 2 0,4 0-1,-8 9-89,-4 4 90,2 13 0,-4 29-90,-2-6-45,-2-14 0,-2 1-1013,0 20 968,0-4-168,0-4 168,0-10 0,0 2 0,0-18 0,0-3 0,0-14-1851,0-5-757,0-5 2680,-3-5 0,-4-6 0,-3-4 0</inkml:trace>
  <inkml:trace contextRef="#ctx0" brushRef="#br1" timeOffset="29153">10846 6753 22914,'13'-23'2429,"-5"0"-2250,-10-2 91,-12 2 180,-14 2-90,-20 4-225,14 12 0,-3 1-666,-11 0 1,-4 2 620,-11 6 0,-4 5-485,16-1 1,-3 1 0,-1 2 454,-7 6 0,-1 3 0,-1 2-15,13-4 0,-1 2 0,-1 2 0,-3 2 15,5-1 0,-4 3 0,-1 1 0,-1 2 0,1-2 0,4 0-531,1-1 1,3-1 0,1 0 0,0 1 0,-3 1 485,1 0 0,-3 1 0,-1 1 0,1-1 0,3 0 0,4-2-15,-13 9 0,6-3 0,2 3-398,-1 5 1,2 3 0,7-1 397,1 4 0,14 4 0,19 5 0,10 7 0,9-6 0,7-16 0,6-4 0,7 2 0,6 0 0,8 3 0,5 1 0,0-2 0,-2-4 0,-3-4 0,0-3 0,1-2 0,2 1 0,2 0 0,2 1 0,2 0 0,0 0 0,0-2 0,-2-3 0,0 0 0,0-2 0,-1 1 0,-1 0 0,5 3 0,-1 0 0,-2 0 0,0-1 0,-2 0 0,0-1 0,-2 1 0,-6 0-82,16 14 0,-17 2 82,-28 15 705,-40 5-705,-4-30 0,-11 1 0,0-2 0,6-4 0,-1-2 0,-3 2 240,-1-2 0,-4 2 0,-1-1 0,3-2-240,-3 0 0,2-1 0,1-1 0,-1 1 0,1-1 0,1 0 0,-13 5 0,0-1 465,-1 2 1,3-2-466,-6 6 1049,12-3-1049,57-20 0,25-3 0,18-1 0,13 2 27,-3 6-27,-9 6 0,-18 10 0,-25 21 0,-16-11 0,-6 3 49,-9 13 0,-9 9-49,6-19 0,-5 5 0,-2 4 0,-1-1 0,2-3-222,-2 4 1,1-3 0,-1 2 0,-3 7 221,7-13 0,-2 6 0,-3 3 0,0 2 0,-1 2 0,0-1 0,2-2 0,3-3 0,2-5-428,-1 6 0,3-6 1,1-1-1,1 0 1,-1 5 427,1-1 0,-3 3 0,-1 4 0,2-1 0,2-1 0,4-4 0,6-5 0,2 12 0,9-6 0,10 0-247,9-4 1,9 1 0,5-1 0,2-6 246,7 2 0,5-6 0,6-3-130,-8-10 1,6 0-1,2-2 1,2-3-1,0-5 130,0-6 0,0-5 0,1-3 0,1-2 0,2 0-80,5-1 1,2-2-1,0-1 1,2-2-1,-1-1 80,-8 1 0,1-2 0,0 0 0,1-1 0,-1-1 0,0 0-90,-1-1 0,1-1 0,0 0 0,0 0 0,-1-2 1,-1 1-253,9-3 0,-1-1 0,0-1 0,-2 0 1,0 0-193,-5 0 1,-1-1-1,-1 1 1,-1-2 0,-1 1 533,6-4 0,-2-1 0,-1 0 0,-2 0 0,-8 3 0,-1-1 0,-1 0 0,-1 0 0,7-5 0,1-1 0,-1 0 0</inkml:trace>
  <inkml:trace contextRef="#ctx0" brushRef="#br1" timeOffset="33357">11748 1666 21924,'-22'-38'300,"0"0"0,-3 1 0,-1 2-165,-3 0 0,-3 2-498,-3 1 1,-1 3 496,-2 0 1,-2 2-332,-1 1 1,-1 1 331,1 1 0,-1 0-46,-2 2 1,1 1 0,-2 0 0,0 1-45,-1 1 0,-1 0 0,-2 1 0,-1 0-45,-3 1 0,-2 1-443,-3 0 0,-2 2 488,-4-1 0,-1 2-45,18 5 0,1 0 0,-2 1 30,-1-1 0,-1 0 0,-1 1 0,-1 1 0,-1 0 0,0 0-1,-1 1 1,-1 0 0,1 0 0,-1 0 0,1 1 0,-4 1 37,1 0 1,-4 2 0,-1 0-1,4 0-67,-4-1 0,3 1 0,-3-1-336,4 2 1,-2-1-1,-1 1 1,5 1 365,0 2 0,3 0 0,0 0-30,0 1 0,-1-1 0,1 2 30,-2 1 0,0 1 0,0 0-1,1 0 1,0 1 0,-1 0-30,1-1 0,-1 1 0,0 0 60,2 1 0,0 0 0,0 0-30,1 1 0,0-1 0,0 1 0,2 0 0,0 1 0,0 0 30,2 1 0,-1 0 0,2 0-30,0 0 0,0 1 0,1 0 0,1 1 0,0 1 0,1-1 0,0 0 0,1 1 0,0 0-30,1 0 0,0 2 0,0-1-114,-19 7 1,0 0 158,2 2 0,0 0-45,2-1 0,1 1 45,1 1 0,2 1 0,1 1 0,1 2-45,2 0 0,0 6 90,11 1 0,-3 7 0,0 2 0,5-4-60,1-2 0,4-3 0,-1 5-148,-4 5 0,-2 5 1,2 1-1,4-5 178,7-5 0,4-2 0,0 0-30,-1 2 0,0 0 0,1 1 0,0 0 0,1 1 0,0 0 0,1-1 0,0 0 0,0 1-30,1 0 0,1-1 0,0 1 30,0-1 0,1 0 0,0 0 124,1-2 0,1 0 0,0 2-154,-3 14 0,0 4 0,2-4 30,3-13 0,1-2 0,0 2 112,-1 11 0,-1 2 0,1-3-142,1 4 0,2-2 45,1-1 0,0 1-45,1-1 0,0 2 45,1 0 0,2 0 0,0 2 0,1 0-45,1 2 0,1 0 0,2 3 0,1 0 0,2 1 0,2 0 0,1-20 0,1-1 0,3 1-208,2 2 0,1-1 0,4 0 208,1 1 0,2-1 0,6 1 0,4 2 0,6 1 0,1 1 0,-1-4-354,4 4 0,-2-4 1,4 2 353,0-3 0,2 1 0,1-1 0,-3-3 0,0-3 0,-1-4 0,2 2-301,-2-4 1,2 1-1,1 0 1,-3-3 300,0 1 0,-2-2 0,2 0 159,4 6 0,1 0 1,8 1-160,-4-9 0,7 2 0,3-1 0,-1-1 0,-3-4 0,-2-3 0,-3-3 0,0 0 0,5 1 16,-6 0 0,3 2 0,2 1 0,1-1 0,-1-1 0,-3-4-16,2-2 0,0-2 0,-2-3 0,-2 0 0,-3-1 247,5 3 0,-3-2 1,1 0-248,-2 1 0,3 0 0,-1 0 0,-4-1 0,19 2 0,-4-1 0,0 0 0,0-1 993,-6-3 1,5 0-994,-7-5 0,7 0 0,1-1 0,-6 0 0,-4-1 0,-4-1 0,6-1-205,1-1 0,7 0 0,3 0 0,-1-1 0,-6-1 205,-4 1 0,-2-1 0,-3-1 0,2 1 0,-1-1 0,1 1 0,-1-1 0,-2 1 0,13-1 0,-3 0 0,-3 0 0,0 0 0,-3 0 0,-2 0 0,0 0 0,-2 0 0,-1 0 0,-2-1 0,-1-1 0,1-1 0,-1-1 429,0-1 1,2-1-430,-2-1 0,3 0 0,-2-1 0,8-2 0,-1 0-347,-6 2 0,2-1 0,-4 1 347,4-2 0,-2 0 0,0-1 0,1-1-118,-3-2 0,2-2 0,-3 0 118,8-3 0,-2-3 0,-7 2 0,2-2 0,-3 1-374,2-6 0,-3 0 374,0-4 0,-1-2 0,1 0 0,-1-5-197,-4-2 1,1-6 0,-3 1 196,-5 10 0,-3 1 0,1-4 0,6-13 0,0-4 0,-2 2 0,-8 12 0,-3 2 0,0-1 0,0-1 0,-2-1 0,1 0 0,-2 0 0,1-1 0,-2 1 382,-1 1 0,0 0 0,-1 0-382,-1 2 0,-1-1 0,0 2 0,4-20 0,-1 2 0,-2 5 0,0-1 0,-1 8 0,0-2 0,0 2 0,0-5 0,-1 1 0,-1 7 0,1-1 0,-2 3 0,-1-3 0,-2 3 0,1-1 0,-2 0 130,-1 1 0,-1 0-130,0 1 0,-1-1 0,-6-18 0,-2 0 0,2 13 0,-1-1 0,-4-6 0,-4-6 0,0 5 598,2 2 0,-1 0-598,-1 7 0,-1-3 0,1 3 0,-3-8 0,-1 3 0,-1-4 0,-2 0 0,-3-2 0,-1 0 0,7 17 0,0 0 0,-1 0-224,-1-1 0,0-1 0,-1 1 104,-1-1 0,1-1 0,-1 1-330,1 1 1,0 1-1,0 0-495,-10-18 1,1 3-540,1 6 0,1 2 1444,2 7 0,1 3 0,3 7 1,1 3-1,-17-21 0</inkml:trace>
  <inkml:trace contextRef="#ctx0" brushRef="#br1" timeOffset="36473">13827 12826 17697,'0'-10'4947,"0"0"-4227,0 0-1,0 2 1,0-2-91,0 2-89,-4-4-90,0-1-180,-6-2 0,-1-1-91,-3 1 1,-4 0 0,-4 2 0,-7 3 0,-1 5 180,-21 9-180,12 7 0,-13 11-180,13 11 0,0 11 0,20-16 0,0 2-995,0 4 1,1 3 994,1 4 0,2 2 0,0 3 0,3 5-346,4-2 1,1 4 0,2-1 345,1 8 0,3 0 0,1-9 0,1 4 0,3-5 0,4 2 0,2-2 0,3-2 0,2 0 0,1-3 0,3-3 0,1-3 0,3-2 0,0-5 0,3-3-81,-1-3 0,2-4 81,28 9 0,4-13 0,0-14 0,-2-13 0,-2-9 0,-8-13 0,-8-9 0,-9-9 0,-12-5 0,-8-4 0,-16 17 0,-6 1 0,-13-20-167,2 22 0,-4 3 167,-24-3 0,-8 10 0,-2 8 0,17 14 0,0 4 0,-20 6 0,25 0 0,2 4 1620,-2 17-1620,4 16-540,18-4-359,3 12-270,19-13 836,4-1-2095,7 1 2428,3-3 0,5 4 0,0 0 0</inkml:trace>
  <inkml:trace contextRef="#ctx0" brushRef="#br1" timeOffset="37107">14566 12907 20935,'-5'-20'4947,"-5"-16"-4317,8 16-360,-5-6-180,7 22 90,0 4-1,3 0 91,3 0-90,8 11 0,9 8-90,9 16 0,11 11-537,-17-19 0,1 2 447,2 2 0,1 2 45,2 3 0,1 1-45,0 1 0,1 1 0,1 1 0,1 1 0,-2-1 0,0-1 0,-2-1 0,2 0 0,8 9 0,-1-2 0,-13-13 0,1 0 0,10 11 0,-2-4-90,-5-5-421,-23-62 0,-5-12 0,-8 4 0,-8-24 0,1 0 0</inkml:trace>
  <inkml:trace contextRef="#ctx0" brushRef="#br1" timeOffset="37530">15143 12958 20575,'-9'-28'2249,"5"0"-1979,-3 5 0,6 1 89,-3 1-89,4 3-90,0 1 180,2-1 90,2 2 89,1-3 181,0 3 0,-2-2-181,-2 5-89,-1 1-270,0 4 0,0 3 0,0 3-90,-7 8-90,-4 12 0,-5 12 0,-4 7 0,-5 16 0,0 5-370,7-17 1,1 0-1,0 2 370,-2 4 0,-1 0 0,3-1 0,-3 7 0,1-1 0,-1-1 0,-1 2 0,3-8 0,-2 2 0,1-2 0,-1 7 0,-1-2 0,-5 12 0,2-2 0,10-24 0,1-3 0,-9 23-199,6-2 199,4-23 0,5 0 0,4-25 0,4-11-540,3-11 455,5-12-1264,-1-3-360,4-9-810,-4-1 2519,2-7 0,-2 1 0,1-1 0</inkml:trace>
  <inkml:trace contextRef="#ctx0" brushRef="#br1" timeOffset="40558">16353 12450 20755,'6'-12'3148,"-2"1"-2878,-2 1 90,-2 2 0,0 3 0,0 2 269,0 1-89,0 0-270,0-1-90,-6-4 0,-2-3-91,-7-3 1,-3-3 0,-2 1 0,-3-2-90,-1-1 90,2-3-90,-1 3 0,3 1 0,0 1 90,0 1-90,-12-5 0,8 11 90,-12-2-90,10 11 0,-15 0 0,11 0 0,-7 6 0,17-4 0,-6 18 0,1-3 0,-2 7 0,3-2 90,1 9-90,4 7 0,0 4 0,-6 16-258,10-12 1,2-2 257,4-3 0,8 0 0,-3-3 90,4 0-90,4-3 0,2-1 0,7 1 0,5-4 605,2 1-605,7-3 0,12 5 0,10-5 0,1 0 0,-15-18 0,0-3 0,9 7 0,13-9 0,-5 12 0,1-6 0,-2 2 0,-7 2 0,-15-10 0,-3 6 0,1-6 0,-3 3 0,-1-3 0,-3 4 0,-2 0 0,-2 2 0,0 1 0,1 3 0,-3-3 0,-2 1 0,-2-1 0,-2 3 0,0-3 90,-1-1-90,-3 0 0,-2 1 90,-2 3-90,0 1 0,0-1 0,0 4 90,0-2-90,-4 2 0,-2 0 90,-12 10-90,2-8 0,-7 8 0,4-12 0,-1-1 0,-2-1 0,-1-1 0,-3 0 90,0 0-90,-5-2 0,-1-5 0,-1 1 0,-3-8 0,3 4 0,-1-5 0,3 0 0,2 0 0,3 0 0,4 0 0,1-5 0,5 0 0,8-8 90,-1-13-90,8 3 0,-3-16 0,4 8 0,2-7 0,2-1 0,2-1 0,4-3 0,1-1-298,3-6 298,0-4 0,4-4 0,1-3 0,1 0 0,-2 2 0,0 3 0,-1 5 0,-1 8 0,-2 5 0,-2 5 0,-2 5 0,-3 3 0,-1 2-90,-2 5 90,-2 3 118,0 2-388,-2 5-90,0 3-90,0 3-269,2 2-1170,0 0 540,2 0-2879,2 7 4228,-2-1 0,4 11 0,-2-1 0</inkml:trace>
  <inkml:trace contextRef="#ctx0" brushRef="#br1" timeOffset="43825">13007 1239 21565,'22'-30'1889,"-3"1"-1530,-5 4-89,-8 5 0,-2 2-90,-10 5-90,-1 3 0,-7 3-90,-2 4 90,-4 1-90,-5 6 0,-1 4 0,-6 7 0,-1 1 90,-5 4-90,-3-2 90,10-5 0,-1 1-313,-17 8 223,15-9 0,1 1 90,-15 9-90,-2 0 0,0 2 0,-1 3 90,0 0-90,-1 3 90,-3-3 0,-2 2-45,14-8 0,0 0 0,9-5 0,0 0-941,-9 7 1,2 1 895,-12 8 90,7 3-92,7-1 2,4-1 0,9-4 90,4-2 253,2 8-343,10-5 1940,-2 11-1940,11-7 2,-3 4-2,4 1 0,0 19 0,0-18 0,0 12 0,0-27 0,0-1 90,0-10-90,0-4 90,0-7-90,4-13 0,4-22 0,1-6 0,5-18 0,-6 12 0,6-16-90,-5 16 90,2-10-90,-6 17 90,-1-2-90,-4 0 90,0 0 0,0 2 0,0 3 0,0 7 0,0-5-90,0 9 90,0 1 90,0 12-90,0 4 0,0 2-90,0-2 90,-4 0 0,3 2 0,-8 1 0,0 11 0,-5 7 0,-13 37 0,10-15 0,1 2 0,-2 0 0,1 1-236,0 3 1,1-2 235,-4 14 45,9-21 0,2-1-45,-1 14 0,1 6 0,9-27 0,6-4 0,0-5 0,7-3 0,2-7 0,4-3 0,5-5 471,5-5-471,3-5 0,3-8 0,-9-3 0,1-4 0,0-4 0,-1-2-45,1-1 0,-2-1-329,-3 1 0,-3 0 104,3-8-180,-5 4-269,-5 8-361,-6 5-1259,0 13 2339,-6 10 0,5 19 0,0 11 0</inkml:trace>
  <inkml:trace contextRef="#ctx0" brushRef="#br1" timeOffset="45252">16645 11617 12570,'8'-8'6206,"0"0"-4317,0 3-450,2-4-989,-3 2 809,3-2-809,-8 6 0,2-1-90,-4 1-90,0-2-1,0 2 1171,0 1-1351,-4 2-89,-2 0 90,-4 6-90,-1 5 0,-1 7 0,4 2 90,-2 1-90,2-1 0,0 3 0,0 2 90,-1 1-90,0 13 90,4-13-90,-4 8 0,8-14 0,-7 1 0,8-3 0,-4-8 0,4 4 90,0-6-90,0 5 0,0 2 0,0 3 0,0-4 90,4 5-90,0-8 0,8 6 0,4-4 90,1-2-90,10-4 0,-9-7 0,8 0 0,1 0 0,-4-5 0,6-3 0,-9-5 0,8-9 0,-2 1 0,-3 0 0,-5 4 0,-7 4 0,1 0 90,-2-4-90,2-1 0,-1-2 0,-1-1 0,0 3 90,-4 1-90,2 1 0,-5 1 90,0-9-90,-3 4 0,0-7 90,0 4-90,0 0 90,0-2 0,0-1 0,0 3 90,-9-8-180,1 8 0,-6-4 0,-8 9 0,3 8 0,-12 2 0,2 6 0,1 2-450,-17 0-180,13 7-449,-11 4-360,13 11-810,1 6 2249,-3 8 0,-1 9 0,-1 4 0</inkml:trace>
  <inkml:trace contextRef="#ctx0" brushRef="#br1" timeOffset="47274">6887 13599 18162,'-16'0'2609,"0"0"-415,-2 0-1564,1 0 418,1 0-778,2 0 315,7 0-495,1 0 1014,6 0-1014,11 0-90,8 0 0,21 0 0,14 0 0,11 0-225,-29 0 0,1 0 225,1 0 0,-1 0 0,1 0 0,0 0 0,-2 0 0,-1 0 0,30 0 0,-10 0 90,-10 0 0,-11 0 180,-11 0-90,-8 0 360,-6 0-180,-5 0 179,-6 0-449,-5 0-90,-3 0 90,-2 0-90,-4 0 0,8 0 0,-4 0 0,-2 20 0,1 8 0,0 5 0,-3 3 0,0 1-406,-3 17 1,0 1 405,2-8 0,-1 3 0,1 2 0,-1 5 0,-1 2 0,4-11 0,-1 2 0,1 1 0,-1-1 0,1 1 0,0-1 0,0 0 0,-1 2 0,-1 7 0,-2 3 0,2-2 0,1-5-503,2-3 1,1-4 0,0-2 502,0 0 0,-1-2 0,3-3-1313,1 9 1,2-9 1312,3-13-629,5-9-1980,0-47 810,0-7-899,0-29 2698,2 9 0,2 2 0,2 3 0</inkml:trace>
  <inkml:trace contextRef="#ctx0" brushRef="#br1" timeOffset="47639">6883 14153 22014,'-42'-16'3149,"-18"-1"-2610,17 3-179,-6 2 0,27 2-270,12 7-90,8-2 90,16 5-90,16 0 90,21 9-90,-17-3 0,1 2-283,6 3 0,2 3 283,-1 0 0,4 1 0,-3 0-45,6 3 0,0 1-75,1 1 0,3 3 1,-6-3 29,-9-4 0,-4 0-45,8 4 0,-4-2-225,-2-2-180,-9-9-89,-9-2-271,-6-5-809,-4-5-719,-2-5 2428,-4-6 0,2-2 0,-2 1 0</inkml:trace>
  <inkml:trace contextRef="#ctx0" brushRef="#br1" timeOffset="47967">7927 14005 23123,'-20'-52'2069,"6"15"-1979,2-1-90,9 20 209,3 8-209,0 5 40,7 3 140,20 22-180,5 1 180,19 21-180,-4-4-373,6 3 373,-26-20 0,1-1 45,0 0 0,1 0-90,-1 1 0,-1-1-45,24 19-180,-5-4-121,-5-7-1049,3 2-2787,-12-13 4227,-7-7 0,-20-16 0,-12-10 0</inkml:trace>
  <inkml:trace contextRef="#ctx0" brushRef="#br1" timeOffset="48225">8329 13782 20755,'0'-44'3418,"0"3"-2698,0 8-181,0 8-269,0 5-90,-6 9-90,-1 4 90,-7 14 0,-5 13 0,-6 21-45,9-11 0,-1 3-1331,-1 7 1,0 4 1284,-2 7 1,1 2-90,-1 7 0,1 5-292,7-18 0,-1 5 0,2 0 0,0-2 292,0 3 0,1-2 0,1 2 0,0-4 0,0 3 0,1-1 0,1-1-240,2 8 0,1-2 1,1-4-166,0 4 0,0-1-225,0 8 1,2-3-3688,7 2 4317,2-35 0,14-19 0,3-33 0</inkml:trace>
  <inkml:trace contextRef="#ctx0" brushRef="#br1" timeOffset="49131">9080 13421 20575,'2'-36'2159,"0"3"-1889,-2 7 90,-4 6-90,0 5 179,-6 7-89,-1 3-90,-3 5 270,-11 16-271,3-3 91,-17 30-90,11-1-180,3 1 90,12 14-180,9-23 90,8 15-90,4-10 0,8 1 0,6 1 0,9 0 0,3-1 0,5-1 0,-10-13 0,1-1-205,13 12 205,-14-15 0,-1 0 0,6 6 90,-1-3 0,4 12-90,-12-9 179,6 22-89,-20-19 0,-1 11 90,-9-11 205,-1 1-205,-5-1 0,-16 16-90,-2-16 0,-13 8-90,6-18 0,-1-11 0,0-3 0,3-7 0,-11-18 0,12 0 0,4-7 0,3-5 0,9-3 0,2-2-45,-1 1 0,2-2 45,6-14 0,4-1 0,9-11-218,-3 21 0,2 1 218,15-15 0,1 1 0,3 1-89,-3 4 89,0 4 0,-1 4 0,-1 5 0,1 4 0,-3 3 0,0 2 0,4-3 0,-8 8 90,1 0 432,-9 0-432,-5 8 3,-2-17-3,-3 11-90,-5-7 0,-2 4 90,-12-11 0,5 8-90,-6-8 0,6 13 90,0 1-90,-13 4 0,3 6 0,-14 12 0,3 11-90,-3 11-90,-3 8-180,0 4-90,3 5-179,3-3-1620,-1 14 270,16-18 1131,3 19 0,13-26 0,4 8 0</inkml:trace>
  <inkml:trace contextRef="#ctx0" brushRef="#br1" timeOffset="50782">16868 9635 21295,'-30'0'2968,"-4"-5"-2518,12 2 90,4-2 359,13 0-449,5 2-90,0-4-91,0 1-179,7-3 0,11 1 0,20-2-90,25-3 0,-22 7 0,4-1-521,7 0 0,4-1 521,5 0 0,2 1 0,-19 1 0,0 0 0,4 0 0,1 0 0,5-1 0,-1 0 0,-1 0 0,2 0 0,-1-1 0,2 1 22,-4-1 1,2 1-1,0-1 1,-4 1-23,-3 0 0,-3 1 0,0-1 45,17-3 0,-2-1-45,-7 3 0,-3 1 45,-7 0 0,0-1 224,9-2 1,-3 1-180,-5-1 90,13-7-180,-54 14 0,-1 1 0,0 2 0,0-2 0,0-1 1043,-3-2-1043,-2 0 0,-10-5 0,3 4 0,-13-8 0,11 8 0,-5-4-270,7 5-90,0 2-180,1 1-359,0 2-270,-2 0-630,-5 0-990,-8 0 2789,-9 0 0,-9 14 0,-5 3 0</inkml:trace>
  <inkml:trace contextRef="#ctx0" brushRef="#br1" timeOffset="51722">14667 5584 21835,'-14'-20'2338,"4"-3"-2068,11 0-90,12-5-90,11 3 0,16-3-1703,17 0 1613,-20 14 0,3 0 0,4-1 0,2-1 45,5 0 0,0 0-45,-2-1 0,0 0 45,-1 0 0,-2-1 0,-5 1 0,-1 0 68,-6 2 1,-1 0-114,22-13 0,-15 5-90,-8 3 0,-9 5-180,-5 4-179,-9 6-1171,-4 1 1036,-10 3 584,-8-3 0,-9 3 0,-7-1 0</inkml:trace>
  <inkml:trace contextRef="#ctx0" brushRef="#br1" timeOffset="52009">14676 5711 20305,'-17'9'3239,"6"-2"-2700,13-7 1,15-5-1,15-4 1,6-1-360,-2-1 0,2-1-921,22-5 1,2-1 920,-6 2 0,0-1-1,1 1 1,0-1-326,1 0 1,-2-1 280,-5 0 0,-2 0-46,-5 1 1,-3 1-45,-5 0 0,-3 1 45,20-10-180,-13 2-179,-11 7-271,-11 2-438,-15 6-732,-16 3 54,-17 11 1656,-19 8 0,18 0 0,-1 2 0,-4 1 0,0 0 0</inkml:trace>
  <inkml:trace contextRef="#ctx0" brushRef="#br1" timeOffset="53764">9823 1615 21115,'10'0'1799,"0"0"-1259,-2-4-91,-1 0-89,-1-3 90,-4 2-360,0 0-90,-2 2 90,-4 1-90,-2 2 180,-6 0-180,-3 9 90,-3 4 0,-2 15-90,-3 7 0,-1 9 0,-1 7 0,3 2 90,0 1-90,3-1-3392,1-4 3392,4-1 0,5-7 0,4-1 0,5-7 0,0-4 0,0 2 0,0-4 3392,0-1-3392,0-4 0,0-14 0,0 3 0,0-9 0,0 2 449,0-4-449,0-9 0,3 0 0,0-8-90,5 1-90,-4-1-809,0-13 179,0 7-269,-2-8-1080,0 10 2159,0-1 0,-2 1 0,0-2 0</inkml:trace>
  <inkml:trace contextRef="#ctx0" brushRef="#br1" timeOffset="54305">9949 1280 19946,'12'-26'3418,"0"1"-2879,4 2 1,1-2 0,-1-1-91,0-2-179,-3 3 0,-1 2-90,-6 2 0,0 6-90,-2 5 0,0 5-90,2 3 90,0 8 0,0 5-90,-2 14 90,-2 6-90,0 10 0,0 4 0,2 2 0,-1 1 0,0-7 0,-1-3 0,4-8 90,-1-7-90,1-5 0,0-10-90,0-6-180,0-9-360,2-8-359,-5-9-360,0-2 1349,-10-10 0,0 19 0,-7-3 0</inkml:trace>
  <inkml:trace contextRef="#ctx0" brushRef="#br1" timeOffset="55539">9652 12821 16438,'-8'0'6116,"4"0"-5576,0 0 0,4-2 89,0-1 91,0-2-181,0 0 1,0 0 0,0 0-90,0 0-1,0 2 91,0 0-180,0 1-180,0-3-180,0 29 0,0 1 0,-3 35 0,2-2 0,-3-14 0,0 1 0,4-3 0,0-1-135,-2 0 1,0-4 134,2 16 0,0-30 0,0-5-539,0-14-631,-4 1-449,-2-12-360,-3 2 1979,-4-5 0,-2-1 0,-3-1 0</inkml:trace>
  <inkml:trace contextRef="#ctx0" brushRef="#br1" timeOffset="56821">1535 13553 22464,'-12'-10'3418,"0"2"-2878,-1 0-90,1 6-181,0-1-89,-4 12 180,0 12 180,-7 22-360,11-12 0,0 6-875,-1 11 1,1 7-1,0-1 695,2-7 0,1 0 0,0 2 0,1 0 0,-1 4 0,0 0 0,2-3-464,1 3 0,1-2 0,0 0 464,0-1 0,1-1 0,1 0 0,-1 19 0,1-3 0,0-8 0,-1-2 0,4-9 0,-1-2-138,-1-8 1,1-3 137,1 20 0,0-17-359,0-11-991,0-14-2877,7-43 4227,2-16 0,-1 4 0,0-3 0,0 1 0,0 0 0</inkml:trace>
  <inkml:trace contextRef="#ctx0" brushRef="#br1" timeOffset="57148">1827 13970 23634,'-14'-16'2158,"2"3"-2068,5 5 0,4 4 0,3 11 0,9 6 0,9 14 0,17 12-45,-11-13 0,3 1-45,2 2 0,3 3 30,2 2 0,4 3 0,-1-3-30,6 6 0,1 1 0,1 0 0,3 3 0,-4-4-580,-8-7 1,-2-2 309,5 6 1,-3-3-451,-3 1-334,-11-9-655,-10-13-720,-6-13 2429,-12-20 0,-4-18 0,-9-14 0</inkml:trace>
  <inkml:trace contextRef="#ctx0" brushRef="#br1" timeOffset="57442">2392 13690 17604,'-16'-38'2429,"-1"4"-711,1 9-1358,0 10 507,1 7-597,0 15 354,-3 13-264,-5 17 0,-4 18-135,11-23 0,0 3 15,0 6 0,-1 3-60,-2 4 0,0 2-756,-1 6 1,1 2 620,-1 2 0,0 2-15,6-18 0,2 0 0,-1 0-30,0 0 0,0-1 0,0 1 0,-4 19 0,0-2-275,1-5 1,1-2 274,2-7 0,0-3 0,3-6 0,0-2-855,-1 2 1,2-4 325,-1-6-820,-2-8-720,11-51 2069,-3-15 0,10-11 0,0-4 0</inkml:trace>
  <inkml:trace contextRef="#ctx0" brushRef="#br1" timeOffset="58527">3240 13670 21655,'0'-13'2248,"0"0"-1618,0-1-360,0 0 90,-5-17-1,-2 8-179,-7-14 90,-2 9-90,-8 0 0,-7 5 0,-11 10-90,-9 6 0,-6 18-90,-4 10-89,31-4 0,3 4 89,0 3 0,3 3 45,2 3 0,5 1 0,4 3 0,5 1 0,2 2 0,5 2 0,12 16 0,8-1-45,-4-14 0,4-1-288,10 11 0,5-5 333,-4-19 0,4-3-15,6-2 0,7 0 0,-3-3 15,-4-1 0,1-1-45,22 8 0,-4-2 0,-11-2 90,-9 0-90,-7 3 180,-9 0-90,-5 7 0,-10 3 0,-2 8 250,-6 5-250,-6 5-90,-2 4 505,-10 2-505,-5 1 0,-5-2-1652,2-19 1,-2 0 1651,6-10 0,0 0 45,-9 4 0,-1-4-45,-11-6 0,4-10-90,5-20 180,9-11-180,5-18 180,12-20-568,6 22 0,2-2 478,3-6 0,2-2 0,2-3 0,1-1 1057,1-1 1,2 0-1013,1 0 0,0 0-90,1 3 0,1 2 34,0 3 0,0-1 11,5-7 0,0 1-93,-6 16 0,-1 1 93,3-6 0,-1 3 0,0-5 1388,-2-3-1568,-3 1 0,-3 7 603,-5 7-1143,-1 16-152,0 3-207,0 5-28,0 2 447,0 3 0,0 0 1</inkml:trace>
  <inkml:trace contextRef="#ctx0" brushRef="#br1" timeOffset="59685">3642 12496 20215,'-3'-16'2249,"2"6"-1979,-3 5 90,-1 12 179,-6 26 1,-1 8-450,-10 11-302,5 1 1,-1 0 301,-8 8 0,1-7 126,1-6 54,3-12-90,7-11 0,6-12-90,4-8-1,4-17 298,6-9-387,4-17 0,10-8 0,7-8-292,5 1 292,3 2 0,0 7 0,-1 9 0,-1 7 0,24 10 0,-21 15 0,15 7 90,-29 13 0,-5 6 0,-3 7 0,-8 13 0,-2 11-90,-11 12-131,2-30 1,-1 2 175,-3 1 0,-3 1 0,0 2 0,-2-1 0,-1 1 0,-2-2 0,-1 0 0,-1-1-45,0-2 0,-1-3 45,2-3 0,-1-3 45,-13 20 89,7-12 1,5-11 0,12-12 90,2-6-270,24-26 0,11-12 90,21-13-1160,-18 14 1,5-3-1,1 0 1070,-3 6 0,1 1 0,5 0 22,6-4 1,6-2 0,2 0-1,-4 3-473,4-1 1,-2 2-1,3 0 451,-3 1 0,3-1 0,-1 2 0,-4 2-162,-6 5 0,-3 1 0,-1 2 162,13-5 0,-2 1-90,-10 5 0,-1 0-360,21-8-270,-17 10-449,-15 6 1668,-15 5-499,-8 11 0,-20 4 0,-2 11 0</inkml:trace>
  <inkml:trace contextRef="#ctx0" brushRef="#br1" timeOffset="60402">5413 13578 21436,'-12'47'2008,"-1"-1"1,6-10 0,0 4-2009,-1 1 0,-2 6 0,-1 6 0,2 3 0,1 2 0,2 8 0,0 4 0,0-1 0,0-3 0,1-8-770,-1 8 1,0-8 0,-1 8 769,2-7 0,0 10 0,0 3 0,-1-2 0,2-7 0,0-15 0,-1-3 0,1-8 0,2 7 0,0-4 811,-2-7-1710,4-8 8,-3-14-3247,-5-32 4178,-3-21 1,4 3 0,2-4 0,0-3 0,0 0 0</inkml:trace>
  <inkml:trace contextRef="#ctx0" brushRef="#br1" timeOffset="60824">4788 14219 20395,'-36'-9'2969,"4"2"-2610,22 7 361,2 0-180,12 0-91,8 0 91,14 0 134,18 1 1,7-2-360,-5-1 0,2 0-933,0 0 0,3-1 0,-1 0 753,12-4 0,-2-1-90,0 0 0,-2 0-45,-3-1 0,-2 0 0,-5 2 0,-2-1 0,-8 2 0,-1-1 0,1 1 0,-1 0 0,13 0-629,-8 2-451,-25 4-719,-13 0-989,-4-3 3318,-4-2 1,-1 2 0,-3-2 0</inkml:trace>
  <inkml:trace contextRef="#ctx0" brushRef="#br1" timeOffset="61882">10448 13893 20036,'-10'0'2698,"0"0"-2158,2 0 179,3 0 1,-4 0-1,8 0-89,-4 0 360,5 0-631,0 0 181,3 0-360,7 0 90,14 0-180,22-4-448,-12 0 1,3 0 357,11-3 0,6-1 0,7-2 0,8-1 0,-2 0-717,-12 2 0,0 1 0,2-1 717,0 0 0,3 0 0,0-1 0,-3 1 0,2 0 0,-4 1 0,0 0 0,-1 0 0,0 1 0,1-1-805,8-1 1,1-1 0,-4 2 804,1-1 0,-3 1 0,8-1 0,-7 1-227,-11 0 227,-12 6 396,-11-3-396,-7 2 1488,-8-2-1488,-4 0 3234,-8 0-4044,-4 0-61,-4 2-658,-6 1-540,-3 2-540,-5 0 2609,-6 7 0,-5 3 0,-4 8 0</inkml:trace>
  <inkml:trace contextRef="#ctx0" brushRef="#br1" timeOffset="62501">11049 13436 15178,'-4'-36'5667,"0"-6"-4857,4 12-91,0-2-179,0 17 90,0 2-1,2 5 630,2-1-359,-1 1-450,0 0-91,-3 3 1,0 3 540,0-3-720,0 2-180,0-2 0,0 0 0,0 2 0,0 9 0,0 13 0,2 23 0,0 25-538,1-23 0,1 6 0,-1-1 538,0 12 0,1 1 0,0-5 0,0 3 0,0-2 0,1 4 0,0 0 0,0-6 0,1 4 0,0-2-953,1-4 1,-1-1 0,1-1 952,-1 0 0,1-1 0,-1-3 0,1 9 0,-1-8 0,0 6 0,-4-22 0,0-13 0,-2-19 809,0-20-2608,-5-3 2672,0-11-873,-2-7 0,4 1 0,3-6 0</inkml:trace>
  <inkml:trace contextRef="#ctx0" brushRef="#br1" timeOffset="64726">10712 6743 19586,'11'-20'3148,"-1"-1"-2788,-2 5-90,-4 2 0,0 6-91,-4 3 1,-4 3 0,0 2 90,-8 0 90,-13 4-180,2 2-90,-11-1 90,6 4-90,-2-3-90,-11 4 0,-5 0 0,-13 3-1694,25-5 0,-1 1 1694,-4 1 0,-2 1 0,-3 3 0,-3 0-334,-3 0 1,-1 0 288,-4 2 0,0 1 90,-4 0 0,0 1-45,0 2 0,0 1 45,-1 0 0,0 2 0,1-1 0,0 1-45,3-2 0,-4 2 45,14-6 0,-5 3 0,0-1 0,5-1-45,-15 6 0,2 1 0,1-1 0,-4 3 0,9-1 44,14-3 1,3 4-15,-4 14 0,-1 9 0,2 0-597,7-6 1,2 1-1,-1 2 612,4-7 0,-1 2 0,1 1 0,1 1 90,-1 6 0,2 2 0,1-1 0,3-2 353,0-3 0,3-3 0,-1 1-488,-3 9 0,0 1 0,2-1 158,6-6 1,2 0 0,3-5-114,3-3 0,2-1 45,1 10 0,4-1 90,11 14-1,14-3 1,13-4-135,-12-27 0,4-1 0,5-1 0,4-2-392,7 2 0,3-2 392,6-1 0,2-2-45,4 0 0,1 0 0,-20-9 0,0 0 0,1 0 0,19 5 0,0-2 0,-3 1 0,0-2 0,-4-1 0,1-1 697,-10 0 1,2 0-1,-1-1-697,-3-3 0,-1 0 0,1-1 0,5 3 0,1 0 0,-3-2 496,1-3 1,-3-1-497,-6 0 0,-6-1 623,-5-2-533,0 0 1104,-17 0-1194,-20-2 417,-3-1-417,-22-2 0,0 2 0,-10 1 0,-5 2 0,-5 4-767,-8 6 767,30 0 0,-1 3 0,-2 2 0,-1 6 0,-1 5 0,-1 7 0,1-1 0,-9 9 0,0 3-528,5-2 0,-1 3 0,2-1 528,7-6 0,3-1 0,-1 0 0,-1 2 0,0 0 0,-1 1 0,0 0 0,1 1 0,-1 0 0,0-1 0,0-1 0,0 1 0,1 0 0,0 0 0,1-1 0,1 0 0,1 0 0,0 0 0,2-1 0,0 1 0,1-1 0,-10 18 0,1 0-304,4-3 0,1 3 304,6-8 0,0 3 0,2-3 0,-1 7 0,1 0-267,5-9 1,0 2-1,2-3 267,2 1 0,2-3 0,0 1 0,2-1 0,0-2 0,1 1 35,2 16 1,2-1-36,2-14 0,2 0 0,2 12 0,6-1 0,3-17 0,4-3 0,2 3 0,5-2 0,5 0 0,4-2 0,5 3 0,3-1 0,7-1 0,4-1-11,-14-11 1,2 0 0,1 0 10,3-1 0,2 0 0,1-2 0,3-1 0,1-1 0,1-1 0,3 0 0,1-2 0,1-1 0,2-2 0,2-2 0,0-1 0,3-1 0,0-2 0,0-1 0,3-2 0,0 0 0,0-2 0,0-2 0,0-1 0,-1-2-599,1 0 1,-1-2-1,-1-1 599,-2-2 0,-1-2 0,-1-1-270,-2-2 0,-1-1 1,-1-2-151,-3-1 0,-2-1 1,-1-2-211,-2 0 0,-2-2 1,-2-1-491,-2-2 1,-1-1-1,-2-1 1120,-2 0 0,-2-1 0,-1-1 0,12-15 0,-1-2 0,-4 1 0,0 0 0</inkml:trace>
  <inkml:trace contextRef="#ctx0" brushRef="#br1" timeOffset="66385">10647 6621 12204,'-3'-26'1799,"-2"1"822,-5 7-2531,-4 3 1319,-4 5-1409,-8 5 949,-3 2-769,-6 3 3392,1 0-3392,-5 0 90,-27 9-90,10 0-90,-1 3 0,-3 1-46,20-4 1,-1 1-440,-15 3 0,-4 1 455,15-2 0,-1 1 0,2 1-15,-10 3 0,0 2-15,6-2 0,-2 1 0,3 1 15,-5 6 0,2 1 0,-2 4 0,1 1-45,0 3 0,2 1-640,0 3 1,1 2 639,0 1 0,2 0 44,1 1 1,1 0-483,2 0 1,0 0 482,3-2 0,1-1 45,2-1 0,1 0-46,3-1 1,-1 0-228,2-1 0,0 1 228,-1 1 0,1 0 0,-2 3 0,-1 0-45,0 1 0,-3 2 60,1-1 0,-2 4 0,2-3-30,8-8 0,0-2 0,0 1-165,-7 11 1,-1 3 0,4-4 179,-2 3 0,5-2 0,2 0 0,3 0 0,2-3 0,3 0-45,4-1 0,2 0 90,4-4 0,3 1 320,3-1 0,3-1-320,5-2 0,3-1-45,4 1 0,5-2-45,5 1 0,4-2 45,6 1 0,2-2 91,5 1 1,3-3-137,4 0 0,1-2-108,5-2 1,0-1 107,4-1 0,0-1 45,2-3 0,0-2-45,0 0 0,0-1 0,-3-3 0,0-1 0,-3-1 0,-1-1 45,-3-1 0,-2-1-45,-3-3 0,-1-2 0,-2 1 0,-1-1 564,-4-2 0,1-2-564,12 1 0,2 0 0,1-1 0,3 0-139,-10 0 1,3-1 0,-2 0 138,8-1 0,-2 0 0,5-1 0,-4 1 697,-3 0-697,1 1 971,-26 2-971,-13 0 90,-2 0 0,-9 0 1085,0 0-1175,-5-2 0,-14-6 0,-8 0 0,-15 0 0,7 5 0,-3 1 0,-24 2-1696,1 6 0,-1 2 1696,24-1 0,1 3 0,-15 6 0,1 3-163,15 0 0,2 3 163,-2 1 0,-1 4 0,3 2 0,-2 3 0,1 0 0,-6 7 0,0 1-338,5-4 1,-1 3 0,3-1 337,-3 8 0,3-1 0,-1 3 0,1 2 0,1 1 0,1 1 0,0 1 0,1-1-292,1 0 0,-1 3 292,4-9 0,0 2 0,0-2 0,-2 7 0,0-2 313,5-10 0,1 1 0,1-3-313,3-1 0,2-3 0,1-2 0,2-2 383,-9 30-383,10-8 0,6-2 0,7-5 0,0-3 0,4-2 0,0-1 1224,3-1-1224,0-4 0,0 0 869,3-4-869,2 4 90,11 19-90,-7-24 0,1 1 845,-1 1 0,1-1-845,0-1 0,1-1 0,8 9 0,1 0 90,5 0-90,2-2 45,-3-11 0,1-1-45,18 12 0,-15-13 0,0-2 0,20 8 0,6-4 0,-27-14 0,1-2 0,2 1 0,3-2 0,22 0 0,3-1-45,-14-2 0,1-1-330,-5-2 0,1 1 1,-1-2-121,6 0 0,-1-2-315,2-1 1,0-2-630,0-2 0,0-1 1439,-1-5 0,-1-2 0,-1 0 0,-2-1 0,0-1 0,-1 0 0</inkml:trace>
  <inkml:trace contextRef="#ctx0" brushRef="#br1" timeOffset="70882">11943 11835 22734,'-13'-15'2339,"7"0"-2069,0 2-1,6 2-89,0 4 90,4 4-90,6 1 0,10 2 90,16 0 0,15 5-136,-17-5 1,1 1-814,7 3 0,2 1 769,3-4 0,5-1 0,3 1 0,4 1 0,-1-1-60,-11-1 0,-2-2 0,3 0 0,16 0 0,3-1 0,-4 0 0,-14-1 0,-3 0 0,0-1 0,1 0 0,1-1 0,-1-1-30,-1 2 0,-1-1 0,0-1 90,20-2 0,2-2-60,-10 2 0,4-1 0,-1 0-438,-1 0 1,0 0 0,1 0 407,-6 3 0,2 0 0,0 1 0,-3 0 0,2-1 0,-2 1 0,0 2 0,10 1 0,1 2 0,-5 0 0,-3 1 0,-2 0 0,-7 0 0,3 0 0,-4 0 0,6 0 0,-2 0 0,1-1 0,-1 0-111,-1 0 0,2-1 111,-7-1 0,3-1 0,-1-1 0,0 1 0,0-2 0,0 1-792,-1-1 1,0 0-1,-1-1 792,17-4 0,-3 0 0,-18 1 0,-1 0 202,2-2 1,-1 0-203,1-1 0,-1-1 0,3 0 0,-1 0 0,1-2 0,0 1 0,2 0 0,1 0 72,0-1 0,0 1-72,1 0 0,1 0 0,-2 1 0,3-1 0,7-1 0,5-2 0,-4 2 0,-2 2 0,-1-1-213,0 0 0,5-1 0,-8 2 213,-9 3 0,-4 2 0,1-1 0,1-1 717,0 1 1,0 0-718,2 0 0,0 0 0,2 0 0,1-1 0,1 1 0,2 0 0,1 0 0,1 0 0,0-1 0,4-1 0,-5 1 0,5 0 0,1-1-546,4-2 0,1 0 0,1 0 546,0-1 0,-1 0 0,1 0 0,-1 1 0,1 0 0,0-2-184,-12 2 0,1-2 0,0 0 0,-2 1 184,5-1 0,-3 1 0,3-2 0,-2 0 0,2 0 0,-1-1 0,-2 1 0,-2 0 0,-2 0 0,0 0 0,0 0 0,0 0 0,0 0 0,0 0 0,-1-1 0,0 0-27,-1 1 1,-1-1-1,0 0 27,0-1 0,-1 0 0,-1 1 0,19-9 0,-2 0 0,-3 0 0,0 1 68,-3 1 0,1-1-68,-4 1 0,1-1 0,-4 5 0,4-1 0,-3 1 0,9-2 0,0 1 0,-9 4 0,3 2 0,-2 1 0,7 3 0,-3 2 0,2 0 0,0 2 0,0 1 0,0 1 679,-2-1 1,5 2-680,-3 2 0,7 1 0,2 1 0,-5 1 0,0 2 0,-3 0 0,5 1-91,-7-2 0,6-1 1,1 0-1,-2 0 0,-7 2 91,1 1 0,-6 2 0,0-2 0,2-2 0,-1-2 0,-3 1-617,6 0 1,-2 0 616,-1 0 0,-1 0 0,0-2 0,0-1 728,-4 2 0,-1-1-728,-2-2 0,-1-2 0,-4 3 0,-1-1 0,24-7 0,-12 3 0,-9 1 1541,-9 2-1541,-5 2 3214,-4-1-3214,0 1 0,2 0 0,5 1 537,3 2-537,6 0 0,3 0 0,2 0 0,-2 0 0,-5 0 0,7 4 0,-15-3 0,4 8 0,-12-3 0,4 4 0,9 3 0,9-3 0,7 3 0,8-8 0,2 0 0,0-5 0,-4 0 0,-6 0 0,-10 0 0,-8 0 0,-8 0 0,-5 0 0,-6 0 0,-4-2 0,0-6 0,-2-7 0,2-8 0,-2-12 0,0-6 0,-2-12-463,0-11 463,0 28 0,0-2 0,-2-3 0,-1-2-505,2-2 1,0-1 504,-3-2 0,-1-1 0,5-1 0,-1-1-1453,0-1 1,-1-1 1452,2 0 0,0-1 0,0 1 0,0 0-252,1 0 1,1 1 251,0 0 0,1 0 0,1 2 0,0-1 0,0 0 0,0 0 0,0-1 0,0 0 0,0 1 0,-1 0 0,0-2 0,-1 0 0,1 1 0,-1-1 0,0 0 0,0 0 0,-1-1 0,0 1 0,0 0 0,0-3 0,-1 5 0,0-4 0,0-1 0,0-4 0,0-3 0,0 1 0,-2 0 0,0 1 0,0-2 0,1 6 0,-1-2 0,1 1 0,-2 5-267,-1-12 1,-2 3 266,2 11 0,1-2 0,-2 2 0,0 5 0,0 1 0,0 3 0,-1-7 0,0 0 0,0-13 0,0 2 197,2 20 1,1 3-198,1-1 0,-1 0 0,1 4 0,0-1 0,-3 1 0,1 0 0,-1-30 0,-9 3 0,5 22 0,-1 0 0,-9-18 0,7 22 0,-1 0 0,-1 3 0,1 2 0,-8-15 2513,-6-9-2513,11 22 727,1 3-727,-2-5 1379,0 7-1379,2 4 0,1 8 0,5 8 303,-4 2-303,-5-5 96,-6 4-96,-9-1 0,-5 2 0,-9 2 0,-7 1 0,-10 2-257,29 0 0,-3 0 257,-22 0 0,-2 0-456,11 0 1,0 0 455,5 0 0,-2 0 0,1 0 0,-10 0 0,1 0 0,-6 0 0,0 0-427,16 0 1,0 0-1,-1 0 427,-1 0 0,-2 0 0,0 0 0,-2 0 0,-1 0 0,0 0 0,-2 0 0,0 0 0,0 0 0,0 0 0,-1 0 0,-4 0-461,1 0 1,-5 0-1,0 0 1,3 0 460,-2 0 0,3 0 0,-5 0 0,7 0 0,-5 0 0,-2 0 0,2 0 0,7 0 0,-3 0 0,6-1 0,-2 2 0,3 0 0,-2 0 0,1 1 0,3 1-101,3-1 1,4 1 0,-1 0 100,0 1 0,-1 1 0,1-1 0,-1 0 0,-1 0 0,1 0-97,-1 0 1,0-1 0,-1 1 96,0-1 0,-1 1 0,-1-1 0,1-1 0,0-1 0,0 1 0,-1 1 0,0 1 0,-1-2-42,0 1 0,0-2 0,0 1 42,0 0 0,-1-1 0,1 2 0,0 0 0,1 1 0,0 0 222,0-2 1,1 0 0,1 0-223,1 3 0,1 0 0,-1 0 0,3-1 0,-1-1 0,-2 1 0,-15 1 0,-4 1 0,3 0 0,15-2 0,1-1 0,-3 1 0,-9-1 0,-6 0 0,0-1 0,6 0 0,8 0 0,5-1 0,-3 1-174,-15-2 1,-1 0 0,2 0 173,16 0 0,2 0 0,0 0 0,-22 0 0,0 0 0,0 0 0,0 0 145,2 0 0,0 0-145,2 0 0,0 0 0,2 0 0,1 0 0,3 0 0,-2 0 0,9-1 0,-3 1 0,4 1 0,-7 1 0,1 0 0,10 0 0,-3 0 0,4 0 0,-1 0 0,1 1 0,0 3 0,-1 0 0,-2-6 0,1 1 0,-1 6 0,0 0 0,-1-6 0,1 0 0,-1 4 0,0 1 0,0-3 0,1 0 350,0-1 0,0 1-350,1 2 0,-1-1 0,0-3 0,1-1 0,-1 2 0,0 1 0,1-1 0,-1 0 0,-17 1 0,0 0 0,17 0 0,0 0 0,-13 2 0,1 1 0,18-3 0,3 0 0,-2 3 0,1 1 0,-1-5 0,0 1 0,1 3 0,-1 0 0,2-5 0,-1-1 0,1 4 0,1-1 0,1-3 0,1 0 510,1 0 1,-1 0-511,-14 0 0,-3 0 0,-7 0 0,-1 0 279,-1 0 0,-1 0-279,-2 0 0,2 0 0,14 0 0,-1 0 0,0 0 0,-3 0 0,2 0 0,-10 0 0,0 0 0,8 0 0,-2-1 0,0 0 0,2-1 0,1 0 0,2 1 0,-7-1 0,1 0 0,9 1 0,-2-1 0,4 1 212,-1 0 1,4 0-213,-2-1 0,1 1 0,0-1 0,1 1 0,0-1 0,0-1 0,2 2 0,-1 0 0,-12-1 0,0 1 0,15-1 0,0 1 0,-8 1 0,2 0 505,-5 0-505,13 0 0,8 0 0,7 0-810,7 0 811,6 0-1440,-1 0-274,6 7 1713,-8 2 0,0 6 0,-5 0 0</inkml:trace>
  <inkml:trace contextRef="#ctx0" brushRef="#br1" timeOffset="75667">20198 11967 22734,'-38'-15'2788,"1"2"-1978,-2 1-180,7 4-91,3-2-269,7 4 360,11-1-450,35 4-180,14 1 0,0 1 0,6 0-288,2-1 1,5-1 287,8-2 0,7-1 0,2 0-763,-14 1 0,2-1 1,1 1-1,-1-1 763,0 0 0,1 0 0,-1 0 0,-2 1 0,13-2 0,-2 0 0,-7 1-211,-6-1 0,-6 1 211,-7 3 0,-3 1 0,18-5 0,-13 4 0,-15 0 369,-6 1-369,-8 2 2845,-4 0-3654,-4 0 563,-2 0-924,-7 0-179,-4 9-360,-7 5-809,-6 11 2518,-8 6 0,-6 9 0,-4 4 0</inkml:trace>
  <inkml:trace contextRef="#ctx0" brushRef="#br1" timeOffset="75937">20186 12669 23454,'-42'0'2518,"8"0"-1888,18 4 449,26 2-629,24 4-270,-2-5 0,7 0-1568,10 0 1,8-1 0,-1-1 1387,-9 0 0,-1-1 0,5 0 0,-1 0 0,5 1 0,3-1 0,-2 0 0,-6 0-38,3-1 1,-5-1 0,2 0 37,11 2 0,2-1 0,-7 1-270,-9-2 1,-5 0 269,-6 0 0,-3 0-449,20 0-991,-17-3-539,-15-2-989,-17-7 3629,-20-4 0,-23 0 0,-11 2 0</inkml:trace>
  <inkml:trace contextRef="#ctx0" brushRef="#br1" timeOffset="82300">20714 15138 21475,'-7'-35'1619,"-4"4"-1349,10 3-90,-8 8-1,8 2 1,-6 5 0,6 3 180,-3 3 0,1 4 0,2 1 89,-6 2-179,0 0 90,-3 0-90,-6 7-180,-1 3 0,-3 8 0,-2 7 0,1 3-90,-1 6 90,2 6-90,1 3 0,1 6 0,4-1 0,9-12 0,1-1 90,-1 14-90,8-8 0,3-1 0,3 1 0,11 7 0,0-23 0,5-4 0,12-4 89,-6-1-89,7-8 0,-12-1 0,-3-7 0,-1-2 0,0-4 90,11-10-90,-6-1 0,7-8 0,-12 4 0,-4-1 0,0-4 0,-1-2 0,-3-5 0,0 2 0,-4-1 0,0 3 0,-3 2 0,-2 1 90,-5-9 0,-3-3 0,0 3-90,-1-1 0,-4 2 0,-4 16 0,-2-1 0,-4 1 90,1-1-90,-1 2-90,2 2 90,1-1 90,0 3-90,0 3 0,-1 3 0,-8-3 0,6 4 0,-3-3 0,1 6 0,7 0 0,-5 3-90,6 0-449,-6 10-181,1 3-2473,-7 23 0,-1 5 3193,-2 7 0,3 1 0,2 0 0,4 5 0</inkml:trace>
  <inkml:trace contextRef="#ctx0" brushRef="#br1" timeOffset="84175">19211 16002 17787,'0'-8'4048,"0"3"-3779,0 3 1,-3 2 0,2 0 90,-3 0-90,4-2 0,0 1 89,0-3-89,0 1 180,0 0 2068,0 1-2068,-5 13-180,-2 12 90,-7 25-270,6-15 0,0 8-54,-2 7 0,-2 12 0,-1 7 0,0 0 0,1-4-884,1 1 0,0-2 0,1 1 0,-1 3 848,0-8 0,0 3 0,-1 2 0,1 0 0,0-2 0,2-6 0,-1 5 0,2-4 0,1-4 0,0-3-359,-1 16 1,0-5 358,2-8 0,0-2-180,1 1 0,0-3-1349,1 15 270,0-20-180,4-45-450,0-41 629,1 9 1,2-5 1488,0-13 0,2-3 1,1-6-1,0-2 1,0 17-1,-1 1 1,1-1-1</inkml:trace>
  <inkml:trace contextRef="#ctx0" brushRef="#br1" timeOffset="84791">19138 16028 17337,'11'-26'5037,"-1"1"-4497,-4 2-90,0 0 89,-4 5-89,0 3 180,-2 3-1,0 1-89,0 1 0,0 2-180,0 1-1,0 2-179,0 0 0,0 2-90,0 1 0,2 2 90,0 0 180,4 6-270,0 10-90,13 39 0,-4-12 0,3 7 0,0-2 0,2 4 0,0 0-521,-1-5 0,-1-1 0,2 1 521,1 4 0,2 1 0,-2-2 0,3 7 0,-1-3 0,-1 0 0,0 0-367,-1-3 0,-1-1 367,-2-3 0,0-2 0,-1-4 0,-1-1 0,-3-5 0,0-1 0,10 24 0,-5-12 0,-4-11 0,-2-9 0,0-6 0,-3-7 0,-3-24 1431,-3-13-1431,-3-37 0,0 20 0,0-6 0,0 0-496,0-16 1,0-1 495,0 4 0,0-4 0,0 2-926,0 10 1,0 2-1,0-1 926,0 1 0,0 0 0,0 0 0,0 0 0,0 1 0,0 0-184,0-17 0,0 0 184,0 13 0,0 0 0,0 3 0,0-1 0,0 3 0,0-9 0,0 5 0,0 7 0,0 12 0,0 10 0,0 10 260,0 6-1429,0 5 2899,0 9-3619,0 3 2057,0 24 0,0 2 0,0 14 1</inkml:trace>
  <inkml:trace contextRef="#ctx0" brushRef="#br1" timeOffset="86555">22074 16053 19496,'-20'19'4677,"0"-7"-3957,19-7-91,-2-5 181,3 0-540,10-7-90,29-13-180,15-5-618,-11 7 1,2-1 617,3 1 0,2 1-773,5-2 1,2-1 817,5-1 0,0-1 0,0 2 0,3-1-349,-10 2 0,4-2 1,-4 2 348,3-1 0,0 0-659,-6 2 1,3-2-1,-8 3 659,-15 4 0,-2 1 303,4-2 0,-3 1-348,-10 3 1052,-5-2-1142,-13 9 392,-3-2-1112,0 5 3213,-5 0-5102,-13 0 450,-2 5 2249,-13 2 0,2 13 0,-4 4 0</inkml:trace>
  <inkml:trace contextRef="#ctx0" brushRef="#br1" timeOffset="86968">21944 16470 21475,'-20'0'2608,"1"0"-2248,11 0 540,3 0-541,28-2 1,12-3 45,24-4 0,10-2-939,-11 2 0,4-1 624,-1-1 0,4 0 0,-1 0-692,-9 2 0,-2 0 1,0-1 661,2 1 0,1-1 0,-2 1 0,-1 0 0,-1 1 0,-2 0-149,-4 0 1,-2 0 0,1 1 118,2-1 0,0 1 0,-3-1 15,0 0 0,-3 0-45,3 0 0,-4 1 90,0 2 1020,-18 1-1110,-3-1 2159,-15 1-2608,-2 0 47,-9 4-2027,-20 0 720,-5 4-990,-17 6 2699,2 9 0,-6 13 0,25-14 0,-1 0 0</inkml:trace>
  <inkml:trace contextRef="#ctx0" brushRef="#br1" timeOffset="89960">24523 15220 16469,'-23'-8'2878,"3"1"-246,2-1-1912,5 3 907,5-3-1088,5 1 284,3-1-733,5-4 1789,7-6-1879,14-7 294,15-13-294,-14 15 0,3-1-643,2-3 0,2-1 688,2-1 0,1 1-1468,-2 1 0,-1 0 1468,-3 4 0,0 1 135,21-14-90,-11 11-90,-11 5 0,-6 7 0,-9 3 920,-5 5-920,-6 18 0,-7 37 0,-3 13 0,0-17 0,0 3 630,-1 7 0,-1 7 0,1-5-630,-3 5 0,1-3 0,0 3 0,0 1 0,2-1 0,0-1 0,0-1 0,2 0 0,1-2 0,1-1 0,1-4 0,1-1 0,0-3 0,2-1-81,-1-7 0,0 0 81,0 5 0,0-3 0,0 13 0,0 3 0,0-37 0,0-6 0,3-9-90,0-3-990,5-10-359,0-5-270,6-10 664,2-9 1045,3-6 0,-1 3 0,-2 0 0</inkml:trace>
  <inkml:trace contextRef="#ctx0" brushRef="#br1" timeOffset="90328">24523 16333 22464,'-20'0'2519,"1"0"-1980,3 0 1,4 0-90,5 0-90,0 0-180,6 0 89,-2 0-89,8 0 90,9 0-90,16 4 0,21-3-241,-17 2 1,3-1 150,6-2 0,4 0-562,0 0 1,5 0 0,-2 0 471,6 0 0,0 0 0,-9 0 0,2 0 0,-5 0-435,-2-1 0,-5 0 435,28-2 0,-1-2-360,-15-5-719,-16 6-2489,-33-9 3568,-22 6 0,-26-1 0,-2 4 0</inkml:trace>
  <inkml:trace contextRef="#ctx0" brushRef="#br1" timeOffset="92570">8641 12542 19766,'-3'-11'3058,"-2"1"-2698,1-2-90,-4-1-1,8 0 91,-4-4-270,4 10 0,0-2 0,0 7 90,4 1 0,2-1-90,6 2 0,4 0 90,5 0-90,1 0 0,2 7 0,3 1-90,1 5 0,3 2 0,1-2 89,1 2-89,1 3 0,-1 0 0,16 16 0,-15-8 0,9 8 0,-17-11 90,-5-5-180,-1-1 180,-6-8-90,-2 2 0,-5-10 0,-4 8 90,-3-8-90,0 4 180,0-5-180,0-7-90,-3-2 90,-2-8 0,1-3 0,-4-4 0,4-1 0,-1 0 0,-4-10 0,3 10 0,-7-5 0,-2 6 0,1 9 0,-1-6 0,4 15 0,5-3 0,2 8 0,4-1 0,6 11 0,2 2 0,10 12 0,18 11 0,-7-8 0,20 15 0,-23-28 0,2 10 0,-14-17 0,-4 2 0,-6-4 0,0 1 0,-4-4 0,0 8 0,0-4 0,-4 8 0,-11 9 0,-1-2 0,-10 7 0,-3 4 0,8-7 0,-4 7 0,9-6 0,9-8 0,-4-2 0,10-11 0,-3-4 180,4 0-180,0-2 90,-3-17-90,2-21 0,-3-9-579,6-18 489,4 8 0,1-5-180,0 18 0,1-1 135,-3 13 0,-1 0-135,3-8 1,0 3-451,1-4 0,-2 17-989,-2 12 1709,-2 23 0,-2 17 0,0 15 0</inkml:trace>
  <inkml:trace contextRef="#ctx0" brushRef="#br1" timeOffset="96905">24620 13263 19665,'21'-30'719,"-1"-1"1,0 2 0,1-1-360,-2 2 0,0 1 539,18-22 1,-5 8-91,-5 9-179,-7 6 565,-4 8-745,-6 3 49,-1 8-319,-2 1-64,-2 4-116,1 13 0,0 13 0,0 21 0,-1-14 0,0 4-320,1 27 1,0 3 319,-2-12 0,-1 0 0,0-7 0,0 3 0,-2-4 0,0 4 0,-2-4 0,1-4 0,0 0 0,0-5 0,0-1 0,0 21 0,0-16 0,-7-14 0,-4-18 0,-11-21 0,-6-22 0,2-14 0,1-6-840,5 5 0,2-2 840,2 3 0,0-4 0,2 2 0,2-13 0,4 2 0,1-1 0,3 1 0,1 6 0,1 2 389,2 7 0,2 1-389,1 1 0,3 5 0,7-5 0,13 12 0,6 45 0,13 24-296,-18-8 0,1 3 296,3 7 0,-1 3 323,2 5 0,0 2-323,-1 5 0,-1 1 0,-2 0 0,0 2-919,-5-7 1,0 2 0,-1-3 918,1 3 0,-1-2 0,4 10 0,-2-5 0,-2-1 0,-4-14 431,-4-9-431,-3-17 778,-3-4-778,-2-36 0,-2-16 1254,-1 3 1,0-6-1255,0-5 0,2-7-589,0 10 0,1-6 1,0-1-1,0 2 589,0-4 0,0 1 0,1-2 0,-1 2 0,1-4 0,0 1 0,0 1-294,0 4 0,-1 2 0,1 1 0,-1 3 294,-1 0 0,0 4 0,1-1-89,0-7 1,1-2 0,-1 8 88,-1 11 0,0 4 0,3-19 0,-1 19-735,-2 9-434,-2 14 1955,0 8-4744,1 17 4368,1-2 1,3 9 0,-2-9 0</inkml:trace>
  <inkml:trace contextRef="#ctx0" brushRef="#br1" timeOffset="97418">25859 11606 20665,'4'-25'3778,"4"-9"-3148,-2 8-91,2-3-89,-2 14-270,-2 2 0,-1 7 0,2 2 0,0 13 90,3 9 89,0 18-89,0 12-45,-2 2 0,0 4-180,-2-11 0,-1 0-353,1 20 1,0 0 307,-3-19 0,-1-1 45,0-1 0,0-1-45,0-4 0,0-2 0,0 26-42,0-13 42,-3-12 0,2-11-90,-3-12-180,4-8-360,0-15-539,0-10-540,6-14-990,2-7 2874,8-2 1,3 16 0,1 6-1</inkml:trace>
  <inkml:trace contextRef="#ctx0" brushRef="#br1" timeOffset="97752">26878 12948 24173,'-3'-38'2339,"2"4"-1889,-3 4-91,4 10-269,4 2 0,7 8 0,14 3-90,19 1 0,17-1 0,-22 3 0,2 0 0,5-2 0,1 0 45,3-1 0,0-1-90,0-1 0,0-3-827,13-6 1,-3-3 466,-20 7 1,-1-1-226,6-5 1,-5-1-1173,-8-2-806,-15 4 2608,-19 9 0,-17 15 0,-10 6 0</inkml:trace>
  <inkml:trace contextRef="#ctx0" brushRef="#br1" timeOffset="97977">26963 13167 22284,'-43'18'3059,"5"-8"-2340,9 2-179,11-11-90,8 3-271,6-4-89,13 0 0,12 0 0,19 0-90,9-4 0,8-3 0,8 0 0,2-2-335,-20 1 1,-1 0 0,0 0 154,20-3 0,-6-1-225,-22 4 0,-3-1-674,29-9-270,-8 3-990,-9-5 2235,-3-1 1,-5 1-1,-1-3 1</inkml:trace>
  <inkml:trace contextRef="#ctx0" brushRef="#br1" timeOffset="98278">28511 12414 19534,'16'-30'1574,"0"-1"0,13-27-764,-3 4-91,-7 6 1272,-4 10-1722,-4 7 458,-3 11-727,-2 10 377,-4 14-287,0 17-90,-2 24 348,0 21-348,-3-21 0,-1 2 0,0 3 0,-1 5 0,-2-2 0,-1 4 0,1-3-931,-1 8 0,0-1 871,2-10 0,-1 3 0,1-6-255,-1-1 0,2-4-180,0-4 1,-1 0-946,-3 3 1,-1-2-1079,-6 13 2518,-9 0 0,0-30 0,-1-6 0</inkml:trace>
  <inkml:trace contextRef="#ctx0" brushRef="#br1" timeOffset="98691">28527 12191 22194,'-11'-32'1034,"1"-1"1,-8-22-225,9 12-1,4 10-179,5 8-180,0 6 89,0 7 91,4 7-180,4 14-450,8 14 0,8 23 0,-8-14 0,1 2-1696,3 8 0,0 2 1696,3 6 0,1 5 0,1 2 0,2 5 0,-1-3-548,-4-12 0,-2-1 1,2 1 547,-2-2 0,1 3 0,0 0 0,-1-5-147,9 15 1,1-4 146,-7-12 0,1-1 0,-2-2 0,2-1 0,0-3 0,2 4 0,0-9 0,-2-19 0,12-58 0,-20 16 0,-2-5 640,8-24 1,1-5-641,-10 22 0,0-1 0,0-1 0,1-6 0,1 0 0,0 0 0,1-2 0,1 0 0,-1 0 0,0 1 0,1 1 0,-1 1 0,0 4 0,0 1 0,-1 1 0,6-14 0,-1 4 0,-4 9 0,-2 4 458,-2 7 1,-1 2-2258,-1-14-243,-10 18 2042,-14 14 0,-16 20 0,-10 8 0</inkml:trace>
  <inkml:trace contextRef="#ctx0" brushRef="#br1" timeOffset="102311">16324 15367 20215,'-10'-5'3688,"4"0"-2968,-2 0 0,7 2 449,-2-1-719,3 1-181,0-2 1,0 0 0,0-1-90,3-1-90,2-5 0,7-6-90,4-8 0,6-7 0,0 5 0,1-2 0,12-19 45,-11 16 0,-1 0-45,5-10 180,-2 4 0,-5 6-180,-3 8 0,-6 5 0,-4 5 0,-3 4 0,-4 11 0,-1 30 0,0 10 0,0-5 0,0 2-1696,0-1 0,0 0 1696,0 4 0,0 1 0,1 1 0,0 0-189,1 0 1,0 0 188,1 0 0,1 0 0,-1-3 0,0-1 0,0 0 0,0-1 0,-2-3 0,0-1 0,1 30 0,-2-7 0,0-5 0,0-5 0,0-6 0,0-4 0,0-6 0,0-4 3205,0-6-3205,0-5 564,0-2-564,2-7 0,0-2-180,4-4-360,-2-4-359,2-4-91,-2-8-269,-2-4-2789,0-8 4048,-2 6 0,0 5 0,0 10 0</inkml:trace>
  <inkml:trace contextRef="#ctx0" brushRef="#br1" timeOffset="102546">16320 16231 22014,'-7'-15'3059,"2"0"-2789,7-1-1,7 1-179,10-2 0,13 1-90,9 1 0,8 2-180,-2 3-359,-2 4-271,-7 2-269,-9 4-810,-7 0 1889,-9 0 0,-8 0 0,-3 0 0</inkml:trace>
  <inkml:trace contextRef="#ctx0" brushRef="#br1" timeOffset="102988">15370 15515 22104,'0'-8'2069,"0"3"-1799,0 2 360,0 3-360,4 5-1,4 5-179,8 10 0,8 13-90,11 8 45,-5-4 0,4 2-45,3 2 0,1 0-493,-1 1 1,0-2 492,-3-3 0,-3-3-90,8 4-180,-2-5-179,-7-10-1260,-2-3 449,-14-12-808,-3-8 2068,-11-13 0,-7-12 0,-2-6 0</inkml:trace>
  <inkml:trace contextRef="#ctx0" brushRef="#br1" timeOffset="103222">15780 15408 20395,'0'-43'3867,"0"2"-3777,-4 13 490,4 8-400,-9 31 16,-2 14-106,-7 24-45,6-17 0,-1 5-75,-4 14 0,-4 8 0,2-4-670,0-1 0,0 0 550,-1 2 0,-1 3 0,1-6-255,2-12 1,1-4-91,0-1 0,0-1-382,-1-2 0,-1-2-293,0-1 1,0-2 1169,-22 19 0,-3-5 0,-3-6 0</inkml:trace>
  <inkml:trace contextRef="#ctx0" brushRef="#br1" timeOffset="103712">14351 15515 21025,'0'-21'3058,"0"3"-2698,0 3-90,0 2 90,0 3 179,0-2-359,0 6 0,0-1 0,-8 7 90,-6 0 0,-14 11-90,-5 10 0,-2 6-91,5 1 1,0 3-591,-13 13 1,2 4 545,9-3 0,4 1 0,2 1 0,1 1-45,4 3 0,4 0 0,4 0 0,5 0 45,2-3 0,5 1-45,5-4 0,5-1 0,3-5 0,5-2-146,3-5 1,5-3 145,3-5 0,3-4 0,3-7 0,1-3 0,0-4 0,2-5 45,13-13 0,0-7-45,-16 2 0,-1-3 0,7-9 0,-5-4 0,-8-26 0,-21 2 0,-21 4 0,-19 10-180,-17 10-497,-11 10 317,29 16 0,-1 4-90,0 2 1,-1 2-181,1 3 1,1 2-271,0 3 1,1 2-8932,-27 13 8960,4 6 1,8 0 0,3 4-1</inkml:trace>
  <inkml:trace contextRef="#ctx0" brushRef="#br1" timeOffset="104189">11606 16079 19676,'-39'4'4047,"2"-3"-3507,7 4-90,7-5-180,11 0-90,6-2 89,17-4-89,12-6 90,23-4-180,-13 6 0,2 0-45,5-1 0,3 2-15,0 1 0,4 0 0,-3 1-423,6-2 0,0 2 393,13 0 0,-3 1 0,-23 3 0,-3 2-90,25 1-256,-10 0-103,-11 0-271,-10 0-270,-6 0-449,-5 0-899,-7 0 2338,-4-7 0,-4-4 0,-2-7 0</inkml:trace>
  <inkml:trace contextRef="#ctx0" brushRef="#br1" timeOffset="104371">12060 15509 22734,'-18'-26'1979,"2"6"-1529,4 10-1,2 24-179,0 19-225,4-2 0,1 4-671,-1 9 0,0 2 626,0 7 0,0 3-90,0 5 0,0 1-743,-1 2 1,0 2 247,0-1 0,-1 0-629,0-3 0,0 0 1214,-1-3 0,0-1 0,-2-3 0,0-1 0,-2-2 0,1 0 0</inkml:trace>
  <inkml:trace contextRef="#ctx0" brushRef="#br1" timeOffset="105661">9973 16409 20305,'-8'-12'2699,"-2"1"-2339,-6-11-180,3 8-90,-5-6 179,8 5-179,4 4 0,-3 1-90,4 1 90,-7 1 0,0-2 0,-5-1-90,-5 1 180,-6 2 0,-7 1 0,-5 4-90,-5 1 180,-2 7-180,-2 2-1,16 5 1,-1 3 0,-15 10-45,19-7 0,1 2-45,-5 10 90,9-2-90,7 0 0,10 0 90,11-2-90,14 4 0,9-11 0,5-1 0,28 12-449,-15-11 0,1-1 449,-7-5 0,0-1 0,0 2 0,1 0 0,-1 0 0,-1 0 0,-1 2 0,0 1 0,-3-1 0,-1 1 0,23 19 45,-27-8 0,-3 2-45,6 14 45,-18-3 0,-6 1 44,-12 9-89,-4-15 0,-4-1-1483,-16 17 1483,-8-2 90,-1-4-90,-1-7 90,2-9-90,3-14 90,3-16-90,1-23 90,5-25-33,14 14 0,2-6-57,5-9 0,3-7 0,1 1-516,0 9 1,1 0 0,1-2 455,2-14 0,1-5 0,1 2-270,0 1 0,1 1 0,-1 4 70,1-4 0,-2 1-310,-1 14 1,0-1-1,-1 6-2507,-1-20 3077,-11 19 0,-4 21 0,-9 12 0</inkml:trace>
  <inkml:trace contextRef="#ctx0" brushRef="#br1" timeOffset="106108">8057 16744 23004,'-13'-15'1709,"5"2"-1619,10 3 0,10 5-90,16 7 0,15 8 90,14 11-1108,-23-8 0,1 2 1018,2 2 0,1 1 0,1 1 0,2 1-91,14 9 1,0 1-45,-15-9 0,-1 0-405,18 11 1,-4-1-271,-4 0-802,-1-2-547,-30-19 2159,-10-14 0,-4-10 0,-4-9 0</inkml:trace>
  <inkml:trace contextRef="#ctx0" brushRef="#br1" timeOffset="106305">8666 16521 21835,'-15'-21'2608,"3"3"-2428,6 3-90,2 5 0,4 5 0,0 3 0,-4 2 0,-14 31 0,-7 4-135,5-1 0,-2 2-544,0 1 1,0 0 408,-3 3 1,0 2-46,-1 2 0,0 1-90,1 0 0,0-1-45,3-3 1,2 0-181,2-5 0,1 1 540,2 4 0,2-3 0,0 13 0,2 7 0</inkml:trace>
  <inkml:trace contextRef="#ctx0" brushRef="#br1" timeOffset="106861">6956 16429 21835,'-29'-10'2248,"5"2"-2068,8 1 0,7 0-90,6 3 0,3-3 0,0 7-90,0-2 0,5 2 0,9 0 0,42 0 0,1 0-135,-13 0 0,1 0 135,-8 0 0,-1 0-858,0 0 1,-2 0 857,27-3 90,-12 3 0,-11-3 180,-11 3 179,-4 0-135,-13 0-134,-1 0 1851,-9 12-1851,-8 11 0,-4 25-180,1-13 0,-1 3-590,-1 10 1,0 4 589,-2 8 0,1 2 0,4-17 0,1 2 0,0-1 0,-1 1 0,2 1 0,-1 0 0,1-1 0,1 0 0,-1-1 0,2-2 0,0 1 0,0-2-469,1 17 1,2-3 423,0-3 0,0-4-135,3-6 1,0-3-451,0 25-360,0-16-449,0-15-899,0-16 2338,-5-12 0,0-17 0,-5-6 0</inkml:trace>
  <inkml:trace contextRef="#ctx0" brushRef="#br1" timeOffset="107044">7009 17207 22914,'-27'-33'1889,"5"4"-1709,9 7-90,6 2 0,16 4 0,15-4-90,23 0 0,-14 9 0,3 1-1225,5-1 0,0 2 910,2 0 0,0 3-135,-3 1 1,-1 2-294,-3 0 1,-3 1-1687,23 7 2429,-14 0 0,-14 10 0,-6 1 0</inkml:trace>
  <inkml:trace contextRef="#ctx0" brushRef="#br1" timeOffset="107606">5519 16394 22284,'0'-23'1529,"0"2"-1169,-4 10 270,3 5 89,-8 10-89,4 13-180,-7 16 0,0 26-316,5-22 1,0 2-622,-2 11 0,1 2 532,1 5 0,0 3-15,2-17 0,0 0 0,1 4-30,1 1 0,-1 3 0,1 1 0,1-2-689,-1 1 0,1-2 1,0 1 628,0 13 0,0 1 0,1-5-120,0-3 0,2-3-586,-1 7 1,0-3 495,0-20 1,0-1-46,0 4 0,0-6-584,0-13 512,0-18-1502,-4-26-450,-2-25 2339,1 13 0,-1-4 0,0-5 0,0-2 0,0-5 0,0 0 0</inkml:trace>
  <inkml:trace contextRef="#ctx0" brushRef="#br1" timeOffset="107844">5060 16937 21475,'-12'-15'2428,"5"0"-2158,1 2 90,10-2-90,6 2-90,14-6-90,16-5-90,-10 9 0,1 0-306,6-1 1,2 1 305,4-2 0,0 1-90,0 2 0,0 0-90,-2 1 1,-1 0-136,-4 3 0,-1 0-670,26-5-454,-12 7-990,-11 3 2429,-11 3 0,-9 2 0,-7-3 0</inkml:trace>
  <inkml:trace contextRef="#ctx0" brushRef="#br1" timeOffset="113404">1815 7358 17877,'-4'-10'3868,"0"0"-3599,4 2 1,0 0 0,0 5-90,0-1 90,0 3-90,0-3 0,-5 1 90,0-2-91,-5 0-89,2-2 0,-2 1 0,-1-1 0,-1-1 0,-2 3-90,0-3 90,-4 3 0,-3 2-90,-3 1 0,-6 2 0,-9 9 0,-8 5 45,6 7 0,-1 3-45,8-4 0,1 0-123,-10 9 0,2 2 123,15-8 0,3-1 90,-15 24-90,9 0 90,9 2 0,10-2 0,8 2-4,10-4 4,8-1-90,12-5 0,9-5 0,10-3 0,6-4 0,2-1 0,-16-7 0,2 1 0,-1 1 0,-1 2 45,7 3 0,-2 1-45,-12-5 0,-4 0 90,14 18-90,-21-11 0,-5 2 336,-7 15-246,-11-9-90,-13 13 3,-13-11-3,-11 3-264,-8-3 264,-2-4 0,0-7 90,6-9-90,9-8 0,7-14 90,15-16-90,5-21 0,14-22-494,-2 22 1,2-2 448,5-9 0,1-1 45,1-4 0,1-1 0,1-2 0,0 0 0,0 1 0,-1 1 0,0 3 0,0 1 0,-1 3 0,-1 2 0,-1 4 0,0 2-92,-1 4 0,0 1 92,6-25-90,-3 7 0,-8 2-90,-2 20-539,-4 0 179,0 31 698,0 11-1417,0 15-522,0 8 1781,0 5 0,0 2 0,0 0 0</inkml:trace>
  <inkml:trace contextRef="#ctx0" brushRef="#br1" timeOffset="113760">2128 7363 22194,'-8'-23'2249,"3"0"-1979,2 5-180,3 3 0,0 7-90,5 8 0,9 12 90,13 16-90,15 13-224,-16-13 1,1 2 223,4 3 0,1 1-456,2 4 1,0 0 455,0 2 0,-1-1 0,-1 1 0,-1-1 0,-1 0 0,-1-1 0,-4-3 0,-1-1-90,-3-4 0,-2-2-180,14 20-180,-11-12-179,-6-9-1620,-13-8-1709,-22-25 4059,-5-12 0,-15-24 1,8-5-1</inkml:trace>
  <inkml:trace contextRef="#ctx0" brushRef="#br1" timeOffset="113977">2530 7648 21115,'-11'-43'869,"1"0"1,1-1-1,0 6-689,-1 8-180,6 1 90,0 21 90,0 15 180,-9 52-315,5-27 0,0 2-488,-5 22 1,-1 2 442,0-5 0,-1-1 0,-2 4 0,-1 0 0,0 0 0,-2 3-210,1-8 0,-1 2 1,2-2-61,-2 2 0,0 0-60,4-5 0,0 4 1,4-8-751,1 12-989,15-8 2069,19-46 0,14-24 0,6-13 0</inkml:trace>
  <inkml:trace contextRef="#ctx0" brushRef="#br1" timeOffset="114587">2912 7246 21025,'23'-62'2878,"-4"7"-2608,-8 14 0,-5 10 90,-1 25-270,1 12 0,17 43 0,4-6-90,-8-11 0,4 0-149,-1-7 0,2-2 149,4 2 0,1-1 0,1 0 0,2 0 0,12 9 0,0 0 0,-13-8 0,-1 1 0,8 5 0,-4 2 90,1 12-90,-12-2 89,-12 3-89,-16-3 180,-28 12-90,0-21-90,-18 2 0,14-26 90,3-12-90,1-13 0,7-16 0,5-14-45,11-19 45,8 26 0,2-3 0,5-5 0,2-2 45,1-3 0,3 0-45,2-2 0,2 1 90,-1 3 0,1 1-45,-1 4 0,0 2-464,-1 4 1,-1 2 598,6-25 0,-5 8-60,-8 10-120,-3 5 0,-11 5 90,-4 5-90,-13 3 381,-25-2-381,-10 10 0,-1 2 0,8 10 1148,23 5-1148,5 7-19,4 4-71,0 12-180,-4 25-90,8-3-315,9-1 1,2 1-618,2 17 527,4-22 1,2-1-1665,2 15 2408,2-6 0,5-3 0,0-2 0</inkml:trace>
  <inkml:trace contextRef="#ctx0" brushRef="#br1" timeOffset="115136">2660 7063 19406,'6'-18'3148,"-2"1"-2788,-2 1 90,0 3-1,-2 3-89,2 3 0,-2 2-90,0 2 0,0 1-270,0 13 0,-11 23 0,-5 9-225,-2 5 0,-1 4-225,-2 0 0,-2 3 1,1-2-1239,-4 6 1,1-4 652,2-4 1,1-5 1034,-2 7 0,4-7 0,2-3 0</inkml:trace>
  <inkml:trace contextRef="#ctx0" brushRef="#br1" timeOffset="117364">3163 16368 20126,'-4'0'2518,"-3"0"-1978,6 0 1978,-3 0-1079,-7 0-1259,1 0-90,-11 0 0,0 7 0,-1-1-90,-4 11 90,-1-1-90,-3 9 90,1 5-90,-1 13 0,10-4 0,0 5-1696,2 9 0,2 2 1696,-1-2 0,3 1 0,3-1 0,4-3 0,4 13 0,8-25 0,2 0 0,7 16-45,-2-23 0,4-1 0,10-4 0,4-6-45,22 0 90,9-2 0,-16-31 0,-19-14 0,-11-8 45,-44-15 0,-8-3-90,36 16 0,-3 2 1651,-43-11 0,-4 20-1875,30 39-271,-1 8-989,-2 25 449,12-9-3147,5 28 4227,16-30 0,7 3 0,2-20 0</inkml:trace>
  <inkml:trace contextRef="#ctx0" brushRef="#br1" timeOffset="117799">3253 16485 19856,'2'-10'3328,"0"2"-2878,-2 3-91,0 1 1,2 3-90,2-1-90,7 8-90,2 5-90,7 10 0,-1 4 0,1 1 0,13 13 0,-10-15 0,12 0 0,-10-17 0,16-25 90,-11-3 90,9-17 179,-21 5 721,-2-6-720,-9 15-1,-2 3 361,-18 59-450,3 9-180,0-3 0,-3 10 0,2 2-90,1 2 0,1 2 0,-1 3-665,1-4 0,-1 3 1,1 0-1,1-3 455,0 7 0,2-3 1,0-1-211,0-8 0,0 0 0,2-7-527,3-6 1,1-4-1573,-3 22 2519,-5-20 0,-2-20 0,-9-12 0</inkml:trace>
  <inkml:trace contextRef="#ctx0" brushRef="#br1" timeOffset="118661">1787 16846 15609,'-9'-18'4857,"-1"-9"-3498,-4 7-1269,6-2 521,4 15-341,4 4 1033,0 1-134,0 2-375,0 4-704,0 2 240,21 32-1,18 23 1,2-5-549,-11-23 0,1-4 0,2 5 84,3 9 0,3 8 0,1-2 0,-3-7-1035,17 1 1,-9-10-2429,-10-7 3598,-24-17 0,-30-22 0,-3-5 0</inkml:trace>
  <inkml:trace contextRef="#ctx0" brushRef="#br1" timeOffset="118872">2018 16658 21205,'2'-30'4317,"-7"37"-5109,-6 25 1,-7 24-1,-2 13 1,0-2 0,3-12-4125,-3 6 1,0 0 4416,5-13 1,-2 9 0,-2 5 0,0-2 0,1-8 0,4-12 0,-15 15 0,1-4-1</inkml:trace>
  <inkml:trace contextRef="#ctx0" brushRef="#br1" timeOffset="119352">1295 16480 22644,'-12'0'2699,"-2"0"-2070,3 7-269,0 35-360,3 11-139,5-9 1,1 5 168,-1-4 0,0 4 0,0-1-470,2 8 1,1 2 79,-2 4 0,0 5 0,0-6-270,0-8 1,1-4-271,0 13 1,1-2 285,-2-15 0,0-4 1,2 15-1,0 9 0</inkml:trace>
  <inkml:trace contextRef="#ctx0" brushRef="#br1" timeOffset="125562">25761 6789 18058,'13'-23'2429,"-3"0"80,0-9-1520,-4 0-1,-2 3-539,-2 7 103,-2 10-193,-5 6 719,-18 22-988,-6 12-90,5-2 0,-2 5 45,-7 24 0,1 4-737,6-9 0,2 3 692,4-5 0,0 4 0,3-2 0,2 9 0,4-1 0,3 2 0,3 0 0,2-2 0,3-1 45,3-4 0,4-2-45,0-5 0,2-3-452,3-5 0,3-2 452,13 17 0,18-26 0,-2-59 0,-5-19 45,-23 6 0,-6-4-512,-5 7 1,-4 2 466,-2-1 0,-3 0 0,-1 5 0,-3 1 0,-16-26 1097,-12 15-1277,2 29 0,-3 6-180,-21 7 338,19 8 1,0 6-879,-9 26-269,7 7-630,8 8-810,13 1 2609,12-4 0,14-5 0,7-5 0</inkml:trace>
  <inkml:trace contextRef="#ctx0" brushRef="#br1" timeOffset="125972">26151 6982 20254,'7'-37'749,"1"-1"1,-2 4 0,0 2 203,4-19-863,-2 14 765,-4 13-855,2 12 555,-2 23-555,2 16 0,4 24 0,4 8 212,-5-26 0,1 0-212,14 29-90,4-4 90,3-12 0,3-8 0,1-20 602,22-27-467,-29-17 0,-1-7 135,3 3 0,-3-3 44,-4-10 1,-3-3 0,-6 7 0,-3 1-315,5-12 0,-3-3 0,-27 111 0,-1 6-516,4-18 1,-1 7-1,-1-1 516,3-5 0,0 0 0,0-1 0,-1 4 0,0-1 0,0 1 0,1 0 0,1 0 0,-1 0 0,1-3 0,-1 0 0,1-1-236,-2 18 1,2-1-455,3-17 1,0 1-1,1-3-210,0 2 1,2-3-495,1 4 0,4-7 1394,10-14 0,12-12 0,10-14 0</inkml:trace>
  <inkml:trace contextRef="#ctx0" brushRef="#br1" timeOffset="126217">27211 7287 19212,'0'-67'3957,"6"24"-2132,4 1-1735,14 31-90,9 18 89,13 1-89,7 8 371,7-1-371,-1 0 0,-2-2 0,-6-5-90,-7-4-900,4-4 1,-17-4 124,2-6-3543,-19-35 4408,-6-1 0,-8 10 0,-3 0 0,-6-25 0</inkml:trace>
  <inkml:trace contextRef="#ctx0" brushRef="#br1" timeOffset="126404">27609 6677 22284,'-14'-13'1979,"5"3"-1439,4 5 179,5 7-179,0 13 90,0 15-360,0 21-180,0-18-1,0 3-417,0 6 1,0 2 327,-3 4 0,0 1 0,-1 3 0,0 1-90,-3 0 0,-1 0-180,0 1 0,0-1-180,0-1 1,0-2-181,0-1 0,-1-1-315,1-5 1,0-2-3972,1-5 1,0-1 4292,-5 23 0,5-12 0,4-6 0</inkml:trace>
  <inkml:trace contextRef="#ctx0" brushRef="#br1" timeOffset="126623">27966 7104 16103,'11'-34'509,"1"1"1,0 1 0,2 1 1061,16-23-1391,11 8 1079,5 11-1259,13 7 0,-25 17 0,1 2 0,3 1 0,2 1-45,0 1 0,1 2-135,0 1 0,0 0-90,-4 1 0,-1 0-629,29 1-2265,-1-5 3164,-26 0 0,-8-4 0,-22 0 0</inkml:trace>
  <inkml:trace contextRef="#ctx0" brushRef="#br1" timeOffset="126972">28393 6611 21745,'-19'-8'2338,"1"3"-1618,2 3-91,-2 8-179,-4 10 0,-3 14-180,-3 16-492,13-17 0,1 3 312,1 3 0,1 1-45,1 4 0,2 2 0,2 18 0,4 0 0,1-15 0,4-1-45,2 13 0,6-2 45,0-22 0,6-3-758,19 11 0,7-3 713,-8-10 0,3-3 0,15 9 0,1-4-256,-13-12 1,-2-3 255,-4 0 0,-1 0-90,20 6 90,-15-1 0,-16-3 423,-10 3-423,-21 8 0,-11-2 0,-4 0-180,-25 16 458,13-13 1,-1-1-1179,-18 7-359,2-4-183,3-8-8389,5-10 8484,6-6 0,9-14 0,6-1 1</inkml:trace>
  <inkml:trace contextRef="#ctx0" brushRef="#br1" timeOffset="127541">28872 7094 23109,'24'-33'779,"-1"1"1,-1 2 0,-1 2-510,11-15-180,-6 10 214,-5 12-304,0 11 73,2 15 17,5 11-90,5 12-90,3 5 90,1 3-90,0-3 0,15-5 90,-8-21 90,18-16 315,-23-18 0,-2-6-136,-8 7 1,-1-1 45,9-10 0,-3 0-45,4-9-180,-9 11-90,-7 9 0,-8 11 36,-4 8-36,-6 20 111,-6 21-111,-8 27 0,3-21 0,-2 4-424,-3 5 0,-1 6 0,1-3 424,-3 12 0,2 0 0,1-6 0,-1 3 0,2-3 0,2 7 0,2-3 0,1 2 0,1-1 0,0-3 0,1 1 0,0-12 0,0 2 0,1-4 0,0 3 0,0-3 0,-1 10 0,1-6 0,3-2 0,0-11 0,0-13 0,0-14 0,0-12 0,4-9 1272,-3-6-1272,4-1 0,-3 1 0,2-1 0,0 4 0,-1 0-270,-2 5-1439,-1 1 450,0 0-271,-5-1-898,4-7 2428,-5-8 0,1-3 0,-2-7 0</inkml:trace>
  <inkml:trace contextRef="#ctx0" brushRef="#br1" timeOffset="128473">29639 6148 18956,'15'-28'4138,"-3"3"-3598,-2 4-91,-4 6 1,0 3 0,-4 4-90,0 0-1,-2 6 91,0-1 0,-7 3 0,-4 7-1,-13 6-89,-6 10 0,-9 10 0,-6 3-360,12-4 0,-1 2 0,8-9 0,0 1-1130,-7 10 0,0-1 1130,10-9 0,1-1 0,-20 26-309,1 0 309,4-1 0,3 4 0,14-16 0,0 2 0,6-8 0,1 0 0,0 11 0,3 0 0,3 21 0,7-30 0,1 0 0,2 2 0,0 0-723,3-1 0,1 1 723,1 0 0,2 2 0,8 13 0,1 0 0,-4-12 0,0 1 0,1 2 0,1 3 0,0-4 0,-2-5 0,1-1 0,2 8 0,1-1 1669,11 9-1669,3-6 0,1-4 0,5-5 0,1-4 0,3-6 0,4-3 0,-2-8 0,1-7 0,-3-3 0,0-12 0,-3-8 0,1-11 0,-1-12 0,-1-8 0,-2-8 0,-20 26 0,-2-2 0,-1-1 0,-1-1 159,2-15 1,-3-4-160,-4-3 0,-2-1 0,2 0 0,-2 0-169,-4 3 0,-3 3 169,-4-17 0,-2 5 0,-7 8 0,-2 5 0,-6 7 1814,-8 3-1814,-9 7 0,-10 3 0,-8 8-1755,-6 5 1755,29 10 0,-1 2 0,-1 0 0,1 1-45,0 1 1,0 2 44,-30 8 0,7 3-585,5 13 585,6 3 0,3 5-564,3 5-1145,0 3-900,1 7 2697,1 3 0,20-20 1,0 1-1,0 0 0,1 0 1</inkml:trace>
  <inkml:trace contextRef="#ctx0" brushRef="#br1" timeOffset="129997">13924 17192 16707,'-18'0'4678,"0"4"-4139,3-3-269,1 8-180,8-8 0,-5 4 90,9-5 90,-8 4 180,3 2 89,-5 4 91,-1 0 899,-8 1-809,5-1-91,-6-5-269,14 0-90,2-5-90,6 0-90,6 0 0,13-7 0,25-4 0,-7 0 0,5-2-927,16-5 1,6 0 836,-13 3 0,3 0 0,2-1-710,-8 2 1,1 0 0,2 0-1,0 0 710,4-1 0,2 1 0,0 0 0,0 0 0,2 0 0,0 0 0,1 0 0,5 0-317,-9 4 1,4-1 0,1 1 0,1 0 0,-1 0-1,-3 2 317,-3-1 0,-3 1 0,0 0 0,1 1 0,5 0-182,-2 0 1,6 1 0,2-1 0,1 1 0,-2 0-1,-3 1 1,-6 1 181,6 0 0,-6 0 0,-1 1 0,2 0-129,10 0 1,3-1-1,-1 1 1,-7-1 128,-8 1 0,-4 0 0,-2-1 325,17-2 1,-2-1-326,-6-1 0,-1-1 0,-6-1 0,-3-1 0,-3-1 0,-2-1 660,-6-1 1,1-3-661,5-3 0,-2-2 0,12-9 0,6-3 0,-31 19 1992,-7 2-1992,-6 8 2978,-4 0-2978,-11 5 1208,-8 7-1208,-15 1-1284,-11 6 1,-4-1-3633,7-7 1,0-1 3787,-10 4 0,3-4 0,-4-13 0,26-5 0</inkml:trace>
  <inkml:trace contextRef="#ctx0" brushRef="#br1" timeOffset="131058">31195 6443 22104,'18'-43'2969,"-2"2"-2250,-3 8-179,-3 7-270,-6 6-180,1 7 0,-4 6 0,3 7 90,-4 12-91,2 16 1,-2 13 0,0 17-609,0-23 0,0 1 519,-3 6 0,0 3 0,0 4 0,0 1 0,-1 3 0,1 1-90,0 1 0,0 0-135,3-2 0,0-2-225,3-3 1,0-1-91,-1-6 1,3-1-1485,3 2 0,1-5 2024,5 2 0,-2-5 0,-7-37 0</inkml:trace>
  <inkml:trace contextRef="#ctx0" brushRef="#br1" timeOffset="131256">30716 6829 21475,'-48'-33'2338,"9"5"-1978,21 7-90,21 11-90,26 6 0,28 4-550,-17 0 1,3 0 369,8 0 0,2 0-437,5 0 0,1 0 302,0 0 0,0 0-225,-3-2 0,-2-1-360,-4 0 1,-2-2-585,-7-2 0,-1-3 1304,-5-2 0,-2-2 0,21-14 0,-7-5 0</inkml:trace>
  <inkml:trace contextRef="#ctx0" brushRef="#br1" timeOffset="131663">32255 6413 22734,'18'-29'1979,"-4"2"-1619,-5 6 179,-15 3-449,-10 10 0,-15 15 0,2 9 0,-1 5 0,-18 21-609,15-11 1,2 3 518,9-6 0,3 2 0,0 2 0,3 2-199,2 3 1,4 2 198,2 3 0,3 0 0,5 3 0,2-1 0,5 0 0,3-1 0,2-1 0,4-2 45,11 3 0,3-4-45,16 7 45,-16-24 0,0-9 135,7-26 90,-4-18-91,-9-15-179,-11-10 90,-6 0-90,-18 2-269,-8 11-451,-16 14-539,-9 19-900,-11 23 2159,24 1 0,-1 5 0,-5 7 0,-1 4 0,-2 3 0,0 1 0</inkml:trace>
  <inkml:trace contextRef="#ctx0" brushRef="#br1" timeOffset="132467">24986 9751 22284,'-26'-15'2159,"-3"0"-1619,-3 0 449,-8-3-719,12 5-180,5 0 90,18 8-90,12 3 0,11 2-90,19 0 90,20 0-436,-21 0 0,3 0 346,7 0 0,1 0-1047,6 0 0,1 0 1047,3 0 0,1 0 0,2-1 0,0 0-228,1-1 1,-1-1 182,-3-2 0,0-1-90,-5 0 1,-1-1-136,-6 0 0,-2-1-135,-6 1 0,-3-1-674,19-7-450,-17-1 1529,-23-1 0,-18 6 0,-16-1 0</inkml:trace>
  <inkml:trace contextRef="#ctx0" brushRef="#br1" timeOffset="132676">25177 9970 22644,'-38'26'2699,"6"-3"-2250,17-6 1,6-8 0,24 2-180,15-10-91,33 3-89,-20-3 0,2-2-668,9 0 1,2-2 622,5-1 0,0-2-45,3-1 0,-1-2 0,-3-1 0,2 0-210,-13 2 0,1-1 0,-1 1-1221,13-3 1,-3 0 440,-4 1 1,-5 0 989,11-5 0,-47 3 0,-7-1 0</inkml:trace>
  <inkml:trace contextRef="#ctx0" brushRef="#br1" timeOffset="135119">30927 8832 22374,'4'-31'2879,"-2"1"-2160,0 1 1,-2 4-91,0 2-179,-6 5-90,5 1-90,-8 4-90,5 3-180,-5 5 0,-2 2 0,-6 10 0,-11 6 0,-3 9 0,-3 6 0,-8 12 0,1 3-570,-2 1 0,2 2 570,1 6 0,7 1 0,14-12 0,5 0-268,3 1 1,3 2 267,4-1 0,3 1 0,5-1 0,3 0 0,4-1 0,3-2 0,5-2 0,4-2 0,4-2 0,5-2 0,4-8 0,6-2 0,3-3 0,1-6 0,3-3 0,2-4 0,7-1 0,1-3 0,-2-5 0,11-7 0,-8-8 0,-14-7 0,-11-5 0,-10-24-228,-24-2 228,-23-2 0,-11 21 0,-7 4 0,7 9 0,-1 2 0,-15-4 0,-1 4 0,16 14 0,1 3 0,-32-1-2834,19 23 1,1 6 2833,-9 10 0,16 3 0,6 4 0,8 19 0</inkml:trace>
  <inkml:trace contextRef="#ctx0" brushRef="#br1" timeOffset="136991">28178 9060 24443,'14'-46'2159,"-2"8"-1530,-2 10 91,-2 15-180,-1 20-450,0 19-90,-2 27 0,-2-17 0,0 4 0,0 8 0,-1 3-888,0 7 0,-1 2 888,1 4 0,0 2 0,-2-1 0,0 0-45,0-1 0,0-1-405,0-5 0,0-1-225,0-5 1,0-3-226,0-4 1,0-3-199,0-7 1,0-1 1097,0 19 0,0-18 0,0-7 0</inkml:trace>
  <inkml:trace contextRef="#ctx0" brushRef="#br1" timeOffset="137415">28815 9365 23993,'18'-29'929,"-1"-1"1,2-3 0,-2 2-481,3-8-89,-1 2 270,-15 21-270,0 7-360,-4-3 0,0 9 0,0-4 0,0 2 0,3-1 0,4-3 0,9-1 0,8-6 0,9-2 0,7 2 0,3 6 0,20 15 0,-14 38 0,-25-19 0,-5 5 0,-11 14 0,-10 4-515,-9-3 0,-6 1 515,-4 2 0,-5 1 0,-3 0 0,-1 0 0,0-2 0,-1-3 0,1-2 0,0-3-43,5-4 0,1-1 43,-14 17 0,14-10 0,13-7 0,19-5 0,24-2 0,27-6 0,-17-13 0,4-3-599,8 0 1,3-1 598,6-4 0,1-3 0,-19 1 0,1 0 0,0-1-656,-2-1 0,0-1 1,0-1-245,19-5 1,-2-1-752,-6-1 1,-4-1 1650,-7 0 0,-2 0 0,18-9 0,-12 2 0</inkml:trace>
  <inkml:trace contextRef="#ctx0" brushRef="#br1" timeOffset="138481">24827 1844 23364,'0'-39'1739,"-2"74"0,-2 38 0,0-6-1739,0-20 0,-1 2-706,2-1 1,0 8 0,-1 5 0,0-3 0,1-7 705,-1-3 0,1-4 0,0 1 0,-1 14 0,0 3 0,2-3-152,-1 6 0,1-1 152,1-12 0,-1 2 0,1-6 0,1-3 0,0-4 0,0-4 0,0-2-360,0 23 257,-3-13-1156,2-9-360,-3-11-990,4-5 2609,0-11 0,0-3 0,0-6 0</inkml:trace>
  <inkml:trace contextRef="#ctx0" brushRef="#br1" timeOffset="139056">25571 2383 24263,'0'-42'1259,"0"7"-1079,0 7-90,0 5-90,0 12 0,0 2 0,-6 9 90,-1 0-90,-5 0 0,0 0 0,-2 0 90,0 0-90,-1 0 0,1 0 90,7 0-90,4-4 0,9-7 90,4-2-90,6-5 0,3 5 0,-1 6 90,2 2-90,-1 16 90,1 8 135,-8 14 0,-2 6-135,-3-5 0,-2 2-440,-1 19 0,-3 2 395,-5-6 0,-4 0 0,-2 2 0,-3 1 0,-1 0 0,-2-1-45,-1-1 0,-1-2 45,0-3 0,-1-3 45,2-4 0,0-3 0,1-4 0,1-3 90,-9 18-90,7-14 0,9-9 0,5-15 0,8 4 0,9-12-90,16 4 0,21-6 0,-18 1 0,2-2-257,6-1 1,1 0 256,3-1 0,0 0 0,1 0 0,-1 1 0,-1-2 0,0 1 277,9 0 0,-1 1-322,-18-1 0,0 0-180,5-1 0,-3-2-584,-6-4-271,-8-3-269,-11-4-270,-6-8 1619,-10-26 0,-4 5 0,-5-18 0</inkml:trace>
  <inkml:trace contextRef="#ctx0" brushRef="#br1" timeOffset="139431">26371 2149 23364,'12'-62'2248,"0"6"-1438,-2 8-91,0 10-179,-3 5-180,-3 1-270,-3 14 0,-1 2-90,0 14 90,-18 65-90,1-2-425,6-20 0,-2 5 0,0 0 425,-4 16 0,1-1 29,4-15 1,0 1 0,1 0-30,0 1 0,1-1 0,0 4 0,3-2 0,1 3 0,1 1 0,1-4 0,0 2 0,2-3 0,1 1 0,2 12 0,1 1 0,4-7 0,5-4 0,4-5 0,4-6 0,3-4 0,3-7 0,3-4-112,1-8 1,3-6 111,2-5 0,1-5 0,0-9 0,0-4 0,-2-3 0,-1-4 0,-1-5 0,-3-3 0,-5-1 0,-3-2 0,-3-1 0,-4 0 0,1-28-89,-14 8-721,-10 13-629,-12 13-810,-11 17 2249,-10 16 0,-8 22 0,24-11 0,-1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41:21.556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4114 1742 20395,'2'6'2429,"0"-2"-2069,-2 1 179,1-4-89,0 4 270,1-5-540,-1 0 0,2 0-90,3 0-1,-2 0-89,2-5 90,-2 4-90,-2-4 90,0 5-90,-2-2 90,0-1 0,0 0 180,0 1-90,0 0-90,-5 1 0,-2-1-90,-5 2 90,-2 0-90,-3 9 0,-1 9 45,2 9 0,1 7-45,4 9 0,2 2 0,-2 2 0,1 1-1028,8 2 1,4-2 1027,3-14 0,2-2 0,16 27 0,8-11 0,-4-23 0,4-5 0,15 0 0,18-4 0,-21-26 0,-2-3 0,-5-10 0,4-11 0,-13 8 0,0-8 0,-11 11 0,-7 9 2055,-2 0-2055,-5 11 0,-2 1 0,0 9 90,0 4-90,-5 11 0,-2 11 0,-5 8 0,-2 10 0,-2 3-322,-5-1 322,-3 0 0,-8-2-16,-7-5 61,5-17 0,-2-3-45,-21 5-189,18-15 1,0-3 278,-15-6-90,0-16 0,1-9 0,4-18 0,25 11 0,1-3 0,2-4 0,2-3 45,1-5 0,1-3-849,1-3 0,2 0 759,2-2 0,1-1 45,2-1 0,2 1 22,2 2 1,2 2-68,1 1 0,0 1-45,2 5 0,0 0-180,2-28-180,2 10-179,3 10-168,2 11-193,0 9-314,1 9-1034,0 9 2759,-2 4 0,2 10 0,-2 3 1</inkml:trace>
  <inkml:trace contextRef="#ctx0" brushRef="#br0" timeOffset="609">4954 1585 19946,'4'-29'2338,"-2"-1"-2068,0 5 0,-2-1-90,0 4 90,0 3-90,0 2 89,0 4 1,0 1 90,0 4-180,0 3 0,0 2 0,-3 3-90,-5 0-90,-9 9 90,-5 5-90,-7 11 90,-3 6-90,1 2 0,0 0 0,9-2 0,6-6 0,8-4 0,4-4 0,9-4 90,17 0-90,2-8 0,18 4 0,-5-8-90,2 11 90,-5-6 0,-2 9 0,-7 0 0,-3 3 90,-7 7-90,-7 1 0,-8 6 0,-8 2 0,-8-1 0,-7-2 0,-16 1 0,9-17-270,-16 1-90,23-23-180,-2-4-89,11-9-541,7-8-719,2-5 1889,9-10 0,0-1 0,4-4 0</inkml:trace>
  <inkml:trace contextRef="#ctx0" brushRef="#br0" timeOffset="1237">4918 1407 20755,'0'-18'2069,"1"2"-1979,2 6-90,2 3 90,5 4-180,7 1 90,5 2 0,7 0 0,3 0 0,-1 0 180,-1 0 449,-2-2-89,-8-1-90,-3-5-90,-8 3-1,-4-5 1,0 5 0,-1-3-90,-2 3-90,0 2 0,-2 1 0,0 2-1,3 5-179,4 7 180,12 45-135,-5-9 0,1 5-45,-1 2 0,0 4-1131,-3-14 1,0 1-1,-2-2 1131,2 8 0,-1-2 0,0 0 0,0 0-163,0-5 0,0-1 163,0-4 0,-1-2 0,7 26 0,-4-11 0,-2-12 0,-5-11 0,0-7 3231,-4-5-3321,0-10 397,-1-6-396,-5-10 89,-4-7 0,-7-3-90,-2 0 180,-6 5-90,-3 6 0,-5 4 89,-3 12-89,0 7 0,1 12 90,5 8 0,3 2-90,7 1 0,9-1 90,4-7-90,6-1 0,0-7 0,4-3 0,1-9 0,1-4 0,2-7-270,-4 0-449,4-5-271,-4-5-539,2-13-719,-2-12 2248,-2-21 0,4-8 0,-4 25 0,0 1 0</inkml:trace>
  <inkml:trace contextRef="#ctx0" brushRef="#br0" timeOffset="1520">5636 1310 23094,'10'-37'1169,"1"0"0,4-12-989,-4-1-90,-5 32-90,-2 10 90,2 17-90,0 24 90,2 29-634,-4-17 0,-1 4 544,-1 8 0,0 3 0,-1-15 0,0 1 0,0 1-971,0 2 1,0 2-1,0-1 971,0 0 0,0 1 0,1-1 0,0-2 0,0 0 0,0-1-341,1 18 1,0-1 340,1-9 0,0-3-45,0-5 0,0-3-90,0-8 0,0-3-315,4 18-2068,-3-25 788,0-31 1730,-2-33 0,-1 4 0,1-4 0,1-7 0,-1 0 0</inkml:trace>
  <inkml:trace contextRef="#ctx0" brushRef="#br0" timeOffset="1851">6063 1127 22464,'-7'4'810,"2"7"-720,5 10 90,5 18-90,4-10-90,7 7 0,18-22 0,-2-7 89,15-17-89,-10-8 0,0-10 0,-5-8 180,-5-4 180,-8-2 0,-15-10-180,-12 16-90,-17-1 0,-6 20-90,-27 9 0,12 13-180,-15 8 0,19 15-450,5 5-179,4 8-810,9 2-720,11 1 2339,6-4 0,11-2 0,0-2 0</inkml:trace>
  <inkml:trace contextRef="#ctx0" brushRef="#br0" timeOffset="2111">6115 1696 25432,'24'15'630,"7"5"-630,6 11 90,7 7-90,-19-14 0,-1 0-722,2 4 0,-1 0 722,2 3 0,-1 2 0,0 2 0,-1 1 0,-1 1 0,-1 0-12,-2 0 1,-2 0-169,-1-1 0,-1-1-135,-3-2 0,-2-2-368,9 25 683,-7-3 0,-8-27 0,-3-4 0</inkml:trace>
  <inkml:trace contextRef="#ctx0" brushRef="#br0" timeOffset="2986">6729 1300 22464,'2'-33'1529,"0"2"-1349,0 6 0,0 5-90,2 4-90,2 6 90,-2 3 90,8 2 0,-5 2 0,4 1-90,-1 2 0,12 13 0,-4 0-90,11 14 0,3 9 0,-7-2 89,4 13-89,-14-11 0,-5 2 0,-6-3 90,-3-2 0,-8 0 0,-4-5-90,-9-2 0,-4-4 0,-3-4 90,-3-7-90,1-4 0,1-7 90,5 0-90,3-5 90,7 0-90,5-8 90,7-4-90,8-4 0,9-7 0,13 0 0,10 0-90,8 2 90,4 6 0,-2 5 0,-16 10 0,0 2-90,13 5 0,8 7 90,-25 6-90,-7 0 0,-8-2 0,-6-5 90,-4-3 0,-9-5 0,-4 0 0,-9-7 0,-15-20 0,1-2 0,-7-20 0,8 4-1574,7-9 1484,0-5 0,5 1-194,8 4 194,4 6-90,7 7 90,0 10-90,4 6-90,2 12 0,8 6-89,5 5 1628,5 2-1449,3 0 410,1 0-320,-1 0 180,-3 0 0,-4 0 90,-3 0 179,-5 0 1,-6 0 540,-2-12-451,-4 3 1,0-9-90,0 4 269,0-6-539,0 10-90,0-4 90,1 14 360,9 39-180,1 6-180,-1 0 0,0 5-876,0 0 0,0 2 831,1 8 0,-1 2-45,-2-17 0,0 0 0,0 0-30,-1 3 0,0 1 0,0-1-60,0 1 0,1 0 0,-1-1-150,-1-1 0,0 0 1,0-1-481,4 19 1,-2-3-361,0-5 1,-1-2 995,-2-7 1,-2-2 0,1-5 0,-2-1 0,-2-5 0,0 1 0</inkml:trace>
  <inkml:trace contextRef="#ctx0" brushRef="#br0" timeOffset="3751">2851 2057 21115,'-15'-7'1889,"7"1"-1529,2-3-1,13-1 1,10-6 0,19-9-180,-9 7 0,3-1-537,9-5 0,5-2 537,6-3 0,6-2-45,-13 8 0,5 0 0,0-1 0,-1 3-105,2-2 0,-2 2 0,3-1-325,-4 1 1,4-1 0,-2 1 0,-3 2 384,14-4 0,-2 3 0,-12 2 0,1 0 0,-3 2-90,3 0 0,-2 1 45,9-5 0,-4 1-907,8 1 951,-6 1-89,-4 4 0,-8 0 814,-7 5-904,-8 1 1348,-7 4-1528,-6 1 861,-6 2-1400,-2 0-361,-3 0-269,2 0-989,2 0 2428,4 0 0,5 0 0,1 0 0</inkml:trace>
  <inkml:trace contextRef="#ctx0" brushRef="#br0" timeOffset="4424">8012 1264 20665,'-7'6'3058,"-2"5"-2608,8-9 0,-2 5-90,3-7-180,1 0 0,7 0-1,12 0 91,18 0 0,25 0-306,-22 0 1,6 0-1,1 0 66,6-1 0,1 0 0,0 1-1109,1-1 0,0 1 0,-1 0 1079,-4-1 0,-2 0 0,-4 1 0,-3 0 0,-3 0 0,26 0 0,-13 0 0,-11 0-90,-9 0-180,-9 0 222,-7 0-581,-6 0 1682,-6 0-1053,-31-2 0,1 1 0,-25-1 0</inkml:trace>
  <inkml:trace contextRef="#ctx0" brushRef="#br0" timeOffset="4730">7902 1656 23364,'36'5'2428,"12"0"-2158,8-4 0,8-2-1439,-15 1 1,2 0 0,0 0 1168,2 0 0,0 0 0,-1 0 30,-2 0 0,-1 0 0,-4 0-30,-4 0 0,-3 0 515,-4 0 0,-1 0-515,20 0-90,-2 0-90,-22 0-180,0 0 394,-21 0-843,-4 0-1890,-2-9 181,-2 0 3015,0-9 1,0 3 0,0 0 0</inkml:trace>
  <inkml:trace contextRef="#ctx0" brushRef="#br0" timeOffset="5295">10863 848 21205,'-4'-40'1709,"-4"-2"-1529,-7-6 270,-5 0-1,-4-1-89,-3 4-90,-1 4-90,-3 5 0,-1 8 0,-1 6-90,-3 9 0,3 5-90,0 15 269,3 16-89,2 22-384,9 14 1,2 8 338,5-10 0,1 3-628,1-3 1,1 4-1,2-2 523,3-9 0,2-2 0,1 0 0,-1 1 0,0 2 0,0-1-30,2 0 0,0 0 0,0 0-215,1-2 0,-1-1 0,1 3 215,1 14 0,1 3 0,0-4-30,-1-16 0,-1-3 0,1 1 0,1 11 0,1 2 0,-1-4-240,-1 8 1,0-5-539,-1-9 0,0-4 268,0-3 1,0-5-900,-1-1-810,-7-33 2454,-6-16 0,-8-12 0,-3-10 0</inkml:trace>
  <inkml:trace contextRef="#ctx0" brushRef="#br0" timeOffset="5526">9949 1615 22104,'-13'-23'2069,"9"-4"-1979,10 8 90,20-1-90,20 10-90,-12 6 0,3 0-1732,10 2 0,2-1 1732,5 2 0,1 0-90,1-2 1,0 1-28,-3 1 1,-2-1-64,-5 1 0,-3-1-45,-5-1 0,-3 0-315,22-3 1,-14-4-271,-15-3-629,-10-2-630,-10-5 2679,-4-6 0,-8 0 0,0-1 0</inkml:trace>
  <inkml:trace contextRef="#ctx0" brushRef="#br0" timeOffset="5885">11114 858 22464,'11'-31'2429,"-1"3"-1890,-4 3 181,2 0-630,-4 9 0,0 3-90,0 9 180,-2 13 90,4 11-90,0 23 89,2 21-753,-3-22 1,-2 2 573,2 7 0,-1 3-45,0 5 0,0 1-45,-1 6 0,0 0-462,-1-20 1,0 0-1,0 0 492,-1 1 0,1 0 0,-1-1-30,0 20 0,0 1-861,0-12 0,1 3 0,-1-4 861,0 4 0,0-2 0,1 11 0,0-3-137,0-1 47,0-15-180,-2-15-269,0-17 44,0-9-944,2-21-540,2-19-7852,4-26 9567,-2 19 0,0-2 0,2-4 0,1 0 0,0-4 0,0 1 0</inkml:trace>
  <inkml:trace contextRef="#ctx0" brushRef="#br0" timeOffset="6254">11618 1341 22734,'2'-23'2159,"0"2"-1799,-2 6-91,-4 3-179,3 4 0,-8 3-90,3 7 0,-7 10 90,-1 11-90,0 13 0,0 7 90,1 6-90,7 2 90,2 0-45,8-17 0,3 1-45,7 13 0,12 10 0,1-32 0,3-10 0,0-10 0,1-12 0,-2-5 0,-7-14 90,-4-6-90,-9-12 90,-4-1 0,-10-2-90,-4 3 0,-7 7 0,-3 3-90,1 10-90,0 3-270,2 7-269,-2 3-451,-1 5-629,-3 3-809,-4 2 2608,-3 0 0,-4 9 0,1 2 0</inkml:trace>
  <inkml:trace contextRef="#ctx0" brushRef="#br0" timeOffset="7212">12292 1285 15718,'-7'-5'6027,"-4"-3"-5218,10 3-269,-8-3 629,4-1-629,1 3-180,-5-4-1,0 5-179,-5 2-90,-4 1 0,-1 9 0,-10 21-90,6 6 0,-4 23 0,11-3 0,9-12 0,1 2-1745,0 21 1745,6-23 0,2-3-90,7 7 90,5-11-90,13-9 0,-4-13 0,8-16 0,-8-15 90,1-15 0,-4-15 0,3-11 0,-14 26 0,0 0 90,0-2 0,0 1 589,4-28-409,-3 7-90,-6 14-1,-2 6-89,-2 9-90,-6 13 0,-1 11 0,-5 15 0,0 12 1337,2 13-1337,3 8 0,4 10-142,3 5 142,5 0 0,5 0 0,9-5 0,5-7 0,-4-21 0,1-2 0,15 8 0,11 2 0,-8-25-90,0-4 90,-1-7-90,19-18 0,-16-5 45,-13 2 0,-2-3-1608,11-27 1653,-19 22 0,-1-1 0,0-3 0,-2-2-15,0-3 0,-1 0 15,-2-3 0,-2 0-251,0-2 0,-2-1 251,-1 0 0,-2 0 0,-1 0 0,-1 1 0,-1 0 0,-1-1 0,0 2 0,-2 1 45,2 2 0,-2 1-45,0 1 0,-1 1 0,-3-28 0,1 6 0,-5 9 180,7 6-180,-3 10 0,1 8 1637,3 7-1637,-6 10 342,6 17-252,-8 13-90,4 18 90,-6 11 324,0 8-414,5-27 0,0 2 0,0 2 0,0 1 0,-1 1 0,2 3 45,0 20 0,3 3-45,1 2 0,2 1-491,2-1 1,2-1 490,3-6 0,4-3 45,8-5 0,3-4-301,-3-12 1,1-1 255,8 7 0,1-2 0,15 4-90,0-10-90,-5-10-270,-1-10-179,-5-16-271,-1-10-89,-5-14-270,-3-9-630,-5-10-450,-6-3 2339,-6 1 0,-9 4 0,-6 4 0</inkml:trace>
  <inkml:trace contextRef="#ctx0" brushRef="#br0" timeOffset="7687">12454 1137 21115,'-12'5'3238,"5"-4"-2518,2 4-540,7-1-90,11-3-1,15 8-89,27-8 45,-19 2 0,5-1-115,3-2 0,3 0 1,0 0 69,-2 0 0,0 0 0,0 0-1037,21 0 0,-2 0 1082,-16 0 0,-7 0-45,-1-2 0,-12-1 0,-7-2-90,-7-3-270,-4 3-103,-6-5-2865,0 0 3857,-8-1 0,-4 3 1,-5 4-1</inkml:trace>
  <inkml:trace contextRef="#ctx0" brushRef="#br0" timeOffset="8178">13230 1153 21475,'14'-18'2248,"0"0"-1708,-3 5-90,-3 3 0,-2 5-1,-4 3-269,0 2 270,0 9 90,5 36-270,2 6-572,-2-9 1,0 3 301,-1-3 0,0 0 45,1 1 0,0 4-45,0-4 0,1 3 0,-1-3 0,2 5 0,0-1 0,3 10 0,0-3-90,0 2-1169,2-8-90,-9-26-630,0-17 1979,-5-31 0,-5-25 0,-2-11 0</inkml:trace>
  <inkml:trace contextRef="#ctx0" brushRef="#br0" timeOffset="8360">13291 726 22464,'10'-23'900,"-2"2"-900,4 6 0,-2 3-180,1 4-270,-1 3-2878,3 2 3328,-5 10 0,1 6 0,-7 8 0</inkml:trace>
  <inkml:trace contextRef="#ctx0" brushRef="#br0" timeOffset="8777">13465 1173 23364,'9'0'1799,"-3"0"-1619,0 0-1,-2 0-89,2 0 0,0 11 90,6 8-90,2 17 0,-2 2 0,0 3-45,-3-6 0,-2 1-311,4 16 0,-3 0 266,-5-13 0,-1-1 0,0-2 0,-1-1 0,-1 24 0,0-13 0,0-16 0,0-17 90,2-20-90,2-22 0,4-19-724,5-16 769,-5 26 0,2-2-90,1-3 0,2 1 90,2-2 0,2 1-45,1 3 0,1 1 45,0 5 0,1 2 626,17-17-581,-5 23-90,-1 26 45,-12 27 0,-3 11-45,-2-2 0,-3 4-424,4 21 1,-3 3 243,-5-7 1,-2 0-136,-1 1 0,0 2-885,2-3 1,0 4 0,1-6 164,-1-6 1,2-4-90,4 17 0,6-13 1010,10-38 1,10-26-1,6-6 1</inkml:trace>
  <inkml:trace contextRef="#ctx0" brushRef="#br0" timeOffset="9206">14542 1351 21655,'12'-40'749,"0"0"1,-2 4-1,-1 1-389,1-23 90,-7 17-180,-10 15-90,-4 21-90,-11 20-90,-3 21 0,5 4 0,-1 3-287,6-8 1,1 2 286,-5 11 0,2 0 89,1 13-89,8-4 0,4-21 0,8-12 0,2-27 0,8-17 0,5-16 180,7-12 0,3-6 0,3-2 0,-3 7-21,-1 9 21,-5 11 0,1 14 90,2 17-3076,8 21 3076,7 27-90,-15-11 0,-1 6-410,-7-7 0,-1 4 0,-1 2 260,3 8 0,-1 3 0,-2 1-169,-4-9 1,0 1 0,-2 2-1,-1 4 139,0 5 0,-2 4 0,0 3 0,-1-1 0,-2-4-326,-1 1 0,-1-4 0,-2 1 0,-2 4 326,-1-5 0,-1 4 0,-2 2 0,-1-1 0,-1-3 0,-1-8 30,-4 10 0,-2-8 0,-4 0 264,-2-2 0,-4 2 1,-1-4-1,1-9-294,-4-9 0,-2-7 0,-8 0 0,2-12 0,-6-38 581,7-28-581,21 14 0,5-6 0,1-11 0,4-5-113,2 15 0,2-2 0,1-1-157,2-3 0,2-2 1,2-3-428,1 0 0,3-4 0,2 0 0,-1 4-143,3-3 0,1 4 1,1-2 839,-1 6 0,2-2 0,0 2 0,2 6 0,9-10 0,1 7 0,0 4 0,1 1 0</inkml:trace>
  <inkml:trace contextRef="#ctx0" brushRef="#br0" timeOffset="9551">16016 1219 24083,'10'-15'2159,"0"2"-1709,0 0-1,0 3-179,-3 2-180,-2 3 180,-1 12-180,2 13 0,2 21 0,3 20-342,-6-21 1,0 5 0,-1 3-139,-1 7 0,0 2 1,0 0-674,0 1 1,-1 0 0,1 0 432,-2-1 1,-1 0-1,0-5-719,0-2 0,0-3 1349,0-6 0,0-1 0,0 26 0,0-11 0</inkml:trace>
  <inkml:trace contextRef="#ctx0" brushRef="#br0" timeOffset="9869">16125 1412 22914,'0'-61'1109,"0"0"1,1 8-1,2 1-794,5-2 0,5 3-225,13-8 0,24 22-2525,7 27 2525,9 6-90,-31 4 0,3 4-1263,8 6 0,-1 4 1353,16 12-90,-25-4 0,-6 3 1080,-10 18-990,-14 6 0,-18 2-90,-18-1-90,10-24 0,-5-1 90,-20 10 0,-4-3 256,12-8 0,-2-2-211,-12 6 0,-1-3-90,16-12 0,3-3-45,-29 3 3002,11-6-4082,2-7 91,24 0-540,2-5-427,31-5 2046,14-10 0,21-6 0,11-5 0</inkml:trace>
  <inkml:trace contextRef="#ctx0" brushRef="#br0" timeOffset="10204">16872 1280 20230,'19'-44'4227,"-8"12"-2989,-4-12-159,-7 7-720,0 14-269,0-1 91,0 17-181,0 11 277,0 9-277,0 15 0,0 10 0,0 11 0,0 4 0,7 1 0,3-21 0,4-2-90,13 9 90,12-3 0,-6-33 0,-1-16 0,-5-16 0,-4-15 45,-18-1 0,-4-3-45,-1 10 0,-2 0-45,-5-13 0,-4 1 0,-7 7 0,-4 3-135,-12-10-90,11 22 1,-1 6-631,-8 9-449,-1 21-270,2 12-900,5 15 2519,6 8 0,9 4 0,6 0 0</inkml:trace>
  <inkml:trace contextRef="#ctx0" brushRef="#br0" timeOffset="10442">17441 1132 23634,'18'-28'1394,"1"0"0,15-23-495,-5 3-1092,-7 10 462,-4 7 150,-6 11-329,-2 10 31,-2 21-31,-1 16-90,-3 11 0,-1 8-45,-1 9 0,-1 1-258,1 0 1,0 1 77,-4 0 1,0-5-496,1 10-848,-2-28 1,-1-1-952,-2 2 2519,-5-3 0,-1-36 0,0-7 0</inkml:trace>
  <inkml:trace contextRef="#ctx0" brushRef="#br0" timeOffset="10602">17514 639 22554,'-4'-61'1799,"-4"7"-1709,7 11 0,-2 13-180,3 7-450,2 12-539,3 9-990,6 12 2069,3 6 0,3 7 0,-1 0 0</inkml:trace>
  <inkml:trace contextRef="#ctx0" brushRef="#br0" timeOffset="11208">17859 827 22914,'11'0'2518,"-2"5"-2248,-2 1 90,0 6-90,0 6-180,3 5 90,2 9-180,2 9 0,1 5 0,-1 3 90,-4-6-90,0-7 0,-4-8 180,-2-8-180,-2-14 0,-2-9 0,0-31 0,4-11 180,2 1-91,5 6 1,1 23 90,0 7 0,13 19-90,12 29-90,4 5-144,-17-14 0,-1 0 144,12 12 0,-1-4 0,-3-11 0,-1-13-90,0-17 90,1-18-85,-6-12 0,1-9 85,2-14 0,0-6 0,-9 20 0,0-2 0,-1 0-1090,0-6 0,-2-1 0,-1 2 1135,-1-9 0,-2 1 0,-2 0 0,-2 0-462,0 4 0,-2 2 462,0 5 0,-2 1 54,-1 1 0,-1 4-99,1-9 48,-3 10-48,-5 47 3024,-4 22-3024,-2 11 0,-3 7 0,-1 10 0,0 3 94,0 0 0,1 1-94,1 0 0,2-4 0,6-18 0,2-2 0,0-2 0,2-1-496,7 30 496,2-5-180,10-7-90,5-9-1079,20 2-1349,0-25 2698,12-9 0,-21-24 0,-8-9 0</inkml:trace>
  <inkml:trace contextRef="#ctx0" brushRef="#br0" timeOffset="11693">18330 726 18956,'-3'5'4678,"2"4"-3599,4-7-629,12 2 179,40-4-359,3 0-668,-11 0 0,2 0 443,-6 0 0,3 0 14,1-1 1,3-2 0,-2 0-15,8 0 0,0-2-45,-10 0 0,3-1 0,-5-1 0,-1-2 0,-3-2-45,-5 1 0,-1-1-314,23-11-1295,-4-3 1654,-29 1 0,-13 5 0,-29 5 0</inkml:trace>
  <inkml:trace contextRef="#ctx0" brushRef="#br0" timeOffset="16437">6708 6118 24173,'21'-52'2069,"-5"4"-1529,-8 12-91,-4 6-89,-13 12 0,-8 15 0,-19 20-225,11 5 0,-1 4-1283,-8 14 1,-1 6 1147,8-6 0,0 4 0,0 2-561,-4 8 1,1 4 0,1 3 560,6-10 0,0 1 0,2 2 0,0 1-436,0 3 1,1 1 0,1 1 0,1 0 435,1 0 0,1 0 0,3 2 0,2 3 0,5-10 0,2 2 0,2 3 0,1-1 0,1-1 0,2-3 0,2 10 0,2-4 0,3 0 0,2 2 0,2-3 0,2 4 0,2 0 0,3-3 0,3-6-90,5-6 0,3-4 0,3-4 0,1 0-360,2-1 0,3-1 1,1-2-1,2-1-180,1-2 0,2-1 1,2-2-1,0-2 630,0-2 0,1-2 0,1-2 0,0-1 0,0-2 0,1-2 0,0-1 0,0-1 0,0-3 0,0 0 0,-1 0 0,1 0 0</inkml:trace>
  <inkml:trace contextRef="#ctx0" brushRef="#br0" timeOffset="17018">16219 5625 22554,'0'-56'2789,"0"5"-2160,0 5-89,0 10 0,7 9-91,9 9 91,22 7-90,27 25-982,-19 2 0,3 6 532,-8 0 0,0 3 0,2 2-552,4 7 0,1 2 0,0 3 552,-10-6 0,-1 1 0,1 2 0,-2 1-616,0 4 1,0 0 0,-2 3 0,-1 1 615,-1 3 0,-2 1 0,-1 2 0,-2 1 0,-2 1 0,-1 0 0,-2 3 0,-4 4-395,-6-6 1,-2 4 0,-1 3 0,-3 0-1,-1-2 1,-1-2 52,-1-1 0,-2-3 1,-1 0-1,-2 0 0,-2 2-33,-1 1 0,-1 4 0,-1 0 1,-3-1-1,-1-2 0,-3-4 313,-7 7 0,-4-5 1,-2-3-1,-2 0 1,-3-1-1,-1 0 1,-3-2-1,0 0 1,-3-1-1,0-1 1,0 1-1,0-1 1</inkml:trace>
  <inkml:trace contextRef="#ctx0" brushRef="#br0" timeOffset="20929">8649 6433 21025,'-16'0'2159,"2"0"-1799,5 0 89,4 0 1,5 0 1079,0 0-1169,2-5 0,3 0 0,9-8-181,11-2 1,9-5 0,9-6 0,6-4-293,0-1 292,0-2 46,-21 14 0,-1 1-135,17-14-90,-6 3 0,-17 10 0,-14 25 0,-4 10 0,-3 25 0,-3 15 0,1-22 0,-1 3-269,-1 6 1,0 3 268,1 4 0,2 2 0,-2 8 0,2 1-1017,1 4 0,0 1 1017,0-20 0,0 1 0,0 0 0,0-1 0,0 1 0,0 0-369,0 20 1,0-2 368,1-2 0,0-1 0,0-9 0,0 1 0,2 7 0,0-1-143,-2-20 1,1-2 142,0 10 0,-1-4 0,-1-9 503,0-4-1673,0-45 1713,0-6-2387,-1-14 0,-1-4 1844,-3-14 0,3 18 0,0 2 0,-2-11 0</inkml:trace>
  <inkml:trace contextRef="#ctx0" brushRef="#br0" timeOffset="21262">8763 7846 23634,'-29'-18'3238,"3"2"-2879,6-1 1,4 4-90,7 0-270,5 8 90,14 0-90,10 12 0,17 2 0,14 4 0,-19-9 0,2-1-1135,5 0 1,0-1 1134,4-2 0,0 0 0,1 0 0,-1 0 0,0 0 0,0 0 0,-4 0 0,-1 0 0,-3-2 0,-1-1-337,23 0 337,-10-4-90,-11-1 0,-9 3-270,-7-3-180,-10 1-269,-4-1 1813,-4-4-2623,-10-4 1619,-11-20 0,1 9 0,-6-14 0</inkml:trace>
  <inkml:trace contextRef="#ctx0" brushRef="#br0" timeOffset="21680">10233 6489 24173,'-4'-33'899,"1"-1"1,-4-7 0,-2 1-541,-2 7 1,0 1-360,-12-25 90,6 26 0,5 24-90,-4 18 0,-1 18 90,-5 22-327,11-17 0,1 3 237,-1 4 0,2 2-1506,3 6 1,1 1 1550,1 3 0,1 1-45,3 3 0,4 3-256,3-7 0,4 2 0,0-2 256,4 6 0,3-2 0,-1-10 0,3 2 0,2-7 0,6-3 0,1-6 0,2-4 0,1-4 0,3-6 0,1-6 0,1-5 0,0-5 45,0-5 0,-1-4-45,0-7 0,-3-4 45,-2-4 0,-4-5 0,-3-6 0,-4-4 45,-4-4 0,-5-2 0,-2-4 0,-5-2-90,-4 0 0,-5-1-186,-5 4 0,-4-1 0,0 2 186,-4-5 0,-4 1 0,-4-1 0,-4-2 0,1 5-180,3 9 0,0 3-585,-14-15 1,-3 2-1871,10 19 1,2 3 2634,4 3 0,1 2 0,-17-4 0,27 20 0</inkml:trace>
  <inkml:trace contextRef="#ctx0" brushRef="#br0" timeOffset="22219">11443 6052 23813,'0'-28'3328,"-3"0"-2698,2 5 90,-3 2-630,4 6-90,0 5 0,0 14 0,0 14 0,4 25 0,0 23-655,0-23 1,0 3 654,0 9 0,-1 2-1106,-1 7 0,0 2 1106,-2-18 0,1 0 0,0 1 0,-1 2 0,1 0 0,-1 0 0,1 0 0,0 0 0,0 0 0,0-2 0,0-1 0,1 0-697,1 19 1,-1-2 696,1-5 0,-1-3 0,1-6 0,0-2 0,-1-8 0,0-1-484,2 23 484,-2-17 709,2-13-709,-4-11 1828,2-25-3087,-2-14 1479,-5-26-2559,0-13 2339,-2-10 0,5 33 0,1-1 0,1-2 0,0 1 0</inkml:trace>
  <inkml:trace contextRef="#ctx0" brushRef="#br0" timeOffset="23237">12397 6092 21655,'-4'-18'2158,"-5"3"-1978,8 3-90,-5 4-90,6 3 0,0 2 0,0 3 90,6 7-90,0-1 0,8 9 0,1-9 0,-1 6 0,0-11 0,-3 3 90,-3-4 0,-4-2 270,-2-10-270,-8 3 90,-1-11-90,-5 10 0,0-3 0,2 5 0,0 1-90,5 4 0,2 1 89,3 2 1,9 4-90,0-2 0,9 2 0,4-4 270,-48-11-389,-1 69 1,-17-41-1,29 22 1,0 0-1</inkml:trace>
  <inkml:trace contextRef="#ctx0" brushRef="#br0" timeOffset="23755">13494 5894 20305,'-5'-15'4048,"2"2"-3418,3 1 89,0 1 1,0 3-1,0 1-179,0 4 360,0 1-900,3 13 0,4 8 0,3 17 0,0 4 0,-1 4 0,-1-7 0,-2 5-582,3 12 1,0 8 0,-2-3 581,0 6 0,-2 0 0,0-7 0,1 4 0,-2-2 0,-1-13 0,-1-2 0,0 1 0,0 0 0,1-1 0,-1 1-1407,1 18 0,-1-1 1407,1-4 0,0-3 0,0-4 0,0-3 0,-1-7 0,0-2 0,1 3 0,0-2 0,-1 16-630,0-23 87,-2-38-1526,0-38-719,0-19 2788,0 26 0,2-1 0,1-2 0,1 1 0,2-1 0,-1 0 0</inkml:trace>
  <inkml:trace contextRef="#ctx0" brushRef="#br0" timeOffset="24112">14205 5843 19215,'0'-38'2519,"0"2"-343,0 8-1366,0 6 430,0 6-880,0 4 142,-4 4-322,3 3 1044,-3 3-954,4 11-185,0 13-85,0 13 0,-1 14 0,2 10-340,2-13 1,0 8 0,2 8 0,0 4 0,0 4-1,1 0 1,0 0 0,-1-4 0,-1-6 0,0-7 339,-1 19 0,-1-11 0,0 0 0,2 8 0,0-11 0,1 12 0,1 8 0,0 3 0,1-4 0,-1-7 0,-1-14 0,-1-19 0,-2-23 0,-2-49 0</inkml:trace>
  <inkml:trace contextRef="#ctx0" brushRef="#br0" timeOffset="25017">17823 7226 22644,'2'-29'2429,"0"4"-2159,-2 5-91,0 9 91,0 4 0,-6 12-90,-4 21-90,-3-2 90,-8 29-90,7-24 0,-4 3 90,12-22 0,-5-6-91,10-11 1,-5-8 0,6-11 0,2-9-90,4-6 90,6 0-90,8 2 0,7 7 0,5 6 90,3 8 135,0 15 0,1 5-45,7 9 0,2 26 0,-7 11-180,-24-17 0,-6 3 0,7 24 0,-7 4 0,-17-2 0,-8-2-485,3-13 1,-2 1 484,-8 11 0,-2-2 0,7-20 0,-1-4 0,-16 23 0,7-11 0,9-11 0,9-9 0,11-10 0,13-6 0,13-9 0,14-5 0,17-4-1046,-20 2 0,1 0 1046,7 0 0,2 0 0,6 0 0,2 0 0,3 0 0,0 1 0,0 0 0,0 0 76,-3 1 0,-2-1-841,4 0 1,-2-1-541,-14 1 1,-2 0-945,23-10 2249,-36-1 0,-33 2 0,-7-2 0</inkml:trace>
  <inkml:trace contextRef="#ctx0" brushRef="#br0" timeOffset="25861">19857 5996 22194,'-27'-7'3958,"3"-1"-3148,4-3-91,4 1-179,7 0-180,4 2-360,28-1 0,14 3 0,-1 1 0,6 0-566,8 1 0,3 0 566,11-1 0,3 0 0,-18 2 0,0 1 0,0-1-409,2 1 1,-1-1-1,0 1 409,-2 0 0,-1 0 0,2 1 0,9 0 0,1 0 0,-4 0 0,4 0 0,-3 0-90,-8 1 0,2 0 1,-8 0-451,11 0-1079,-5 0 1339,-43 0-980,-12 7-359,-21 3 659,-9 8 960,-12 5 0,-7 5 0,25-13 0,0 1 0</inkml:trace>
  <inkml:trace contextRef="#ctx0" brushRef="#br0" timeOffset="26166">20032 6433 23184,'-39'-10'2968,"4"0"-2158,5-1-181,9 4 361,5-1-990,21 5 0,57 1 0,-23 2 0,5 0-1418,2 0 1,5 0 0,1 0 1417,0 0 0,1 0 0,1 0 0,5 1 0,1 1 0,1 0 0,2-2 0,2 0 0,-2 1-67,-1 1 0,-1 2 0,0-1 67,-5-3 0,0 0 0,2 1-119,-4 1 1,3 0 0,-1 1 0,-6-1 118,11-1 0,-4-1-300,-6 2 0,0-1 1,-11 1-960,-11-2-450,-15 0-630,-21 0 2997,-17 0 0,-20 0 0,-10 0 0</inkml:trace>
  <inkml:trace contextRef="#ctx0" brushRef="#br0" timeOffset="26923">24466 4176 19520,'14'-53'2879,"-1"2"-2340,-7 8-179,-2 5 1248,-12 7-1428,-6 10 896,-15 18-1076,-11 26 0,14 3 0,1 8-531,-4 14 0,1 8 531,7-11 0,1 3 0,1 7 0,4-4 0,1 6 0,-1 3 0,2 1 0,1-4 0,0 2 0,2-2 0,0 0 0,0 4-292,1 0 1,0 5 0,1 0 0,1-1 0,3-5 291,2-3 0,2-3 0,2-1 0,1 0-45,1 0 0,1 0 0,1-1 0,2 0-603,1-1 0,3-1 0,0-1 0,3 0 243,0-1 0,1-1 0,4 1 1,4-1 322,7 1 0,5 2 0,5-1 1,0-1-1,-1-4 0,2 1 1,-1-3-1,2-1 0,4 1 0,4-1 1,1 0-1,-1 0 0,1 0 1,-1 1-1</inkml:trace>
  <inkml:trace contextRef="#ctx0" brushRef="#br0" timeOffset="27330">28417 3846 23993,'-7'-30'1799,"2"1"-1439,9 4 180,7 7-91,17 8 91,25 14-270,-9 9 0,9 7 0,-1 2-1025,-5 0 1,-1 3 0,3 4 754,3 2 0,4 4 0,0 2 0,-4 2 0,-7 0 0,-3 1 0,-1 3 0,-2 1 0,2 4 0,-2 3 0,-1 1 0,-2 1 0,-2 1 0,-1 0 0,-2 4 0,-3 3 0,-8-9 0,-1 5 0,-2 1 0,-1 1 0,-1-1 0,-2-3-562,2 10 0,-2-4 0,-2 1 1,-2 3 561,-2-3 0,0 3 0,-2 1 0,-2-3 0,-2-5 0,-3 7 0,-3-6 0,-4 1-500,-2-9 0,-1 3 1,-2-3-1,0-2-40,1-3 0,-1-3 1,-1 0-326,-4 6 0,-2 1 0,1-7 865,1-9 0,1-4 0,-15 27 0,5-8 0</inkml:trace>
  <inkml:trace contextRef="#ctx0" brushRef="#br0" timeOffset="27806">30874 5762 21924,'-13'-30'3329,"5"1"-2520,5 4 1,3 5-91,0 4-269,0 6 0,0 5-360,0 3-90,5 13 0,4 12 0,5 23-424,4 13 424,-9-23 0,1 2 0,-1 0 0,0 1 0,-1 0 0,0 1 0,0-2 0,-2 0 0,0-3 0,-1-1 0,5 27-115,-6-10 115,0-11 0,-4-7-270,0-10-1259,0-5-360,-4-11-480,0-2 2369,-5-10 0,5-2 0,0-6 0</inkml:trace>
  <inkml:trace contextRef="#ctx0" brushRef="#br0" timeOffset="28211">31568 5854 23364,'15'-29'2338,"-1"4"-1798,-6 2-180,0 5-90,-4 3-180,-2 7-90,0 4 90,-2 4-1,0 9-89,0 6 90,3 19 0,1 4 90,5 10-180,-1-6 0,2-2 90,12-2 0,27 2-90,-8-22 180,20-4 0,-16-27 0,-16-4 0,-1-5-90,11-17-45,-18 11 0,-3-1-45,-7-17 0,-11 2 0,-9 4 0,-14 4 0,-3 15 0,-4 3 0,-22-5-304,15 10 1,1 4-236,-19 11-271,4 11-179,2 10-316,20 0 1,1 1-944,-10 11 2248,-7 11 0,23-16 0,0-2 0</inkml:trace>
  <inkml:trace contextRef="#ctx0" brushRef="#br0" timeOffset="30800">12430 4116 15283,'-12'-19'2969,"-8"-3"-318,5 11-2561,-9-1 0,4 9 1156,-3 3-1246,-3 12 90,-1 2 748,-3 14-658,-2 7 89,-5 8 854,16-17 1,0 2-989,-2 3 0,-1 1-45,-2 0 0,-1 3 45,-13 16 0,-2 0-557,10-12 0,0-1 467,-9 12 0,2-2-45,13-17 0,3-1 90,-15 23-157,5-5 67,9-5 0,4-4 0,4-1 0,2 13 0,7-12 340,1 11-340,6-20 0,0-2 90,0-1 872,0 2-962,0 1 77,4 10-77,-3-14 0,3 5 0,-3-23 0,2 3 0,-1-9 0,0 2 0,-2-4-449,0-13-91,0 2-360,0-13-2608,0-12 3508,0 2 0,0-13 0,0 9 0</inkml:trace>
  <inkml:trace contextRef="#ctx0" brushRef="#br0" timeOffset="31866">11297 4756 16792,'-14'-18'2608,"5"3"-551,0 2-1697,8 5 708,-3 1-708,4 2 146,0 0-327,0 0 1054,0 2-874,0 1-179,4 2-90,1 6 180,12 23-180,-3 3 0,9 22-90,-3-6 0,3 6 90,1 2-90,1 0-223,-1-5 313,-1-3-90,4 2 180,0-5-90,2-9 0,-1-14 90,-5-15-90,1-7 0,-2 0 132,1 0-132,1 0-90,-4 0 90,4 0-90,1 0 0,-1 0 90,13 0 0,-11 0 0,5 0 90,-15 0-90,-4 0 180,-4 0-270,-3 0 90,-4 0-90,-1 0 0,0-2 0,-3-3 0,-4-5 0,-5-8 0,-4-5 0,-12-26 0,6 9 0,2-1 0,0-1 0,-5-15 0,1 6 0,0-2 0,9 21 0,-2-1 0,-11-18 0,-3 1-1251,-7-1 1251,13 20 0,0 2 0,-9-2 0,2 6 0,3 4 0,3 6 0,7 3 0,3 1 0,10 6 0,0 0 1251,6 5-1251,0-2 0,-4 2 0,4-3 0,-4 3 0,4 7 0,0 4 0,0 11 0,0 11 0,0 8-90,0 12-450,0-11 1,0 4-2738,0-2 0,0 2 0,0-1 2157,0 11 0,0-1 0,1 12 0,0-5 0,1 4 0</inkml:trace>
  <inkml:trace contextRef="#ctx0" brushRef="#br0" timeOffset="33031">9656 11302 23184,'-18'5'2698,"2"0"-2068,7-5-1,4 0 181,5 0-630,11-5 0,4-3-45,19-10 0,5-4-135,-5 2 0,0 0 0,8-5 0,0 1-1452,12-10 1452,-28 19 0,-8 2 0,-4 8 0,-7 7 0,-4 38 0,-3 10-1456,1-7 1,-2 4 1455,-1 1 0,-1 1 0,2 6 0,1 2 42,-5 6 1,1 1-43,3 1 0,1 1 0,-4 0 0,0 0 0,4-3 0,0-2 0,-2-3 0,0-3 0,2-6 0,0-2 0,0-6 0,0-3-313,0 23 313,0-11 0,0-14-270,0-6-989,-4-16-630,3-5 2079,-6-9-190,1 0 0,-5 0 0,-1 0 0</inkml:trace>
  <inkml:trace contextRef="#ctx0" brushRef="#br0" timeOffset="33231">9734 12719 23184,'-25'0'3238,"3"-2"-2878,11-5-90,11-8-91,18-9-89,20-8-45,10 5 0,5-1-448,-11 6 0,2-1 343,-5 5 0,3-1 1,-1 2-481,9-3 0,-3 3-1521,12-1 532,2 2-900,-43 21 2429,-6 3 0,-6 9 0,-2 4 0</inkml:trace>
  <inkml:trace contextRef="#ctx0" brushRef="#br0" timeOffset="33654">10696 11246 19586,'0'-18'4317,"0"0"-3777,-4 5-90,4 3 89,-4 5 631,4 3-810,9 15 89,24 27-269,7 7-502,-9-13 0,2 2 322,-4-7 0,1 0 45,1 2 0,1-1-45,0 1 0,-1-1 0,-1 0 0,-1-1 0,-2-1 0,1 0-45,3 6 0,-1-2-135,9 11-270,3 8-359,-28-30-450,-2-8-361,-7 0 16,-2-11 1604,-3 5 0,-5-7 0,-2 0 0</inkml:trace>
  <inkml:trace contextRef="#ctx0" brushRef="#br0" timeOffset="33904">11224 11230 22464,'-8'-33'3508,"3"5"-2968,-2 5 179,6 3 541,-13 79-1170,4-17-90,0 13 0,-2 5-345,2-18 1,0 0 344,-2 3 0,-1 1-1349,0 2 1,-2 1 988,0-1 1,-1 1-226,0-1 0,-2 0-426,1-1 1,-1-2-115,0-2 1,0-2 1124,1-2 0,-1-2 0,1-3 0,0-2 0,1-1 0,-1-1 0</inkml:trace>
  <inkml:trace contextRef="#ctx0" brushRef="#br0" timeOffset="35341">17587 8506 23993,'-27'-15'2789,"5"0"-2070,6 2-359,8 0-180,15 3 0,17 0-3572,25 0 3437,-15 6 0,3 0-45,8 1 0,2 1-112,4 1 1,4 0 111,-5 1 0,4 0 0,-1 0 0,-3 0 0,0 0 0,-1 0-221,-1 0 1,0 0 0,-4 0 175,9 0 0,-7 0-225,-1 0-178,-13 0-1,-12 0 2819,-6 0-3089,-7 0 24,-4 0-474,-10 0-630,-7 0-720,-17 0 2519,-12 0 0,-12 11 0,-6 3 0</inkml:trace>
  <inkml:trace contextRef="#ctx0" brushRef="#br0" timeOffset="35512">17652 8786 22554,'-19'18'2609,"12"-3"-1890,25-7-179,25 1-360,-10-8 0,3-1-941,9 3 1,4-1 805,6-2 0,6 0-165,-2-2 0,4 0 0,-2-1-240,-15 1 0,-2-1 1,1 0-241,9-1 0,2-1 1,-8-2 599,-9-4 0,-9-2 0,-15-2 0,-24-7 0</inkml:trace>
  <inkml:trace contextRef="#ctx0" brushRef="#br0" timeOffset="36458">11606 11017 24893,'0'21'450,"-6"-1"-271,-4 2-179,-3-8 180,-3 1 0,6-11 90,0-4 0,5-4 90,2-6-90,3-8-1,3-5 1,7-5-90,10 2 0,11-2 0,8 5-90,6 3 0,3 5 0,-11 9 0,1 4 0,19 6-90,-12 7 0,-2 5 0,2 15 0,-17 2 0,-7 4 0,-12 11 0,-20 0 0,-10 0 0,1-17 0,-4-2-1696,-13 12 0,-2-1 1696,8-11 0,1-2 0,0-1 0,-1 1-170,-4 7 0,1-1 170,-13 10 0,-2 3 0,29-33 0,10-2 0,10-10 0,12 4 0,45-5 0,-10-1 0,4 2 0,3 0 0,2 2 0,9 1 0,-1 2-363,-16 1 1,-2 2 362,0 2 0,0 1-46,-5-1 0,-1 1 46,7 5 0,-3 0 0,12 6 0,4 6 0,-36-13-719,-7-8-631,-9 3 2371,-5-10-1021,-24-3 0,1-6 0,-20-8 0</inkml:trace>
  <inkml:trace contextRef="#ctx0" brushRef="#br0" timeOffset="37076">12519 10275 18776,'-4'-17'4947,"-3"3"-4407,2-6 989,-10-6-1169,-2 14-360,-2-6 90,-1 23 0,6 5 0,-2 10 90,-10 33-90,8-4-822,5-13 1,2 2 821,3 18 0,2 2-383,6-2 473,0-2-90,6-5-16,2-7-74,10-6 90,7-8-90,7-5 0,9-12 90,4-7-90,4-13 90,-2-10-1,-5-16 91,-3-13-337,-24 18 1,-1-2 246,-2-2 0,-2-1-45,-3 1 0,-2 0 222,1-30-267,-10 6 0,-4 9-74,-9 8-196,-5 13-449,-6 13-631,-9 13-1034,4 12 1,-2 6 2383,-22 10 0,20-1 0,1 2 0,11-5 0,0 0 0</inkml:trace>
  <inkml:trace contextRef="#ctx0" brushRef="#br0" timeOffset="37980">8320 11988 23813,'-35'-22'3508,"12"7"-2968,2-4-180,15 9-90,10 4-180,9-1-90,16 7 0,21-3 0,-17 2 0,4 0-595,27 1 1,3-1 594,-16 0 0,1 0 0,15 1 0,-1 0-264,-14 0 0,-5 0 264,14 0-810,-25 0 1,-4 0-720,-11 0-270,-5 0 1799,-26-11 0,-3 1 0,-11-9 0</inkml:trace>
  <inkml:trace contextRef="#ctx0" brushRef="#br0" timeOffset="38162">8653 11490 23004,'-38'-44'1979,"15"18"0,2 0-1440,-8-8-269,2-2-180,19 25 90,1 9-90,6 19 0,-3 16-90,4 26 0,0-21 0,0 3-470,0 8 0,0 3 290,0 4 0,0 3-690,0-3 1,0 4 0,0-3-481,0 6 1,0-1 1349,1-12 0,0 2 0,1-6 0,2-3 0,2-5 0,1-2 0,1-1 0</inkml:trace>
  <inkml:trace contextRef="#ctx0" brushRef="#br0" timeOffset="38963">10339 4802 23094,'0'-6'2159,"0"-1"-1800,0 4-179,0-2-90,-4 2 0,0 10-90,-1 14 90,-2 17-45,3 5 0,0 4 0,-1-10 0,-1 5-23,-1 8 1,0 9-1,-1 2 1,1-9-23,0 3 0,0-1-1069,0 8 1,0 6 0,1-11 1068,1-19 0,2-5 0,3 33-75,-4-9 75,4-9 90,0-10-90,0-10 0,0-6-90,0-11 90,0-4 1911,0-7-2720,0-9-71,0-5-470,0-13-808,0-4 2158,-5-7 0,0-1 0,-5-1 0</inkml:trace>
  <inkml:trace contextRef="#ctx0" brushRef="#br0" timeOffset="39606">10006 5544 19136,'-12'0'3688,"5"0"-3058,1 0-1,6 0 1080,0-3-1619,0 10 0,4 1 0,2 12 0,14 22-90,-2-8 0,7 13 0,-4-14 0,-1-3 0,0 1 0,2-1 90,1 3-90,5-2 0,1 2 90,5-3-90,-1-4 0,0-3 0,8-1 90,-14-13 90,6 3 0,-15-12-90,-3 0 90,-3 0-180,-2-3 0,-2-4 89,-2-4 1,0-4-90,-4 2 0,0 1 90,-2 1-90,0 1 0,0 0 90,0-2-90,0-4 0,-4-2 90,-2-4-90,-4-1 0,-1-3 0,1 1 0,2-14 0,-2 8 0,2-11 0,-9-2 0,3 10 0,-4-8 0,4 17 0,0 2 0,1 5 0,-2 3 0,0 5 0,-5 5 0,-6 2 0,-9 3 0,-27 14 0,-3-4-45,29 0 0,1 0-135,-11-2-179,20-4-181,19-4-1439,0 0 1979,6 5 0,-2-4 0,3 4 0</inkml:trace>
  <inkml:trace contextRef="#ctx0" brushRef="#br0" timeOffset="40529">5490 11728 20395,'0'-37'2789,"0"-2"-2339,0 3 89,0 1 1,-5 7-90,0 2-181,-5 8 91,0 6-90,-2 7 90,-5 9 90,-23 30-270,4 7-601,7-5 0,0 3 466,5 1 0,2 1 0,-3 6 0,3 1 0,0 4 0,3 3-1043,6-5 0,2 3 1,2-1 1041,1 5 1,5 0-15,2-11 0,3 2 0,4-6-270,6-2 1,6-6 284,4-6 0,3-5-145,4-6 1,3-6 99,3-5 0,1-7 0,3-8 0,0-5 0,1-5 0,-2-5 99,-2-6 1,-3-4-55,-3-5 0,-5-3 737,-3-3 1,-6-2-783,-4-3 0,-5 0 0,-4 0 0,-4 1-79,-4 0 0,-3 1 79,-3 4 0,-2 1-45,-2 4 0,-1 2 0,-1 4 0,-1 3-135,-20-21-152,1 13-387,0 8 100,5 12-2260,2 5 3229,21 8 0,15 12 1,21 4-1</inkml:trace>
  <inkml:trace contextRef="#ctx0" brushRef="#br0" timeOffset="40977">5973 11515 19226,'-16'-10'3238,"2"4"-2878,5 2 0,0 1 359,8 1 91,-2-1 89,6 0-539,0 3 90,5 5-90,-2 3-90,2 7-91,0 5 1,2 8 0,15 30-135,-9-15 0,2 2-556,1 1 0,2 2 556,1 7 0,-1-1-45,-3-11 0,1 2 0,0-2 0,2 3 0,-1-2 0,4 7 0,0 0 0,-3-8 0,0 1 0,0-4-45,-1-1 0,0-2-292,4 7 1,-2-1 156,7 11 90,-13-23 0,-1-2-90,-1-6-90,-6-10-360,-2-6 709,-4-12-1249,-7-9-181,-4-17-1167,-9-15 2518,-3-15 0,1 1 0,0-3 0</inkml:trace>
  <inkml:trace contextRef="#ctx0" brushRef="#br0" timeOffset="41354">6477 11530 20665,'-4'-26'3148,"3"4"-2608,-6 4-90,6 5-90,-6 3-180,6 5-91,-6 3 181,2 2 90,-6 11 450,-25 39-631,18-20 1,-1 4-736,-12 19 1,-1 4 600,4-1 0,0 2-15,8-15 0,0 0 0,-1 4-8,1 0 0,0 5 1,-1-1-1,2-2-22,-1 2 0,1-2 0,1 1 0,-4 11 0,-1 2 0,4-6 0,1-3 0,4-4 0,2-7 0,1-2-45,2-7 1,2-2-316,-1 18-270,4-16-359,4-12-540,0-11-990,0-14 2519,2-17 0,6-11 0,3-13 0</inkml:trace>
  <inkml:trace contextRef="#ctx0" brushRef="#br0" timeOffset="42064">6875 11596 20485,'-5'0'3059,"-2"-2"-2700,6 1-179,-2-1 0,3 2 180,0-2 0,-4 1-90,3-3 89,-6 3-89,6-3 0,-3-1-90,4-3 0,0-5-90,0 0 0,4-6 90,10-16-90,1 6-90,9-7 0,-3 18 179,8 7-179,-7 18 90,8 10-90,-10 15 90,-1 11-90,-5 11 45,-8-22 0,-4 4 0,-7 25 0,-4 2-408,0-11 0,-3-1 393,1-6 0,-3 3 0,-3-1 30,-8 5 0,-5-1 0,1-3 30,-4 5 0,-1-3-30,6-11 0,-1 1 0,3-6 120,-15 9 89,23-33-269,10-8 0,4-32 0,4-20 0,2-8 0,0-3 0,4 28 0,-2 5 0,2 8 0,-2 5 0,0 7 727,0 3-727,2 5 0,1 0 0,4 7 0,9 2 0,11 8 0,6 0 0,3 0-242,-7-3 0,1 1 242,15 6 0,0 2-270,-12-7 1,-3 1-451,2 2 1,-1 0-181,-2 0 1,0 0-406,-1 1 1,-2-1 1304,24 16 0,-6 0 0,-6-1 0</inkml:trace>
  <inkml:trace contextRef="#ctx0" brushRef="#br0" timeOffset="42861">7451 10580 22464,'0'-13'3328,"0"0"-2428,0 3-91,0 0-179,0 0-180,0 4-450,0 2 0,-7 56 0,2-3-630,-2 0 1,0 4 629,2-9 0,0 1 0,-1 0 0,0 0 0,0-1 0,1 0 0,2-5 0,0-1 0,-1 6 0,1-2 0,-2 12 0,1 1 0,0-32-90,4-8-1079,-3-11-271,-2-10-449,-3-14-899,-2-11 2788,0-3 0,-3 1 0,1 3 0</inkml:trace>
  <inkml:trace contextRef="#ctx0" brushRef="#br0" timeOffset="43885">9173 4995 21295,'6'-39'2249,"0"4"-1800,1 4-89,-1 6-90,-4 4-180,0 11 180,-2 8-90,0 16-90,0 14 89,-6 18-89,-1 15-248,1-27 1,-2 2 157,2 2 0,0 0 45,-2 0 0,0 0-45,2-1 0,-1 0 0,0-2 0,0-1 90,-5 31-90,2-8 0,5-22 0,0-1-90,0 15-90,2-8-719,3-18-1,0-22-179,0-3-405,0-9-8347,-6-12 9725,0-5 0,-7-5 1,1-3-1</inkml:trace>
  <inkml:trace contextRef="#ctx0" brushRef="#br0" timeOffset="44350">8804 5356 20036,'-7'0'2788,"2"0"-2428,5 0 0,1 6-91,3 5 271,10 23-360,-1-5 0,11 15 0,-2-11 0,7 3 0,5-1-90,5 1-1,6-3 1,2-2-90,0-6 90,-5-5 0,-3-4 0,-9-9 270,0-2-180,-10-5 0,-3 0-90,-9 0 0,-2 0 0,-4 0-90,0 0 0,-2-5 0,0 0 0,0-5 0,0-3 0,0 0 0,0-16 0,0 4 0,-5-14 0,0 3 0,-9-23 0,5 11 0,-2-13 0,1 20 0,-1 5 0,-1 6 0,-2 7 0,-2 10-90,-6 6 0,-7 16-180,-7 7-180,-7 14-405,9 0 1,-1 1-50,8-5 0,0 0-445,-8 10 0,2 1 1349,9-10 0,3 0 0,0 2 0,1 0 0,1 0 0,0 1 0</inkml:trace>
  <inkml:trace contextRef="#ctx0" brushRef="#br0" timeOffset="45088">4605 11642 23364,'0'-18'2248,"-6"3"-1978,2 7-90,-6 3 0,5 5-90,-4 5 180,8 7 0,-10 18-1,4 21-224,1-16 0,0 4-15,0 5 0,-1 6 0,1-2-30,-2 11 0,2 1-834,-1-8 1,0 2-1,1-3 834,1 3 0,0-1-225,-1 9 1,2 0-637,1-12 0,1-3 276,0-1 1,1-5-1575,1 0 2159,-4-36 0,-2-21 0,-5-7 0</inkml:trace>
  <inkml:trace contextRef="#ctx0" brushRef="#br0" timeOffset="45314">4158 12120 23544,'-22'-18'1619,"3"0"-1439,9 3-91,4 2 1,12 0 0,11 1-90,18-1-45,9 5 0,5 1-90,-10 2 1,1 1-830,17 0 1,0 2 648,-19 1 0,-3 2-135,-1-2 1,-1 2-1429,22 3-371,-8 2 2249,-13-1 0,-8 0 0,-6-5 0</inkml:trace>
  <inkml:trace contextRef="#ctx0" brushRef="#br0" timeOffset="46341">1113 11988 22104,'-29'4'1979,"-1"2"-1709,14-1 90,1 4-180,21-7 0,8 2 0,12-4 89,13-4 1,8-4 90,-13-2 0,1-2 359,26-13-449,-6 4 0,-20 5-180,-27 13 180,-2 0-90,-6 15 90,-7 13-270,-4 28 0,1-16 0,-1 5-1081,0 8 0,0 6 0,0-1 1081,2-10 0,1-1 0,0 2 0,-3 14 0,-1 4 0,2-4-346,1 4 0,1-4 346,1-3 0,0 1-60,4-13 0,1 2 1,1-3-211,-1 1 0,0-2-135,2 7 0,0-4-494,0-3-1890,0-8 541,0-18 2248,0-6 0,-5-13 0,-2-3 0</inkml:trace>
  <inkml:trace contextRef="#ctx0" brushRef="#br0" timeOffset="46530">962 13375 21025,'-33'6'2788,"7"-2"-2518,11-4 90,8 0 0,20-2 180,44-8-451,7 1-1684,-14 3 0,2 0 1550,-11 3 0,-1 1-135,-2 0 1,0 1-246,-3 1 1,-2 0-565,26 0-900,-4 0 1889,-8-4 0,-6-4 0,-5-5 0</inkml:trace>
  <inkml:trace contextRef="#ctx0" brushRef="#br0" timeOffset="46788">1811 12359 22914,'-16'-52'1529,"3"9"-7009,5 12 5659,4 16 1320,10 15-1409,6 17-90,12 19 0,9 15 202,-13-18 1,1 0-203,0 2 0,1 2-180,8 18 0,-1 0-135,-7-14 1,-1-1-136,5 12 0,-2-2-1079,5 8-900,-7-9 2429,-7-13 0,-8-18 0,-5-9 0</inkml:trace>
  <inkml:trace contextRef="#ctx0" brushRef="#br0" timeOffset="46989">2201 12379 22476,'-3'-33'1394,"1"-1"0,-5-27-1034,-5 13-180,-1 10 301,-1 17-481,0 20 90,-6 31-90,8 0 0,0 4-575,-3 13 0,1 3 530,-2 10 0,1 3-293,6-19 0,0 2 0,1-1 218,0 1 0,0 0 0,1 0-240,-1 21 0,0-2-392,3-4 1,2-2 76,-1-7 1,2-2-316,2-7 1,0-2 989,4 20 0,2-18 0,5-11 0</inkml:trace>
  <inkml:trace contextRef="#ctx0" brushRef="#br0" timeOffset="47487">2497 12176 22464,'11'-42'1529,"-1"11"-1169,-2 12 0,0 11-180,-2 17-90,0 5 0,-4 10 90,0-2 179,-2-4 1,0-7-90,0-4-180,0-12 0,0-7 0,0-11 0,4-11-90,2-4 0,6-1 0,6 4 0,3 7 0,3 5 0,1 8 0,-3 7 0,2 15 90,-3 14 0,-2 24 0,-9 19-1786,-9-23 0,-2 2 1741,-5 5 0,-2 1-45,-4 4 0,-3 1-335,-3 0 0,-3-1 335,0-3 0,-3 0 224,-6 7 1,-1-3-45,10-19 0,1-2-45,-3 3 0,4-5 135,6-13-180,8-9 0,9-18-90,7-7 0,14-16 0,17-10 1297,-13 19 0,3 0-1297,6 1 0,2 3 0,2 3 0,2 4 0,0 4 0,1 5 0,-3 5 0,0 4 0,-4 4 0,-1 3-360,-4 3 0,-1 2-225,-4 0 1,-2 2-945,16 19-176,-10-6 1705,-16-10 0,-6-11 0,-8-7 0</inkml:trace>
  <inkml:trace contextRef="#ctx0" brushRef="#br0" timeOffset="48107">3005 10920 19136,'-5'-18'3598,"2"3"-3238,3 7-90,0 4 0,-4 8-1,0 6-89,-4 8-90,-2 6 360,-6 19 90,-3-4-271,0 2-89,0-14 0,4-19 90,-12-45-180,15 9 0,-6-35 0,18 27-90,0 3 0,2 8 0,2 4 0,6 6 90,5 5-90,7 5 0,2 7 90,5 8 0,-1 11-90,-1 7 90,-5 10 0,-5 5 0,-9 8-347,-8 3 347,-8 4 0,-7-2 0,-5 0 90,-3-7-90,1-9 179,2-9-89,9-9 0,3-11 0,8-4-90,2-7 0,8-9 0,12-7-90,20-19-566,-8 10 1,5-3 0,0 1 565,12-7 0,1-2 0,-4 3 0,4-2 0,-3 3-394,6-2 1,-3 4 168,-3 0 0,-2 1-90,-6 7 0,-3 1-270,-5 4 1,-3 1-945,17-6-720,-15 11 2249,-12 4 0,-10 16 0,-6 2 0</inkml:trace>
  <inkml:trace contextRef="#ctx0" brushRef="#br0" timeOffset="52333">11788 3546 13829,'4'9'6476,"0"2"-5486,1-10-450,0 4-181,-2-5 1,1 0-90,-2 0 0,0 0 90,4 0-1,-4-3 1,6-2 0,-8 0-90,4-3 90,-2 1-91,-2 1 1,2-3 0,-2 3-180,0 1 0,0 3-90,0 2 90,-7 13 0,2 0 0,-7 25-90,7-12 90,2 11-90,3-9 0,3-2 90,5 1-90,5-1 0,5-1 0,1-4 0,1-1 0,9 2 90,-4-12-90,17 3 0,-15-13 0,10 0 0,-12 0 0,10-27 0,-1-7 0,-4 8 45,2-11 0,-5-1 45,-17 12-90,-5 3 90,-2 1-90,-3 1 0,0 3 0,-7-2 0,-2 2 0,-9 0 0,-2 1 0,-5 2 0,-5 2 0,-3 0 0,-2 5 0,1 3-90,2 3-90,-1 2-180,1 0-90,-1 7-179,1 3-181,1 9-89,3 1-271,5 0 1170,5 14 0,9-3 0,4 11 0</inkml:trace>
  <inkml:trace contextRef="#ctx0" brushRef="#br0" timeOffset="52955">10180 3907 21565,'15'-18'2518,"-3"-2"-1798,0 2-180,-4-2-1,2 0-179,0 2-90,-1 0-90,1 5 0,-4 3 89,0 5-89,-4 3 90,0 8 0,-2 7-180,0 15 0,0 10 0,0 13-90,0 10 0,0-28 0,0 3 0,0 8 0,0 5 0,0-2-270,1 7 0,0 0-371,-1 12 1,2-4-169,2 2-517,-2-38-383,0-13-900,-2-15 2609,0-16 0,-7-16 0,-2-7 0</inkml:trace>
  <inkml:trace contextRef="#ctx0" brushRef="#br0" timeOffset="53620">8999 3846 19676,'-5'-23'3418,"-2"0"-3148,6 5-90,-3 3-1,4 5-179,0 5 90,0 3 90,-3 2 0,-4 6 180,-1 1-180,-2 0-180,2-2 90,3-5-90,2 0 90,3 0 0,0-7 0,0-10 0,5-3 0,2-7 0,7 9-1,2 3 1,1 7 0,1 3-90,-2 10 90,0 5 0,2 26-90,-8-2 0,-1 21 45,-10-21 0,-4 2-45,-3 8 0,-3 1-243,1-1 0,-2 0 243,-5 1 0,0-4 0,-12 15 0,3-10 180,1-5 0,7-11 0,7-10 89,6-9 91,19-11-180,30-26-135,-2 5 0,3-1-145,-1-2 0,0 0 100,6-1 0,-1 1 0,-7 4 0,-4 2-90,12-7-270,4-1-270,-34 13-359,-7 3-450,-7 2-990,-5 1 2429,-6-3 0,-4-1 0,-5-1 0</inkml:trace>
  <inkml:trace contextRef="#ctx0" brushRef="#br0" timeOffset="55575">11390 3246 17162,'-14'-17'2608,"7"6"-1109,-5-1-1319,5 9 850,-11 1-760,5 2 89,-7 0 346,4 0-345,-4 0 810,-5 0-991,-3 0 1,-6 4-180,-5 2 90,-8 4-90,9-3 0,-2 1 0,-23 3-480,19-5 1,2-2 569,-18 1-90,0-5-90,1 0 90,-2 4-315,0-3 315,-2 4 0,0-5 0,-2 0 0,0 0 0,32 0 0,-1 0 0,-31 4 45,32-3 0,-1 0-45,-31 3 0,0 1-90,4-4 90,2 3 0,5-4 90,1 0 0,2 5-1530,13-5 0,0 1 1440,-19 3 0,20-4 0,0 0 619,-12 5-619,4-4 0,3 8 233,3-8-143,-15 8-90,13-8 90,6 2 0,-1-1 90,-7-2-90,-14 0 0,19-2-90,-1-1 90,3-5 3302,-1 3-3392,1-3 0,-3 6 0,-1-1 0,-7 3 0,-4 0 0,-4 0 0,-2 5 0,16-4 0,-2-1 0,1 2 0,-1 1 45,-1-3 0,-1 0 0,-8-1 0,2 2-363,-12 3 318,21-4 0,2 1-1601,-17 8 1690,2-3-473,0 0 384,1 3 0,0-8 0,0 8 0,3-8-148,0 3 148,1-4 0,-1 0 0,-2 5 90,-2-4-90,0 10 0,-2-9 0,-1 9 0,-3-10 0,-2 4 0,29-3 0,1 0 0,-1-1 0,1 0 0,-2 4 0,1 1 0,0-5 0,0 0 0,1 5 0,0 1 0,-1-6 0,1 0 0,-1 4 0,-1 1 0,-2-3 0,-1 0-674,-1-1 1,-1 1 673,-4 3 0,0 0 0,0-5 0,-3-1 170,2 4 0,-4 0 1,2 0-171,-7-3 0,-1-1 30,8 1 0,-2 1 0,3-1-30,-2 0 0,2-2 45,0 1 0,1 0 73,3 0 1,2 0-74,3 0 0,-1 0 135,-6 0 0,2 0-90,-19 0-38,25 0 1,2 0-53,-8 0 1762,-1 0-1762,1 0 0,-3 0 90,-2 0 0,0 0 0,-3 0 90,-1 0-135,13 0 0,0 0-45,-23 0 0,22 0 0,0 0 0,-18 0-34,2 0 34,0 0 0,2 0 352,1 0-352,15 0 0,1 0-3021,-20 5 3021,21-5 0,0 1 0,-12 4 0,-2-5 0,3 0 0,-3 0 0,-3 0 674,-2 4-674,14-1 0,-2 0 0,-21 2 0,23 0 0,1-1 0,-11-3 0,-11 9 0,18-9 0,-9 3 3392,21-4-3392,1 0 0,-15 5 0,7 0 0,-13 5 0,8 1 0,2-6 0,-1 0 0,5-5 0,5 0 0,4 0 0,5 0 0,-8 0 0,7 0 0,-10 0 0,8 0 0,-5 4 0,1-3 0,-1 4 0,2-5 0,3 0 0,-9 0 0,8 0 0,-10 0 0,10 0 0,-3 0 0,0 0 0,-3 0 0,2 0 0,3 0 0,4 0 0,3 0 0,5 0 0,2 0 0,4 0 0,-2 0-990,3 0-2338,3 0 360,2 0 2968,4 0 0,-5-2 0,-2-1 0</inkml:trace>
  <inkml:trace contextRef="#ctx0" brushRef="#br0" timeOffset="57024">2859 3160 19406,'-8'0'2968,"3"0"-2608,2 0 450,3 0-541,-4 0 1,-2 11-90,-3-1 0,-3 10-90,0-3 90,-2 4 0,-6 4 180,-17 17-270,1-8-220,9-11 0,-1 0 220,-21 10-45,20-15 0,-1 0 45,0 0 0,-3 2-45,-12 5 0,-2-1 45,7-3 0,1 0-45,0 0 0,2-2 134,-9-2 1,26-6 0,4-9-90,4 2 0,5-4 0,-2 0-90,8 0 440,-5 0-440,6 0 89,0 0 1,0 5-90,0-4 0,0 3 90,4-4-90,4 5 0,7-4 0,5 8 90,6-3-90,7-1 0,5 7 90,7-6-90,2 6 0,2-2 0,-14 0 0,0 0 0,19 4 0,-18-3 0,-1 0 0,13 5 0,1-1 0,-4 2 0,-2-1 0,-7 2 0,-5-1 0,-3-1 0,-6 1 0,-1-1 0,-5-1 0,-2 0 0,-4-6 0,0 4 0,-3-11 180,0 5 90,-2-7 90,1 0-90,-4 0-270,0-5 0,-2-37 0,0-22 0,-2 24 0,-2 0-103,1-1 0,-2 3 103,-8-18 0,-3 10 0,4 5 0,-2 9 0,3 6 0,5 6 0,-1 5 206,6 2-206,-3 5 0,4 3-180,0 3 90,0 2 0,0-2 0,0-1 90,0 0-90,0 1 0,-3 2 0,2 0 90,-3 0 0,4-2 0,0-3 0,0-3 0,0-3 0,0 1 0,0-2 0,0 1 0,0-1 0,0 2 0,0-1 0,-4 1 0,0-4 0,-1 4 0,2-1 0,3 6 0,0-1 0,0-3 0,0 5 0,0-5 0,0 8-3778,0-1 450,0 16 3328,0-4 0,0 16 0,0-5 0</inkml:trace>
  <inkml:trace contextRef="#ctx0" brushRef="#br0" timeOffset="57956">5295 3038 19496,'-8'0'3328,"4"0"-3058,-4 0 0,7 0 1259,-2 0-990,19 5-449,3-4 0,17 3-90,2-4 90,7 0-90,-8 0 0,2 0 0,22 0 0,-21 0 0,-1 0 0,11 0 0,-7 0 0,3 0-90,-19 0 0,-1 0-539,-17 0-1,-5-2-179,-3-1-91,-8-4-539,-4-1-540,-9-2 1979,-6 0 0,-5-1 0,-3 1 0</inkml:trace>
  <inkml:trace contextRef="#ctx0" brushRef="#br0" timeOffset="58365">5405 2992 15448,'2'-13'5937,"2"1"-5308,2 0-179,0 1-90,0-2-90,-4 3-90,2 0-90,-2 2 90,1 3-180,-2 3 179,-1 2-179,0 7 270,0 12-180,0 4 90,-3 11-90,2-5 0,-3 3-90,4 2 0,0 1 90,0 1-90,0 11 0,0-16 0,0 8 0,0-21 0,0-3-180,0-3-90,0-6-90,0-1-89,0-5-91,0 4-449,0-3-990,2 4 1979,0-5 0,6-2 0,1-1 0</inkml:trace>
  <inkml:trace contextRef="#ctx0" brushRef="#br0" timeOffset="58673">5941 2855 18464,'20'-30'3508,"-1"1"-2948,-1 4-200,-4 2 577,-2 1-757,-5 10 18,-4 1-18,-3 11-34,-3 11-56,-2 8 0,-5 14 0,2 8-90,1 4 90,0 4-90,6-1 0,-2-2 0,3-7-180,0-4-360,0-7-359,0 0-1170,0-5 2069,0-1 0,5-1 0,2-1 0</inkml:trace>
  <inkml:trace contextRef="#ctx0" brushRef="#br0" timeOffset="60983">12426 3099 18416,'4'9'3868,"0"-3"-3238,-4-6 449,0 0-629,4 0 270,-2 0-540,2 0 89,0 0-89,0 0 90,10 5 0,1 1-90,9-1 0,2 6 0,5-4-90,3 5 89,26 3-134,-23-8 0,1-1-45,0 0 0,2-1 0,13 1 0,-1-1-395,11-4 395,-21 1 0,-2 1 90,17 2-90,0 0 0,-2 1 90,-2 3-90,-4-8 0,-1 3 0,-3 1 0,0-4 90,15 15-90,-15-9 0,-4 4 0,0 0 0,11 0-111,-16-6 0,1 0 111,18 4 0,2-8 90,0 4-90,0-1 0,-16-1 0,1 0 0,24 3 0,-21-4 0,0 0 0,-11-2 0,-1 0 45,3 0 0,1 0-45,0 0 0,1 0-365,2 0 1,-1 0 364,1 0 0,0 0-45,1 0 0,1 0-310,-1 0 1,1 0 399,1 0 0,-1 0-45,1 0 0,0 0-45,-1 0 0,1 0 45,0 0 0,-1 0 0,-1-1 0,0 0 45,-1 1 0,-1-1-106,-2 0 0,-1 0 61,-1 1 0,-1 0 0,0-1 0,-1 0 0,30-2 0,2-2-2025,-1 0 2025,-29 2 0,0 1 0,2-2 0,0 0 228,3 2 1,0-1-229,3-1 0,1 0 0,1 2 0,0-1 0,0 1 0,3-1 0,7-1 0,5-1 0,-4 0 0,-2 1 0,-1-1-592,1-1 0,4 0 0,-7 1 592,-10 1 0,-3 0-45,0-1 0,1 0 108,-1 2 0,1 0-63,17-3 0,1-2 0,-13 4 0,0-1 577,15-3 0,0-1-577,-17 3 0,-1-1 0,3 0 0,-1-1 0,1 1 0,0-1 0,0 0 0,-1 1 0,1-1 0,-1 0 0,-1 2 0,0-1 0,-2 2 0,-1 0 0,0 1 0,-1 1 0,-2 0 0,-1 1 0,1 0 0,-1 1 0,-1 0 0,-1 0 274,32 1-274,-6 0 1531,-17-2 0,2-1-1531,-5 1 0,0-1 0,-1-1 0,1 0 0,1 0 0,-2 0 0,-1 2 71,13-1-71,-8 3 1014,-13 0-1014,4-2 0,-15-1 0,0-2 0,2-2-90,3 1 90,3-1 0,1 4 90,1 1-90,0 2 0,1 0 0,-4 0 0,-1 0 0,-8 0 0,-2-3 0,-4 3 0,-2-7-90,-3 4 90,-2-7 0,-8 2-90,-4-4 90,-7-3 0,-6-6 0,-6-2 0,-7-2 0,-6-1 0,8 9 0,-2 0 0,-19-9-608,17 11 0,1 1 608,-15-1 0,6 2 0,5 5 0,7 1 0,11 4 0,9 1 0,13 9 0,13 1 1216,13 8-1216,13-1 0,13 0 0,12 3-264,-30-9 1,1 0 218,2 0 0,-1 0 45,-1 0 0,0-1 0,28 5 0,-10-5-90,-11 1 90,-11-8 0,-9 4 0,-8-5 0,-6 0 0,-4 0 527,-2 4-527,-2 2 0,-7 6 90,-6 4-90,-11 4 0,-7 8 0,-4 5 0,-1 10-339,-1 3 339,4 5 0,3 0 0,4-3 0,5 0 0,3-4 0,9-4 0,0-6 0,8-7 0,-2-13 90,-1-5-90,0-9 249,-6-7-204,-4-20 0,1-8-45,-5-19-1404,2 4 1,1-3 1358,7 14 0,0 2 90,0-2 0,0 1-207,0 1 1,0 0 161,0 2 0,1 2-449,-7-24-541,7 9-449,-3 15-900,-1 10 2339,-11 13 0,-10 15 0,-8 6 0</inkml:trace>
  <inkml:trace contextRef="#ctx0" brushRef="#br0" timeOffset="61688">15577 2520 15898,'-12'0'5487,"0"0"-5037,-1 0-181,3 4 1,-2-3 0,4 8 0,1-7 180,4 2-91,-1-4 1,3 0 1979,-2 0-1799,19 0-361,19 0-179,9 0 90,15 0-90,-7 0-271,6 0 271,1 0 0,-4 0 90,-6 0 0,-11 0 0,-7 0 0,-9 0-90,-4-2 0,-7-1 0,-4-2 0,-5 0 181,-2-3-361,0 1-179,0-1-271,0-2-180,0 4-359,-5 1-270,-2 3-900,-7 2 2339,-1 0 0,1 5 0,0 0 0</inkml:trace>
  <inkml:trace contextRef="#ctx0" brushRef="#br0" timeOffset="62317">16361 2469 20305,'8'-10'2879,"0"0"-2429,-2-1 89,0 1-89,0 0 0,-1 0-1,0 0 1,1 2 0,-3 1-90,1 1 269,-3 1-359,0 3-90,1-1 180,-2 3-180,1 0-90,2 0 0,4 14-90,-2 1 0,3 17 0,-4 1 0,-2 8 0,2 4 0,-2 6 0,4 1 0,0 1 0,1-5 0,0-2 0,0-5 0,-1-8 0,0-5 0,-4-8 0,0-3 0,0-4 0,0-5 0,2-3 0,0-7 0,2-6-270,2-5-630,4-9-359,3-7-360,1-4-990,-2-5 2609,-1 0 0,-5 4 0,-2 2 0</inkml:trace>
  <inkml:trace contextRef="#ctx0" brushRef="#br0" timeOffset="64514">13648 4476 19316,'10'-36'4228,"-3"10"-3869,1-6 1,-6 15 360,0 1-360,-2 6-91,0 0 1,0 5-180,0 2 180,0 1-270,0 13 0,-4 8 90,-2 16-90,-6 11 0,-3 8-45,3-12 0,-1 4 90,1 1 0,0 1-45,-1 0 0,1-1-110,2-4 1,1-3 109,-4 9 0,3-6 0,4-8 0,-1-4 0,6 1 0,-3-17 0,4 5 0,0-19 219,0 4-219,0-5 0,-4 0 0,0 0 0,-6 0 0,-8-14 0,3 2 0,-5-11 0,6 6 0,2 2 0,1 2 0,1 0 0,6 3 0,-3 0 0,6 0 0,-7 0 0,8 2 90,-4 0-180,4 6 90,2-1 0,-2 3 90,6 9-90,-2 0 90,4 9-90,0-1 0,2 4 0,2 2 90,17 16 0,-3-10-90,13 12 90,-8-15 90,12 6-90,-12-10-90,6-4 179,-13-7-89,-8-10 0,-5 3 0,-7-4 90,-4 0-90,0-4-90,0-4 0,-4-9 0,0-4 0,-1-7 0,-4-3 0,4-4 0,-5-3 0,6-3 0,-3 0 0,6-11 0,-6 16 0,6-6 0,-6 15 0,6 10 0,-3 0 0,4 10-90,0 4 90,0 1 0,-7 2 0,0 4 0,-7 4 0,-2 8 0,-5 2 0,-5 4 0,-3-1 0,1 2 0,3-5 0,5-3 0,4-7 0,3 1 0,7-8-180,3 4-629,3-5-1260,0 0 360,3-3-8122,5-6 9185,10-12 1,9-7-1,6-8 1</inkml:trace>
  <inkml:trace contextRef="#ctx0" brushRef="#br0" timeOffset="65039">13798 3938 17967,'-14'0'4317,"0"0"-3777,2 0-180,1 0 90,2 0-91,4 0-179,-2 0 0,6 0 1079,-3 0-1079,11 4 0,3-3 0,9 4-90,4-5 90,4 0-90,17 0-90,0 0 0,1-2 0,-10-1 0,-11-5 0,-8 5-90,-5-4-450,-7 2 1,-4-1-361,0-1-89,-6 2-720,0-2-630,-6-1 2339,1 0 0,5 3 0,2 3 0</inkml:trace>
  <inkml:trace contextRef="#ctx0" brushRef="#br0" timeOffset="65394">14184 3775 16618,'8'-13'5846,"-1"1"-5036,-3 1-181,-2 1-179,-2 2 0,0 1-180,0 4 719,0 1-809,0 11-90,1 2 0,2 12-90,-1 0 90,0 2-90,-2 1 0,0-3 0,0 2 0,0-4 0,0 8 0,0-9 0,1 2 90,2-14-270,-1-4-270,0-4-877,-2 0 0,3 14 1,2 3-1</inkml:trace>
  <inkml:trace contextRef="#ctx0" brushRef="#br0" timeOffset="66096">14379 5173 23544,'12'-3'1079,"-1"-2"-989,17-16 0,-5-2 0,16-14-90,-6-1 90,6-3 0,-1-7-90,3-1 90,-13 12 0,1-4 44,0 2 1,-1 0-90,-1 1 0,-1 0-1256,-4 6 0,-3 4 1301,-1 0 456,-4 5-546,-4 8 0,-2 5 0,-4 4 0,-2 4 0,-2 2 1876,2 0-1876,-2-2 90,2-1-90,0 0 0,2 1 0,0 0 0,4-1-90,-5 0-180,0 1-89,-3 0-361,0 1-2428,0-3 3148,-5 1 0,0 0 0,-5 1 0</inkml:trace>
  <inkml:trace contextRef="#ctx0" brushRef="#br0" timeOffset="66551">15130 4176 16618,'-10'12'5936,"4"-9"-5486,2 8 0,4-11 899,0 0-899,9 0-271,-3-2-89,7-3 90,-3-3-90,1-5-90,3 0 90,9-7 0,-4 6-90,6-3 0,-3 3 0,-7 5 0,5-5 0,-12 10 0,-2 0-270,-4 4-3148,-2 0 1080,0-3 2338,0-2 0,2 2 0,0-2 0</inkml:trace>
  <inkml:trace contextRef="#ctx0" brushRef="#br0" timeOffset="67260">15439 3994 17247,'6'-8'5217,"-2"0"-4677,4 1-180,-2 1-1,2-1 1,1 2 0,-1 0-90,0 0-90,0 0 0,-4 0-90,0 2 0,-4 0 269,0 3-179,0-2-180,2-1 0,2-4 90,6-1-90,2-4 90,21-6-90,-9 4 180,22-3-90,-23 12 180,15 16-180,-25 4 0,4 20-90,-16-2 90,-8 5-90,-2 5 0,-7-2 0,0 0 0,-1-5 0,3-6 0,2-7 0,6-3 0,-2-12 90,7 4 90,-2-11-1,3 3 1,0-4 90,3 0 0,7 0 0,12-6-90,15-5 0,14-9-180,-19 8 0,3 0-810,4 1 0,3-1 810,3 1 0,2 0 0,3 0 0,0 1 0,0 1 0,-1 0 0,0 1 0,-2 1 0,-3 1 0,0 0-114,-6 0 1,-1 1 113,27-2 0,-13-1 0,-10 5 0,-11-1 0,-9 1 0,-7-2-359,-6 2 227,-10 1-947,-3 2-1891,-21 4 2970,3 2 0,-15 6 0,8 1 0</inkml:trace>
  <inkml:trace contextRef="#ctx0" brushRef="#br0" timeOffset="68583">13311 11185 20485,'-12'-13'3059,"2"2"-2610,0-1-89,5 4 180,-2 1-90,6 4 89,-3 1 720,4-3-89,2 0-900,4-1-270,4-1 0,10 2 0,9-3 0,15-4 0,2 2 0,5 0 0,-8 1 0,2 1-534,20-3 0,0 0 534,-14 3 0,-1 1 0,0 0 0,1 1 0,-4 0 0,2 2 0,9 1 0,-2 1 0,-17 0 0,-1 1-277,5 1 0,-3 0 277,-3 0 0,-9 0 0,-10-2 0,-4-3-360,-8-1 285,-2-3-1275,-9 1 439,-2-5-1338,-7-2 2249,-4-5 0,-5-1 0,-3-2 0</inkml:trace>
  <inkml:trace contextRef="#ctx0" brushRef="#br0" timeOffset="68915">13721 10468 21924,'-10'-31'3598,"4"3"-3148,-2 8 270,7 2-271,-2 10-89,3 8 90,0 15 0,0 18-270,2 18-180,1 3 0,1 6-503,0-10 0,0 2 503,0-4 0,1 2 0,-1-2 0,0 8 0,1-3 0,0 0 0,0-1 0,-1-3 0,0-2 0,0-3 0,0-1 0,-1-4 0,0-2 0,3 29 0,-4-10 0,0-10-629,-2-11-181,0-7-359,0-8-91,0-4-449,0-9-989,0-2 2698,0-5 0,0 0 0</inkml:trace>
  <inkml:trace contextRef="#ctx0" brushRef="#br0" timeOffset="70399">15545 10809 21385,'0'-51'5217,"0"13"-4048,0-16-359,-4 19-810,3 4 0,-3 3 0,4 8 0,0 4 0,0 13 0,0 15 0,0 24 0,0 25 0,0-20 0,0 2-354,0 7 0,0 2 354,0 5 0,0 1-1484,0 2 0,0 0 1484,0 0 0,0-1 0,0-2 0,0-1-1087,0-4 0,0 0 1087,0-6 0,0-1 0,0-5 0,0-1-223,0 27 223,0-13 285,0 8-285,0-30 1293,0 9-2463,0-34 3023,0-2-1853,4-20 0,6-8 0,5-17 0</inkml:trace>
  <inkml:trace contextRef="#ctx0" brushRef="#br0" timeOffset="70799">16194 10727 20575,'0'-8'4228,"0"-1"-3419,0 3-269,0-1-90,0 2-180,0 2 89,0 1-179,6 8 0,4 7 90,12 15-90,11 10-135,-13-12 0,3 1-982,2 4 0,2 0 982,2 5 0,1 1 0,3 1 0,-1 1-45,1 3 0,0 0 0,-1-1 0,1 0 0,-2-1 0,-1-1 0,-3-3 0,-1-1-135,-2-4 0,-2-1-225,13 18-269,-9-7-91,-8-15-539,-9-11-2429,-9-15 3688,-10-15 0,-7-18 0,-3-9 0</inkml:trace>
  <inkml:trace contextRef="#ctx0" brushRef="#br0" timeOffset="71026">16759 10681 22824,'-4'-46'2429,"3"6"-1980,-2 9-89,3 8-180,0 10 90,-6 6 90,-2 18 89,-10 15-89,-7 23-575,9-16 1,-2 2 349,-4 7 0,-1 3-641,-4 5 0,-3 2 551,-2 5 0,-1 1-967,10-18 0,0 1 0,-1-1 922,1 1 0,0 0 0,0 0 0,2-1 0,1 0 0,0 0-727,-7 15 0,1-1 547,5-5 0,2-1 38,3-7 0,3-1-892,4 5 0,4-3 17,1 7 1017,27-13 0,4-45 0,17-20 0</inkml:trace>
  <inkml:trace contextRef="#ctx0" brushRef="#br0" timeOffset="72293">17441 10504 18237,'-5'-13'5037,"-4"0"-4318,8 3-269,-10 2 0,10 3-90,-8 3 89,8 2-89,-8 11-180,0 3 0,-5 14-90,-4 2-90,-1 1 90,-3 2 0,-17 4-90,6-11 0,-17-4 90,13-15 0,1-7 90,5-3-91,9-4 1,9-6-90,12-7 0,11-3 0,8-3 90,12 1-90,11-1 0,6 1 0,8 4 90,0 1-45,-19 15 0,1 2 45,17-4 180,-16 16 0,-1 7-90,-1 13-90,-14-3 0,-4 5-45,-4 17 0,-6 4-543,-1-10 1,-2 1 497,-2 16 0,-3 1 0,-3-16 0,-2-2 0,-3-1 0,-1-1 0,0-2 0,-2-2 0,1-1 0,-2-1 0,-16 24 0,-3-5 0,-4-9 0,-1-4-264,-15 2 264,12-14 0,-18 4 0,29-19 0,-3-6 0,17-2 0,8-7 0,-3-3 966,8-3-966,-3-5 293,4 0-293,0-2 0,0 0 0,0 0 0,0 2 0,0 0 0,0 5 0,0 1 0,0 2 0,2 0 0,0 0 0,2 0 0,0 2 0,2 0 0,-3 1 0,0-1 0,-1 1 0,1-1 0,1 3 0,1 0 0,2 0 0,1-2 0,2 2 0,2-3 0,4 1 0,5-1 0,3 0 0,4 1 0,3 2 0,3 0 0,3 8 0,3 2 0,14 6-171,-10 1 1,1 3 170,10 13 0,-12-3 0,1 3-296,-10-5 1,0 0 295,12 11 0,-1 1 0,-13-8 0,-2 0 0,0 0 0,-1 0 0,-1-1 0,-1-1 0,-1-2 0,-1 0 0,18 20-157,-5-7 157,-7-8 0,-5-10 0,-6-6 0,-3-9 315,-3 1-315,-4-8 511,-2 4-2400,-4-5-637,-8-5 2526,-6 0 0,-10-1 0,-5 2 0</inkml:trace>
  <inkml:trace contextRef="#ctx0" brushRef="#br0" timeOffset="151959">12584 3267 19676,'0'-10'2968,"0"-1"-2608,0 1-90,0 2 0,0 1-1,0 4 1980,0 1-1799,0 0 269,0-1-449,0-2-90,0 2 720,0 1-900,-3 2 0,-2 0 0,2 0 0,33 0 0,0 0 0,11 0 0,4 0 0,14 0 0,-8-1 0,4 2 0,-6 1 0,-2 0-191,-7-2 1,-2 1 190,1 3 0,-5 1 0,-6 1 0,-2 4 0,-3-4 0,-1 5 0,-2-9 0,11 16 381,-6-11-381,9 10 0,-10-7 0,2 1 0,1-6 0,1 6 0,1-9 0,-1 12 0,0-13 0,1 11 0,1-7 0,1 1 0,1 3 0,3-8 0,-1 4 0,5-5 0,-4 0 0,1 0 0,9 0 0,-11 0 0,-1 0 0,-3 0 0,-3 0 0,1 0 0,-2 0 0,3 0 0,1 0 0,2 0 0,3 0 0,0 0 0,-1 0 0,0 0 0,-1 0 0,4 0 0,-5 0 0,1 0 0,8 0 0,-12 0 0,8 0 0,-12 0 0,1 0 0,13 0 0,-7 0 0,9 0 0,-13 0 0,2-3 0,19-6 0,-8 0 0,-3-1 0,2 1 0,10-3 0,-15 5 0,-1 0 0,13-4 0,-3 4 0,-3-1 0,-4 3 0,-5 2 0,-3 1 0,-3 2 0,2 0 0,-7 0 0,3 0 0,-10 0 0,0 0 0,0 0 0,1 0 0,3 0 0,11-4 0,-2 0 0,8-1 0,-6 3 0,1 2 0,2-2 0,16-1 0,-12-2 0,9 2 0,-17 1 0,13 2 0,-9 0 0,23-5 0,-17-1 0,13-2 0,-8 1 0,3 0 0,0 3 0,-2 0 0,-3 4 0,-6 0 0,-5 0 0,-4 0 0,-4 0 0,1 0 0,-3 0 0,13 0 0,-6 0 0,23 0 0,-20 0 0,9 0 0,-15 0 0,15 0 0,-13 0 0,12 0 0,-15 0 0,3 0 0,2 0 0,3 0 0,3 0 0,1 0 0,2 0 0,-3-2 0,1-1 0,-3 0 0,-3 1 0,-3-1 0,-5 1 0,-5-3 0,-2-1 0,-2 4 0,2-3 0,-1 2 0,10-4 0,-5 1 0,9-3 0,-4 3 0,35-6 0,-28 6 0,24-4 0,-40 8 0,0-1 0,-2 3 0,-1 0 0,-1 0 0,-2 0 0,0 0 0,-2 0 0,2 0 0,-2 0 0,4 0 0,1 0 0,1 0 0,2 0 0,0 0 0,1 0 0,-1 0 0,0 0 0,0 0 0,4 0 0,-1 0 0,3 0 0,-4 0 0,2 0 0,4 0 0,3 0 0,-2 0 0,8 0 0,-13 0 0,6 0 0,-6 0 0,-2 0 0,4 0 0,-1 0 0,1 0 0,2 0 0,1 0 0,15 0 0,-10 0 0,11 0 0,-16 0 0,-3 0 0,-4 0 0,2 0 0,-5 0 0,3 0 0,-4 0 0,0 0 0,0 0 0,2 0 0,6 0 0,-4 0 0,5 0 0,-12 0 0,2 0 0,-4 0 0,3 0 0,4 0 0,2 0 0,6 0 0,3 0 0,0 0 0,1 0 0,-4 0 0,-1 0 0,-5 0 0,-4 0 0,-2 0 0,-4 0 0,0 0 0,-2 0 0,-1-2 0,-2-1-1080,-4-2-899,-5 0-899,-10-2 2878,-11-1 0,-11 2 0,-8 2 0</inkml:trace>
  <inkml:trace contextRef="#ctx0" brushRef="#br0" timeOffset="153757">12081 3846 20126,'-12'-3'2158,"5"1"-1978,1 2-180,6 0 0,0 0 0,0-4-180,0 0 0,0-1 0,0 3-3597,0 2 3777,0-2 0,0-1 0</inkml:trace>
  <inkml:trace contextRef="#ctx0" brushRef="#br0" timeOffset="167383">13579 10529 17427,'-7'-13'4318,"-3"1"-3869,8 1-269,-9 4 180,10-3 360,-8 2-361,8 0 1,-6 1-90,6 4-90,-3 1 180,4 2-270,0 6-90,0 10 0,0 14 90,0 14-90,2 9 0,2 8 0,0-15 0,0-1 0,3 21-504,-4-24 1,0-1 503,-1 5-180,-2-6-90,0-4-270,0-4-1978,0 1 2518,-6-11 0,1-5 0,-5-12 0</inkml:trace>
  <inkml:trace contextRef="#ctx0" brushRef="#br0" timeOffset="168521">15492 10742 17697,'-4'-7'3508,"0"-1"-3058,-1 5-270,-2 1-1,6 0-89,-3 1 0,4-3-90,0 1 0,0 0-90,0 1-90,0 0-269,0 1-361,-3-1-2878,-2 2 3688,-5 0 0,0 0 0,-2 0 0</inkml:trace>
  <inkml:trace contextRef="#ctx0" brushRef="#br0" timeOffset="169592">13413 7983 20575,'-19'-8'2789,"1"-2"-2250,4 5 1,0-3 0,7 1-91,2 1-179,5-3-90,0 3 0,3-3-90,7-4 0,10-3 0,11-6 90,26-13-180,-28 19 0,0 0 0,27-18 0,-13 12 0,-23 12 0,-4 5 0,-3 3 0,-5 2-90,-4 0-180,-2-3-90,-2 3-2878,0-2 3238,0 8 0,0 3 0,0 6 0</inkml:trace>
  <inkml:trace contextRef="#ctx0" brushRef="#br0" timeOffset="169959">13441 8090 20395,'-7'-8'2699,"-2"0"-2519,8 3 90,-2 0-1,3 2 181,0 1-90,12-5-270,2 1 90,14-6-90,1-1-90,3 0 180,5-2-90,3 0 0,3-3 89,0 0 1,-4-2 0,-3-3 90,-3 0 0,-3-2 0,0 2-90,-5 2 0,-4 4-91,-7 4 1,-5-2-90,-2 7 0,-3-2-90,-2 7-1259,-2 1-1349,0 2 89,0-2 2609,-8-3 0,7 1 0,-7 0 0</inkml:trace>
  <inkml:trace contextRef="#ctx0" brushRef="#br1" timeOffset="176102">13591 8039 20305,'-4'-10'2969,"-5"0"-2430,4-1 1,-1 3-90,-2 1 539,7 0-629,-2 3 270,3 0 89,0 4-359,3 0-90,4 9-90,7 7-90,4 10 0,8 6-90,5 4 90,4 5-349,3 4 259,3 4-823,-19-23 0,0 1 823,1-1 0,1 2-581,11 12 1,1 0 580,-10-10 0,2 0 0,16 19 0,-1-2 0,-20-21 0,1-1 0,12 13 0,-1-1-4,1-1 4,8 8 0,-15-19 0,-1-2 0,13 7 0,-7-6 0,-3-2 0,1 0 0,7 6 0,-11-8 0,-1-1 186,9 9-186,-1-2 0,-2 4 0,-1-2 0,-4 3 0,3-3 1452,-5-1-1452,11 8 1425,-11-7-1425,7 4 0,-15-10 7,0 1-7,-3 2 0,0 4 0,-2 3 0,1 2 0,0 1 0,0 1 0,3-1 0,-1-1 0,0 1 0,0-4 0,1 2 0,-1-1 0,2 2 0,-1 3 0,2 2 0,-2 1 0,3 1 0,-3-2 0,1-2 0,2 10 0,-5-13 0,2 7 0,-4-18 0,-3 0 0,-2-5 0,-2-3 0,0-2 0,-2-8 0,2 4 0,-3-3 0,-2 4 0,-1 0 0,-5-4 0,0-1 0,-7-8 0,-4 1 0,-8-1 0,-2 0 0,-5 3 0,6 0 0,-10 5 0,14-4 0,-1 8 0,31-8 0,8 4 0,16-5 0,0 0 0,6 0 0,-2 0 0,-1 0 0,-3 0 0,-3 7 0,-3-6 0,-3 13 0,-2-8 0,-3 6 0,-3-6 0,-2-1 0,-4-5 0,0 0 0,-4 0 0,-1-7 0,-4-2 0,-6-10 0,4-5 0,-8-6 0,8-6 0,-3-4 0,4-4 0,0-2 0,0 3 0,0 2 0,0 6 0,0 4 0,-4 6 0,3 5 0,-6 2 0,1 10 0,-3 1 0,-2 7 0,-3 9 0,-7 4 0,-7 13 0,2-3 0,-1 0 0,-16 12 0,5-6 0,-1-3 0,-2 0 0,-12 3 0,25-16 0,3-5-270,7 1-630,8-8-269,4 3-360,6-4 944,0 0 0,9-2 1,3-1-1</inkml:trace>
  <inkml:trace contextRef="#ctx0" brushRef="#br1" timeOffset="177547">18273 8095 20126,'7'-10'4047,"-3"2"-3417,-2 0-90,-2 3-91,0 0 1,0 0-90,0 0-180,0 2 449,0 1-449,0 11-90,-6 7 270,-8 35-270,-3-6 0,5-12 0,0 1 90,-10 17-90,-1 0-90,5-16 0,-1 1 0,-10 20-487,8-20 0,-1-1 487,-11 16 0,-5-1-276,10-11 0,0 0 276,7-8 0,0 0 0,-7 11 0,1 0 0,9-10 0,1-1 0,0 1 0,0 0 0,1 0 0,1 0 0,2 0 0,0-1 0,-11 28-114,11-18 0,2 1 114,-7 18 0,9-22 0,1-1 0,1 11 0,4-6 891,3-5-891,-4 14 594,3-9-594,-2 6 0,3-11 0,0-9 269,0 2-269,0 1-3392,0-1 3392,0-1 0,0 5 0,0-9 0,0 4 0,-4 5 0,-2-15 0,1 10 3392,-4-17-3392,8 1 0,-6 2 0,6 1 0,-8 3 0,4-2 0,-2 2 0,4-3 0,3-1 0,0 0 0,-4-2 0,3 0 0,-2-3 0,3 2 0,0-1 0,0 1 0,0-1 0,-4-6 0,-2-3 0,-10-16 0,1 2 0,-7-12 0,5 10 0,-1-1 0,2 7 0,1 3 0,3 3 0,10 2 0,6 5 0,23 9 0,11 10 0,4 3 0,2 0 0,-14-7 0,1 0 0,6 5 0,-10-12 0,3 0 0,-15-13 0,-6 0 0,-3-7 0,-4-6 0,-6-12 0,-2-11 0,-7-5 0,-1-5 0,-4 3-90,0 5-1619,-14-11 180,8 15-810,-12-8 2339,10 10 0,-1 6 0,1-4 0</inkml:trace>
  <inkml:trace contextRef="#ctx0" brushRef="#br1" timeOffset="178854">14180 3257 17427,'4'-3'4767,"-2"1"-4227,0-1-90,-2 0-90,0-4-1,0-1-89,-7-2 0,-2-2-90,-9 1 0,-2-2-90,-3 3 90,-3 0-90,-1 2 0,-1 3 0,-4 3-90,-3 2 89,-25 0-89,12 4 0,6 4 0,-1 1 0,-4 11 0,16-6 0,1 2 0,-19 21 0,15-7 45,8-3 0,3 2 45,0 7-90,-6 13 90,12-13-90,3-3 180,2 0-90,2-2 0,5-1-90,-2 3 90,6 0 0,-2 5 0,3 0 180,3 21-180,4-14-90,5 14 90,4-21 0,2 0 0,14 11-90,-8-12 90,10 7-1,-8-16-89,4-5 90,5-3-90,6-2 0,5-3 45,-6-10 0,2-2-45,-8 1 0,2-1-1184,12-2 1,0-2 1183,-11-1 0,-1 0 0,1-1 0,-1 0-520,1-3 0,-1 0 520,1-1 0,0 1 20,-2-2 1,1 0-21,-1 0 0,-1-1 0,-1-1 0,-1 0 0,27-16 0,-4-4-857,-9-6 947,-3-2-90,-8-5 890,-16 12 0,-3-2-890,5-20 45,-11 17 0,-1-2 1101,-5-20-1056,-6-8-90,-1 29 0,-2 0-759,-3-1 0,-2 0 803,-2-3 1,-1 0-45,-3 0 0,-3 1 0,0 0 0,-2 1 0,-3 1 0,-1 2 0,-1 2 0,-1 2 266,-1 4 0,-1 2-266,0 3 0,-1 3-270,-29-8-180,0 13-559,20 18 1,0 7-611,-16 18 269,20-4 1,2 5 1349,12 2 0,4 4 0,1 5 0,2 3 0,2 5 0,-1 0 0</inkml:trace>
  <inkml:trace contextRef="#ctx0" brushRef="#br1" timeOffset="180048">17762 9975 15178,'12'6'5577,"0"5"-4767,-2-9-271,0 5 721,-3-7-990,-1 0 359,-1 0-359,0 0 180,-1 0-90,-2 0-1,-2 0-89,2 0 0,0 0 90,11-3-180,1 3 90,26-5-181,4 5 1,3-3 0,3 3-90,-18 0 90,-5 0-90,-8 0 0,-12-4 0,-4-2-90,-3-6 0,0 3-539,0-7 89,-5 5-269,-2-7-271,-5 1-359,0 1-900,-2-4 2339,-1 2 0,-1 2 0,0 1 0</inkml:trace>
  <inkml:trace contextRef="#ctx0" brushRef="#br1" timeOffset="180585">18269 9553 21655,'0'-21'1979,"0"4"-1620,0 4-89,0 3 0,0 2-90,0 3 0,0 3 1889,0 2-1800,0 7-179,2 4 90,0 9-90,4 5 0,-1 6 180,4 20-180,-2-11 90,-2-4 0,0 0-90,1 4-45,-3 2 0,-2-1-45,1-3 0,-2 22 0,0-37 0,0-3 0,0 2 0,0-8 0,0 3 0,0-7 0,0 1 0,0-1 0,0 0-180,0 0-1080,0-4-89,-3-4-630,-4-9-809,-5-6 2788,-4-8 0,-1 1 0,-1-3 0</inkml:trace>
  <inkml:trace contextRef="#ctx0" brushRef="#br1" timeOffset="181638">19524 10427 23544,'0'-33'2338,"-4"3"-1978,4 4-90,-4 4-90,4 6 0,0 6 179,0 5 1,0 16 90,4 13-180,0 15 0,2 8-270,-2-6 0,1 3-359,-1 0 1,0 4-1,0-1 359,-2 13 0,0 0 0,-1 5 0,0 2 0,-1-23 0,0 0 0,0 3 0,0 14 0,0 4 0,0-4 0,0-15 0,0-3 0,0 4 0,0 19 0,0 4 0,0-9 0,0-14 0,0-3-147,0 17 0,0-5-393,0-13-179,0 0-271,0-33-179,0-17-180,0-12-540,0-16-540,0-11 2429,0-10 0,-6-3 0,-1-4 0</inkml:trace>
  <inkml:trace contextRef="#ctx0" brushRef="#br1" timeOffset="181969">19102 11129 15506,'-27'-10'3238,"1"-3"-247,21 7-2631,17-1-90,34 7-135,-11 0 0,3 0 198,10-1 0,2 0-288,7 0 0,4-1 15,0 0 0,4 1 0,-2-1-188,-15 1 0,-2 0 0,1 0 158,13 0 0,3 1 0,-7-1-30,-1 0 0,-6 0 0,-3-1 0,-2 1 813,-8-2 0,-1 1-723,21-3-64,-4 0-26,-25-1 660,-2-1-840,-22-3 1725,-8-3-2174,-2-2 185,-7 2-725,-2 0-89,-5 5-721,-3 3-7852,-3 3 9163,-5 2 0,-1 0 0,-3 0 0</inkml:trace>
  <inkml:trace contextRef="#ctx0" brushRef="#br1" timeOffset="183338">14700 7505 22824,'-22'-25'2159,"1"2"-1620,1 2 631,4 2-810,3 7-91,7 3-179,2 6 90,4 3-90,2 9 90,4 10-90,8 12 0,9 9 90,9 6-564,9 5 429,-17-24 0,2-1-438,3 3 0,1 1 438,5 0 0,1 1-45,3-1 0,2 1 0,2 2 0,3 0-591,3-2 0,1-1 591,4 2 0,2-1-409,-16-10 1,0-2-1,2 0 409,2 1 0,0-1 0,2 0 0,1 0 0,1-2 0,1 1-646,1 0 1,0-1-1,1 1 646,0 0 0,1 0 0,-1-1 0,-1 0 0,1 0 0,-1 1 0,-1-1 0,1 1 0,-1 0-35,-3-2 1,0 1 0,2 0 34,13 7 0,3 0 0,-3 0 0,-14-7 0,-4-1 0,5 2 0,3 2 0,4 1 0,0 1 0,-5-4 0,8 3 0,-3-2 0,-10-3 0,2 0 0,-3-1 0,-1-2 0,-3-2 0,-2 0 0,1-1 0,0-1 0,0 0 0,1-1 0,0-1 0,2-2 0,3-2 0,1 1 0,5 0 0,-2-1 0,9 2 0,0-1-339,-6 0 1,3 0 0,-3 1 338,4 2 0,-2 0 0,-2 0 0,1-1 23,-7 1 1,1 1 0,-2-1-24,5 3 0,-1 0 0,13 2 0,-3 1 0,-24-4 0,1 2 0,14 2 0,7 1 0,-5 0 0,-7-2 0,1 1 0,15 3 0,8 2 0,-9-2 0,-20-5 0,-3 0 0,13 4 0,-2 0 1375,11 5-1375,-6 2 603,-5-1-603,-3 4 0,1 1 0,1 2 0,-13-5 0,1 0 0,15 9 0,-18-11 0,0 0 2233,5 1-2233,-3-2 1271,-6-4-1271,-5-6 659,-5 2-659,-6-11 0,-4 11 0,-2-11 601,-2 3-781,0-4-630,-1 0-539,-2 7-450,-1-5-899,0 9 2698,0-5 0,2 11 0,0 1 0</inkml:trace>
  <inkml:trace contextRef="#ctx0" brushRef="#br1" timeOffset="184268">21323 10493 22914,'-10'-27'3238,"0"1"-2338,5-2-91,2 3-269,3 2-360,0 0-180,0 5 0,0 0 0,0 5 0,0 1 0,0 13 0,3 12 0,0 25 0,3 21 0,-5-20 0,0 3-1327,0 7 1,0 1 1326,-1 7 0,0 1 0,0 3 0,0 1-501,0-1 0,0 0 501,0-1 0,0-1 0,0-4 0,0-2 0,0-4 0,0-2-377,0-5 0,0-3 377,0 27 0,0-15 0,0-13 0,2-12 2038,-2-20-2038,2-17 0,-2-27 0,0-21 276,0 20 1,0-3-277,0-7 0,0-1-71,0-6 0,0-1 71,0 0 0,0-3 0,-1 7 0,0-3 0,-1 3 0,0-6 0,0 2 0,0 8 0,1 0 0,-1 3 0,-2 4 0,1 2 0,3 2 0,-1 1 0,-6-27 0,6 28 0,1 0 0,-4-20 0,4 7 0,0 20 0,0 17 634,0 4-634,-5 3 1326,-4 9-1326,-7 12 0,-6 12 0,-6 12 0,2-4 0,-1 2 0,6-10 0,-1 1 0,-14 18 0,2-2 0,-2 0 0,-5 4 0,23-27 0,2-4 0,13-12 0,0 0 0,11-10-450,-4 3-719,2-3-630,0-1-360,-1-6 2159,0-4 0,0-3 0,-1-2 0</inkml:trace>
  <inkml:trace contextRef="#ctx0" brushRef="#br1" timeOffset="185171">21863 10138 20575,'-4'-18'3868,"0"0"-3238,-1 5-91,2 1 91,3 2-180,0 2-90,0 0-181,0 3 181,0 2 90,5 1 90,27 38-540,7 3-398,-6-1 0,3 3 398,-2-1 0,0-1-1020,5 5 0,1 2 1020,0 2 0,0 0 0,0 1 0,1-1 0,-4 0 0,1 1 0,-7-10 0,1 2 0,-2-3 0,1 3 0,-1-2-180,5 6 0,-2-3-700,-3-2 160,-10-12-449,-6-5-270,-7-12-3059,-15-18 4498,-3-12 0,-11-21 0,1-4 0</inkml:trace>
  <inkml:trace contextRef="#ctx0" brushRef="#br1" timeOffset="185405">22476 10361 23274,'-3'-41'3328,"2"12"-2429,-3-5 181,1 14-1080,-2 11 0,-5 0 0,-4 25 0,-8 17 0,5-3 0,0 4-1914,-6 9 1,-1 3 1913,-5 7 0,-1 1 0,9-15 0,-1 0 0,-1 3-258,-8 15 1,-1 3 0,1-2-163,8-14 1,1-3-1,-1 4-727,-1 3 0,-3 4 0,1-2 1,3-5 1146,-4 4 0,1-4 0,-4 11 0,-1-4 0,10-23 0,0 0 0</inkml:trace>
  <inkml:trace contextRef="#ctx0" brushRef="#br1" timeOffset="186309">17835 8151 11221,'-25'0'1529,"1"0"270,6 6-90,0 3 0,3 6 0,1 0-450,7 1-629,-3-8-1,8-1 541,-3-7-541,5 0 3509,0 0-3958,0-5-180,7-3 90,11-5-90,19-4 0,21-3-1651,-20 9 0,2 1 1651,7-2 0,3 1 45,5 1 0,0 0-1064,4-1 0,1 1 1019,-1 1 0,0 0-259,-3 1 1,2 1 258,8 1 0,0 0-107,-12 1 0,-2 0 107,-3 0 0,-4 2 0,8-2 2020,-32 2-2020,-7 3 2223,-5 0-2852,-4 0 595,-1 0-3384,-4 0 1231,0 7 2187,0 4 0,5 9 0,2 3 0</inkml:trace>
  <inkml:trace contextRef="#ctx0" brushRef="#br1" timeOffset="187518">23138 10244 22014,'9'-40'3418,"-3"-14"-3058,-5 21-180,-1-3-90,0 29 0,0 5-90,0 2 90,-16 11-90,1 1 90,-31 17-90,11-11 0,-29-1 0,25-13 90,-8-11-90,32-3 0,15-13 0,21-5 0,17-8-342,15 0 386,-23 19 1,2 1-45,2 2 0,1 2 45,-1 3 0,1 3 90,12 6 0,-1 4-45,-12 2 0,-1 4-45,8 7 0,-4 4 135,6 30-90,-22-2 0,-4 4-45,-6-9 0,-4 0-451,-3 18 0,-6-1 451,-6-15 0,-6-2-45,-4-4 0,-5 1 0,0-2 45,-4 3 0,-3-1-45,-9 11 0,-1-5 0,14-21 0,-1-3 135,-6 4 0,2-3-45,2-2-90,-5 3 90,39-27 224,11-5-224,17-6-90,18-5 45,-19 8 0,5 1 45,23 1 0,5 3-138,-14 6 0,2 2 48,-8 1 0,3 1 0,-3 3 0,3 7 0,-3 3 0,-3 1 0,-1 1-135,-3 0 0,-3 0-180,-4-2 1,-2 0-676,-1 4 1,-3-2-810,4 3-900,-6-1 2699,-31-18 0,-9-11 0,-12-1 0</inkml:trace>
  <inkml:trace contextRef="#ctx0" brushRef="#br1" timeOffset="188829">15435 3658 16618,'-15'-8'4677,"3"1"-4227,2 4-91,6 1-89,-5 2-90,7-2 90,-8-1-180,1-2 180,-16 2-180,0 1 0,-14 2 0,2 6 90,-9 5-91,-3 9-1127,-4 4 1128,2 3 0,2 4-90,4 7 90,18-6 0,1 4-90,7-8 0,2 3 150,3 15 0,2 8 0,5-5-61,3-5 1,5-1-810,2 3 0,2 3 0,4-4 810,6-2 0,5-4-45,4 1 0,4-1-150,2-1 0,6 0 135,2-8 0,5-1 0,0-3-30,8 2 0,2-3-374,-5-7 0,4-2 0,-3-4 374,9-3 0,-2-7 0,5-6 0,0-5-322,1-1 0,-2-4 322,1-6 0,-1-4 0,-4-3 0,-1-4 0,-2-2 0,-2-3 0,-5-2 0,-2-3 0,-4 0 0,-2-2 0,-3 1 0,-5-2 45,-3 0 0,-4-1 0,-4 1 0,-2-1-1,-6 1 1,-4-1-45,-1 1 0,-6-1 553,-12-14 1,-7 0-554,0 14 0,-3 3 54,-10-13 1,-12 4-55,-6 17 0,-10 5 0,0 4-60,9 9 0,-1 3 0,-2 1 388,-11-5 0,-2 1 0,4 7-538,13 10 0,4 5 0,3 3-535,-3 6 0,5 4 25,1 1 1,2 3-540,3 2 0,3 3 1259,4 0 0,3 3 0,5 2 0,2 2 0,2 1 0,0 0 0</inkml:trace>
  <inkml:trace contextRef="#ctx0" brushRef="#br1" timeOffset="189598">23670 9746 20845,'0'-15'3508,"2"2"-2788,2 1-181,1 2 1,4-1-90,1 1-90,10 2-181,5 1-89,9 2 0,5 0-90,4 0 0,2 0 90,-4 0-90,-5 0 0,-6-1-90,-7 4-179,-7-1-361,-8 3-449,-4-2-361,-4-3-898,-4-3 2338,-4-4 0,-4-1 0,-5-3 0</inkml:trace>
  <inkml:trace contextRef="#ctx0" brushRef="#br1" timeOffset="190206">24413 9218 23454,'9'-21'2248,"-2"1"-1618,-2 3-270,-3 5-270,0 1 0,-2 5 0,0 4 0,0-1-1,-4 3 1,-1-2 90,1-3 90,0-5-180,4-1 0,4-1 0,10-5-3122,12 3 3122,4-2 0,6 9 0,-9 5-90,-1 6 0,-4 9 0,-1 10 0,-5 13 0,-6 7 0,-4 10-150,-11 6 150,-10 5 0,-5-20 0,-6 0 0,-3-4 0,-2-1 0,1-1 0,-2-2 1659,4-9 0,2-5-1659,-1 0 0,7-11 0,21-4 0,43-18 0,14-1 0,-7 1 0,3-1-1437,-1 2 1,0 0 1436,6 0 0,5 0 0,-5 0 0,4 0 0,-3 0-789,-13 3 1,-3-1-1,2 1 789,10-2 0,2-1 0,-5 1 0,-4 1 0,-4-1-479,-4 0 1,-1 0 478,23-6 0,-13-1 0,-11 4 0,-11 2 0,-8 2 1656,-6 3-2736,-5 0 2263,-11 12-5230,-14 19 4047,-6 3 0,-12 23 0,4-11 0</inkml:trace>
  <inkml:trace contextRef="#ctx0" brushRef="#br1" timeOffset="191873">260 16196 22824,'19'-15'720,"10"-6"-541,19-7-89,-19 12 0,2-1-2830,4-1 0,1 0 2785,1 0 0,3-1-15,-1 1 0,4 1 0,-2 0 356,6-3 1,0 0-387,14-4 0,-1 2 0,-23 8 0,-3 2 927,25-8-1107,-10 5 0,-15 5-270,-7 5-90,-9 2 2751,-10 8-4010,-6 5 1159,-10 8 0,-8 5 1,-5 3-1</inkml:trace>
  <inkml:trace contextRef="#ctx0" brushRef="#br1" timeOffset="192403">345 16734 21475,'-18'0'2159,"0"0"-1530,3 0-179,1 0-90,2 0-1,2 0-179,3 0-90,0 0 0,6 0 0,-2 0-90,8-2 0,7-3 90,14-3 0,13-4 0,18-6-537,-23 7 0,1-1 447,5-3 0,2-1 45,1 1 0,1-1-45,0 1 0,0 0 0,-2 1 0,-1 0 0,-3 2 0,0 1 0,-4 0 0,-2-1 0,23-6 0,-8 1 0,-11 4 0,-7 0 90,-9 8-180,-6 0 804,-8 5-1613,-2 0-4292,-24 0 3572,8 0-900,-17 0 2519,13 0 0,7 7 0,2 2 0</inkml:trace>
  <inkml:trace contextRef="#ctx0" brushRef="#br1" timeOffset="199899">1632 8013 22104,'-26'-20'2519,"1"2"-2159,1 1 0,4 8-181,4 2-89,3 16 0,2 9-90,-2 16 90,-3 9-90,-6 8 0,-6 3 0,9-26 0,-1 0 0,-1-2 0,-1-1 90,-25 18-90,6-10 0,5-17 0,11-7 0,11-20 0,14-12 0,18-19 0,18-11 0,-11 22 0,3 1 45,7-2 0,1 2-1474,3 0 0,2 1 1429,1 5 0,0 4 45,-2 5 0,0 5-149,-5 10 0,-1 7 104,19 31 0,-32-4 0,-6 6-435,-3 10 1,-6 5 434,-3 6 0,-7 5 0,-4-15 0,-3 4 0,-2 2 0,1-5 0,-2 3 0,-1-2 0,-1 1-212,0-3 1,-2 2-1,0-1 1,1-5 211,-8 10 0,1-5 45,4-10 0,1-3 2213,-11 19-2258,15-20 216,6-20-216,20-18 90,15-23-90,27-16 112,-15 13 1,3-1-158,7-2 0,4-1-135,1 3 0,4 0 0,-2 2-180,6-2 0,0 2-30,-10 4 1,2 0-1,-6 3-420,-5 6 1,-4 1-1800,23-9 2953,-19 5 0,-16 0 0,-8-1 0</inkml:trace>
  <inkml:trace contextRef="#ctx0" brushRef="#br1" timeOffset="200119">2327 8140 22554,'-11'-53'1799,"5"7"-1439,6 5 90,15 15-270,18 11-91,22 15-44,-20 6 0,2 3-1493,3 4 0,1 3 1448,1 2 0,0 2-90,-2 2 0,-1 2-39,-2 0 1,-2 0-187,-4 1 0,-2 1-642,3 5 0,-4 0-1202,6 12 2159,-6-2 0,-31-29 0,-9-7 0</inkml:trace>
  <inkml:trace contextRef="#ctx0" brushRef="#br1" timeOffset="200290">2745 8034 20935,'-18'-34'989,"-1"1"1,1 3-1,2 1-809,-9-16 90,7 12 0,10 17-90,10 27-90,8 26-45,-2-3 0,1 3-636,0 9 1,0 3 590,0 5 0,-2 2-180,0 3 0,-1 4-660,-4-8 1,0 4 0,0-3 839,0 4 0,0 0 0,-2-12 0,0 0 0,0-4 0,0-6 0,0 0 0</inkml:trace>
  <inkml:trace contextRef="#ctx0" brushRef="#br1" timeOffset="200739">3037 7648 23544,'3'-63'989,"-1"10"-899,-2 18 0,0 17-90,0 9 0,-4 15 90,3 3 90,-6-1 269,6-1-89,-3-7-90,6-9 90,17-38-90,5-3-570,-3 9 0,2 0 390,-1 9 0,1 3-45,2 0 0,1 2-87,21-15 132,-4 19 0,-10 37 0,-17 33-45,-12-2 0,-4 6-737,-6 11 1,-4 4 691,2-15 0,-2 3 0,-1-1-297,-1 2 0,-1 0 0,-1-1 327,0-1 0,-1-1 0,1-1 60,1-5 0,1-2 0,0-2-188,-3 11 1,3-4 232,5-10 0,4-5-182,13 8 47,24-30 0,-4-19 0,5-9 0,3-4 0,6-6 0,2-3 0,-1 1-317,9-5 0,0-1 1,4-2 316,-11 6 0,3-2 0,2-1 0,-1 0 0,-2 2 0,2-1 0,-1 1 0,-2 1 0,1 1-175,-1-1 1,0 1 0,-1 1-1,0 0-95,9-6 0,-1 2 1,-1 1-61,-7 4 0,-2 1 0,-1 3-165,9-6 1,-3 4-46,-11 10 1,-3 4-93,13 7-1257,-25 24 1897,-22 19 1,-21 14 0,5-22-1,-1 0 1</inkml:trace>
  <inkml:trace contextRef="#ctx0" brushRef="#br1" timeOffset="202287">3305 14620 23813,'-26'-20'2069,"1"2"-1619,5 2-270,2 9 0,-2 13-90,-2 20 0,-2 8-45,3-2 0,-1 4-414,-11 19 1,1 2 413,5-8 0,3-1 0,0-1 0,1-2 0,2-3 0,1-2-111,3-5 1,2-2 155,-10 21 0,13-11 0,6-8-90,14-5 90,10-2-90,11 0 0,13-7 0,7-8 0,5-6-180,0-7-90,-5 0-270,-4 0-179,-8 0-271,-7-3 895,-6-6-804,-4-11 449,-3-21 270,-3-15 180,-8 19 0,0-2-480,0-4 1,0-1 793,0-2 1,-2 0 45,0 1 0,-1 1-107,-1 2 1,-1 2 240,0 3 1,-2 1 585,1-26-181,0 11-539,0 14-360,0 11 1492,-5 24-1492,-2 32 0,1 5 0,0 7-776,0 16 0,0 6 776,2-12 0,-1 3 0,2 1-640,-2 7 0,1 1 0,0 1 640,2-14 0,1 2 0,-1-1 0,1 1-45,-1 0 0,0 0 0,1 0 0,0-1-315,1 0 0,0 0 0,0 0 1,0-1-301,0 13 0,0 0 1,0-2-271,0-4 1,1-1-1,-2-1 843,0-6 0,-1 0 0,0-3 1,-1 16-1,-1-4 0,-2-5 1,0 0-1</inkml:trace>
  <inkml:trace contextRef="#ctx0" brushRef="#br1" timeOffset="204056">4816 14813 16789,'0'-23'2339,"0"3"270,-4 4-2429,0 24-45,-4 24 0,1 10-90,1 3 0,2 4-231,-1 0 1,1 5-1,1-1 186,1-4 0,1-1 0,0 1 0,1 3 0,0 1 0,0 0 30,1-1 0,-1 1 0,1 0-60,0-2 0,1 0 0,-1 0 30,1-3 0,0 0 0,1-2 169,0 17 1,2-1-470,-2-16 0,0 1 1,1-4-151,-2 2 0,1-3-180,0 4 1,-1-5 37,-2-8 592,-5-23 0,-6-20 0,-6-14 0</inkml:trace>
  <inkml:trace contextRef="#ctx0" brushRef="#br1" timeOffset="204293">4341 15418 22824,'-43'-28'1889,"6"5"-1709,7 3-90,11 7 0,13 5-90,16 3 90,22 5-90,25 0 0,-19 0 0,4 0-1696,6 0 0,2 0 1696,1 0 0,0 0-90,-2 0 0,0 0-45,-5 0 0,-1 0-585,3 0 1,-3 0-631,13 0-898,0 0 2248,-36 0 0,-10 0 0,-4 0 0</inkml:trace>
  <inkml:trace contextRef="#ctx0" brushRef="#br1" timeOffset="206361">5961 15205 21745,'0'-41'2428,"-3"2"-2158,2 2 180,-3 3 0,4 2 89,0 3-89,0 4 0,0 5-1,0 4-179,0 6-90,-4 5 0,0 3-90,-4 13-90,0 12 90,3 23-90,2 18-409,2-24 1,2 1 408,1 3 0,3 0 0,0 1 0,2-1-1561,4-3 1,3-1 1560,1-4 0,2-3 90,22 21-90,4-19 0,2-17 0,1-23 0,-1-20 0,-2-26-227,-23 15 0,-3-4 227,-2-6 0,-2-3 7,-3-4 1,-3-1 37,0 2 0,-5-1 0,-10-12 0,-5 1 1033,3 21 0,-3 2-1078,-8-6 0,-5 6-90,-17 6-179,-6 20-344,-2 17-107,1 16-269,1 16-91,6 9-179,10 8-540,14 3 1799,18-3 0,19-5 0,9-6 0</inkml:trace>
  <inkml:trace contextRef="#ctx0" brushRef="#br1" timeOffset="206681">7228 14925 21475,'-18'-5'2968,"3"-2"-2068,9-4-271,12 1-269,14-5 0,18 0-225,7 1 0,3 1-135,-9 2 0,1 1-291,17-3 1,-2 0 290,-18 6 0,-3 1-270,27-2-179,-12 1-271,-12 7-359,-9-3-91,-12 3-898,-6 0 2068,-6 0 0,-13 0 0,-2 0 0</inkml:trace>
  <inkml:trace contextRef="#ctx0" brushRef="#br1" timeOffset="206895">7508 14503 23004,'-14'-51'3328,"2"3"-2788,5 12-181,0 3-179,6 15-90,-2 5 90,3 22-180,0 26 45,0 0 0,0 4-698,0 15 1,0 4 562,0-10 0,0 1 1,0 2-727,0 5 0,0 1 0,0 1 516,0 3 0,0 0 0,0 1-90,0-2 0,0 1 1,0-1-151,0-1 0,0 0 1,0-2-331,0-3 1,0-2-1,0 0 870,0-3 0,0-2 0,0 0 0,0 14 0,0-1 0,0-4 0,0-1 0</inkml:trace>
  <inkml:trace contextRef="#ctx0" brushRef="#br1" timeOffset="208860">12129 12226 21115,'-4'-25'2519,"0"2"-1980,4 0-179,0 7 0,0 2-180,0 6 0,0 3-1,0 3-89,0 17 0,0 3 0,0 19-90,0 2 90,0 6-90,0 4 45,0-15 0,0 1 45,0 13-90,0 10 90,0-29-90,0-7 0,0-4 0,0-5 0,0-1 0,0-6 0,0-2-1979,0-4 1350,0-6-541,0-5 361,0-5-271,0-6-629,0 1 1709,0-9 0,-7-1 0,-2-4 0</inkml:trace>
  <inkml:trace contextRef="#ctx0" brushRef="#br1" timeOffset="209991">8714 14534 18370,'0'-23'3419,"4"0"-2478,-1 3-761,4 2 415,9-11-505,1 6 0,11-9-90,1 7 90,0 1 570,6-3-211,-12 10 369,0-2-278,-15 14 0,-4 0-360,-2 5-1,-2 0 91,0 11-90,0 15 0,0 25-90,0-15 0,0 4-45,0 7 0,0 5-818,0 6 0,1 7 0,0-3 773,0-11 0,0-2 0,1 3 0,-1-2 0,1 4 0,0 0 0,1-4 0,0 0 0,0-3 0,1-1 0,0-1 0,0 1 0,0-2 0,2 18 0,-1-2 0,0-6 0,0-1-45,-1-8 0,0-1-201,-1-6 0,0-3-113,3 21-361,-4-13-269,0-15-2609,-2-17-6233,-7-19 9028,-4-20 0,-6-16 0,-1-7 0</inkml:trace>
  <inkml:trace contextRef="#ctx0" brushRef="#br1" timeOffset="210212">8722 15677 22554,'-16'15'2159,"2"-6"-1799,5 2-1,4-10 1,8 4-90,9-5-90,16 0-90,19 0-90,-14-1 0,1 0-115,5-1 1,0 1 69,2-2 1,0 1-91,-2 0 0,-1 1-135,-4 0 0,-1 0-450,24 1-179,-8 0-360,-11 0-900,-5 0 2159,-9-5 0,-4-1 0,-4-4 0</inkml:trace>
  <inkml:trace contextRef="#ctx0" brushRef="#br1" timeOffset="210678">10867 14717 21115,'-17'-16'3238,"1"1"-2878,0 2-90,1 1-180,7 4 0,2 3 90,6 2-1,9 3 1,10 10-90,17 1 135,7 4 0,7 1-180,12-4 0,4-3-989,-22-1 0,1 0 1,-1-2 943,25-1 0,-5-3 0,-23-2 0,-4 0-277,27 0 7,-15 0-270,-12 0-359,-13-4-271,-12-4-539,-10-8-719,-12-8 2428,-8-7 0,-7-8 0,-4-2 0</inkml:trace>
  <inkml:trace contextRef="#ctx0" brushRef="#br1" timeOffset="210978">11122 14219 21961,'-18'-26'2158,"2"1"-1595,7 9-474,0 1 191,8 10-190,-2 0-40,3 5 669,0 11-269,0 17-180,0 28-609,0-15 1,0 4 383,0 9 0,0 7 0,-2-12 0,-1 5 0,-1 2 0,2-3-45,0 6 0,0-2 0,-1 3-342,0-3 1,-1 3-1,-1 0 1,2 0 341,1-4 0,1 0 0,0-1 0,1-3 0,-2 0 0,1-2 0,0 1-30,1 9 0,0 2 0,0-7-60,0-7 0,0-5-405,0 4 1,0-4-226,0 10-359,0-3-630,0-37 1709,2-40 0,5-18 0,-1 6 0,-1-1 0</inkml:trace>
  <inkml:trace contextRef="#ctx0" brushRef="#br1" timeOffset="-197207.73">12515 14783 19586,'-10'-10'3598,"2"-3"-3148,-2 2-181,2-1 1,3 4-180,-2-2 0,6 7 0,-3-1-180,4 4 360,0 0-90,-3 0 0,2 0 0,-6 0-90,6 0 0,-3 0-90,1 0 0,-2 0 0,1 0 0,-4 6 0,7-4 0,-2 9 0,3-10 0,0 4 89,0-5-178,-4 0 89,3 0 0,-6 0 0,6 0 0,-2 4 89,3-2-178,0 2 89,0-4 89,0 5-89,0-4-89,0 3 358,0-4-269,1 0 90,2 0-90,1 0 90,-2 0 180,0 0-270,-2-2 90,0 1 0,2-1 0,0 2 0,2 0 0,2 0 0,-2 0 0,4-2 180,2 1-1,6-5-89,12 0 0,11-4 0,15-3-350,-20 7 0,2-1 215,4-1 0,1-1-4,5 0 1,2 0 3,0-1 0,5-1-818,-5 3 1,7-2 0,0 1 0,-4 0 772,-4 2 0,-4 0 0,4-1 0,5 0 0,5-1 0,-1 1 0,-6 0 0,7 0 0,-4 1 0,2-1 0,-1 1 0,-2-1 0,-2 0-141,-1 2 0,1-1 141,13 1 0,-1 0 0,-18 2 0,0 0 0,8 0 0,-3 1 0,5 0 279,-11 1-279,-10 2 4,-4 0-4,-13 0 90,-1 0 2909,-11 0-3268,-2 0-1814,-2 0 643,-6 0-359,1 0 1799,-6 4 0,-1 4 0,-3 5 0</inkml:trace>
  <inkml:trace contextRef="#ctx0" brushRef="#br1" timeOffset="-196728.73">13563 13715 20665,'-5'-18'3868,"-2"1"-3148,3 4-91,-1 0-89,-2 6-90,2-1-91,1 5-89,-3 1-180,2 9 90,-5 13 0,0 20-90,-4 24-590,7-22 1,0 6 0,1-2 499,-1 10 0,0 3 0,3-11 0,0 6 0,1 0 0,1-5 0,-1 9 0,2-2-14,1-4 0,0 3 0,0-6 58,0-7 1,0-5-45,0 28 0,0-36 0,0-27-539,13-46 89,1-5-154,-2 7 1,2-3 198,-2 6 1,0-1-721,3-12 1,0 2 179,-5 15 1,-2 2 908,3-5 0,-5 6 1,-9 11-1,-6 12 0</inkml:trace>
  <inkml:trace contextRef="#ctx0" brushRef="#br1" timeOffset="-196197.73">13291 15347 22464,'-19'18'2069,"3"-7"-1619,4 2-1,2-11 271,-2 16-450,1-11-180,-3 10 0,2-7 0,0-4 180,0-1-91,0-5 91,0 0-90,5 0 90,1-12-180,8-2-90,18-29 90,5 8-45,-2 9 0,2 1-826,26-11 825,-22 18 1,1 2-45,32-7 90,-3 11 0,-26 21 0,-3 7-90,5 16 0,-30 11 0,-10 14 0,-7-2 0,-5-9 0,-6-1 0,-3 2-560,-1 4 1,-3 3-1,-1-1 1,1-4 559,-3-5 0,0-3 0,1-4 0,-12 10 0,4-7 0,2-2 663,13-15-663,19-11 0,25-21 0,30-17 0,-6 2 0,7-2-483,-8 4 1,4 0-1,2-1 483,-4 3 0,2-1 0,2 1 0,1 0-193,5-2 1,2 1-1,1 0 1,0 0 192,4-1 0,1 0 0,0 0 0,1 2 0,-2 0 0,2 0 0,-2 1 0,0 1-201,-4 0 1,-1 1 0,-1 0 0,2 0 200,4 0 0,1 0 0,-1 0 0,-4 1 0,-4 1 0,-5 2 0,1-1-289,4 0 1,-1 1 0,-7 2-71,10 1-98,-23 10-1342,-22 12 1479,-20 14 320,-21 10 0,9-12 0,-3 0 0,-4 2 0,1-1 0</inkml:trace>
  <inkml:trace contextRef="#ctx0" brushRef="#br1" timeOffset="-165317.73">16093 14432 21170,'-21'-28'1979,"3"2"89,2 6-1798,7 5 623,4 2-714,14 3 330,13 2-329,26 1 181,-11 3 0,3 1-361,11 0 0,4 0-881,-11 1 1,0-1 0,2 1 880,4 0 0,0 0 0,1 1-30,2-1 0,1 2 0,-1-1-782,-1 0 1,0 0-1,-1 0 722,-5 1 0,0 0 1,0 0-451,4 0 0,1 0 0,-4 0-56,1 1 0,-3-2-1338,10 0 0,-8-2 1934,-17-5 0,-4-5 0,-24-2 0</inkml:trace>
  <inkml:trace contextRef="#ctx0" brushRef="#br1" timeOffset="-165124.73">16950 13883 23364,'-23'-31'3418,"3"3"-2429,5 1-719,7 10 0,5 3-90,3 18-90,3 19-90,3 14 0,0 8 0,0-3 0,0 3-519,-1-2 0,0 3 0,-1-1 204,-1 14 0,-1 2-495,-1-5 1,0 5 0,-1-4-136,1 9 1,0-1 74,0-11 1,-1 2-1,1-5 870,2-3 0,0-4 0,1-2 0,0-1 0,2-5 0,-1 1 0</inkml:trace>
  <inkml:trace contextRef="#ctx0" brushRef="#br1" timeOffset="-164618.73">18135 13904 20665,'-20'5'2249,"2"0"-1799,-1-5 179,5 0-89,0 0 90,7 0-181,2 0 1,5 0 540,0 0-541,3-5-89,7-5 90,16-8-180,22-7-270,-12 9 0,6 1-424,11-2 0,8-1 0,3 2 424,-11 3 0,2 2 0,2-1 0,4 1 0,-9 1 0,5 0 0,1 0 0,0 0 0,-2 0 0,-3 2-743,6-1 0,-4 2 1,-1 0-1,0 1 743,0 0 0,1 1 0,-4 0 0,-9 2 0,19 1-348,-17 2 258,-16 0-449,-10-2-271,-9-3 442,-9-6-801,-9-4 1036,-21-19-2386,-4 5 2519,-18-12 0,2 15 0,-3 1 0</inkml:trace>
  <inkml:trace contextRef="#ctx0" brushRef="#br1" timeOffset="-164394.73">18748 12826 23364,'-16'-43'2428,"2"4"-2068,5 9-90,4 7 0,5 12 90,0 16-181,0 20-134,1 14 0,1 5-135,1-7 0,1 3-581,1 8 1,2 4-1,0 0-1173,4 14 0,2-2 1531,-1 0 0,1-2 0,-2-4 0,0-4 0,-4-18 0,0-1 0</inkml:trace>
  <inkml:trace contextRef="#ctx0" brushRef="#br1" timeOffset="-163819.73">18533 14386 21835,'5'-26'3328,"-2"1"-3148,-1-1-91,-1 7 1,2 13 180,0 2 180,2 17-180,4 11 90,1 24-1281,-2 3 0,2 12 0,-1-5 921,-2-9 0,1-1 30,1 11 0,1 7 0,-2-11-179,2 6 149,2-13 0,-2-10 0,3-12 0,-1-13 0,0-7 0,6-10 90,6-9-90,12-10 2820,13-15-2820,-20 15 0,1-2-45,3-5 0,0-1-1028,1-2 1,-1-1 1072,-1-1 0,-1-1 0,-2 2 0,-1 1-198,-4 4 0,-1 0 288,13-22 90,-9 13 90,-9 3 90,-8 7 120,-4 2-480,-4 6 2329,-2 5-2329,0 54 0,-4 3-217,1 4 0,0 6 217,-2-5 0,1 1-870,1 6 1,0 1 869,1 3 0,0 4 0,2-2 0,0 6 0,0-4 0,0-13 0,0-2 0,0 2 0,1 14 0,-1 3 0,1-4-360,1 2 0,0-3-675,2-2 1,0-1-360,1-4 0,1-2 1394,-1-4 0,0-1 0,1-4 0,0-1 0,-1-2 0,0-1 0</inkml:trace>
  <inkml:trace contextRef="#ctx0" brushRef="#br1" timeOffset="-162069.73">21205 12074 16618,'-4'0'5666,"-3"0"-5216,6 0 1079,-3 0-1349,33 0-180,2 0 90,34 0-464,-29 0 0,1 0 374,7-1 0,3 0-739,10-1 1,4-1 738,-18 0 0,3 0 0,7-2 0,0 0 0,8-1 0,5-1 0,2-1 0,-2 1 0,-6 0 0,5 1 0,-6 0 0,1 1 0,8-2-332,-12 1 0,7 0 0,3-1 0,3 0 0,0 0 0,-3 0 1,-4 0-1,-7 2 354,8-1 1,-7 2-1,-3-1 1,4 0-5,-2 1 0,3-2 0,0 1 0,-2 0 0,-5 1-520,5 0 0,-4-1 0,-2 1 592,-3-1 0,-1 0 0,-1 0 103,15-1 1,0-1-44,-15 1 0,1-1 0,-3 1 281,1-1 0,0 0-296,19-4 0,-4 2-135,-16 3 2261,13-1-2261,-44 7 3247,-1 0-3247,-9 0 978,0 0-799,-11 0-89,3 0 0,-4 0-90,7 0 0,3-2 0,0-1 0,0-2-180,0 0-1079,-6 2 0,1 1-630,-8 2-7942,-5 5 9028,-9 2 0,-11 11 0,-6 3 0</inkml:trace>
  <inkml:trace contextRef="#ctx0" brushRef="#br1" timeOffset="-160885.73">23463 12389 15082,'14'-49'2159,"-1"4"912,-7 4-2621,-2 6 1318,-4 4-1498,-8-1 590,-4 12-815,-47 20 0,-13 13 1066,32-5 0,-1 2-1111,-14 5 0,-8 3 0,5 1 0,5 1 0,3 0 0,-7 3 0,-2 0 0,16-6 0,0 1 0,-1 0-470,-3 1 0,-1-1 1,-1 1 469,-1 2 0,-1-1 0,-1 0 0,-2 1 0,0-1 0,0 0 0,1 0 0,-1-1 0,-4 1 0,3-1 0,-5 3 0,-3 0 0,2-1 0,5-1 30,-7 1 0,3-1 0,-3 1-355,10-2 0,-5 1 1,-1 0-1,4 0 0,5-3 325,3-2 0,5-1 0,1 0 0,-18 7 0,-2 1-285,12-4 0,-2 2 0,4-2 285,-4 3 0,2-1 0,-10 4 0,4 0 0,-4 2 0,12-6 714,11-3-714,2-4 1171,14-5-1171,1-3 1880,13-5-1880,2 0 1023,4 0-1473,6 0-989,-2 0 719,5 0 1,-4 0 179,-2 0 90,-1-5 270,1-3 180,2-7 0,5-5 90,2-3 90,2-5 180,4-3 539,13-20-2010,-13 22 0,0 0 1830,19-27-327,-19 26 1,-2 2-33,-4 3-180,-1 1-90,-18 16-1,-8 13-89,-13 10 0,0 10 0,-1 5 0,6-4 0,2 0 1471,-8 14 0,3 2-1516,12-10 0,4 0 45,-2 31 0,13-2 0,16-5 0,15-7 0,15-9 0,10-11 0,7-14 0,-1-8 0,-6-12 0,-6-7 0,-11-11 0,-7-17 0,-13-14-45,-11 20 0,-6-6-924,-10-7 0,-8-10 0,-3-1 1,2 7 518,-2-5 0,-2 1 90,0 6 0,-2-7 1,-3 3-1,-1 15-940,-3 15 0,-3 10 1300,-1 2 0,-1 7 0,-3 10 0,-1 5 0,-1 4 0,1 0 0</inkml:trace>
  <inkml:trace contextRef="#ctx0" brushRef="#br1" timeOffset="-160111.73">16876 11982 19766,'7'-20'3598,"-3"0"-2879,-6-7-359,-4 9 360,-23 1-540,0 22-1,-11 12 1,-4 6-90,10 0 0,0 2-515,-17 12 1,-5 4 574,10-6 0,-3 2 0,2-2-120,10-7 0,0-1 0,-5 3 24,-6 5 0,-7 4 0,-4 2 0,2-1 0,6-5-1071,-1 0 0,5-3 0,-3 1 1017,5-3 0,-4 2 0,-2 1 0,2-2 0,5-3 0,-3-1 0,4-3 0,-4 1-305,-2 0 1,-3 2 0,-2-1 0,4-1 304,-2 0 0,1-1 0,-1 1 0,4-2 0,-4 1 0,2-1 0,3-1-21,5-2 1,3-1 0,-2 0 49,-14 9 1,-4 1 0,6-3 15,5-1 0,2 0 133,5-4 1,-2 1 0,7-4-179,-8 2 2638,19-7-2638,1-5 2145,17-4-2145,0-4 129,6 0-578,-2 0 179,8 0 0,-2 0-180,5 0-269,-6 0-361,0-2-449,-2-3 1529,0-17 0,2 4 0,0-11 0</inkml:trace>
  <inkml:trace contextRef="#ctx0" brushRef="#br1" timeOffset="-159669.73">14513 12897 21475,'19'-43'3148,"-3"2"-2788,-4 6-90,-6 4-180,-7 15-90,-12 20 89,-13 25-89,7-3 0,-1 4-630,-5 6 0,-1 2 630,-2 5 0,-1 1 0,-1 3 0,-1 0 0,2 0 0,1 0 0,2-3 0,3-1 45,2-4 0,3-1-45,2-6 0,10-1 45,27 6 0,11-5-45,15-1 0,4-9 0,8-7-283,-3-15 1,1-5 282,-2 3 0,0 1 0,-1-2 0,-2 1 0,-12 0 0,-4 1 90,0 1 0,-12 0 269,-9 0 912,-8 0-1181,-8 0 0,-6 0 0,-7 0 645,-4 0-735,-7 0 90,-1-7-90,-4-5 90,-1-16-90,-2-15 0,-1-14-367,17 22 0,1-3 322,-1-1 0,0-4-15,3 2 0,0-3 0,0 2-75,-1-5 0,1 2-90,-3-13 1,1 4-586,0-2-179,4 17-541,0 19-898,2 11 2428,-3 20 0,1 15 0,0 13 0</inkml:trace>
  <inkml:trace contextRef="#ctx0" brushRef="#br1" timeOffset="-154510.73">3634 14330 22374,'-16'0'2159,"2"5"-1619,0-4-181,7 4 1,-2-5-90,8 0 0,-3 0-180,8-5 0,4-3-90,10-7 0,12-8 45,8 0 0,3-2 0,-4 2 0,1 1-411,17-10 0,1 1 366,-11 8 0,1-2 30,7-1 0,6-2 0,-5 3-30,-1 1 0,0 0-303,0 1 1,2-2 0,-6 5 347,-9 5 0,-5 2-45,0 0 0,-1 0 0,-1 2 0,-1-1 0,29-10 0,-2 1-222,-20 7 1,0-1 221,22-8 0,-22 8 0,0-1 0,16-7 0,4-3 0,-15 9 0,1 0 0,-8 3 0,0 0 0,5 0 0,3 0 0,-1 1 0,15-3 0,-2 3 45,-2-1 0,2 2-45,-12 3 0,1 1 0,-5 1 45,-3 0 0,-2 0 0,12 0 0,0-1-45,-14 2 0,1 0 44,20-4 1,3 0 0,-12 4 0,0 0-449,18-2 1,0 1 448,-15 4 0,-2 2-45,0 1 0,3 0 0,-6 0 0,3 0 0,-2 0 0,5-1 0,1 2 0,14 2 0,-1 1 0,-21-4 0,-3 1 0,1 5 0,-1 0 0,-1-5 0,-1-1 0,1 2 0,-1 0 45,-1-2 0,0 0-45,1 0 0,0 0 328,0-1 0,0 0-328,0-1 0,1-1-192,-2-1 1,-1 0 236,0-1 0,-1 0 45,28-5 163,-6-1-253,-6 1 0,-6 2 854,-7-1-764,-3 3-90,-5-3 0,-2 3 1396,1-1-1396,1 1 0,2 4 0,3-1 0,3 3 0,1 0 0,0 0 203,-1 0-203,-1 0 0,0 5 0,-3 1 0,15 8 0,-15-7 0,22 9 0,-29-8 0,8 1 0,-6 7 0,-6-10 0,15 16 0,-15-8 0,8 8 90,2 10-90,-6-6 0,9 10 0,-12-10 0,-1-1 0,-1-2 0,-4 0 0,7 2 0,-8-6 0,4 3 0,-11-9 0,2-1 0,-7-2 0,2-4 0,-5 3 0,4-8 0,4 8 0,-3-1 0,3-2 0,-8 6 0,0-11 0,-2 3 0,0-4 0,2 0 90,0 0-90,0 0 0,0 0 0,0 0-3958,-2 0 3958,-9 0 0,3 0 0,-9 0 0</inkml:trace>
  <inkml:trace contextRef="#ctx0" brushRef="#br1" timeOffset="-153476.73">25835 14280 22293,'-5'-12'3868,"1"5"-3293,6-7-305,18 4-180,38-3-90,-25 6 0,2 1-382,14 0 0,2 2 382,-7-1 0,-1 2 0,2 1 0,0 1-45,0 0 0,-1 0-45,-2 1 0,0 0-90,-4 0 0,-1 0-449,28 0-233,-12 0-397,-11 0-395,-11 0-955,-13-2 2609,-12-3 0,-16-1 0,-7-1 0</inkml:trace>
  <inkml:trace contextRef="#ctx0" brushRef="#br1" timeOffset="-152947.73">26017 14163 22824,'-21'-10'2159,"3"4"-1979,4 1 179,8 5 1,-5 7-180,6 8-90,-7 14 0,0 11 0,-2 13-3302,-3 9 3257,8-25 0,0 2 45,1 0 0,0 1-223,-2 3 1,2 1 177,0-2 0,1 0 0,2-2 0,1-1-45,1-3 0,1-1 90,2 24 0,0-11 89,2-8-89,6-21 3217,6-7-3218,10-22 442,11-13-441,8-8-90,9-7-164,-22 18 0,1 1 164,2 1 0,1 1 0,2 2 0,0 1 0,-1 2 0,1 2 45,-1 4 0,-1 1 0,0 0 0,-1 3-45,28 14 90,-2 8 0,-6 19-45,-21-1 0,-3 4 0,-9-9 0,-3 2 0,6 27 0,-10 4 0,-19-14 0,-7-2-481,3 0 0,-5-3 481,-11-7 0,-4-5-45,-17 3 0,-2-12 0,5-7 0,-2-11 0,17-3 0,13-10 300,23-3-300,16-7-270,5-3 630,3-2-1169,1 2-361,-1 2-179,-3 4-720,-3 2 2069,-3 0 0,-2 0 0,0-1 0</inkml:trace>
  <inkml:trace contextRef="#ctx0" brushRef="#br1" timeOffset="-150497.73">13563 17070 19946,'-12'-18'3598,"0"2"-8899,5 6 5481,-2 5 1409,8 1-1409,-3 1 679,4-2-769,0 2-90,0 1 0,6 2 3392,2 4-3302,3 2-90,-1-1 0,-4 0-90,-2-5 180,-2 0-90,0-2-90,-2-3 90,-5 1 0,-4 0 0,-2 4 0,3 0 0,4 0-810,4 0 1,0 0-1</inkml:trace>
  <inkml:trace contextRef="#ctx0" brushRef="#br1" timeOffset="-150258.73">13965 16800 22194,'-5'-15'1440,"2"-2"-1351,8-2 1,9-1-90,13 2 0,5 0 0,28-11-536,-13 9 0,1 1 356,-9 5 0,0 2 0,-2 2 0,-1 0-90,-3 1 0,-1 0-539,21-4-361,-14 3-302,-11 5-7523,-16 3 8995,-8 2 0,-14 4 0,-5 2 0</inkml:trace>
  <inkml:trace contextRef="#ctx0" brushRef="#br1" timeOffset="-149856.73">14095 16694 22104,'-26'-5'1619,"12"4"-1349,1-4-90,18 12-90,6 4 0,6 11 90,3 9 0,0 10-135,-7-2 0,-2 4-213,-3-9 0,-2 1 168,2 13 0,-3 0 0,-3 13 90,-2-7-90,0-14 0,0-7 0,0-10 0,0-10 90,4-6-90,2-14-90,13-17 90,3-2 0,10-11 0,0 11 426,3 6-426,0 7 0,-3 6 0,-3 11 90,-5 11-90,-5 14 0,-5 11 90,-8 11-90,-2 8-230,-13 5 230,-4-1-1537,-12-2 1357,0-5-360,7-24 1,-1-2-360,-4 10 899,-11-11 0,29-32 0,1-16 0</inkml:trace>
  <inkml:trace contextRef="#ctx0" brushRef="#br1" timeOffset="-148835.73">16442 16694 15628,'4'-6'5757,"2"1"-5038,-2 5-179,2 0-180,-2-2 90,2-1 89,4-4 1,19-3-450,0 1 0,17 0 0,13-1-135,-16 2 0,4-1-1831,2-1 0,1 0 1741,0 0 0,-2 0-90,-10 2 1,-3 1-747,12-3 162,-7 2-630,-9 1 1439,-9 2 0,-19 2 0,-7 1 0</inkml:trace>
  <inkml:trace contextRef="#ctx0" brushRef="#br1" timeOffset="-148607.73">16824 16439 19316,'-11'-20'3508,"5"2"-3238,-1 1-90,6 4 0,-3 2 0,4 4-180,0 2 89,0 2 1,0 1 0,6 31-90,-1 1 0,5 35 0,-4 1-1485,-3-28 0,0 3 1305,0 3 0,0 1-135,0 2 0,0 0-698,2 1 1,0-2-68,1 0 1,0-2 1034,0-3 0,1-1 0,1-4 0,1-1 0,0-2 0,-1 0 1</inkml:trace>
  <inkml:trace contextRef="#ctx0" brushRef="#br1" timeOffset="-147891.73">17441 16434 22914,'-12'-2'360,"0"-1"-270,1 10-90,1-1 90,2 2 90,4-3 89,-5-5-89,7 0 180,-7 0-270,8-5-90,-2 0 0,3-10 0,3-1 0,4-4 0,5-1 0,2 3 0,4 3 0,1 7 0,1 4 0,0 13 0,1 4 90,-1 13-90,-1 6 0,-1 7 90,-11-4 0,-2 3-90,3 26-1651,-8-17 0,-3 2 1651,-2-9 0,-1 0 0,-4 4 0,0 0-61,-1-1 1,-1 1 60,-4 11 0,0-1 45,6-17 0,0 0 0,-4 8 0,3-4 135,4-11 0,2-6-91,5-24-89,0-12 3288,5-23-3288,0 4 0,7-13 0,-4 13 315,2 5-315,6-3 0,-5 12 0,7 0 0,-6 10 0,2 4 0,2 1 0,3 8-90,1 3 180,0 8-90,15 15-90,-7-4 0,11 12-359,2-1-91,-11-13-269,7 5-1,-19-22-989,-5-3 1799,-13-15 0,-7-4 0,-7-10 0</inkml:trace>
  <inkml:trace contextRef="#ctx0" brushRef="#br1" timeOffset="-147545.73">17234 16221 18416,'-8'-10'3868,"3"2"-3598,-4 1 0,8 1-90,-8 1 0,8 0-90,-6 0-90,6 0 0,-6 0-90,6 2 0,-3 1-1529,4 2-540,0 7 2159,0-1 0,5 13 0,2 0 0</inkml:trace>
  <inkml:trace contextRef="#ctx0" brushRef="#br1" timeOffset="-147342.73">17867 16180 22284,'25'-38'675,"-3"8"0,3 2-855,22-11 0,-20 16 0,1 2-1079,30 4-361,-28 12-538,5 3 2158,-23 2 0,-6 0 0,-4 0 0</inkml:trace>
  <inkml:trace contextRef="#ctx0" brushRef="#br1" timeOffset="-147052.73">18054 16063 21115,'-14'-5'2519,"0"2"-2250,1 1 1,1 9-90,0 8-90,-2 13 0,0 15-45,7-4 0,1 1-45,-2 23-136,5-21 0,2-1 136,5 8 90,4-9-90,12-9 0,11-15 89,13-7 91,13-9-1357,5 0 1357,3 0-90,-8 0-90,-10 0 90,-11 4 0,-11 6 222,-11 11-1031,-17 32-91,-14-5-1079,-11 5 0,-6 2 1807,5-18 1,-3-2 0,3-1 0,-2 1 0,0-1 0,-7 3 0,-1 0 0</inkml:trace>
  <inkml:trace contextRef="#ctx0" brushRef="#br1" timeOffset="-145843.73">27288 14163 22284,'-21'-10'2429,"3"4"-1979,10 1 449,-1 5-629,8 0 90,-3 12-270,8 0-90,0 8 0,5 0 0,-1-5 90,2 1-90,-2-8 0,2-4 0,-4-4 0,-1 0 0,-4 0 0,-6 0-90,4 0 0,-8 0-180,8 0-4857,-3 0 5127,4 7 0,0 1 0,0 8 0</inkml:trace>
  <inkml:trace contextRef="#ctx0" brushRef="#br1" timeOffset="-145525.73">27910 14142 17151,'1'-35'419,"1"-1"1,5 3 0,5 1 668,9 0 1,4 5-1089,30-5 45,-5 29 0,2 8 45,-18 0 0,-1 2 89,11 5 1,-2 1 270,6 12 90,-9 8-270,-9 13-270,-19-15 0,-3 3 0,-1 9 0,-4 3 379,-5 8 1,-3 4-380,1-13 0,-1 1 0,-2 0-320,-2 5 1,-1 0 0,-1 0 319,0 3 0,0 1 0,0 0 0,-1 0 0,0 0 0,0 0 353,0-2 1,1-1 0,1-1-414,-1-3 0,1 0 0,0-2-1265,-2 15 1,0-2 559,2-8 1,0-3-361,1-9 1,1-2 1216,-4 19 1,1-18 0,0-11 0</inkml:trace>
  <inkml:trace contextRef="#ctx0" brushRef="#br1" timeOffset="-145351.73">27979 15123 24533,'-16'-37'749,"1"0"1,1 2 0,1 1-121,-7-19-269,10 8-90,26 0-270,22 14-749,-2 12 0,6 2 479,9 5 0,6 1-517,-9 1 0,5-2 0,2 0 0,-4 0-705,5-2 1,-2 0 0,2-2 1491,-2 1 0,4-1 0,-2-1 0,-4 0 0,-3-1 0,-4-1 0,-1 0 0,0 0 0,0-1 0,0 1 0</inkml:trace>
  <inkml:trace contextRef="#ctx0" brushRef="#br1" timeOffset="-145169.73">29233 13949 21835,'-23'-10'1799,"9"0"-1710,18 2 1,18-2-269,23 3-181,18-4-514,-23 6 0,1 0 19,5-1 1,0 0 854,3-2 0,0 1 0,-3-2 0,0-1 0,-2 0 0,1 0 0</inkml:trace>
  <inkml:trace contextRef="#ctx0" brushRef="#br1" timeOffset="-144852.73">29380 13837 19015,'-51'33'2699,"2"1"-1152,4 6-917,3 1-90,3 2-91,2 2-179,9 1 0,5 3 0,13 2-90,8 2 90,14-2-180,14 2 0,17-2-45,-13-25 0,3-1-69,3 0 0,5 1 54,3-2 0,6 1 0,-3-1-273,7 4 1,0 0 242,-7-4 0,1 1 0,-4 0 0,-2 1 0,-5 1 207,-5-3 0,-7 6-207,-15 25 0,-12 4-90,-4-21 0,-7-1-463,-5 3 0,-5 2 1,-4-6-483,-12-2 1,-6-4 930,-4-3 0,-7 1 0,2-2 0,11-5 0,0-1 1,-1 0-1,-17 6 0,0-1 0,0 0 0</inkml:trace>
  <inkml:trace contextRef="#ctx0" brushRef="#br1" timeOffset="-143315.73">25234 4603 22554,'-11'0'2519,"1"0"-2070,6 0 181,0 0-540,4 0-90,6 0 90,26 0-90,6 0 0,-5 0 0,2 0-257,-2 0 1,1 0 256,2 0 0,1 0 0,1 0 0,0 0-45,-4 0 0,1 0-135,3 0 0,-2 0-1079,16 0 270,-10 0-451,-25 0-808,-21-2 2248,-12-3 0,-15-1 0,-8-1 0</inkml:trace>
  <inkml:trace contextRef="#ctx0" brushRef="#br1" timeOffset="-142902.73">25323 4532 21115,'-17'-10'2249,"7"2"-1979,4 1-1,6 4 271,0 8 90,-3 39-450,-4 10-732,0-8 0,-2 9 0,1-3 597,-2 6 0,-2 2-45,2-9 0,-2 6 0,0 1 0,0-4 0,1 0 0,0-3 0,0-1 0,0 0 0,0 0 0,1-3 45,0 5 0,2-8 45,3-3-18,10-16 18,25-30 0,8-14-90,-6-3 0,2-3-151,-2 1 0,3-1 241,17-10 0,2 0-45,-14 12 0,0 1-45,9-6 0,0 8 90,-13 16 0,-2 6 0,11 12-90,-18 18 0,-7 8 45,-10-8 0,-6 2 530,-1 17 1,-6 0-576,-1-12 0,-4-2-394,-3 1 1,-3-2 393,1-2 0,-3-2 62,-3 5 1,-1-2-63,-7 10-90,-2 3-629,17-27-786,2-11-474,5-7 2194,2-16 1,6-12 0,2-9 0</inkml:trace>
  <inkml:trace contextRef="#ctx0" brushRef="#br1" timeOffset="-142641.73">26334 4878 23094,'0'-18'1619,"-4"7"-1439,-2 4 0,-4 12-90,-1 5-90,5 10 90,-1 8-90,6 6-90,-3-1 90,4-2 0,2-8 0,2-10 0,2-6-90,3-7 90,-3-7-180,0-13-720,-9-5-89,-2-1-630,-11 9-810,-3 12 2429,-1 3 0,1 2 0,3 0 0</inkml:trace>
  <inkml:trace contextRef="#ctx0" brushRef="#br1" timeOffset="-142249.73">26951 4791 24803,'-14'-36'1349,"5"6"-1259,6 3-90,10 13 0,11 2 0,15 9 0,12 3 0,-6 0 0,2 0 90,19 0-90,-22 0 0,-2 0 450,12 0-180,-21 0 179,3 0-269,-23 0-90,0 0 0,-7 0 90,0 9 90,0 14-90,-5 25-135,0-13 0,0 4-561,-4 9 1,-1 3 515,-2 8 0,-2 2-428,4-17 1,-1 2-1,-1-1 428,0 2 0,0 1 0,-1 0-519,1 0 1,-2 1 0,2-1 518,-1 0 0,1-1 0,0 0 0,1-3 0,-1 0 0,1 1-542,-3 11 1,0 1-1,0-3-88,0 2 1,-1-1-661,0-4 1,-1 2 0,1-8 1289,-9 14 0,7-28 0,-2-4 0,-7-5 0</inkml:trace>
  <inkml:trace contextRef="#ctx0" brushRef="#br1" timeOffset="-142066.73">26907 5833 20300,'3'-51'3239,"5"23"-1939,12-10-1210,16 33-90,19-2-247,-17 4 0,1 1 112,5-2 0,1 0-180,3-2 0,0 0-180,-3-2 1,-1 0-271,-3 0 1,0-4 764,5-12 0,-4-5 0,-13 8 0,-3-2 0,4-11 0,1-1 0</inkml:trace>
  <inkml:trace contextRef="#ctx0" brushRef="#br1" timeOffset="-141847.73">27743 5086 22374,'-4'-20'2249,"2"-10"-2159,11 10-90,10-6 0,11 13 0,13 0-180,4 3-2159,1 1 1,-2-1 2338,0-5 0,-8 6 0,-6-2 0,-23-1 0</inkml:trace>
  <inkml:trace contextRef="#ctx0" brushRef="#br1" timeOffset="-141396.73">27707 4913 21745,'-7'-10'3058,"1"0"-2698,6 2-180,0 3-1,0 3-89,0 9 0,0 8-90,0 15 90,0 14 0,1-4 0,-2 5 0,-1 3 0,-1 0-90,3 0 0,-1-1-66,-4-4 0,1-5 66,3 2 90,-3-9-90,4-9 90,0-11 0,4-4-90,4-7 0,8 0 90,8-7 0,9-2 0,1-2 0,10-2 0,-7 2 0,0 3 90,4 6 0,4 13-1,3 8-14,2 21-76,-25-17 1,-2 5 45,5 22 0,-4 5-90,-9-14 0,-2 1 0,5 15 0,-10 2-15,-19-17 0,-9 1 0,0-5-30,3-1 0,-2-2-612,-20 17 0,-4-7 522,-6-17-1349,12-18 0,0-4 1439,-12-6 0,-4-4 0,30-6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33:01.61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12190 5203 22914,'0'-10'2159,"0"2"-900,0-4-809,0 4 539,4-7-539,-1 7-90,1 0-360,-2 6 0,-2 38 0,-3 12 0,0 8-906,-1 5 0,0 6 906,-1-7 0,-1 3 0,0 0-601,0-7 1,-1-2 0,0 1 600,0 3 0,0 0 0,0 0 0,0 0 0,-1-1 0,1 1 0,1-2 0,1 0 0,-1 2-193,2-5 0,0 2 0,0 0 0,1-3 193,0-1 0,1-3 0,0 3 0,0-1 0,1 4 0,-1-2 0,1-7 0,1 0 0,0-5 0,0 13 0,0-6 0,0-15-360,0-13-2968,0-64 1350,4-15 469,-1 10 0,2-4 1509,3 4 0,2 0 0,2-5 0,1-2 0,2 0 0,1 0 0</inkml:trace>
  <inkml:trace contextRef="#ctx0" brushRef="#br0" timeOffset="1195">12588 5666 19136,'23'-49'4048,"-3"3"-3509,-4 6 451,-2-7-540,-5 16 89,-1-8-359,-6 25 0,0 2 0,-2 10 2159,0 2-2339,-4 0 0,3 5 0,-2 0 0,-1 1 0,3 5 0,-3-2 0,4 4 0,-3-1 0,2-2 0,-8 0 0,4 0-630,-1 1-1079,-2-1-810,4-5 2519,-6 5 0,-6 0 0,-3 5 0</inkml:trace>
  <inkml:trace contextRef="#ctx0" brushRef="#br0" timeOffset="1892">8239 5366 17870,'14'-49'503,"-1"1"1,1 0 0,-1 0 0,1 0 0,-1 1 270,0 3 0,0 0 0,0-3-774,6-14 0,1-4 0,-2 6 0,-1-1 0,0 4 0,2-12 0,-2 10 1435,-8 30-1435,-22 40 0,-15 28 0,-8 10 0,-1-3 0,-5 1-333,11-12 0,-3 2 0,-2 1 1,0-2 332,-8 6 0,-2-3 0,0-1 0,-4-1 0,-1-1 0,-1-2 317,-1-2 0,0-2 1,0-3-318,0-4 0,0-2 0,0-4 0,3-4 0,0-3 0,0-3 0,2-6 0,0-4 0,2-3-216,1-3 1,1-3 0,3-4 215,1-5 0,2-4 0,1-2 0,3-4 0,1-2 0,3-4 0,2-3 0,3-3 0,3-1 0,1-1 0,3-2 0,4-3 0,6 0 0,4-5 0,3 0 0,2 3 0,2-2 0,4 4 0,4-3-204,2 4 1,3-3 0,3 3 0,4 5 203,9 4 0,4 5 0,4 4 0,4 2 0,3 4 0,3 5 0,2 3 0,3 5 0,3 9 0,-10 11 0,4 6 0,1 5 0,-1 3 0,-4 1 0,2 2 0,-4 1 0,-1 5 0,1 8 0,-7 0 0,2 7 0,0 5 0,0 4 0,-3 0 0,-4-1 0,-4-2-22,-1 2 1,-5-3 0,-4 1-1,-2 4 1,-3 8 21,-6-10 0,-1 7 0,-2 5 0,-1 3 0,-2 2 0,-1 0 0,-1-1 0,-2-2 0,0-5 0,-2-5-144,-1 5 1,-2-6-1,-2-4 1,-2 1 0,0 1-1,-2 4 144,1-5 0,-2 4 0,0 3 0,-1 1 0,-2 0 0,0-1 0,0-4 0,-1-3 0,-1-6-39,-11 16 0,-2-7 0,-1-5 1,0 0 38,1-2 0,0-1 0,-1-2 0,-3 1 0,2-7 0,-2 1 0,-2-1 0,1-1 0,2-3 0,-7 7 0,1-3 0,-1-1 0,-7 5 0,-2 0 0,6-8 315,8-9 1,3-5-316,-19 12 929,15-18-929,13-9 2181,11-16-2181,8-10 0,11-39 0,6-12 0,-1 24 0,1-1 0,1-12 0,1 1 0,-1-1 0</inkml:trace>
  <inkml:trace contextRef="#ctx0" brushRef="#br0" timeOffset="2287">9307 4710 25432,'-18'-25'1799,"2"4"-1349,7 3 450,4 6-900,10 11 0,11 9 0,17 11 0,8 5 0,-2-2 0,3 1-1029,1 1 0,3 1 0,0 0 1029,-3-2 0,-1 0 0,0 0 0,2 3 0,0 2 0,0-1-790,1 3 0,0-1 1,-1 2 789,-1 0 0,-1 0 0,0 1 0,-2-1 0,0 1 0,-1-1-529,-2 0 1,-1-1 0,-1 1 528,14 11 0,-2 0-60,-6-5 0,-1 0 60,3 1 0,-1-2 0,-15-11 0,-1-3 664,3 1 1,-3-4-665,-4-7 1554,-12-17-3533,-5-17-449,-5-26 2428,-3-13 0,-1-6 0,3 9 0,0-2 0,-1 3 0,0-1 0,-1 0 0</inkml:trace>
  <inkml:trace contextRef="#ctx0" brushRef="#br0" timeOffset="2723">10664 4481 25073,'-11'-31'2338,"1"4"-1798,6 6-180,0 8-180,4 6-90,0 5-90,6 13 0,6 10 0,14 20 0,13 8-523,-16-21 0,3 0 523,2 0 0,1 0 0,0-1 0,1-1 0,0 1 0,-1-1 0,-1 0 0,-1-1 0,-2 1 0,-1 1 0,-4 1 0,-2 2 0,-3 2 0,-3 2 0,-3 5 0,-4 1 0,-5 5 0,-5 4 0,-8 3 0,-5 5 0,-1-3 0,3-8 0,-2-3 0,-3 4 0,-1-2 0,-4 3 0,-2 2 0,1-2 0,1-5-461,-4 4 0,2-4 1,-3 0 460,-7 12 0,-3 1 0,2-6-1223,-1 0 1,1-6 1222,4-3 0,1-3 0,3-4 0,1-2-309,5-5 1,1-3 308,-14 14 203,11-10-203,7-8 877,12-18-877,19-52 0,-3 16 0,2-4-52,1-3 0,2-5 0,-1 1 52,1-2 0,0-1 0,0 0 0,1-6 0,0-2 0,0 0-463,2-5 1,0 0 0,-1 0 462,1-2 0,-1-1 0,0 0-225,-5 15 0,1 0 0,-1 0 1,-1 0 224,3-15 0,-2 0 0,1 0 0,-2 5 0,0 0 0,-1 1 0,-2 6 0,1 1 0,-2 2-614,3-14 0,-2 4-241,-2 11 1,-1 4 32,0-17-2056,-3 31 2878,-3 30 0,-6 30 0,-3 18 0</inkml:trace>
  <inkml:trace contextRef="#ctx0" brushRef="#br0" timeOffset="13217">12787 5538 22014,'7'0'810,"-3"0"-360,-3 0 1798,-1 0-1168,-3 0-541,2 0 631,-6 0-900,6 0-270,-6-2 0,2-3 0,-5-1 0,2 1 0,-2 3 0,-6 9 0,3 1 0,-7 8 0,4-1 0,-2 2 0,-1 4 0,1 4 0,0 6 0,1 2 0,3 5 0,0 0 0,4 5 0,-2-2 0,1 2 0,1-4 0,4-2 0,-1-1 0,6 0 0,-3-1 0,4 1 0,0-1 0,0-1 0,4-2 0,0-1 0,4-3 0,0 2 0,10 14-3392,3 2 3392,2 1 0,-1-8 0,-6-14 0,-4 0 0,2-1 0,0-2 0,1-1 0,3-3 0,2-1 0,4-2 3392,5 1-3392,3-8 0,5 6 0,2-13 0,1 6 0,1-7 0,-2 0 0,14-4 0,-15-4 0,12-8 0,-15-2 0,2-2 0,-1-5 0,-1-1 0,-1-7 0,-3-2 0,-3-6 0,-1-5-1877,-5-7 1877,-2-3 0,-2-7 0,-3-1 0,-9 31 0,0 0-153,-1-1 0,0 0 153,-1 0 0,-2 1 0,1-1 0,-2 0 0,1-28 0,-2 4 0,0 5 0,0 4 0,-5 3 0,-4 4 0,-5 3 0,-2 1 0,-1 0 0,-1 0 0,-2-5 0,-4 0 0,2 11 0,-1 0 0,-14-14 199,11 16 0,0 2-199,-13-5 269,-2 4-269,1 5 0,-1 6 0,-1 2 0,0 4 0,2 6 0,1 2 0,-1 19 0,-1 12 0,18-2 0,0 3 476,-1 5 0,1 3-746,-1 5 0,1 2-1194,0 5 1,1 1 249,2 1 0,1 2 1214,2 1 0,2 1 0,1-2 0,2 0 0,1 0 0,0 0 0</inkml:trace>
  <inkml:trace contextRef="#ctx0" brushRef="#br0" timeOffset="13892">14810 5666 23454,'-21'-8'3508,"1"0"-2969,6 3-89,0 2-180,7 1-90,1 2 0,15 5-180,12 7 0,13 8 0,10 4 0,-4-3 0,3 1 0,2 2-848,0 0 0,3 1 0,0 0 0,-1-1 848,10 4 0,-2 0 0,0-2 0,-1 0 0,-1-1 0,-3-2-790,2 0 1,-3-3 789,-2-2 0,-2-1-145,-4-2 1,-1-1 144,-5-3 0,-2 0 0,21 4 0,-11-7 0,-13-3 0,-6-5 2108,-11-5-3188,-6-5 1604,-8-10-524,-17-31 0,2 10 0,2 10 0,0 1 0</inkml:trace>
  <inkml:trace contextRef="#ctx0" brushRef="#br0" timeOffset="14480">15999 5793 22291,'0'-13'2339,"-5"0"-580,4 0-1220,-5 1 233,6 4-772,0 1 213,0 4-213,-3 0 668,2 15-668,-16 40 0,5 10-268,1-11 0,-3 5 268,-1-4 0,-1 4 0,1-1-259,2-9 0,0 0 1,-1 3 258,0-1 0,-1 6 0,-1 2 0,0-2 0,2-5-533,-1 5 1,1-4 0,0 3 532,0-4 0,0 3 0,1-2 0,1-4 0,-1 13 0,1-5-1215,1-7 1,1-3 1214,3-7 0,1-3 271,-2 21-271,4-29 450,4-25-450,5-34 0,3-24-135,-1 10 0,0-6-92,1-1 0,2-9 0,0-2 0,-1 6 227,0 3 0,-1 3 0,0-5 89,0 6 1,-1-7 0,1 0 0,0 1 0,-2 7-30,0-1 0,-1 5 0,0-2-60,0-9 0,0-2 0,-2 6 0,0 7 0,-2 5 0,-1 4 0,0 3-395,0-21 395,0 13 0,0 12 0,0 11 1635,3 21-1635,9 13 0,12 24 0,15 8 0,-13-18 0,3 0 0,3 2 0,3-1 0,4 1 0,3 1 0,1-3 0,3 0 0,-2-1-78,8 4 0,1 1 78,1-1 0,3 2 0,-6-4 0,-9-5 0,-3 0 0,11 11 0,-7 2 0,-14 6 0,-24 12 0,-34-4-179,2-24 0,-3-1 179,-6 4 0,-2 1-272,-4 2 1,-1 0 271,-2 0 0,0 1 0,0 0 0,1 0 0,1-1 0,2 0 0,3-2 0,1 2-340,-5 9 0,2 0-1099,15-14 0,1 1 1439,-3 5 0,4-1 0,11 5 0,4-2 0</inkml:trace>
  <inkml:trace contextRef="#ctx0" brushRef="#br0" timeOffset="17480">17392 6148 22284,'6'-8'1170,"-1"1"-631,2 4 1,-2 1 0,-1 2 89,-1 0 1,-2-2-90,1 1-1,-2-3 1,0 1-180,0 0-90,0 1-270,0 42 0,0 11 0,0-1 0,0 5-853,-3 7 0,0 3 853,1-16 0,0 3 0,0 0 0,-3 6 0,0 1 0,1 5 0,0-12 0,0 4 0,0 2 0,1-1 0,-1-3-642,2 1 1,-1-3 0,1 0-1,0 2 642,-1-1 0,1 3 0,-1 0 0,1-2 0,1-4 0,0 8 0,1-4 0,1-1 0,-1-2 0,0-2 0,0-1 0,0 16 0,0-1-154,0-18 1,0 1 0,0-3 153,0 0 0,0-2 0,0 9 0,0-7 0,0-24 201,0-14-1820,0-38-180,-4-18 1883,3-15-84,-1 28 0,1-1 0,0-4 0,2 0 0,-1-2 0,0 1 0</inkml:trace>
  <inkml:trace contextRef="#ctx0" brushRef="#br0" timeOffset="17884">18119 6306 23903,'0'-28'2429,"-4"2"-2069,4 6 179,-8 2 361,7 3-630,-2 4-90,3 4-180,0 5 0,0 29 0,0 7 0,0 2 0,2 5-591,0 6 1,0 7 590,-1-2 0,0 8 0,0 2 0,0-1-712,0-9 0,0-1 1,0 1-1,0 4 712,0 2 0,-1 4 0,1 2 0,-1-2 0,0-2-515,0 0 1,0-2 0,0-2-1,0 1 515,0 0 0,0-1 0,0 0 0,0 0 0,0-3 0,0 0 0,0 0 0,0-1-250,0 12 1,1 0 0,0-1 249,0-6 0,0 0 0,1-1 0,-1-7 0,1-2 0,-1-1 0,2 16 0,0-4 0,-1-10 0,0-3 0,0-8 0,0-3 444,3 19-444,-1-17 1764,-2-25-6801,-6-51 5037,-3-21 0,2 10 0,-2-4 0,1 4 0,0 0 0</inkml:trace>
  <inkml:trace contextRef="#ctx0" brushRef="#br0" timeOffset="21784">6781 8649 23184,'-44'-29'2069,"-1"0"-1440,4 3 1080,-8-7-899,19 11-630,-2 0-180,18 12 0,7 3 0,5 4 0,16 8 0,16 7 0,23 16 0,-16-10 0,3 0-571,7 5 0,7 2 571,-8-6 0,6 1 0,2 1 0,-2-2-620,7 3 1,-2-1 0,9 1 619,-17-7 0,5 2 0,3 0 0,3 1 0,-1-1 0,-1-1 0,-4-1-480,4 0 0,-3-1 1,-1-1-1,1 0 1,4 0 479,-4 0 0,1 0 0,3 0 0,1 1 0,-1-1 0,0 0 0,-3-1-268,1-1 1,-1 0 0,-2-1-1,1 0 1,0 0 0,1 1 267,4 0 0,1 0 0,1 1 0,0-1 0,1 0 0,1 1-115,-6-1 1,1 0-1,0 0 1,1 0 0,0 0-1,1 1 1,0 0 114,-4-1 0,1 0 0,0 1 0,1 0 0,0 0 0,0 1 0,1-1 0,0 1-44,-3-1 1,1 0 0,0 0 0,1 1 0,-1-1-1,2 1 1,-1 0 0,1 1 0,0-1 43,3 2 0,0 0 0,1 0 0,-1 0 0,2 1 0,-1 0 0,1-1 0,0 2 0,0-1 0,-3-1 0,0 1 0,1-1 0,-1 1 0,1 0 0,0 0 0,1 0 0,-1 1 0,1-1 0,0 1 0,-3-1 0,-1 0 0,1 0 0,1 1 0,-1-1 0,1 1 0,-1 0 0,1 0 0,0 0 0,0 0 0,0 0 0,-4-1 0,1 1 0,-1-1 0,1 1 0,-1-1 0,1 1 0,0 0 0,0 0 0,0 0 0,0 0 0,1 0 0,-1 0 0,2 1 0,-1-1 0,0 0 0,-1 0 0,1 1 0,0-1 0,1 1 0,0 0 0,2 0 0,1 1 0,1 0 0,1 1 0,-10-3 0,1 0 0,1 1 0,1 0 0,0 0 0,2 1 0,0 0 0,0 0 0,2 0 0,-1 0 0,1 1 0,0 0 0,0 0 0,1 0 0,-1 0 0,0 1 0,0-1 0,-1 0 0,-2 0 0,-1-1 0,1 1 0,0 0 0,0 1 0,0-1 0,0 1 0,1-1 0,0 1 0,-1 0 0,1 0 0,0 0 0,0 0 0,-1 0 0,1 0 0,0 0 0,0 0 0,0 0 0,-1 0 0,1-1 0,-1 1 0,0 0 0,-1-1 0,0 0 0,0 0 0,0 0 0,-1 0 0,1 0 0,0 0 0,0 1 0,0-1 0,1 0 0,0 1 0,0 0 0,2 0 0,0 1 0,1-1 0,1 1 0,1 1 0,1 0 0,-10-4 0,3 2 0,0-1 0,2 2 0,1 0 0,1 0 0,1 0 0,0 1 0,1 0 0,1 0 0,0 0 0,0 1 0,0-1 0,0 0 0,1 1 0,-1-1 0,0 0 0,-1 0 0,0 0 0,-1 0 0,0-1 0,-2 0 0,0-1 0,-2 0 0,-1-1 0,-1 0 0,-2-1 0,-1 0 0,-2-1 0,17 5 0,-3 0 0,-2-2 0,-3 0 0,-1-1 0,-2-1 0,0 0 0,-2-1 0,1 1 0,1-1 0,0 1 0,1 0 0,3 1 0,1 0 0,3 1 0,-11-3 0,2 0 0,1 1 0,2 0 0,1 1 0,2 0 0,0 1 0,0-1 0,2 1 0,-1 0 0,1-1 0,0 1 0,-1-1 0,0 0 0,-1 0 0,-1-1 0,0 0 0,-2-1 0,-2-1 0,0 0 0,-3-1 0,-2-2 0,-2 0 0,20 5 0,-3-2 0,-3-2 0,-2 0 0,-2-2 0,-1 0 0,-1 0 0,0-1 0,0-1 0,0 1 0,2 1 0,-1-1 0,-1-1 0,0 1 0,0-1 0,0 0 0,0 0 0,0 0 0,-1-1 0,1 0 0,-1 0 0,0 0 0,4 0 0,-1 0 0,0 0 0,1-1 0,-1 0 0,-1 0 0,1 0 0,-1-1 0,0 1 0,0-1 0,3 0 0,0 0 0,-1 0 0,1 0 0,-2-1 0,1 0 0,-1 0 0,0-1 0,0 1 0,2-1 0,1 1 0,-1-1 0,0 0 0,-1-1 0,-1 1 0,0-1 0,-1 0 0,3 0 0,0 0 0,-2-1 0,0 0 0,-1 1 0,0-2 0,-2 1 0,3-1 0,-1-1 0,-1 0 0,-1 0 0,-1 0 0,-1 0 0,3-1 0,-1 1 0,-2-1 0,-1 0 0,-2 0 0,4 0 0,-2-1 0,-2-1 0,-1 1 0,5 0 0,-3 1 0,-2-2 389,11 0 0,-5 0-389,-13 0 0,-3-1 0,19-1 0,-17 1 1399,-15 2-1399,-8 0 2093,-8 0-4071,-5 9 2409,-19 5-431,-16 9 0,-32 2 0,21-12 0,1 0 0</inkml:trace>
  <inkml:trace contextRef="#ctx0" brushRef="#br0" timeOffset="23372">8345 11683 16438,'11'0'5307,"-2"0"-5038,-5 0-89,-2 0 1709,0 0-1619,-2-3-90,0 3 0,0-5 0,0 2 0,0 1 0,0-1-1,-3 3 1,2 0-90,-8 0 0,7 0-90,-7 0 90,8 0 0,-6 0 0,6 0 0,-8 0 360,-26 0-270,3 7 90,-29 2-91,16 8-89,0 3 0,-10 15-90,22-2 90,3 11 0,26-1-90,12 10 90,10 11-1178,-5-26 1,1 3 1177,3 3 0,1 5-30,0 5 0,1 5 0,-1-1-921,-5-10 1,-1-1-1,0 2 883,0-1 1,0 3-1,-1 0 1,-2-4-23,-1 3 0,-4-2 0,1-1-322,-2-1 1,0 0-1,-1 0 367,-4 20 0,-4 0 0,0-5 0,-5-2-180,-2-7 0,-6 0 180,-11 7 0,-2-4-45,8-19 0,-1-2 0,-17 17 0,-1-20 0,16-52 0,2-10 0,-8 1 0,28-13 0,11-13 0,5 5 0,6 11 0,4 2 0,8-13 0,2 2 0,-8 19 0,1 4 0,22-17 0,1 12 0,0 16 0,3 13 0,1 16 0,4 15 0,-27-9 0,1 3 0,1 4 0,1 2 0,-1 1 0,1 2 0,0 0 0,-1 2 0,-2-3 0,1 1 0,6 7 0,0-1 477,-4-5 0,-1-1-477,-1-4 0,-3-2 0,9 9 2487,-19-26-2487,-9-16 0,-9-17 0,-9-24 592,2 15 1,0-4-593,-1-8 0,1-7-306,3-6 1,1-8 0,0 2 305,0 13 0,1 0 0,1-4-280,0 3 1,1-5-1,0-3 1,0 2-1,1 6 280,-1-3 0,1 4 0,-1-2 0,0-13 0,-1-1 0,1 5 0,2 2 0,-1 6 0,-3 5 0,1 3 0,3 7 0,-1 2 0,-6-21 0,6 6 0,-3 24 470,4 2-920,0 27 507,0 12-1587,0 18-628,0 15 1938,0 15 0,1-25 1,0 2-1,0 3 0,0 0 1</inkml:trace>
  <inkml:trace contextRef="#ctx0" brushRef="#br0" timeOffset="23750">8666 13690 14369,'-4'36'659,"0"-1"1,0 1 0,-1-1 728,1 2 0,-2 0-1118,1 1 0,0 0 0,-1 2 0,-2 1 296,0 2 0,-2 1-476,-1 0 0,-2 1-46,-2 1 1,-1-1-227,-2-1 0,-1-1 182,0 0 0,-2-2 45,0-4 0,-1-2 1016,1-5 0,-1-2-971,-4-1 0,-1-4-90,-11-3 0,-5-13 90,21-35 0,9-21-45,8 18 0,3-4-199,10-22 0,5-1 244,-2 14 0,5 1 0,8 0 0,6-2 0,1 8 45,3 9 0,3 7-45,12-6 0,2 9-45,-12 17 0,-1 7 0,1 2 0,0 4-45,-1 6 0,-1 3 45,-1 3 0,-1 3-45,-1 1 0,-1 2-90,7 14 0,-3 1-90,-10-12 0,-2 0-90,5 5 0,-4-1-292,-2 3-967,-6-14-809,-5-10 2791,-7-16 0,-2-18 1,-4-9-1</inkml:trace>
  <inkml:trace contextRef="#ctx0" brushRef="#br0" timeOffset="24639">9506 12140 21772,'-10'-59'1080,"0"3"-990,5 15 336,-2 8-426,6 11 236,-2 7-236,3 7 74,0 1 16,0 6 315,0-1-135,0 0 540,0 1-631,0 22-179,0 2 90,0 22-90,0-2 0,0 1 0,0-1 90,0 0-90,1-4 0,11 8 0,1-16 0,11-4 0,2-18 0,23-32 0,-6-5-215,-14 1 0,-1-4 260,-5 1 0,-3-1-45,-1-2 0,-1-1 135,-1 1 0,0 0 225,1-4 0,-2 2-91,4-15-89,-1 2-90,-15 25-90,-2 8 0,-2 7 430,0 3-430,2 14 0,2 9 90,2 20-90,4 20 0,-4-21 0,0 3 0,1 5 0,1 6 0,-1-3-444,1 10 0,0 1 473,-1-7 1,0 2 0,-1-3-937,-2 4 0,-2-3 952,-2-2 0,-2-1 0,-3-3 0,-2 0-260,-4-4 0,-3-1 260,-3-3 0,-4-2-45,-1-2 0,-5-2-91,-15 8 1,-4-4 225,2-6 0,0-4-45,0-1 0,2-4 449,-20-1-449,38-20-90,11 0 1953,17 0-1953,15 7 90,21 3-90,11 12 0,6 4 0,-8-3 0,2 2-502,-2 0 1,4 2-1,-3 0 502,-9-2 0,-2-1 0,-1 1 0,1 1 0,-1 1 0,0-1 0,15 15 0,-3 0 0,-4-3 0,-2 1 0,-7-4 0,-1-2 0,-6-4 0,-2-2 307,17 19-307,-11-15 0,-9-7 112,-9-13-112,-6-6 0,-6-17 0,-2-11 0,-2-23 0,0 14 0,0-4 632,0-9 0,0-6-632,1 3 0,0-6 0,0-3 0,1 3-915,1-8 0,-1 1 1,2-4 914,-1 12 0,-1-3 0,2-1 0,-1 0 0,1 4 0,1-2 0,-1 3 0,2 0 0,-1-3-305,1-1 1,1-2 0,0-1-1,0 0 1,0 2 304,0-7 0,0 0 0,0 2 0,1 0-167,-1 2 1,1 0-1,-1 2 1,-1 2-314,0-5 0,-2 2 1,0 9-530,-1-11-970,-8 11-810,-2 38 3292,-7 26 0,0 7 0,-3 15 0</inkml:trace>
  <inkml:trace contextRef="#ctx0" brushRef="#br0" timeOffset="24986">11557 11800 22734,'-12'-52'1259,"0"6"-1079,-1 11 270,7 3-270,0 17 90,6 1 89,7 30-179,4 15 0,8 30-426,-9-19 1,0 3 380,-1 7 0,-1 3-603,-2 5 0,-2 2 603,-2 3 0,-4 0 45,-3 1 0,-4-2-46,-2-1 1,-3-1-45,-3-4 0,-2-1-45,-1-6 0,-5-1 15,1-12 0,-5-1 0,2-3-292,-2 4 1,-2-3 231,-10 3 0,0-4-360,-4 1-359,7-11-631,11-5-538,13-10 2026,14-5 0,12-11 1,9-4-1</inkml:trace>
  <inkml:trace contextRef="#ctx0" brushRef="#br0" timeOffset="25646">11524 12475 24353,'9'-58'1709,"-1"2"-1349,3 5 0,6 5-180,7 10 179,32 11-314,-17 31 0,3 7 0,1-1 0,0 4-1610,5 13 0,-4 5 1565,-10-6 0,-3 0 0,-1 0 0,-2 0 339,-3-3 1,0 1-340,2 3 0,-2-1 0,6 6-90,0-5-90,-23-29 180,-3-22-90,-2-24 90,-1 6 0,2-8 0,-1 1 523,1-13 0,-1-1-463,1 1 0,1-3 0,-2 3 30,0-7 0,-1 4 45,0 2 0,-1 2-45,-1 7 0,0 2-237,0 9 1,0 1 236,0-23-90,0 17 0,0 18 270,0 25-180,0 28-90,0 13 0,1 12 0,-2 0-132,0-6 0,-1 1 0,0 6 132,-1 6 0,1 7 0,-2 4 0,1-1 0,-1-6-420,0-6 1,-1-4 0,0-1 0,-1 3 419,1 0 0,0 3 0,-1 0 0,0-2 0,0-4 0,-2 6 0,-1-4 0,0-2 0,1-4 0,0-1 0,-1-2 0,-4 11 0,0-3-363,3-10 0,-1-4 363,-9 16 0,2-31 0,9-26 0,0-33 0,16-27 151,-1 22 0,3-1-151,2-5 0,4-1 0,3 1 0,3 1 0,0 2 0,6 4 662,18 1 0,5 9-662,-10 14 0,2 9-877,17 7 1,-2 12 876,-13 18 0,-4 9 0,2 9 0,-5 5-286,-13-12 1,-2 2-1,-2 1 286,-2 4 0,-2 2 0,-3 0 0,-2 3 0,-3 0 0,-3 0 0,-3 2 0,-4-1 0,-3 1 0,-3-2 0,-3 0 0,-3-1 0,-4-1 0,-2-1 0,-4-1 0,-2-2 0,-2-2 0,-3-1 0,-1-2 0,-2-2 0,-2-2 0,-1-3 0,-2-2 0,-1-2 0,1-2 0,-2-3 0,1-1 0,-19 6 0,0-5 0,2-3 0,2-6 0,6-5 0,0-4 140,5-1 1,1-3-141,7-5 0,1-2 83,-24-7-83,14-9 2256,11-6-2706,12-2-719,9-5-271,8 2-179,5-2 538,5 1 1081,2-2 0,5-1 0,1-1 0</inkml:trace>
  <inkml:trace contextRef="#ctx0" brushRef="#br0" timeOffset="26236">7529 11423 21055,'-49'-12'659,"1"-1"1,4 2 0,3-1-390,6 1 0,3-1 179,-15-8 1615,24 0-1704,33 2-90,44-2-270,-1 11 0,10 2-1046,-4 1 0,5 1 0,4 1 1046,-18 1 0,3 2 0,1-1 0,2 1 0,1 0-183,-2 0 0,1 0 1,2 0-1,0 0 0,1 0 1,1 1 182,-3 1 0,1 0 0,1 0 0,0 0 0,1 1 0,1 0 0,0-1-155,2 1 1,0-1 0,-1 1 0,3 0 0,1 0 0,5 0-1,5 1 155,-22-1 0,4 1 0,3 0 0,2 0 0,1 1 0,3-1 0,0 1 0,2 0 0,0 0 0,0 0 0,-1 0 0,0-1 0,-2 1 0,0 0 0,-3-1-78,3 1 0,-2 0 0,0-1 0,-1 1 0,0-1 0,-1 1 0,0-1 0,1 1 0,0-1 0,0 1 0,1-1 0,1 1 0,0 0 78,-1-1 0,1 1 0,2 0 0,0 0 0,1 0 0,1 0 0,-1 0 0,1-1 0,-1 1 0,-1 0 0,-1 0 0,-1 0 0,-2-1 0,-2 0 0,-1 1 0,8-1 0,-1 1 0,0 0 0,-3-1 0,-1 0 0,-1 1 0,-2-1 0,-3-1 0,-1 1 0,-2-1 0,8 1 0,-3-1 0,-3-1 0,-2 1 0,-1-1 0,0 0 83,5 1 1,-2-1-1,0 0 1,-1-1 0,0 1-84,1-1 0,1 0 0,-1 0 0,-2 0 0,-3 0 0,8-1 0,-4 1 0,-1-1 0,3 0 0,0 0 0,-7-2 0,-8-4 0,-7-1 0,7-6 1221,-4-4-1221,-28 8 567,-8 5-2995,-10 10 2428,-12 8 0,-11 14 0,-6 7 0</inkml:trace>
  <inkml:trace contextRef="#ctx0" brushRef="#br0" timeOffset="28206">21368 2296 21475,'-13'9'3508,"3"4"-2879,0-11 181,6 5-180,0-7 629,4 0-1079,5-3-180,6-4 0,38-20 90,-13 6-135,-6 4 0,0 0 135,4-1-90,-5 1 0,-3 4 0,-7 2 0,-5 4 0,-6 4 0,-4 10 0,-2 9 0,-2 14 0,0 13 0,0 11-467,0 12 467,0-27 0,0 0-347,0 4 0,0 1 347,0 3 0,0 3 0,0-5 0,0 4 0,0-3 0,0 8 0,0-1 0,0 13 0,0-2 0,0-24 0,0-1 0,0 4 0,0-2 0,0 12 0,0 3 0,0-34 0,0-6 0,0-18-360,0-2-466,0-14-613,0 3 457,0 0-1266,0 0 2248,1-3 0,0 2 0,1-1 0</inkml:trace>
  <inkml:trace contextRef="#ctx0" brushRef="#br0" timeOffset="28536">21433 3302 21924,'-25'7'3059,"3"-5"-2340,1 5 91,5-3-181,8-3-179,-1 4-180,8-5 450,-3 0-720,13 7 0,24-1 0,5 2 0,4-5 0,1-2 0,13-1 0,-19 0 0,0 0 0,7 0 0,-5 0 0,1 0 0,-16 0-1170,-1 0-719,-16 0-809,-4-4 2698,-3-6 0,0-6 0,0-5 0</inkml:trace>
  <inkml:trace contextRef="#ctx0" brushRef="#br0" timeOffset="29085">22237 2433 17787,'-11'-30'3508,"5"13"-3148,2-2-1,4 16 1890,0 1-1529,-3 2-91,-2 0 451,-3 0-91,-4 0-719,7 0-90,-8 0 90,7 5-90,-7 5-180,-2 10 0,-15 33 0,7-2-924,7-13 0,1 1 924,-2 25 0,9 2-643,2 0 643,12-2 0,4-3 0,11-8 0,5-9-417,7-9 417,1-14 0,5-9-46,0-12 46,1-12 0,-1-11 1604,-2-15-1604,-15-10 0,-5-7 0,-7 6 0,-6-4-163,-2 4 1,-2-3-1,-3 3 163,-6-1 0,-5 5 0,-4 3 0,-2 4 0,-8-8 303,-3 8-303,5 5 0,1 10 56,5 5-56,2 11-810,2 7-539,-1 12-270,1 13-630,0 14 2249,2 7 0,5 7 0,4 1 0</inkml:trace>
  <inkml:trace contextRef="#ctx0" brushRef="#br0" timeOffset="29513">22850 2484 23544,'0'-30'2608,"0"-1"-1798,0 3-181,-6 3-179,5 4-270,-8 4 0,8 4 0,-2 5-180,3 1 0,-4 6 0,-2 4 0,-5 9 0,-2 25 0,0 8 0,-5 19-523,4-6 1,1 1 522,8-21 0,1 0 0,2 13 0,3-1-167,2-14 0,2-1 167,1 8 0,4-3 0,14 0-65,9-11 65,4-14 0,16-38 0,-15-9-894,-14 1 0,-5-3 894,-7 3 0,-3-2 0,-3-2 0,-2-1-110,-2 0 0,-2 0 110,-3 2 0,-2-1 255,-12-28-255,-1 27 0,-4 3 0,-13-12 0,10 20 0,-1 4 0,-11 3 53,3 10-953,3 4 1182,5 4-1991,7 9 613,9 5 1096,6 11 0,12 5 0,3 4 0</inkml:trace>
  <inkml:trace contextRef="#ctx0" brushRef="#br0" timeOffset="29928">23414 2449 25522,'0'-29'2519,"0"4"-1979,-3 2-540,2 8 0,-8 2 0,2 8 0,-5 12 0,0 9 0,-1 14 0,7 3 0,0 2 0,-1 22-204,4-15 0,1 0 204,6 17 0,2-3 0,8-5 0,4-8 0,7-5 0,3-10 0,30-17 0,-22-12-468,17-21 468,-35-12 0,-7-9 0,-10 6 0,-4-2 0,-8-21 59,1 20 1,-2 2-60,-15-11 0,-5 9 0,-3 9 474,-12 4-474,13 13 0,-5 2-1169,21 10-540,7 2-450,6 4-347,5 4 2506,2 5 0,7 0 0,4 0 0</inkml:trace>
  <inkml:trace contextRef="#ctx0" brushRef="#br0" timeOffset="30297">23967 2398 25792,'-10'-18'2249,"-1"2"-1709,-1 1-540,5 3 0,-2 6 0,8 6 0,-6 10 0,-3 35 0,-1 3 0,3-10 0,2 2-125,2-6 1,2 1 124,-1 0 0,2 1 0,2-3 0,2 1 0,5 29 0,6-10 0,7-7 0,1-13 0,2-14 0,1-10 0,8-37 0,-10-5 0,-8-17 0,-5-7-439,-4 16 0,-3-1 439,-2-17 0,-4-2 0,-5 3 0,-4 4-277,3 15 1,-2 2 276,-5-9 0,-2 5 0,-10 0 213,-6 15-213,-2 11-1079,-4 15-630,3 13-630,2 10 2339,7 10 0,8 6 0,4 1 0</inkml:trace>
  <inkml:trace contextRef="#ctx0" brushRef="#br0" timeOffset="30763">24913 2413 23274,'-18'-41'1259,"1"3"-719,-1 2-1,2 6-89,1 4-90,7 4 270,-1 6-1,4 4 1,-5 7-360,-2 2-270,-4 10 0,-8 6 0,1 9 0,-1 4 0,-19 24-252,14-10 0,1 2 252,6-5 0,3 1 0,1 3 0,1 1 0,4-2 0,2 2 0,3 15 0,5-1 0,4-16 0,5 0 0,10 16 0,6-4 0,17-7 0,-10-23 0,1-5 0,15-8-69,2-21 69,-6-8 0,-3-21 0,-7-13-317,-18 22 1,-3-2 316,-3-1 0,-2-1 0,-4-3 0,-2 1 0,-4 2 0,-2 1 0,-3 0 0,-3 1 0,-11-4 0,-3 2 0,-16-15 0,14 24 0,-1 4 0,-9 0-1170,5 12-449,7 5 108,7 15-918,10 6 2429,6 11 0,10 7 0,2 0 0</inkml:trace>
  <inkml:trace contextRef="#ctx0" brushRef="#br0" timeOffset="31217">25311 2489 24083,'0'-40'2609,"-4"-1"-1890,0 5-89,-6 5-180,1 9-360,3 4-90,-3 5 0,7 3 0,-8 5 0,3 3 0,-16 31 0,6 0 0,1 4 0,-1 4 0,1 2-310,-3 10 1,3-1 309,5-9 0,3-2 0,2 0 0,2 0 0,2-2 0,2-1 0,10 29 0,8-7 0,13-9 0,7-10 0,9-13 0,6-12 0,2-17-205,0-13 205,-2-17 0,-29 10 0,-3-3-270,0-3 1,-3-5 269,-3-21 0,-6-6-69,-5 2 1,-8-1 68,-8 11 0,-5-2 0,-5 6 0,-10-2 0,-5 8 0,-1 8 0,-3 10 0,-19 14 0,30 9 0,5 4 23,7 4-1373,10 5-156,2 5-653,6 2 38,4 3 2121,4 0 0,10 0 0,5-3 0</inkml:trace>
  <inkml:trace contextRef="#ctx0" brushRef="#br0" timeOffset="31590">25826 2352 19520,'11'-25'4857,"-3"-10"-3031,-6 10-1826,-2-5 724,-8 17-724,1 6 386,-9 16-386,2 12 0,-2 20 0,4 12 0,4 6 0,6-10 0,3 1-225,-2 13 1,4-2 224,7-20 0,5-7 0,15 5-301,3-12 301,3-14 0,1-11 0,-2-12 0,-3-12 0,-3-14 0,-9-12 0,-4-9-256,-10-4 256,-9 0 0,-8 2 0,-8 25 0,-4 1 0,-16-9 0,10 18 0,-3 5 0,-21 8 0,-2 4-720,2 14-1169,4 6-449,10 10 2739,7 6 0,10 3 0,2 2 0</inkml:trace>
  <inkml:trace contextRef="#ctx0" brushRef="#br0" timeOffset="32065">26411 2403 20485,'-4'-23'4138,"-4"0"-3329,7-2 91,-6-1 989,3-4-1529,-4 8-360,-4-9 0,1 19 0,-3-2 0,0 12 0,-2 13 0,-6 7 0,-3 23 0,-3 10 0,14-19 0,3 2-194,-1 1 1,2 2 193,3 1 0,3 0 0,-1 0 0,4 0 0,10 10 0,4-2 0,-1-12 0,2-3 0,7 6 0,6-6 0,19-10 0,5-10 0,-1-17 0,-4-10 0,-22-12 0,-4-6 0,3-26 0,-15-5 0,-8-3-373,-6 26 1,-2 1 372,-6-13 0,-2 2 0,-17-6 0,-5 15 0,-5 12-76,-18 16-1183,17 8 85,-6 16-535,26 5-630,11 14 2339,6 3 0,12 4 0,2 1 0</inkml:trace>
  <inkml:trace contextRef="#ctx0" brushRef="#br0" timeOffset="32452">26996 2296 23993,'0'-48'3238,"-6"2"-2518,-2 5-90,-8 6-630,-3 9 0,-1 8 0,-2 15 0,-3 16 0,-1 19 0,-3 20 0,15-19 0,2 3-193,0 2 1,1 1 192,2 2 0,2 1 0,2-1 0,2 0 0,3 0 0,3-1 0,2-2 0,3-2 0,4-3 0,2-2 0,19 24 0,8-13 0,3-12 0,-6-28 0,0-9 0,6-14 0,-12-2 0,-6-7 0,-16-31 0,-10-6 0,-11 17 0,-5 0 0,3 14 0,-5 0 0,-10-4 0,-7-2 0,1 7 0,5 11 0,-2 4-360,-29-10 0,0 9-1259,5 21 674,19 4 1,2 5-1664,-6 14 2608,9 5 0,8 5 0,10 0 0</inkml:trace>
  <inkml:trace contextRef="#ctx0" brushRef="#br0" timeOffset="33564">27763 2062 23184,'0'-8'2069,"0"3"-1800,0 3 91,-3 2-180,-2 0 0,-5 5 90,-4 3 90,-2 7-3482,-3 1 3751,-4-1-269,9-7-90,0-4-90,11-4-180,3-4 0,1-6 0,5-13 3392,6-8-3392,9-7 0,5-3 0,5 2 0,16-1 0,-13 20 0,11 9 0,-19 24 0,1 12 0,-5 11 0,-3 9 0,-5 9 0,-13 0 0,-5 1 0,0-22 0,-1 0 0,-5 19 0,-3-4 0,-13-9-3392,-10 2 3392,9-18 0,-2-1 0,27-18 0,14-8 0,20-2 0,9-2 0,8 3 0,0 3 0,-2 2 0,-5 7 0,8 19 0,-17 5 0,4 21 0,-20-1 0,-14-10 0,-4 2 0,-1-9 0,-2 0 1696,-5 9 0,-4-1-1696,-20 14 0,-10-7 0,17-27 0,-2-1-335,-2-4 1,0-1 334,-2-1 0,-1-2 0,-28 0 0,6-4 0,8-11 0,11-5 0,9-6 0,13-5 0,6-3 0,8 3 0,6 5 0,4 6 669,10 5-669,7 2 0,6 6 0,0 3 0,6 11 0,-10-11 0,-2 7 0,-13-15-1799,-6 4 1012,-4-5 0,-20 9 0,-6 2 0</inkml:trace>
  <inkml:trace contextRef="#ctx0" brushRef="#br0" timeOffset="37495">21315 4237 23184,'-16'9'3148,"1"-2"-2608,7-7-91,2 0-179,6 0 90,0 0-360,9-5 90,4-3-90,13-7 0,5-3 0,4-2 90,12-7 0,-13 9 0,3-1 180,-21 14-270,-4 3 0,-6 2 0,-2 38 0,-2-4 0,-1 3 0,-2 3 0,-4 24 0,3-28 0,-1 1 0,-2 12 0,0 1 0,2-5 0,1-1-317,0-2 0,1-3 317,1 13 0,0-32-540,0-4-899,0-8-2789,-4-4 4228,-2-8 0,-3-2 0,-1-4 0</inkml:trace>
  <inkml:trace contextRef="#ctx0" brushRef="#br0" timeOffset="37747">21315 4883 21655,'-20'8'4047,"1"-1"-3507,1-7 270,5-2-721,13-3-89,12-5 90,19-6-45,2 2 0,4-1 45,19-8-1240,-18 8 1,0 1 1239,7-2 90,-9 4-90,-9 4 0,-7 3 0,-8 3-450,-4 2-179,-4 0 1848,-2 0-2748,-2 0-540,0-3-450,0-2 2429,0-5 0,0-7 0,0-4 0</inkml:trace>
  <inkml:trace contextRef="#ctx0" brushRef="#br0" timeOffset="38088">21944 4182 21835,'11'-34'4677,"-5"6"-3778,-2 5 271,-10-1-1170,1 9 0,-5 1 0,0 9 0,0 14 0,-6 21 0,9 4 0,-2 18 0,9-9 0,7 3 0,5-3 0,27 7 0,-3-21 0,-3-14 0,2-7 0,19-22 0,-4-29 0,-21-4 0,-27-15 0,-15 19 0,-8 2 0,-3 6 0,0 4 0,1 8-90,3 6-1080,4 6-359,7 6-270,4 3-899,5 2 2698,0 7 0,5 1 0,2 8 0</inkml:trace>
  <inkml:trace contextRef="#ctx0" brushRef="#br0" timeOffset="38422">22830 4090 25612,'8'-10'2789,"-2"0"-2609,-4 0-180,-6 4 0,0 20 0,-1 6 0,2 24 0,3 3 0,0 9 0,3 2 0,5 1 0,7-5 0,5-9 0,4-9 0,3-13 0,1-10 0,12-29 0,-15-12 0,6-25-470,-19-8 470,-8 28 0,-1-3 0,-3-13 0,-2-1 0,-2 13 0,-1 1 0,-1-7 0,-2 3 0,-12-1-188,-4 14-532,-9 14-2113,-4 15 0,-3 7 2833,-8 7 0,9 0 0,3 2 0,4 10 0</inkml:trace>
  <inkml:trace contextRef="#ctx0" brushRef="#br0" timeOffset="38878">23585 3917 19406,'0'-8'4497,"0"3"-3597,0 1-1,0 1 1,0 0 719,0 1-1259,-6 2-360,0 0 0,-8 0 0,-1 7 0,-1 3 0,0 13 0,1 5 0,3 10 0,9-5 0,3 2 0,7 22 0,0-18 0,4-1 0,18 12 0,4-6 0,3-11 0,15-12 0,-13-21 0,9-16 0,-20-17 0,-5-13 0,-11-7-461,-4-11 461,-12 0-1620,0 31 0,-1 0 1620,-10-26 0,-6 8-615,1 9 615,-1 8-360,3 9-989,3 10-81,2 7-729,7 6-7631,2 11 9790,5 2 0,2 12 0,0 0 0</inkml:trace>
  <inkml:trace contextRef="#ctx0" brushRef="#br0" timeOffset="39201">24287 3816 19616,'5'-18'2339,"-5"0"373,-6 7-2172,-10 4 438,0 16-978,-3 10 0,4 19 0,3 8 0,6 10 346,2 2-346,9 1 0,6-5 0,9-11 1811,7-10-1811,3-17 0,7-12 0,-2-18 0,-9-9 0,-1-5 0,7-23 0,-11-1 0,-5-3-280,-11-11 280,-7 23 0,-5 3 231,-20-3-231,-10 10 0,-25 13-629,12 10-3927,-11 12 2847,23 9 1488,0 16 0,19-5 0,1 8 0</inkml:trace>
  <inkml:trace contextRef="#ctx0" brushRef="#br0" timeOffset="39600">24876 3922 22914,'-12'-23'2968,"0"3"-2428,1 2 0,5 5-181,-1 6-89,6 2-180,-3 5 90,1 0 90,2 7 0,-6 8-90,6 11-180,-3 10 0,4 2 0,0 3 0,11 15 0,8-9 0,7-4 0,5-21 0,-4-22 0,3-10 0,-1-13 0,-1-8 0,-3-12 0,-5-5 0,-7-4-306,-6 1 306,-5 6 0,-7-5-180,-4 19-269,-5 0-361,-4 23-359,-1 3-270,2 10-360,7 3-720,5 7 2595,6 1 0,9 1 1,3-1-1</inkml:trace>
  <inkml:trace contextRef="#ctx0" brushRef="#br0" timeOffset="39919">25550 3785 23723,'17'-8'4048,"-5"-1"-3238,-6 5-810,-4 0 0,-6 4 0,-2 0 0,-5 4 0,-2 9 0,-2 10 0,-1 10 0,3 8 0,5 2 0,4 3 0,8-2 0,2-4 0,5-6 0,3-7 0,7-13 0,-1-10 0,6-16 0,-8-11 0,2-38 0,-10 9 0,-4 14 0,-3 0 0,-9-16 0,0 6 0,-10 7 0,-1 11-720,-5 9-719,-2 11-540,-3 6-719,2 13 2698,3 2 0,8 12 0,2 0 0</inkml:trace>
  <inkml:trace contextRef="#ctx0" brushRef="#br0" timeOffset="40372">26021 3927 24443,'0'-10'2429,"0"5"-1710,0-2 1,0 6-450,0-3-270,-3 3 0,-2-1 0,-7 11 0,7 5 0,-6 11 0,10 5 0,-2 6 0,4 2 0,13 14 0,0-15 0,9 2 0,0-26 0,-1-11 0,3-14 0,-3-11 0,-3-13 0,-5-7 0,-8-8 0,-3-3 0,-8 18 0,-2 1 0,-5-14 0,-10-6 0,4 31-270,-1 9-2878,-3 8 989,7 9-630,1 6 2789,10 5 0,4 5 0,0 0 0</inkml:trace>
  <inkml:trace contextRef="#ctx0" brushRef="#br0" timeOffset="40713">26622 3770 23993,'3'-23'3688,"-5"0"-3058,-5 3-360,-5 4-270,0 1 0,-4 10 0,1 7 0,-1 13 0,0 13 0,3 11 0,5 7 0,6 4 0,8 2 0,6-4 0,9-5 0,3-12 0,5-8 0,-1-13 0,10-26 0,-13-7 0,0-27 0,-17-1 0,-13-8-217,-8-2 217,-10 5 0,-7 3 0,-5 12 0,-5 8-539,-3 15-541,-2 8-2248,-12 30 720,18 2 2608,0 20 0,28-6 0,7-1 0</inkml:trace>
  <inkml:trace contextRef="#ctx0" brushRef="#br0" timeOffset="41060">27065 3800 17301,'4'-23'3148,"0"3"97,-4 2-2885,0 5 867,0 3-1227,-4 14 708,4 8-708,-8 15 2592,7 7-2592,-2 27 0,8-15 0,4 13 0,7-29 0,4-10 0,1-9 0,3-11 0,-3-8 0,-3-12 0,-4-8 0,-7-11 0,-9-4 0,-21-19 0,-4 19-4112,-19-3 3033,3 31-271,-4 8-931,-3 18-148,2 6 2429,4 13 0,7 6 0,5 2 0</inkml:trace>
  <inkml:trace contextRef="#ctx0" brushRef="#br0" timeOffset="41705">27857 3562 20755,'0'-8'4318,"-4"-2"-3689,3 7-179,-2-2-90,3 5 0,0 0-1,0 9-89,0 7-180,5 14 0,4 9-90,7 7 0,4 0 90,5 0-90,1-6 0,4-6 0,1-9 0,3-12 0,1-13 90,2-13 90,-1-15 270,-1-8-360,-3-7-1159,-5-3 1069,-7 3 0,-4 2 0,-5 8 0,-5 5 0,-3 8 0,-1 4 0,1 8 0,-1 15 0,0 16 0,-2 21 0,0 19 87,-3-24 1,0 3-88,0 9 0,-2 2-1507,-4 7 1,0 3 1446,1-16 0,1 1 0,-1 1-780,-2 3 1,0 1-1,0 0-733,-1 4 0,0 0 0,0 0 1573,-2 1 0,1 1 0,-2 0 0,1-1 0,0-1 0,-1 1 0,0-1 0,-1 1 0,1-1 0</inkml:trace>
  <inkml:trace contextRef="#ctx0" brushRef="#br0" timeOffset="52245">28689 2352 21295,'-12'0'4137,"2"-2"-3327,0-1 179,5-2-179,-2 0-270,6 2-540,-6-2 0,6 3 0,-3-3 0,10 2 0,8 0 0,12 8 0,15 3 0,10 5 0,8 4 0,-27-7 0,1 1 0,1 0 0,-1 1-168,1 1 1,0 2 167,-3-2 0,1 2 0,8 6 0,0 2 0,16 11 0,-21-12 0,-1 0 0,4 6 0,-3 0 0,-9-3 0,-2 3 0,-5 0 0,-3 0 0,-4 2 0,2 12 0,-5-8 0,-1 12 0,-3-15 335,-4 2-335,0-3 0,-1 3 0,0-2 0,0 2 0,0-5 0,0 0 0,-10 11 0,1-8 0,-8 11 0,-4 6 0,4-11 0,-6 13 0,5-18 0,-2-1 0,-3-1 0,-3-1 0,-3-2 0,-1-1 0,-3-3 0,3-1 0,-13 8 0,11-10 0,-9 7 0,14-12 0,1 0 0,0 0 0,0-2 0,-1 0 0,-1-1 0,1-1 0,1-3 0,-6 5 0,10-10 0,0 6 0,11-9 0,6 4 0,1-5 0,4 0 0,2-4 0,2-5 0,1 0 0,6-16 0,-4 2 0,5-10 0,-4 9 0,0 1 0,-1 4 0,-1 3 0,-2 4 0,-2 2 0,0 4 0,-2 2 0,-6 7 0,-6 8 0,-30 31 0,2-3 0,12-11 0,-1 2 0,4-2 0,2-2 0,-6 12 0,4 6 0,21-15 0,16-2 0,9 2 0,15-5 0,2-7 0,3 0-152,-8-4 0,1 0 152,29 8 0,-1-1 0,-26-6 0,-3-1 0,10 2 0,-2-1 0,1 3 0,-11-9 0,-7-2 0,-10-5 0,-17-2 0,-1-8 0,-17-6 0,4-14 0,-1 0 0,0-3 0,-10-24 0,1 2 0,2-1-77,10 24 1,2 1 76,-4-13 0,1 3 0,-2-5-191,4 5 191,2 8 0,5 8 0,0 4 0,6 9-450,-6 13-1081,6 10-1077,-8 13 2658,8 3 0,-10 4 0,4 2 0</inkml:trace>
  <inkml:trace contextRef="#ctx0" brushRef="#br0" timeOffset="55497">28104 1300 26692,'-3'20'-720,"-11"32"-629,0 4 179,3-12 1,-1 2 999,2-5 1,0 0 0,-2 2 0,-1 0 0,0 0 0,0 1-1</inkml:trace>
  <inkml:trace contextRef="#ctx0" brushRef="#br0" timeOffset="55929">26659 1925 20845,'12'-10'3328,"0"-2"-3058,0 1 90,1 1-180,-3 5 0,0 2 0,-4 8-180,0 5 0,-4 15 0,0 11-315,-4 6 0,-1 3-225,-1-9 1,-1 0-917,-1 17 0,-2 0 1456,-1-16 0,0-2 0,-1-1 0,-1 0 0,0-3 0,0 1 0</inkml:trace>
  <inkml:trace contextRef="#ctx0" brushRef="#br0" timeOffset="56364">26281 2062 21835,'-3'-13'2338,"-2"3"-2248,1 5 0,0 3-90,4 9 90,0 8-90,0 13-90,4 15-360,0 8-500,4 10-399,0 1-810,0-3 2159,-3-8 0,-1-11 0,-4-5 0</inkml:trace>
  <inkml:trace contextRef="#ctx0" brushRef="#br0" timeOffset="56792">25895 2154 20395,'-4'-2'2429,"0"1"-2159,4-1-270,0 11 0,2 2-90,0 12-180,2 4-540,-1 4-988,-2 7 1798,-1 1 0,0-1 0,0 0 0</inkml:trace>
  <inkml:trace contextRef="#ctx0" brushRef="#br0" timeOffset="57264">25298 2301 20755,'-4'0'2519,"0"0"-2789,4 0-360,0 7-629,0 4 1259,-3 16 0,-2-5 0,-3 8 0</inkml:trace>
  <inkml:trace contextRef="#ctx0" brushRef="#br0" timeOffset="57659">24543 2423 20485,'15'0'2249,"-1"0"-2159,-4 0 0,-2 0-180,0 0-180,-4 0-270,2 0-899,-2 0-809,-2 0 2248,0-2 0,-2 1 0,0-1 0</inkml:trace>
  <inkml:trace contextRef="#ctx0" brushRef="#br0" timeOffset="58031">23971 2388 21115,'18'0'989,"4"0"-989,-10 0 0,-1 0-899,-9 0-1,-2 0-449,0-3-720,0 1 2069,-6-6 0,-2 0 0,-7-2 0</inkml:trace>
  <inkml:trace contextRef="#ctx0" brushRef="#br0" timeOffset="59277">23439 2469 20126,'8'0'1978,"0"0"-1888,-2 0 0,0 0 0,-2 0-90,0 0 0,-2 0 1260,0 0-1171,-2-2-89,0 1 0,0-3 0,0 3 0,0-3 90,0 3-1709,0-1-629,0 6 2248,4 4 0,0 5 0,5 2 0</inkml:trace>
  <inkml:trace contextRef="#ctx0" brushRef="#br0" timeOffset="59803">23772 2977 25882,'0'32'990,"0"-1"-900,0-7 0,-4 1-270,-6 5-810,-10 1-1304,-10-1 1,-5 0 2293,3-7 0,-2-2 0,-18 12 0,-3-2 0,8-11 0,0 0 0</inkml:trace>
  <inkml:trace contextRef="#ctx0" brushRef="#br0" timeOffset="61650">23597 2830 17247,'0'8'4318,"0"4"-3959,0-11-269,0 3-4137,0-4 4047,-4 0 0,0 0 0,-4 0 0</inkml:trace>
  <inkml:trace contextRef="#ctx0" brushRef="#br0" timeOffset="154535">20474 3831 17012,'-26'-15'2968,"1"2"221,5 0-2829,6 3 960,5 2-1320,9 1 781,12 4-781,14 1 0,15 2 0,20 0-68,-26 0 1,2 0 67,5 0 0,1 0 0,2 2 0,1 0-365,1-1 1,0-1 364,0 3 0,0-1 0,-3-2 0,1 0 0,15 0 0,0 0 0,-16 0 0,0 0 0,11 0 0,-1 0 0,-19 0 0,-3 0 0,33 0 0,-25 0 0,2 0 0,0 0 0,2 0 0,10 0 0,1 0-141,1 0 1,-2 0 140,-9 0 0,-1 0 0,-1 0 0,-2 0 0,20 0 2650,0-5-2650,0 2 0,0-4 0,-1-1 0,1 3 498,-18-2 1,1 0-499,-11 2 0,1 1 0,8-4 0,2-1 0,13-3 0,-1 2 0,-21 3 0,-1 1-984,19-4 0,-1 1 984,-6 4-428,-3 0 428,-1 0 0,-1-3 0,16 0 0,-11 1 0,-6 3 0,1 2 0,9 0 0,4 2 0,0 0 0,3 0-115,-14 0 0,0 0 115,6 0 0,-15 0 0,0 0 0,20 0 0,-18 0 0,-1 0 0,15 0 0,1 0 0,4 0 0,0 0 0,4 0 2214,-2 0-2214,-15 0 0,2 0 0,19-2 271,-21 1 1,0-1-272,-3 0 0,-1-1 0,20-2 0,-21 3 0,-2-1 0,14-4 0,0 1 0,-1-1 318,3 4-318,-14 2 0,0-1 0,22 0 0,-10 2 0,0 0 0,7-3 0,-20 3 0,-1 0 0,9 0 0,-1 0 0,-4 0 0,-1 0 0,-1 0 0,-1 0 0,1-2 0,15 2 0,-13-3 0,-6 1 0,1 0 0,22-2 0,2-5 0,-1 1 0,-17-2 0,-1 2 0,-1-2 0,11 2 0,-12-2 0,13 1 0,4 1 0,-21 3 0,1 1-433,16-4 1,1 2 432,10 0 0,-15 1 0,1 0-13,-11 1 1,0 1 12,19 0 0,-20 0 0,0 1 0,13 2 0,-1 0 0,2 0 0,0 0 0,1 0-921,3 0 921,2 0 460,4 0-460,-16-2 0,2 0 0,-10 0 0,0 0-623,11-2 0,0 1 623,15 0 0,-2 1-741,-8 2 741,-7 0 755,-3-3-755,-5 1 0,15-3 0,-14-1 0,9 1 0,-16 0 273,-1 2-273,1 1 0,1 2 0,-2-2 1317,3-1-1317,-2-2 0,5-2 993,-1 1-993,3-1 0,19 4 0,-12 1 0,16 2 0,1 0 0,-15 0 0,10 0 0,-13 0 0,-13 0 0,3 0 0,-17 0 0,-2 0 0,-4 0 0,0 0 0,0 0 0,-1 0 0,0 0 0,0 0 0,1 0 0,-4 0 0,-5 0-1080,-10-3-2158,-11-2 3238,-12-5 0,-11-5 0,-8-3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45:24.407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10875 5615 24623,'-17'0'1979,"3"0"-1799,5 9-90,0 2-90,9 9 90,-4 3-90,4-2 269,-4 10 1,0-12 90,-1 0 180,-2-15-360,3-4-180,-5 0 0,5-2 0,-3-8 0,6-5 0,8-33 0,12 5 0,0 9 0,4 1-460,5 6 0,3 3 460,7-3 0,3 3 0,6 1 0,2 2 0,2 3 0,2 3 0,2 4 0,0 4 0,-2 5 0,0 6 0,-3 6 0,-2 6 0,-4 4 0,-5 8 0,-12 7 0,-5 7 0,-4 0 0,-2 9 0,-7 3 0,-5-3 0,-5 4 0,-6-3 0,-5-9 0,-6-2 0,-3 0-533,-3 2 1,-2 1 0,-3-1 532,-3 1 0,-2-1 0,-2-1 0,-2 0 0,-1-1 0,0-1-853,-2-2 0,0 0 1,0-2 852,2-4 0,0 0 0,-1-2 0,-5 2 0,-2-2 0,4-2-71,-1 0 1,2-4 70,-2 1 0,8-9 496,23-16-496,35-20 0,5 2 0,9 0 0,3 0 0,9-2 0,2 0 0,0 2-163,9-4 0,0 2 0,8-1 163,-19 7 0,6-1 0,4 0 0,1 0 0,1 0 0,-1 1 0,-2 1 0,2 0 0,-2 0 0,0 2 0,0 0 0,0 0 0,0 0 0,0 0 0,1 1 0,0 0 0,-1 0 0,-1 0 0,-3 1 0,17-2 0,-3 0 0,-3 1 0,-7 2-495,8-1 0,-9 2 597,-10 1 0,-4 0-2981,14-6 2879,-27-4 0,-29-2 0,-16-2 0</inkml:trace>
  <inkml:trace contextRef="#ctx0" brushRef="#br0" timeOffset="576">12361 3460 23274,'-15'-18'2968,"7"0"-2158,-1 5-271,8 3-179,-3 3-180,4 2 270,0 2-450,0 19 0,0 9 0,4 27 0,1 12-1696,-2-25 0,0 1 1696,-1 6 0,0 2 0,-1 0 0,0 4-282,-1-2 1,1 4 0,-1-2 281,2 7 0,-1-1-663,0-9 0,-1 2 0,1-4 663,0-2 0,0-4 0,-1-4 0,0-3 0,0 22 0,0-6 1989,2-22-1989,0-7 844,2-16-844,0-5 3392,0-5-3572,6-19-1979,-1-2-899,5-23 3058,0 5 0,4 2 0,2 3 0</inkml:trace>
  <inkml:trace contextRef="#ctx0" brushRef="#br0" timeOffset="1389">15845 5061 22104,'-45'0'4678,"26"0"-4139,5-2 91,58-9 0,34-4-630,-22 3 0,4-1 0,3 0-820,-8 2 1,1 0 0,2-1 0,-1 1 819,0-1 0,0 0 0,0 0 0,-4 1 0,0 1 0,-4 1 0,-1 0-612,-2 0 0,-1 1 1,-2 0 611,16-3 0,-4 1 0,-7 2 0,-2 1-36,-9 0 1,-1 2-324,20-1-181,-15 1-180,-11 5-269,-12 0 1246,-8 0-2415,-13 0 2994,-14 7 0,-13 6 1,-9 8-1</inkml:trace>
  <inkml:trace contextRef="#ctx0" brushRef="#br0" timeOffset="1692">16121 5650 18689,'-43'16'2429,"5"-8"359,9-1-2249,9-7 677,9 0-857,6 0 196,34 0-286,14-2-179,-1-3 0,5 0-1008,9-2 1,3-2 917,-12 1 0,1 0 0,2-1 0,5-1 0,1-1 0,0 1-757,3 0 1,1-1 0,-1 1 756,-1 0 0,0 0 0,-1 0-251,-3 0 0,0 1 0,-1 0 251,-5 1 0,-2 0 0,0 1 0,13-4 0,-2 2-225,-9 1 0,-3 0-225,-9 2 0,-3 0-899,17-2-540,-19 1-7942,-15 4 9389,-23 1 1,-15 2-1,-13 0 1</inkml:trace>
  <inkml:trace contextRef="#ctx0" brushRef="#br0" timeOffset="2458">19483 4187 24443,'-12'9'540,"-2"2"-450,0 4 90,-4 0 359,-13-2-269,7-5 540,-18-48-720,34 4 44,4-3 1,6-1-212,27-19 212,-9 30 0,3 0-45,1 0 0,3 2-45,1 2 0,2 1 0,0 2 0,2 1-45,-1 4 0,3 3 90,12 0 0,1 6 0,-11 6 0,-1 5-45,12 4 0,-3 7-45,-13 8 0,-4 6-456,0 10 1,-3 5 455,-3 10 0,-5 4-992,-7-13 0,-3 2 0,-1 2 992,-3 4 0,-2 2 0,-2 0 0,-2 2 0,-1 1 0,-4 3-498,-4-1 1,-2 4 0,-1 0 0,0-4 497,-1 1 0,0-3 0,-3 2-5,-1 2 1,-4 3 0,0-1 0,2-8 4,-6 9 0,2-8 0,-6 1 0,20-13 0,72-31 0,-19-22 0,5-7 0,10-4 0,7-3 0,1 1-196,-16 5 1,0 1 0,1 1 0,1-1 195,6-2 0,2 1 0,1 0 0,1 0 0,-9 2 0,1 1 0,1 0 0,1 0 0,-1 0 0,2 0 0,1 0 0,0 1 0,0 0 0,1 0 0,0 1 0,1 0 0,-1 0 0,1 0 0,-1 1 0,0 1 0,0 0 0,-1 0 0,0 1 0,0 0 0,-1 1 0,-2 0 0,1 1 0,0 0 0,2 0 68,7-1 1,3 1 0,1 0 0,-3 0 0,-3 1-69,-5-1 0,-3 1 0,-1 0 0,1 0-94,6 0 0,3 1 0,-3-1 1,-7 1 93,3 0 0,-7 0 0,-9 1 0,-3 1 0,17 0 1174,-18 1-1174,-10 2 2161,-9 0-4949,-11 0-91,-23 9 2879,-11 4 0,-25 17 0,0 4 0</inkml:trace>
  <inkml:trace contextRef="#ctx0" brushRef="#br0" timeOffset="3861">11407 8949 22464,'-13'0'1349,"3"0"-1079,-2 0 90,2 4 0,-4-3-90,-2 10-90,-5-4 89,1 1 91,-1 1 90,5-8 0,8 3-1,2-4-89,6 0 270,0-2-540,4-5 0,6-6 0,10-10 0,12-5-90,13-5 0,12-1-254,-25 19 0,1 2 254,2 4 0,0 2 0,-2 0 0,1 5 0,6 14 0,-5 10 0,-10 9 0,-6 5 0,-2 8 0,-8 4-528,-13 11 1,-11 1 527,-6-5 0,-6-1-765,-3 5 0,-2 0 765,10-20 0,0-1 0,-1 0 0,-10 16 0,-2-1 0,10-14 0,-2 0 0,2-3 71,0 0 1,2-2-72,-1 5 0,6-4 0,13-6 0,24-14 0,27-8 0,-8-10 0,9-6-117,1 0 0,8-2 0,3-1 1,2-1 116,-7 1 0,3-1 0,1 0 0,0 0 0,0-1-257,1 0 0,0 0 1,1 0-1,-1 0 1,-1 1 256,-4 0 0,2 1 0,-3 0 0,-2 0 0,-4 2 0,1-1 0,-4 1 0,-3 1-643,10-1 0,-4 0 103,-12 1 0,-3 0-899,4-4-450,-24 1-21,-24-1 1910,-19 0 0,-12 0 0,-8 1 0</inkml:trace>
  <inkml:trace contextRef="#ctx0" brushRef="#br0" timeOffset="4151">12337 8161 22464,'-15'10'3688,"23"-7"-3508,18-5 0,27-9-1115,9-4 935,-1 2 90,-4-2-180,-10 2 0,-7-2-180,-11-1-58,-7 1-751,-8 0-206,-8-3-1233,-8-2 2518,-6-5 0,-7-1 0,-1-2 0</inkml:trace>
  <inkml:trace contextRef="#ctx0" brushRef="#br0" timeOffset="4365">12913 7627 23723,'13'-42'1229,"0"0"1,-1 4-1,-1 2-419,-1-12-450,-2 3-360,-4 17 0,0 16 0,0 28 0,4 27 0,1 7 0,0 6 0,-1-8 0,1 1-616,0-2 1,-1 3-1,1-1-149,2 7 1,1 0-360,0 3 0,0 1 1124,-1-1 0,1-1 0,0 3 0,1 0 0,0-1 0,-1 0 0</inkml:trace>
  <inkml:trace contextRef="#ctx0" brushRef="#br0" timeOffset="4665">15715 8207 23544,'-33'-16'2248,"5"1"-2068,13-2 0,8-2 0,20-3-90,17-4 0,29-4-771,-18 13 1,3 1 635,10-2 0,2 2-90,5 0 0,1 2-814,1 1 0,0 3 319,-2 1 1,-1 2-226,-6 2 1,-1 3 807,6 5 1,-4 3 0,-20 1 0,-3 3 0,3 4 0,0 0 0</inkml:trace>
  <inkml:trace contextRef="#ctx0" brushRef="#br0" timeOffset="4826">15947 8491 24263,'-38'14'629,"1"0"1,5-2 0,1 0-270,-9 5-45,21-9-46,29-4-179,32-8-45,-3 0 0,5 0-45,13-3 0,8-1-338,-13 2 1,6 0 0,2-1 0,1 1 35,-4 0 0,1 0 0,1 1 1,-1-1-1,-1 0 0,5 0 1,-2 0-1,0 0 0,-1 0 1,-3 0-1,1 1 0,0 0 1,-1-1-1</inkml:trace>
  <inkml:trace contextRef="#ctx0" brushRef="#br0" timeOffset="7904">19569 5935 17877,'5'8'7915,"18"-1"-7885,15-9 0,12-6 0,-4 0-30,-8 3 0,1-1 0,9-1 0,6-1 0,-5-2 0,3-6 0,-6 0 0,12-2 0,-13 3 0,-4 1 0,-16 5-90,-10 1 90,-13 5 0,3-4 0,0 4-90,5-2-90,0 0-89,0 3-91,1-1-360,2 1 360,-4 1 91,0-1-91,-6 2 360,-12-7 0,1 6 0,-7-6 0</inkml:trace>
  <inkml:trace contextRef="#ctx0" brushRef="#br0" timeOffset="8431">19979 6158 20665,'0'-15'3238,"0"5"-3058,0 5 90,4 16 45,1 26 0,1 10-270,3 6 0,1 3 0,1 7 0,-1-1 0,-1-12 0,0-8 45,3-10 89,-4-17 1,-3-10-90,-2 0-90,-3-5-5307,0 0 5307,-7 0 0,0 6 0,-7 3 0</inkml:trace>
  <inkml:trace contextRef="#ctx0" brushRef="#br0" timeOffset="9324">19354 7836 20845,'-13'10'3328,"7"-5"-2878,4 0 90,14-5-181,14 0 91,22 0-315,-11-3 0,4-1 45,13-2 0,8-3-919,-3 0 1,8-2 0,3 0 0,-3 0 760,-10 2 1,-2 0 0,2-1-1,5 1-22,-6 1 0,5-1 0,4 0 0,1 1 0,-1-1 0,-3 1 0,-5 1-382,11-2 0,-7 2 0,0-1 1,2 1 381,-2 1 0,2-1 0,1 1 0,-2-1 0,-7 2 30,5-2 0,-7 1 0,3-1-179,-5 0 1,2 0 0,-1 0 0,-5 1 193,9-3 0,-3 0-15,-2-2 0,1-1 0,-12 2-210,-15 0-2168,-12-18-170,-25 18 3205,-12-9 1,2 13 0,-3 1-1</inkml:trace>
  <inkml:trace contextRef="#ctx0" brushRef="#br0" timeOffset="9682">20604 6748 20599,'-7'-23'1799,"2"3"-743,5 4-1056,0 6 706,0 5-436,2 7 268,9 22-448,1 6-90,6 25 45,-8-9 0,-1 3-141,-2-8 0,0 1 96,2 14 0,-1 1-45,-2-14 0,-1-2-90,-2-3 0,0 0-180,-1-1 1,0 0-912,-2 29-213,0-7-1080,0-11 2519,0-8 0,0-7 0,0-2 0</inkml:trace>
  <inkml:trace contextRef="#ctx0" brushRef="#br0" timeOffset="10169">20576 8359 20305,'-37'38'2069,"3"-4"-1619,1-4 180,5-7-91,5-5 1,3-8-180,6-5-90,5-5 89,4-14-179,5-5 90,23-39-180,3 9-232,-2 15 1,4 1 141,-2 9 0,1 3 90,2-1 0,3 3 0,0 2 0,5 3 45,17 0 0,3 5-422,-15 9 1,-1 4 331,14 2 0,-5 7 0,-21 6 0,-5 5-1,-2 3 1,-5 2 0,-5 4 0,-4 0 0,-4 3 0,-4 0-45,-5 3 0,-4 1 0,-4-2 0,-3 0 45,-4 2 0,-3-1-45,-1-4 0,-1-1 0,1-1 0,-1-2 0,-18 17-32,11-10 122,10-13 90,24-12 90,64-13-180,-24-4 0,4-2-504,2 0 1,5-1 0,1-1 443,-2 0 0,0 0 0,6-1-30,-1 2 0,5 0 0,4-1 0,-1 1 0,-2 1 0,3-1 0,-2 1 0,1-1 0,4 2-339,-10 0 1,3 0-1,2 1 1,1 0 0,-3 0-1,-3 1 339,11 0 0,-4 2 0,-1-1 0,0 1 0,-2 0 0,0 0 0,-1 0 0,0 2-45,-6 0 0,-1 0 0,-1 1 0,-1 0-345,10 1 0,-1-1 1,-3 2-330,-8 0 1,-2 2 0,-3-1-182,11 2 1,-4 1-532,-12 0 0,-4 0 1431,14 0 0,-26 6 0,-13-6 0</inkml:trace>
  <inkml:trace contextRef="#ctx0" brushRef="#br0" timeOffset="11037">11792 12984 22554,'-18'18'3148,"2"-3"-1888,-6 0-271,-8-5-359,-17-2-630,6-3 0,0-5 0,19-2 0,11-6 0,5-7 0,16-8 0,10-8 0,17-2 0,14 0-434,-1 12 1,4 4 433,-11 7 0,1 2-952,17 2 1,-2 6 951,-16 8 0,-4 7 0,-2 5 0,-3 5 0,-2 6 0,-5 5 0,-3 5 0,-5 4-213,-5 6 1,-5 2 212,-7 5 0,-4 2-318,-7 2 0,-5 1 318,-5 0 0,-5-2 0,-2-1 0,-5 0 0,6-18 0,-5 1 0,0 1 0,2-5 0,-10 16 0,-1-3 0,7-11 0,-1 1 0,9-9 593,6 1-593,75-46 0,-20 3 0,7-2-141,5-1 1,9-2 0,2 0 0,-3 1 140,1-1 0,-2 1 0,3 0 0,0 1 0,4-1 0,0 2 0,-5 0 0,-1 2 0,-3 0 0,-2 2 0,-3 0 0,0 1 0,-3 1 0,15 1 0,-3 0-640,-11 2 1,-3 0-81,20 2 197,-23 0-2985,-26-7 3508,-20-4 0,-24-9 0,-8-3 0</inkml:trace>
  <inkml:trace contextRef="#ctx0" brushRef="#br0" timeOffset="11398">12864 12054 22554,'-16'-5'2968,"0"4"-1888,2-8-630,5 3-271,7-2-44,50-6 0,19 3-135,-8 1-787,-13 3 1,8-2 0,-8 2 606,5 2-1979,11 2 720,-30 1-1260,5 0 2699,-29-6 0,2-5 0,-1-5 0</inkml:trace>
  <inkml:trace contextRef="#ctx0" brushRef="#br0" timeOffset="11847">13624 11418 23274,'6'-61'2563,"-14"21"1,8 1-2564,42-1 0,15 13 45,-19 18 0,2 11-45,3 10 0,4 8 0,-7 6 0,-1 18 0,-15 11 0,-24-9 0,-11 7 0,-4 0 0,1-5 45,-5 12 0,-1-3-45,3-7 0,2 3 0,5-8 0,12 5-1063,34-46 0,23-16 0,9-6 0,-10 4 1063,-11 4 0,-3 1 0,4-2-92,4 0 0,6-3 0,3 0 1,-2 0-1,-8 2 92,-2 0 0,-5 1 0,-1 1-270,17-5 0,-4 2-270,-8 2 1,-2 2-271,-10 3 1,-3 1 809,11-2 0,-27 16 0,-15 2 0</inkml:trace>
  <inkml:trace contextRef="#ctx0" brushRef="#br0" timeOffset="12200">15930 12359 24353,'-21'-19'2249,"72"-21"-2204,1 17 0,10 1-1165,-9 2 0,3 1 1,-1 1 1029,-9 6 0,-1 1 0,1 1-330,13-2 0,2 1 1,-3 2-256,3 0 0,-2 3-1548,11 0 1,-8 5 2222,-13 14 0,-23 15 0,-17 6 0</inkml:trace>
  <inkml:trace contextRef="#ctx0" brushRef="#br0" timeOffset="12361">15983 12953 18233,'-51'32'1259,"80"-38"1,20-9-1260,0 4 0,6-4-45,-4 1 0,7-4 0,3 0 0,-3 1-227,-7 4 0,-1 1 0,0 0 0,1 1-111,-2 1 1,1 0 0,0 1-1,-1 0-367,13-2 1,0 1 0,-1 0 742,-6 1 0,-1 0 1,-1 0-1,-6 3 1,-1 1-1,-1 0 0,17-4 1,1 1-1</inkml:trace>
  <inkml:trace contextRef="#ctx0" brushRef="#br0" timeOffset="12861">19049 11418 25522,'0'-27'2069,"2"1"-1709,-2-2 0,2 7-180,-2 1-90,0 10-90,2 2 0,2 6 0,8 11 0,6 5 0,12 11 0,9 3 0,10 3 0,4-1 0,4-1-397,0-4 397,-2-11 0,-2-5 0,-5-14 0,-3-7 0,-6-14 0,-17-5 0,-3-6 0,6-23-1092,-11 15 0,-3-1 1092,-5 12 0,-2 1 0,0-28-59,-1 26 0,-2 3 59,-1-3 304,0 9-304,0 44 0,-5 30 0,1-11 0,1 5-838,-3 11 0,0 3 838,2-12 0,1 1 0,-1 1 0,1 4 0,-1 1 0,1 1 0,1 4 0,1 0 0,0 0 0,-1 1 0,1 0 0,0 0-330,1 0 0,0 0 0,0 0-312,0-2 1,0-1 0,0-1 641,1-3 0,0-2 0,-1 0 0,0-2 0,0-1 0,1 0 0,-1 17 0,1 0 0</inkml:trace>
  <inkml:trace contextRef="#ctx0" brushRef="#br0" timeOffset="14200">13242 11972 22374,'-32'-33'1889,"-1"5"-1709,-3 5 0,-1 12-90,4 5 0,5 10 90,7 6-90,11 11 0,8 7 0,10 5 0,9 3-90,5-1 0,7-1 0,1-4 89,12-7-89,-8-14 0,-6-17 0,-14-20 90,-19-14 45,-7 6 0,-3-1-45,-17-15-90,8 17 0,-4 4 90,-20 1-45,13 19 0,-1 3-45,-15-1 0,-7 13 90,34 7-90,12 9 0,17 4 0,16 1 0,19-2 0,17-2 0,-25-15 0,2-2 0,17-1 0,0-4 0,-16 0 0,0-3-90,16-9 0,-10-5 90,-31-4 90,-10-5-90,-46 15 90,-7 21-90,-4 9-1297,27-3 1,1 2 1296,-24 21 0,8 5 45,29-3 0,7 2-45,3 2 0,17 21 0,13-55 0,14-19 90,-11-8-90,6-18 0,-16-3 0,-7-8 0,-8 0-90,-12 0 2773,-11 8-2683,-13 7 0,-7 11 45,7 15 0,-2 4-45,-15 7 0,-11 12 90,33 10-90,15 5 0,12 8 0,18 2 0,13 1 0,15-4-45,-4-17 0,2-3 45,-8-9 0,0-1 0,11 2 0,-1-4 0,13-13-836,-10-2 746,-11-9 90,-11-4-360,-13-19 0,-14 5-360,-9-11-359,-7 15-810,-5 7-7942,3 3 9230,-2 12 1,10 1-1,3 7 1</inkml:trace>
  <inkml:trace contextRef="#ctx0" brushRef="#br0" timeOffset="15560">12467 15459 20732,'-13'13'810,"-2"11"-630,-6 19 0,-5 13-135,10-25 0,-1 0 0,1 1 0,-1 0 0,1-3 0,0 0-45,-13 24 1159,5-11-799,4-7 645,3-12-555,9-10 151,2-6-331,6-14 521,4-11-701,4-13-90,12-15 0,11-5-445,6 8 1,6 1 444,-6 9 0,3 3 0,-3 2 0,3 1 0,0 3 45,8 1 0,0 5 0,-1 5 0,0 6 0,-3 4 0,-3 10-155,2 26 0,-7 13 155,-12-4 0,-8 6-15,-6 0 0,-4 5 0,-5-2-568,-7-3 1,-4-2-1,-2 0 568,-3 4 0,-4-1 0,0 0-30,0 0 0,-2 0 0,-1-1-764,0-2 1,0-1 0,-1-1 808,-8 15 0,1-3 45,3-10 0,1-1 191,2-2 1,4-4-192,1 6 231,18-10-321,38-39 0,26-17 275,-18 3 0,5-3-275,8-4 0,4 0 0,-14 6 0,1 0 0,1 0 0,1-1 0,2 1 0,0-1 0,1 2 0,1 0 0,-1 1-675,-3 1 1,0 2 0,-2 0 464,-4 2 0,-1 0 0,-1 1-1346,24-3 0,-5 1 1556,-19 3 0,-4 1 0,23-6 0,-42 8 0</inkml:trace>
  <inkml:trace contextRef="#ctx0" brushRef="#br0" timeOffset="15787">13847 15194 19787,'-35'-41'1889,"5"6"-404,5 7-1395,13 10 744,12 5-834,20 8 90,20 1-180,23-1-90,-23 2 0,2 0-225,3-1 0,0 1-1293,2 0 0,0 1 349,-4-1 0,-1 1 1349,-3-2 0,-2 0 0,25 1 0,-7-2 0</inkml:trace>
  <inkml:trace contextRef="#ctx0" brushRef="#br0" timeOffset="16232">14870 14554 22104,'-15'-35'1394,"0"-1"1,2 12-1215,-14-15 90,20 47-1,-7-4-89,-2-4 90,-1 0 0,3-2-180,6-3 0,10-8-90,10-5 90,10-5-90,13-2 180,9 1 0,10 6-1,3 8-246,2 15 247,-8 15-90,-5 23-45,-24 6 0,-7 6-45,-3-7 0,-5 1 30,-3-4 0,-3 3 0,-2-3-1064,-4 8 1,-3-3 1033,-3-2 0,-1-2 0,2-5 0,0-3 0,-8 23 90,9-9-90,11-29 0,34-16-180,9-26-57,-9 1 0,3-2-303,0-2 0,1 0-549,5-2 0,2 0-260,5-1 0,3 1 1349,5 1 0,2 3 0,-17 9 0,0 1 0,1 2 0,3 1 0,-1 0 0,0-1 0</inkml:trace>
  <inkml:trace contextRef="#ctx0" brushRef="#br0" timeOffset="16582">17055 15377 15712,'9'-48'674,"-1"-1"1,16-1 507,-1 1 1,10 4-1228,14 21 1,5 8-136,-13 2 0,1 2-585,25-1 1,-3 7-316,-6 14-449,-5 15 1350,-51 15-1081,-26 13 1125,4-20 0,-5 4 1595,-7 2 1,-5 5 0,-1-2-802,0 0 1,-1-1 0,1 0-420,-2 1 0,0 1 0,2-3 30,-9 6 0,7-6 89,3 0 2753,21-12-2932,18-9 77,24-9-257,26-3 0,-12-8 0,4-1-681,10-2 0,4-1 96,8-5 0,2-2-670,-18 4 0,1-1 1,1-1 1254,1-2 0,0-1 0,0-1 0,0 0 0,1 0 0,-1-1 0,0-2 0,-1 1 0,1-1 0</inkml:trace>
  <inkml:trace contextRef="#ctx0" brushRef="#br0" timeOffset="17333">19800 14691 18516,'-45'-19'3868,"13"7"-2149,-7-8-1359,21 10 485,7-7-665,38 2 0,30-1 0,14 1 0,-2 0-91,-16 3 1,2 1 0,3 1 0,1-1 0,1 0 0,-1 0-571,5-1 0,1-1 0,0-1 0,1 1 0,0 1 0,0 1 481,0 0 0,3 2 0,0-1 0,-2 2 0,-4 0 0,-7 1 0,10-1 0,-7 1 0,-3-1-115,-2 2 0,-2-1 0,-1 0 160,14-1 0,2-2-536,-8 0 0,2-1 0,-5 1 536,-10 3 0,-3 0-45,18-5 0,-11 3 0,-34 7 0,-16 2 1203,0 0-5071,-18 0 2303,-1 0 1565,-21 0 0,-2 0 0,-5 0 0</inkml:trace>
  <inkml:trace contextRef="#ctx0" brushRef="#br0" timeOffset="17634">20779 13548 15505,'-4'-35'1259,"1"1"0,-2-32-539,5 7-90,0 8 2335,0 11-2695,0 9 1030,0 11-1030,0 10-180,3 41 0,0 5 258,0 0 1,0 5-349,0 13 0,0 0 0,0-11 0,0 2 352,0 4 0,1 3 1,-1-4-803,0-6 0,-1-1-1574,1 22 0,-1-2 2024,-5 4 0,-1-24 0,-2 0 0,-9 16 0</inkml:trace>
  <inkml:trace contextRef="#ctx0" brushRef="#br0" timeOffset="18007">20304 15306 26332,'-19'5'1169,"10"9"-1169,10 1 90,15 7-90,12-4 0,13 0 0,10 2 0,8 0-90,-12-11 0,2-2-353,-12-1 0,1-2 398,11-2 0,0-4 45,-16-2 0,0-4 0,12-13 0,-1-6 90,-12 4 0,-1-3 90,8-10 0,-4-2 179,-14 9 1,-3 1-180,10-23-8,-8 11-172,-2 3 0,-11 26 0,0 17 0,-5 30 0,-7 22 0,1 2 0,5-1 0,1 1 0,1 4-497,-2-7 1,-1 2 0,1 1 0,2-2 496,3 12 0,2-3 0,1-5-585,3 2 0,2-4-899,0-2 0,-1-1 1484,-1-7 0,-2-1 0,-1-2 0,-1-1 0,-2-3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46:29.588"/>
    </inkml:context>
    <inkml:brush xml:id="br0">
      <inkml:brushProperty name="width" value="0.09071" units="cm"/>
      <inkml:brushProperty name="height" value="0.09071" units="cm"/>
      <inkml:brushProperty name="color" value="#FFC00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5795 1488 21745,'0'-20'3328,"0"-1"-2519,-4 3 1,3 1-91,-8 2-179,4 2-90,-1 0-270,-3 5-180,4 3 0,-5 3 0,0 2 0,-4 11 0,-8 15 0,7 2 0,-1 6 0,-4 14 0,0 5-735,4-6 1,0 3-1,1 1 735,-2 9 0,0 1 0,2 2-518,2-11 0,1 0 0,0 0 0,2 1 518,-1 2 0,1 0 0,1 0 0,2-1 0,0 1 0,1-1 0,1 0 0,2 0-321,0-1 0,2-1 1,0 0-1,2 0 321,3 12 0,2 0 0,2-1 0,2-5 0,2-1 0,3-2 0,2-3 0,2-2 0,2-2 0,1-5 0,2-1 0,1-3-245,16 15 1,4-6 244,-1-6 0,2-5 0,-2-6 0,1-4 0,-2-5 0,0-4 125,-6-5 0,1-5-1519,4-4 0,-1-5-495,11-15 1135,2-17 754,-38-6 0,-6-7 0,-9 1 0</inkml:trace>
  <inkml:trace contextRef="#ctx0" brushRef="#br0" timeOffset="1401">7492 1574 21655,'0'-12'2428,"0"1"-1708,0 2-1,0 3 1,0-1-270,0 4 449,0 1-719,-4 2 90,-2 11 0,-6 12-90,-6 27-135,5-14 0,0 2-580,-5 11 1,-1 2 534,-2 5 0,-3 5 0,6-17 0,-3 3 0,0 1 0,1-3 0,0 3 0,0-3 0,-2 2 0,-4 11 0,-3 2 0,0-3-1013,4-8 0,0-3 1,1-2 1012,-4 3 0,1-1 0,-4 8 0,2-4-68,-1-2 68,9-10-270,7-12-540,8-13 168,3-7-1067,6-17 2635,5-8-926,10-21 0,7-9 0,6-10 0</inkml:trace>
  <inkml:trace contextRef="#ctx0" brushRef="#br0" timeOffset="2278">7370 1630 12750,'0'-5'7465,"2"0"-6295,0 5-451,2 0-179,-1 0-180,0-2 0,0-1-1,1-2 181,0 2-90,-2 1 90,0 0 89,-2-1-89,0-2 0,0 2 89,0 1-359,1 2 0,4 11 180,10 37-450,-4-4 0,1 5 0,0 0 0,2 5-860,-1 2 0,1 6 0,-1-5 860,-2-1 0,1 2 0,0-3 0,1 7 0,0 0 0,-2-7-206,1 2 0,-1-1 206,2 4 0,0 5 0,-1-11 0,1 5 0,1 4-197,-8-35 197,-2-3 0,-2-7 0,0-1 2375,-2-1-2375,0-1 536,0 0-536,2 5 278,0-6-278,2 3 0,-2-7 0,2 3 0,-2-7 0,4 5 0,-1-10 0,0 4 0,-1-5 0,-1-3 0,-1 1 0,-2-3 0,0-1 0,0 1 0,0 0 0,0 0-1080,0-2 361,0-1-181,0-2 1,0 0-1,0-1-1348,0-8 449,0 5-360,0-11 2159,-4 7 0,3-4 0,-3-1 0</inkml:trace>
  <inkml:trace contextRef="#ctx0" brushRef="#br0" timeOffset="2986">7094 2494 20575,'-4'0'4138,"-4"0"-3598,7 0 359,-2 0-629,17 0-90,12-2 90,22-5-180,17-4-45,-27 3 0,2 1-45,2 0 0,0 1 0,-1-1 0,1 1 45,8 0-1,-1 0 46,-9 2 0,-2-1 0,-2 1 0,-3 1 180,9 1-180,-31 2-90,-2-2 0,-9-1-360,-5-5-89,0 3-361,-7-5-269,2 5-450,0-5-720,3 2 2249,0-4 0,6-1 0,-2-3 0</inkml:trace>
  <inkml:trace contextRef="#ctx0" brushRef="#br0" timeOffset="3891">8316 1712 21025,'7'-10'3238,"-1"-1"-2698,-4 1 0,0 2-91,-2-1-179,0 1-90,1-2 0,2-1-90,1 6 90,-2-2 90,2 2-91,-4-1 1,2 1-90,-2 3 270,0 2 180,5 32-270,-2 5-270,1 1 0,0 3-1001,-1 3 0,-2 2 1001,1 6 0,-2 3 0,2 4 0,-2 2 0,0 1 0,0 1 0,1-2 0,0 0 0,0-2 0,0-1 0,1-5 0,0-2 0,0-4 0,0-2 0,0-6 0,1-2 0,1 24 0,-2-15 0,0-11 0,-2-12 0,1-10 0,2-6 0,1-7 0,0 0 2002,-2-7-2002,2-4-1979,2-29 360,0 2-630,4-21 2249,0 10 0,1-1 0,1-1 0</inkml:trace>
  <inkml:trace contextRef="#ctx0" brushRef="#br0" timeOffset="4932">9291 1834 18596,'10'-10'3868,"0"-1"-3418,-5-1-90,-2 1 0,-3 1 1349,-22 61 0,-4-1-1620,19-98-44,-14 77 0,5 1-15,32-65 0,19-38 0,0 11 15,-8 28 0,2 5-1176,4-7 1,4-1-1,0 12 1221,3 13 0,-4 21 36,-18 23 0,-8 21 0,-3 12 0,-3-1 0,3-12-808,7 9 0,-4 2 700,-6-6 0,-2 13 0,-4 2 0,-6-4 0,-8-14 72,-27-1 0,-11-12 0,29-23-90,49-36 0,-51 40 0,67-54 0,25-11 0,-28 32 0,-1 8 0,25 17-90,-17-4-449,7 10-361,-21-12 900,16 1 0,-23-15 0,12 2 0</inkml:trace>
  <inkml:trace contextRef="#ctx0" brushRef="#br0" timeOffset="7817">10026 1270 20575,'-5'-11'3688,"-2"4"-3058,6-3-1,-2 4 811,-4-3-1171,5 5-179,-5-3 90,7 7-180,0-2 0,-4 2 0,3 0 0,-3 0 0,1 0 90,2 0-90,-6 0 0,6 0 0,-3 0 90,11 13-90,2 0 90,11 14-180,3-2 90,5 3 0,3 1 0,1-2 90,-1-1-90,-4-5 0,-5-2 0,-6-10 0,-4-2 0,-5-7 0,-4 0 0,-3-5 0,0-3 90,-5-7-90,-4-3 0,-7-2 0,-3-3 0,-3 2 0,0-2 90,-1 5-90,1 3 0,4 7-90,1 4 90,9 4 0,2 0 0,6 4 0,0 4 0,0 5 0,4 5 0,0 0 0,6 0 0,3-1 0,1-8 90,11-2-90,-3-7 0,1-5 0,-11-1 0,-9-11 0,-8 3 0,-4-3-90,-5 4 90,-1 5 0,0 1 0,2 4 0,-1 1-90,7 2 0,-2 0-90,8 5-269,-2-4-271,3 10-449,0-3-450,0 8-1080,3-1 2699,5 2 0,7 2 0,3 1 0</inkml:trace>
  <inkml:trace contextRef="#ctx0" brushRef="#br0" timeOffset="8743">11216 1356 18956,'8'-10'4228,"0"0"-3689,-3-1-89,-2 4 90,-3-1 90,0 1-1,0 1-89,0-1-180,0 4 359,0 1-449,0 13 180,-5 10-180,-6 22-270,-5 9 0,-4 7 0,2-8 0,0 3-540,0-3 0,0 3 1,0-1 539,2-8 0,1-3 0,0 1 0,-1 1 0,0-1 0,1 0 0,-9 20 0,1-1 0,1-4 0,-1 1-361,5-14 1,0 2 0,1-3 360,-2 2 0,2-2-330,-3 7 1,1-5 329,1-3-809,9-6-1530,4-20 2193,7-3-1923,5-28 2069,6-15 0,1-7 0,-1 3 0,0-2 0,7-20 0,-1 0 0</inkml:trace>
  <inkml:trace contextRef="#ctx0" brushRef="#br0" timeOffset="9133">11066 1625 20036,'12'-20'3418,"-2"0"-2429,4-5-269,-5 6 359,2-8-180,-4 11-449,-3-2-90,-2 8 0,-2 3-180,0 2-90,0 2-90,0 1 0,7 8 0,2 7 0,11 15 0,2 15 0,5 18 0,-12-20 0,1 6 0,-1-2-1588,4 11 0,1 0 1588,-3-3 0,0 4 0,0-4 0,3 4 0,-2-2-262,0-2 0,-1-2 262,-1-4 0,-1-2 0,-2-6 0,0-2 0,7 26 0,-3-14 0,-3-4-360,-6-25-1618,-2-11 628,-4-29-179,-2-19-630,-4-15 2159,0-7 0,-4-5 0,-1 0 0</inkml:trace>
  <inkml:trace contextRef="#ctx0" brushRef="#br0" timeOffset="9603">10972 2169 21385,'-12'6'2338,"0"-2"-1888,1-4 90,1 0-90,1 0-91,0 0-89,3-2-90,2-1-90,4-2 90,0 2-90,4 1 90,6 2 0,10 0 0,11 0 0,9-5-135,-3 3-1,2-1-44,23-5 0,-21 3 0,2 0 45,-2 1 0,-3 0-45,16-3 0,10 1 0,-31 2 90,-9 1 0,-6-2 0,-6 2 0,-3 1 0,-5 2-90,-3-2 0,-1-1-90,0-2-180,0 2-179,-5-2-1440,-4 3 629,-3-3 1260,-4-1 0,3 4 0,-1-1 0</inkml:trace>
  <inkml:trace contextRef="#ctx0" brushRef="#br0" timeOffset="10309">11906 1417 20485,'4'-15'3508,"0"2"-2788,-1 0-90,-2 1-1,-1 1-179,2-1 0,0 2-270,4-1 269,-1 1-359,-1 5 0,-2 0 0,-2 5 0,1 14 90,3 14-90,-1 28-45,-1-17 0,0 3-455,-2 8 0,0 2 455,0 8 0,0 2-45,-3 1 0,0 2 30,3-5 0,0 3 0,-1-4-30,-2 5 0,1-2-814,1-12 0,1 2 1,1-6 768,-1-7 0,0-4 45,0 23-270,0-15-180,0-12-269,0-16-271,1-8-269,3-16-2069,12-46 3328,-5 2 0,-1-6 0,1-3 0,0-2 0,-4 12 0,0 0 0,0 0 0</inkml:trace>
  <inkml:trace contextRef="#ctx0" brushRef="#br0" timeOffset="10886">11914 1447 16797,'-14'-20'5487,"0"2"-5037,7 3-90,2 2 90,1 3-1,3-2-179,-2-1 0,3-2-180,7-1 0,5 1 90,16 2-45,18 2 0,5 3-90,-18 4 0,1 1-171,24-4 0,-2 2 216,1 5-90,-9 9 180,-7 5 90,-10 11 180,-9 37-270,-21-2-333,-7-19 1,-4 6 0,-1-3 152,-6 3 0,-3-2-628,-8 16 0,-1-2 673,6-20 0,1-4-45,-1-2 0,-1-3 111,-17 19-111,3-11 90,7-13-90,5-7 0,7-10 649,9-4-649,5-8 1360,14-22-1360,4-1 0,15-18 0,8 12 0,0 11 0,2 2-178,-6 6 1,0 2 177,11-2 0,1 4 90,18 10-90,-4 18 0,-6 15 0,-9 18 45,-25-21 0,-3 3-45,-4 4 0,-2 0 45,-2 3 0,-4 0 0,-5-1 0,-3 1 0,-2-2 0,-3 0-45,-4-3 0,-5-1 0,-11 8 0,-4-3 0,8-11 0,-3-2 45,-9 5 0,-2-4-135,-19-2 90,1-12-156,23-8 1,1-3-25,-11-2 0,-3-5-629,22-9-1080,15-12 450,3-4 1439,22-18 0,0 17 0,8-13 0</inkml:trace>
  <inkml:trace contextRef="#ctx0" brushRef="#br0" timeOffset="11480">12799 924 20665,'-4'-8'3238,"-3"1"-2968,6 2 0,-3-3 0,8 3 449,24-3-449,7 10-45,15 15 0,4 8-426,-13-1 1,-1 5 260,-1 3 0,1 3 0,-3 3-1107,-8-2 1,-4 2 0,-1 3 1076,0 5 0,-2 2 0,-1 2 30,-1 4 0,-2 1 0,-2 2-670,-1 3 0,-2 1 0,-2 4 664,-4-13 0,-1 5 0,0 0 0,-2 0 0,-1-3-285,0 0 0,-2-4 0,-1 1 1,0 2 275,-1 11 0,0 4 0,-2-2 0,-2-5 14,-3-7 1,-2-4 0,0-2 0,-1-3 0,-1-1 0,0-1-317,-8 14 0,-1-2 302,1-7 0,-1-2 583,1-8 1,0-2-629,2-6 0,1-2 0,-12 12 0,7-12 1720,6-15-2080,8-6 1540,2-9-2439,6-8-270,0-10-720,4-14 2022,6-14 0,5-8 0,-5 24 0,0 0 0</inkml:trace>
  <inkml:trace contextRef="#ctx0" brushRef="#br0" timeOffset="13352">13847 2383 19136,'4'-11'4138,"-2"1"-3689,0 0-89,-2 2 0,0 3 0,0 3 2788,0 2-3148,0 9 90,0 25-90,-3 3 0,2 20 0,-6-9 90,6-2-90,-1 10 0,0 0 0,2-6 0,0 5 0,0-4 0,0-28 0,0 9 0,0-14 0,0-1 0,0-1 0,0-3-90,0-6 90,0 5 0,0-11 0,0 6-180,0-7-4137,0 0 2608,0-7-630,0-8 2339,2-13 0,4-15 0,2-6 0</inkml:trace>
  <inkml:trace contextRef="#ctx0" brushRef="#br0" timeOffset="13726">14265 2362 20755,'18'-19'4588,"-3"3"-4049,-13 11-89,0 2-90,-2 0-360,0 8 90,-4 3 0,0 12 0,-4 26 0,3-1-90,3 0 0,1 2 0,4 12 0,3-9 0,4-1 0,9 5 0,-4-21 0,2-3 0,16 3 0,2-7 0,1-9 0,12-9 89,-16-3 91,8-16 90,-28-1 0,-2-11-90,-10 3-90,-5-1 0,-7-3-1709,-11 4 180,3 5-720,1 8 2159,7 7 0,2 7 0,-2 2 0</inkml:trace>
  <inkml:trace contextRef="#ctx0" brushRef="#br0" timeOffset="14083">15955 1925 23454,'-8'-20'1529,"3"2"-1169,1 0-1,10 3-89,6-2-90,12-2-90,17-1 0,12 0-45,-20 9 0,1 1-221,3 2 1,1 1 175,1-1 0,2 1-315,11 2 0,0 2 0,-14 0 0,-1 1-225,6 0 1,-3 2-810,1 0-900,-11 0 2249,-9 6 0,-11 5 0,-5 7 0</inkml:trace>
  <inkml:trace contextRef="#ctx0" brushRef="#br0" timeOffset="14250">16125 2195 23094,'-51'36'1799,"1"5"-1260,25-13-179,14 4-90,33-12-180,21-9 0,9-4-135,-6-1 0,4-1-674,-3-2 0,7-1 0,1 0 0,-2-2-391,8-3 1,-2-1 0,0-1 1000,0 1 0,-1 0 0,-2-2 1,12-5-1,-8-3 0,-26 1 1,0 0-1</inkml:trace>
  <inkml:trace contextRef="#ctx0" brushRef="#br0" timeOffset="14625">18395 1376 25073,'0'-38'3058,"-5"2"-2608,-33-1-450,6 26 0,-30 12 0,25 39 0,5 13-1096,5-5 1,3 6 1095,2-1 0,-1 6 0,6 0-778,6-4 1,5 0-1,2 1 778,-2 2 0,2 0 0,5 5 0,2-12 0,4 3 0,1 2 0,1-2 0,1-2-363,-1-1 0,2-2 1,0-1-1,3 3 363,4 10 0,2 4 0,3-2 0,1-6 0,5-2 0,2-7 0,3-1 0,2-2 0,3-3 0,1-1-360,3-3 0,1-1 1,2-3-391,2-3 1,1-2-1,1-3-2527,-2-3 0,1-2 0,1-3 2440,-3-4 0,0-3 1,-1-3-1,17-3 1,-2-6-1,-4-6 0,1 0 1</inkml:trace>
  <inkml:trace contextRef="#ctx0" brushRef="#br0" timeOffset="15542">25778 1508 22914,'0'-25'3328,"0"2"-2788,0 0 89,0 5-269,0 1 90,7 1-90,11 6-360,20 2 0,23 20-516,-21-1 0,2 6 516,6 10 0,0 6 0,-14-6 0,0 3 0,-2 3-454,1 4 0,-2 3 0,-1 2 454,-1 4 0,-3 2 0,-2 1-476,-1 3 1,-3 2 0,-2 0 475,-2 1 0,-4-1 0,-1 1 0,-2-1 0,-2 1 0,-3 1 0,-2-6 0,-2 2 0,-1 0 0,-2-1 0,-3 12 0,-2-2 0,0 0-240,1-3 0,1-1 0,-2-4-390,-7 9 1,1-8-1101,0 2-609,1-16 2515,7-11 1,2-14 0,4-8 0</inkml:trace>
  <inkml:trace contextRef="#ctx0" brushRef="#br0" timeOffset="15934">27674 2367 22734,'10'-38'3508,"0"5"-2519,-5 3 1,-2 6-630,-1 4-360,-1 3 0,1 6 0,-1 15 0,3 17 0,1 25 0,-1 4 0,0 4-435,-2-9 1,0 1 434,1 17 0,0 3 0,0-1 0,0-3 0,-1-16 0,0-1 0,1 11 0,0-2-78,1-14 1,0-3 77,1 13 0,2 1 0,-2-29-90,-3-7-3058,0-9 1663,-2-29 1485,0-9 0,0-28 0,0 4 0</inkml:trace>
  <inkml:trace contextRef="#ctx0" brushRef="#br0" timeOffset="16410">28206 2240 19586,'-12'0'3688,"1"0"-3149,5 0-89,-3 0 0,8 0 0,-8 7-91,2 4-89,-3 14 0,0 30-90,3-3-45,10-4 0,5 0-45,10 9-638,-2-21 1,4-3 637,21 2-448,6-11 538,2-12 270,0-14 179,3-29-269,-21-6-225,-15 6 0,-5-2-135,-6-27 0,-12-4-191,-4 6 191,-9 7 0,-4 10 1029,-3 11-1209,-2 9-1407,-17 18 328,8 12-181,-14 14-539,16 9 1979,5 5 0,5 5 0,4 2 0</inkml:trace>
  <inkml:trace contextRef="#ctx0" brushRef="#br0" timeOffset="18521">9994 1422 15718,'9'7'5757,"2"-5"-5038,-1 9-89,-2-10 0,-2 3-1,-2-4-179,-2 0 449,2 0-539,-3 0 810,0 0-1170,-1 5 90,0 1-90,2 6 0,2 3 0,12 15 0,-2-7 0,9 6 89,-3-11-89,5-5 0,14-5 0,-7-8 0,7-8 0,-15-8 0,-5-4 0,-4-5 0,-6-8 0,-3-3 0,-4-5 90,-8 0 0,-4 3 0,-7 5 0,-5 5-90,0 8 90,-5 7-90,-1 5 90,-3 13-90,-1 6 0,1 11 0,3 6 0,5 6 0,10 1 90,8 19-90,13-16 0,4 10 0,9-22 0,3-6 0,4-9 0,3-4 0,0-7 0,-1-5 0,-3-3 0,-3-7 0,-4-5 0,-5-8 0,-7-3 0,-5-2-90,-8 0 90,-2 5 90,-5 2-180,0 6 90,0 5 0,1 7 0,-4 3 0,9 5 0,-6 7 0,11 1 0,-3 8 0,4-3 0,2-1 90,2-6-90,4-2 0,1-4 0,2 0 0,-6-6 0,1-3 0,-10-8 0,-2-2 0,-6 1 0,-6 1 0,-3 4 0,-4 5 0,-1 3 0,1 5 0,1 10 0,6 1 0,4 9 0,7-2 0,4 0 0,3-3 0,5-7-180,4 4 0,5-11-269,2 3-271,1-4-179,-1 0-541,-2-6 1440,0-14 0,-7 0 0,-2-10 0</inkml:trace>
  <inkml:trace contextRef="#ctx0" brushRef="#br1" timeOffset="25977">9417 1366 19046,'8'-2'3508,"-2"1"-3148,0-1-90,-4 2 899,0 0-719,2 0 0,0 0-1,4 0-89,-1-2 0,0-3-180,0-3-90,5-5-90,0-4 90,6-4-90,3-7 0,3-2 0,4-6 0,3 0 0,1-2 0,1 7 0,-2 4 0,-5 6 0,-2 4 0,-5 4 0,-3 0 0,-4 3 0,-2 0 0,-2 0 0,0 2 0,-1-2 0,-2 2 0,0-2-90,-3 2-360,5-10 0,-4 8-449,8-16 629,-4 11 90,3-4 90,0 6 90,0 0 0,1 3 0,-1 0 0,-4 0-90,0 2 90,-4-2 0,0 5 0,-2-3 0,0 1 0,0 1 90,0-3-90,0 1 90,0-7-90,2 2 90,2-5 0,2 3 180,2 0-90,-1-1 90,-2 3-181,-2 1 1,-1 4-90,-2 3 0,0 3 90,-6 8-180,1 5 180,-1 9-90,2 6 0,4 9 0,0-7 0,4 3 0,2-15 0,6-6 0,6-5 0,7-5 0,4-3 0,5-4 90,10-17-180,-13-2 90,2-11 0,-22 4 0,-6 0 0,-12 0 0,-6 0 0,-8 5 0,-3 2 0,0 6-90,-1 5-89,1 7-361,-2 3-1439,-15 28-540,10-4 2519,-9 23 0,15-9 0,1 3 0</inkml:trace>
  <inkml:trace contextRef="#ctx0" brushRef="#br1" timeOffset="26617">8519 1097 22014,'-12'-5'1709,"2"0"-1439,4-8-90,2-2-90,8-5-90,7-4 90,10-3 0,13 1 0,6-2 0,4 5 0,12-6-90,-16 9 0,6-4 0,-19 11 0,-3 0-270,6 1-90,-12 3-179,3 0-541,-14 4-1169,-4-3 2249,-3 0 0,0-4 0,0-1 0</inkml:trace>
  <inkml:trace contextRef="#ctx0" brushRef="#br1" timeOffset="26862">9129 497 21205,'6'-20'2429,"0"-1"-2070,-4 3 181,2-4-450,-4 10-90,2 1 90,-2 8-90,0 24-180,0 2-360,0 27-539,0 3-1440,-4 11 2237,2-31 0,0 1 1,-3 0-1,0 0 1,0-1-1,-1 0 1</inkml:trace>
  <inkml:trace contextRef="#ctx0" brushRef="#br1" timeOffset="27518">7549 1214 22554,'0'-13'1259,"0"-13"-989,9-8-270,0-4 0,20-20-90,-6 24-269,8-10-91,-4 16-360,-3 3-1079,3-3 1889,-3 0 0,-1-5 0,-1 0 0</inkml:trace>
  <inkml:trace contextRef="#ctx0" brushRef="#br1" timeOffset="28001">8097 482 21745,'27'-20'1439,"-3"-1"-1259,-4 3-90,-5 1 0,-7 4-90,-10 2 0,-6 6 0,-7 3 0,1 2 0,0 0 90,7 0-90,2 0 89,5-2-89,0 1 90,10-5 0,0 2-90,12-1 0,-2 3 0,1 2 90,1 4 0,-3 6 0,-3 9 0,-8 6 90,-2 3-90,-15 5 90,-15 14-90,-1-13-90,-7 7 90,14-20 0,9-10-90,4-5 90,12-6-90,13-4 0,21-9 0,-11 3 0,3-3-45,7-3 0,3-1-667,6-3 1,2-1 351,4 0 0,2-1-360,0 0 1,2 0 719,-8 5 0,3 0 0,-3 2 0,5-1 0,-1 3 0,-11 3 0,1-1 0,-1 1 0</inkml:trace>
  <inkml:trace contextRef="#ctx0" brushRef="#br1" timeOffset="28685">11362 1015 23993,'0'-14'900,"4"-2"-810,2-7 0,13-11-90,10-6-90,3 3-90,4 3-180,-8 14-270,-1 2-89,-3 0-630,-3 5-900,-3 1 2249,-4 0 0,-4-1 0,-2-3 0</inkml:trace>
  <inkml:trace contextRef="#ctx0" brushRef="#br1" timeOffset="29002">11817 324 19316,'0'-13'3778,"0"3"-3418,0 3-91,0 2-89,0 2-90,0 1 0,0 11-180,3 4-90,4 10-989,5 19-630,1-9 1799,1 12 0,-4-12 0,0-3 0</inkml:trace>
  <inkml:trace contextRef="#ctx0" brushRef="#br1" timeOffset="29683">12134 970 16438,'-5'5'4497,"1"4"-3777,4-7-361,0 7 1,0-8-180,0 3 1889,0-4-1979,0-4-90,4 0 0,1-5 0,6 1 0,6-2 0,5-1 0,6-1 0,5-1 0,2-4 0,1-1 0,-1-3-90,-1 1 90,-1-3-90,1 0 90,1-2-90,1-1 90,3 1-180,12-12 0,-11 11 90,9-10-90,-16 13 1,1-3-91,-3 1-360,-3 2-989,-7 3 1619,-11 2 0,-12 5 0,-7 1 0</inkml:trace>
  <inkml:trace contextRef="#ctx0" brushRef="#br1" timeOffset="30300">11561 523 21205,'0'5'1709,"0"0"-1439,0-5-270,4 0-180,0 0-90,6-3-360,0 1-989,4-3 1619,1-3 0,-1 0 0,0-2 0</inkml:trace>
  <inkml:trace contextRef="#ctx0" brushRef="#br1" timeOffset="31147">12913 370 20395,'-4'5'2339,"-4"-4"-2249,8 10 0,-4-9-90,4 9 0,5-10 0,8 4-90,5-5-180,7 0-270,-1 0-899,-1 0 1439,6-12 0,-10 3 0,4-11 0</inkml:trace>
  <inkml:trace contextRef="#ctx0" brushRef="#br1" timeOffset="31692">13279 273 17067,'8'0'5037,"-2"0"-4677,-2 0-180,-2 0 810,-2 0-721,2 0-179,0 0 0,7-6-90,-1 0 90,3-5-180,-4 4 90,-1 2 0,-1 2 0,0 1 0,1 2 0,0 7 90,2 1-90,2 10 0,2 0 90,1 11-90,-7-6 90,0 13-90,-6-16 0,0 4 90,-6-11-90,1-5 0,-1 1 90,2-8 90,4 3-90,4-4 0,6 0-90,10 0 0,15-4 0,10-4-90,12-7-560,4-3 335,-29 8 0,1-1-765,28-9-1348,-4-3 2428,-8 2 0,-9 1 0,-3 3 0</inkml:trace>
  <inkml:trace contextRef="#ctx0" brushRef="#br1" timeOffset="36142">10355 8415 21385,'-5'0'2069,"2"0"-810,3 0-899,0 9-90,0 2-1,-6 14 1,1 1 0,-6 7-90,-1 0 90,-12 16-180,7-14 359,-9 10-359,18-30 180,-1-1-90,9-14 180,0 0-360,0-7 90,0-2-90,0-10 0,0-2 0,0-7 0,4-9 0,2 9-90,8-15 90,-1 22 0,3-5 0,-4 13 0,-2 3 0,-1 2 0,-2 5 0,1 1 0,1 2 0,3 0 0,2 0 0,4-2 0,14-3 0,-9-1 0,4 1 0,-13 3 0,-2 2 0,2 0 0,-3 0 0,2 0-90,-2 7 180,-1 1-180,0 10 180,0 2-90,0 5 0,2 4 0,-1 3 0,4 27 0,-7-11-726,-3-12 1,-1-1 725,-2 17 89,-7 1-89,-4-2 90,-7-1-192,-4-1 147,1-18 0,-1-1 45,-14 13-90,10-18 0,-1-2 0,-18 3 0,-4-4 0,-4-6 0,-1-6 0,1-5 0,2-5 0,-10 0 0,18 0 0,-9 0 0,28 0 0,7 0 0,9 0 1613,6 0-1613,0 0 121,7 0-121,6 0 0,15 9 0,11 7 0,4 4 0,-3 0 0,2 2-452,0 0 0,4 2 1,-1 0 451,13 8 0,0 0 0,-17-10 0,0 1 0,-1 1 0,0-1 0,-1 0 0,0-1 0,16 10 0,-2-2 0,-5-2 0,-2-1-135,-7-4 0,-1-2-495,-7-2 1,-1 0-900,14 9-540,-12-8 2069,-9-10 0,-7-14 0,-2-7 0</inkml:trace>
  <inkml:trace contextRef="#ctx0" brushRef="#br1" timeOffset="36451">11297 8506 24353,'0'-28'1889,"0"5"-1799,0 5 450,9 11-360,4 16-1,15 14-89,10 23 0,3-1 0,4 3-505,-8-9 1,1 1 414,-3-4 0,3 1 0,-3-1 0,6 3 0,-2-2 0,-2-3 0,-1-1-90,-2-2 0,-1-2-90,-6-5 1,-1-2-361,17 18-440,-13-11 171,-10-7-270,-6-11-541,-7-4-8211,-4-12 9298,-10-9 0,-2-15 0,-7-10 0</inkml:trace>
  <inkml:trace contextRef="#ctx0" brushRef="#br1" timeOffset="36770">11817 8425 22374,'-18'-39'4498,"5"6"-4139,3 2-179,6 14-90,4 12 0,0 3-90,0 2 180,0 5 180,0 9 0,-3 14-315,-1 10 0,-1 4-45,0-6 0,0 2-1261,-3 16 1,0 1 1260,0-10 0,0-1 0,-1-1 0,-1 1-138,0-1 0,-2 2 138,-4 13 0,-1 0 0,3-14 0,0-1 0,-3 10 0,-1-1 0,7-18 0,0-2 0,-10 27-1035,10-24 1,1-1-495,0 9-540,-1 5-7762,11-35 8825,0-4 1,0-16 0,0-1 0</inkml:trace>
  <inkml:trace contextRef="#ctx0" brushRef="#br1" timeOffset="37730">12458 8176 21655,'0'-15'2788,"0"2"-1259,0-2-899,0 7 179,0-2-269,0 7-180,0 19-90,0 13-270,4 18 0,0 7-1320,-3-8 0,1 2 1320,1-2 0,1 2 0,-1-1 0,0 10 0,0-1-421,-1 1 0,0 0 421,1-3 0,0-1 0,-2-3 0,0 0 0,0-6 0,0-2 0,-1-4 0,0-3 0,0 22 0,2-12 0,-2-12 0,4-10 0,-2-10-360,2-6 1538,0-10-2707,2-9-450,0-11 505,4-17 1474,4-16 0,-5 23 0,1-1 0,1-3 0,0 0 0</inkml:trace>
  <inkml:trace contextRef="#ctx0" brushRef="#br1" timeOffset="38185">12938 8268 23364,'8'-24'2608,"-2"2"-1888,-2 4-181,0 2-179,-4 6-90,2 3-180,-2 4 90,0 1 90,0 11-90,0 11-180,-5 23 0,-4 19 0,-1-11 0,-2 10 0,1-4-1393,2 0 0,-1 0 1393,1 3 0,-1 5 0,3-7 0,3-10 0,2-2-870,4 10 1,2-1 869,1-16 0,2-2-198,3 7 0,4-5 198,21-4 0,12-17-159,8-11 159,6-19 0,-28 2 0,-1-3 0,0-5 0,-1-4 755,0-3 0,-3-2-755,-1-2 0,-3-1 0,-2 1 0,-3 0 0,9-27 0,-13 5 2029,-8 5-2029,-18 8 649,-8 5-649,-14 8 0,-7 7 0,-3 7 287,-15 7-287,18 13-283,5 1 1,2 5-2506,-2 22 899,-7 5-719,23-5 2608,12-9 0,-2-5 0,3 0 0</inkml:trace>
  <inkml:trace contextRef="#ctx0" brushRef="#br1" timeOffset="39221">13490 7312 19586,'0'-18'3958,"0"3"-3509,0 2-89,0 5 0,-4-1-180,0 5-90,-1 0 90,2 8 89,-3 4-89,-2 10 90,-7 5-90,-1 8-90,0 4 90,-1 6-90,1 5 0,0 2-90,1 3 45,7-16 0,1 1 45,-1 18-90,1 12 0,7-26 0,0-4 0,4-8 0,0-5 0,15-1 0,-4-13 90,8 3-90,-5-12 0,1 0 0,1 0 0,9-9 0,-8 0 0,6-11 0,-12 2 0,-1-3 0,-2-1 0,0-4 0,0-4 0,-1-3 0,0-3 0,-2-2 90,4-20 0,-7 12 0,1-15 89,-7 20-179,0 3 90,0 0-90,-5 2 0,-2 1 0,-13-12 0,6 15-180,-5-4-359,7 19-271,-2 6-449,-2 4-810,-6 4 2069,-7 10 0,-7 8 0,-5 9 0</inkml:trace>
  <inkml:trace contextRef="#ctx0" brushRef="#br1" timeOffset="39893">8044 9106 22275,'-6'-13'2249,"0"1"-1979,6 4-1,4-2 91,33 0-180,12 2-180,-6 2 0,6 2-2332,1 1 1,2 1 2331,5 0 0,2 1 0,1 0 0,0 0 318,-2 1 0,-1 0-318,-6 0 0,-1 0 0,-6 0 0,-3 0-45,-5 0 0,-3 0 578,22 0-983,-14-5-94,-13 0-535,-10-6 2799,-10 1-3340,-4-2 326,-11-3 1294,-4-3 0,-10-3 0,-1 1 0</inkml:trace>
  <inkml:trace contextRef="#ctx0" brushRef="#br1" timeOffset="40113">8682 8644 21745,'-24'-31'3777,"-1"1"-3147,4 1-90,3 4-270,4 7-180,8 5-1,0 8 1,6 10 90,-3 12-180,2 21 90,-3 21-90,1-22 0,1 3 0,-1 5 0,-1 1-423,-2 5 0,0 0 153,0 3 0,0 1-809,-1 3 0,1-1 359,0 0 1,0 1-1157,0-2 0,-2-1 1876,0-2 0,-2-1 0,-1-3 0,-2-1 0,-2-3 0,1 0 0</inkml:trace>
  <inkml:trace contextRef="#ctx0" brushRef="#br1" timeOffset="40746">4601 8603 23004,'-12'-38'1889,"-1"4"-1709,1 9 0,0 12 89,-4 13-89,-2 22 90,-10 26-135,10-10 0,1 5-1651,-3 12 0,-1 5 1606,5-14 0,1 2 0,0 1-30,0 4 0,0 2 0,1 0-418,-1 2 1,0 0 0,1 0 387,1-1 0,1 1 0,0-2-30,1-2 0,0 0 0,1-1 0,1-5 0,1 0 0,0-1-251,-1 17 1,2-2 205,2-8 0,2-2-630,0 5 1,2-3 44,1-18 1,0-2-1260,2 32 1889,2-47 0,4-23 0,3-12 0</inkml:trace>
  <inkml:trace contextRef="#ctx0" brushRef="#br1" timeOffset="40992">4650 9030 24263,'0'-21'990,"0"3"-900,3 11-90,5 2 0,12 14 89,11 9-89,13 15-45,-17-12 1,0 2 44,2 3 0,1 1-276,1 1 1,-1 0 95,-1 3 0,-1-1-45,0-1 0,-1-1-180,-3-1 1,-1-1-1036,17 20-988,-9-8 2428,-11-10 0,-10-12 0,-6-10 0</inkml:trace>
  <inkml:trace contextRef="#ctx0" brushRef="#br1" timeOffset="41208">5125 8959 22374,'-5'-42'2789,"-2"9"-2609,6 8-91,-6 12 1,2 22 0,-3 17-90,-4 32 0,6-19 0,0 2 0,-2 6 0,0 5-60,-1 1 0,-1 4 0,2-3-1636,-2 8 0,1 0 1486,0-10 0,-1 1 0,1-5-240,1-2 0,0-6-378,0-5 1,0-3-9004,-6 21 9365,-2-20 0,3-15 1,-1-11-1</inkml:trace>
  <inkml:trace contextRef="#ctx0" brushRef="#br1" timeOffset="41501">5486 8760 23634,'6'-25'1888,"-2"2"-1528,-2 10-90,-2 6 180,2 9 449,-1 42-674,-1 2 0,1 7-135,-1 4 0,0 4-631,0-10 0,0 3 1,0-1 585,0 13 0,0-2-45,0-18 0,0 0 0,0-1 0,0 20 0,0 3-90,0-18 0,0 4 0,0 0 0,0-6-180,0 12 0,0-1-30,0-4 0,0 3 1,0-10-781,0 3-539,0-16 1619,0-33 0,6-30 0,1-30 0</inkml:trace>
  <inkml:trace contextRef="#ctx0" brushRef="#br1" timeOffset="41956">5961 8832 15612,'25'-58'3958,"-10"19"-995,-4-4-2873,-9 31 1118,-2 1-1118,-4 11 695,-2 14-695,-6 9-1,-4 25 1,5-17 0,1 2 850,0 6 1,0 1-851,-1 5 0,1 4-30,5 0 0,2 4 0,0-1-15,1 9 0,1 1-45,2-9 0,2 2 0,3-4-441,3 1 0,4-5 441,0-2 0,9-3 0,10-10 0,9-3 0,1-6 0,14 3 0,-4-24 67,-17-35 1,-3-24-1,-7-6 1,-14 12-68,-22 12 0,-9 0-199,9-17 1,2-14-1,-4 5 1,-11 24 198,-36 34 0,-2 23 0,9 10-90,10 0-540,7-1 491,11-2-1030,5-5 687,8-1-1587,6-2-7762,2 1 9140,4-8 1,0 6-1,0-6 1</inkml:trace>
  <inkml:trace contextRef="#ctx0" brushRef="#br1" timeOffset="42827">6660 7963 19586,'4'-21'4317,"-2"1"-3687,0 2-90,-2 0 89,0 3-89,0 0 0,0 2-1,0 0-179,0 6 0,0-1-90,0 3-180,0 2 0,0 1 0,0 11-90,0 11 0,0 21 0,0 20-374,-2-22 1,0 1 373,2 4 0,-1 2 0,-2 2 0,-1 0 0,3-1 0,1 1 0,-2 11 0,1-2 0,0-17 0,2-1-58,-1 5 0,0-3 58,0-3 0,0-11 0,0-9 0,0-14 0,0-13-432,0-16-1187,0-8-450,0-4-684,-6 0 2753,-1 3 0,-10 11 0,-2 3 0</inkml:trace>
  <inkml:trace contextRef="#ctx0" brushRef="#br1" timeOffset="43519">3111 9248 21655,'-19'-8'2428,"3"1"-2068,7 4 90,0 1-180,8 2-1,-2-2 181,8 1-180,11-1-90,13 0-90,15-1 0,11-2-90,7 0 0,1-3-90,-2 5-1357,-6-2 818,-8 5-1530,0 0 2159,-16 0 0,-7-2 0,-15-1 0</inkml:trace>
  <inkml:trace contextRef="#ctx0" brushRef="#br1" timeOffset="43734">3342 8882 22554,'-17'-35'2609,"2"4"-2250,8 3-89,1 8-270,6 5 90,0 7 0,0 8-90,0 17 0,-3 18 0,-2 26-470,1-20 1,-2 2 379,1 9 0,0 3-1542,-1 5 1,0 3 1301,2-19 0,0 1 1,1 1-241,1 0 0,0 1 1,0 0-2708,-1-2 0,1 0 0,0 0 2617,1 18 1,1-1 0,-3-7 0,-1-1 0,1-5 0,1 0-1</inkml:trace>
  <inkml:trace contextRef="#ctx0" brushRef="#br1" timeOffset="44795">853 8781 19856,'-5'-5'3238,"2"2"-2788,3 1-271,0 2 91,-6 0 90,5 9 180,-12 9-180,2 22-1,-9 21-762,6-18 1,0 5 492,-2 8 0,-1 3-30,4-15 0,-1 3 0,-1 2-38,-1 2 1,-2 4-1,0 2 1,-1-1-23,1-2 0,-1 1 0,0-1 0,0 0-419,1-1 1,-1 1 0,1-2-1,0-2 239,-3 6 0,1-2 1,3-7-226,2-6 0,3-5-674,-6 20 1079,23-32 0,7-32 0,16-25 0</inkml:trace>
  <inkml:trace contextRef="#ctx0" brushRef="#br1" timeOffset="45064">719 8893 22014,'2'-52'1979,"0"4"-1799,-2 10-90,0 7 0,0 9 180,3 11 90,4 13 89,5 21-179,1 16 0,1 8-180,-2-2 0,-1 3-567,0 0 0,1 5 0,-2-1 507,0-2 0,-2-1 0,1 0-30,-1 5 0,1 1 0,0 0 30,1 2 0,0 0 0,0 0-60,0-2 0,1-1 0,-1 0-773,1-2 1,0-1-1,0-2 713,-1-3 0,0-2 0,0-1-90,5 15 1,0-2-233,-2-9 0,-1-2 52,0-7 0,-2-3-899,7 19 1259,-12-19 0,-10-24 0,-10-13 0</inkml:trace>
  <inkml:trace contextRef="#ctx0" brushRef="#br1" timeOffset="45302">589 9853 22104,'-35'-28'1889,"4"-2"-1799,11 4 0,10-2 0,4 3-90,12 0 0,8-10 0,0 12 0,5-6 0,-9 18-180,2 4-90,4 5-359,7 6-631,11 4-1168,10-2 2428,12 1 0,-24-6 0,2-2 0,2 1 0,0 0 0</inkml:trace>
  <inkml:trace contextRef="#ctx0" brushRef="#br1" timeOffset="45576">1263 9025 22104,'-19'-11'1260,"5"4"-990,6 4-1,8 15 1,10 9-180,14 17-90,13 17-385,-13-22 1,3 1 384,1 4 0,3 3-60,-3-3 0,3 2 0,-2-2-30,3 5 0,0-1-135,8 9 1,-2-2-136,-17-20 0,-2-3-809,14 16-900,-9-10 2069,-6-16 0,-9-7 0,-4-9 0</inkml:trace>
  <inkml:trace contextRef="#ctx0" brushRef="#br1" timeOffset="45828">1624 9076 21385,'-4'-44'2788,"0"6"-1798,8-9-721,2 21 1,4-5-180,4 23 270,-1 10-90,1 18-90,-7 23-135,-3-9 0,-3 5-337,-4 9 1,-5 9 237,1-8 0,-2 8 0,-1 5 0,-1 0 1,1-4-641,-1 3 0,0-2 1,0-1-1,0 4 496,-1-2 0,0 3 0,0 0 1,0-1-1,2-7-162,-1 8 0,2-6 0,2-7-495,2-4 1,2-6-1574,-1 22 2428,1-22 0,2-20 0,-3-13 0</inkml:trace>
  <inkml:trace contextRef="#ctx0" brushRef="#br1" timeOffset="46920">2051 8766 21205,'0'-13'2788,"0"2"-1798,0 6-630,0 26-4252,0 14 4027,0-2 0,1 7-45,0 11 0,0 8 0,0-1-289,0-8 1,-1-2 0,1 4 198,0 1 0,-1 4 0,0 1 0,1-4 0,-1 2 0,1-4 0,0 1-207,-1-2 1,0 0 0,0-1 206,1-4 0,0-1 0,1-1-45,-1 16 0,0-3 0,2-7 0,0-3-135,-1-8 1,2-2-676,2-2 0,0-3-764,3 4-8212,3-14 9451,-4-38 0,2-29 0,0-15 1</inkml:trace>
  <inkml:trace contextRef="#ctx0" brushRef="#br1" timeOffset="47451">2388 9004 23094,'-4'-41'1709,"-2"6"-1529,-3 7 0,3 8-90,2 0-90,4 11 0,0-2 90,0 10-1,-3-1 1,2 2-90,-3 0 0,4 4 0,0 6 90,-3 11 180,2 27-90,-3 0 45,2 1 0,0 3-180,2-16 0,0 1-601,-2 16 0,0 0 556,2-12 0,0 0 0,0 0 0,0 0-114,0-2 0,0 0 114,1-4 0,2-1 0,3 29-57,8-9 57,3-8 0,5-9 90,15-11-90,-8-10 1237,12-19-1237,-10-12 362,-2-16-272,1-12 0,-4-8-176,-3-8 176,-9-2 90,-6 2 90,-12 3-180,-4 8 0,-10 7 0,-5 11-90,-3 7 0,-3 12-90,-10 5-90,11 10-270,-6 6-269,13 11-361,-1 7-269,0 10-945,3-8 1,-1 1 2293,-8 20 0,9-19 0,1 0 0,-4 11 0</inkml:trace>
  <inkml:trace contextRef="#ctx0" brushRef="#br1" timeOffset="49338">2465 8268 18866,'-7'-8'4048,"-2"0"-3868,5 5 0,-1 1-90,1 2-90,1 0 90,2 0 449,-3 0-359,4 9-90,0-7-90,-3 14 0,-2-14 90,-3 9-90,0-10 90,0 4 0,3-5 270,2 0-270,3-5 0,0-5 0,0-10 0,5-8-90,4-6 90,9-1-90,4-1 89,7 3 1,1 2-90,3 6 90,-2 9 90,-3 7 90,7 36-180,-14 7 45,-6 18 0,-7 7-90,-7-16 0,-3 0-193,-1 19 0,-3-1 193,-2-20 0,-1-2 134,-1 4 1,1-2 360,-1 16-450,3-16 0,18-35-90,15-36 45,-3 5 0,3-4-660,7-8 0,3-2 615,7-8 0,2-1 0,-14 15 0,0-1 0,3-1-150,11-11 0,4-3 0,-3 4-30,-12 10 0,-1 3 0,1-1-150,9-6 0,0-1 1,-2 5-561,-2 4 0,-3 4-55,-1 4 1,-1 2-361,-4 3 1,-1 1 1304,22-6 0,-12 10 0,-6 6 0</inkml:trace>
  <inkml:trace contextRef="#ctx0" brushRef="#br1" timeOffset="50594">14387 8583 18596,'-11'0'4678,"1"0"-4318,2 0 89,-1 0 181,4 0-90,-1 0-1,-1 0-89,6 0 719,-3 0-989,10 0 0,10 0 0,16-5-90,23-3-45,-18 1 0,3-1-1741,8-2 0,3 0 1696,8-2 0,1 0 0,2 1 0,4-1-362,-7 2 0,4 0 0,-4 1 317,6-1 0,-2 0-216,-12 3 0,2-1 0,-6 1 171,-7 2 0,-5 0-180,22 0-179,-18 3-361,-17 2 2241,-12 0-2690,-19 0 710,-13 0-1970,-16 0 2826,-11 0 1,-6 0 0,-4 0 0</inkml:trace>
  <inkml:trace contextRef="#ctx0" brushRef="#br1" timeOffset="50796">14972 8268 21924,'-12'-31'3419,"5"1"-2250,2-8-270,5 4-629,0 7-90,0 11 90,5 52-180,4 8-389,-3-3 1,0 5 298,1-3 0,-2 1-381,0 5 1,-1 1 335,-2 0 0,0 2-345,-1-4 0,0 3 1,-2 2 389,0 8 0,-2 1 0,0-2 0,1-10 0,0-2 0,-1 0 0,-2 0 0,1 0 0,-1 0 0</inkml:trace>
  <inkml:trace contextRef="#ctx0" brushRef="#br1" timeOffset="51826">16401 7886 16908,'-4'-17'-630,"0"3"-719,4 0 1349,0 6 0,2 0 0,0 3 0</inkml:trace>
  <inkml:trace contextRef="#ctx0" brushRef="#br1" timeOffset="52321">16495 7739 20485,'10'-10'4048,"-2"-3"-3238,-4 3-91,-2-3 1,-2 3-181,0 4-179,0 2-180,-5 4-90,-2 4 0,-7 11 90,-6 16-90,-7 24-433,10-19 1,-2 5 372,-2 5 0,-2 6 0,1-1-718,-5 9 1,1 0 687,2-7 0,0 2 0,1-4 0,2 0 0,1-2-295,-1 6 0,1-1 295,7-18 0,2-2 0,0 2 0,2-2-90,4-4 0,5-17-450,0-4 884,7-22-524,6-16 0,13-26 180,-9 16 0,0-4 314,5-6 1,1-6-315,-1-2 0,1-5 0,-1 0 45,-5 13 0,-2 1 0,1-1 0,-1 0 0,0 0 0,0 0 0,0 0 0,-2 1-92,1-8 0,-1 1 0,-2 6 137,-2 1 0,-2 4-45,0 6 0,-1 2-493,4-24 537,-4 16-89,0 11 0,-2 13 678,2 10-588,0 14 934,6 19-1024,4 23 45,-5-13 0,0 3-205,3 8 0,1 3 160,1 6 0,0 1 0,2 5 0,1 0 0,0 1 0,1 0-45,0-2 0,0 0-90,0-3 0,-1-2-45,0-4 0,-1-2-90,-2-6 1,0 0-586,1 1 1,0-2-2205,5 8 3059,-10-21 0,-17-38 0,-11-22 0</inkml:trace>
  <inkml:trace contextRef="#ctx0" brushRef="#br1" timeOffset="52535">16296 8176 21835,'-44'0'1799,"8"0"-1530,10 0-89,13 0 90,6 0 0,12 0 0,11 0 0,15 0-90,16-4-1,12-4-1596,4-3 1507,2-4-270,-5 4-391,-25 4 1,-1 0-240,12 1-359,3-1-810,-25 7 1979,-9-2 0,-6 1 0,-3-1 0</inkml:trace>
  <inkml:trace contextRef="#ctx0" brushRef="#br1" timeOffset="52979">17201 7871 21565,'0'-10'3058,"0"2"-2608,-3 1-1,2 4-89,-3 1 0,4 2-180,0-3 0,0 1 0,0-4 179,0 4 451,54 13-720,3 13-90,-6-4 0,1 3-473,-16-3 0,-3 0 473,-2 2 0,-4 0 0,8 9 0,-1 4-566,-3-4 476,1 0 0,-3-3-180,1-8-179,-1 0-181,-3-11-90,-1 2 91,-5-10 978,-4 4-979,-4-5 444,-4 0-1253,-3 0-900,-4-5 2339,-1-5 0,-7-6 0,-2-4 0</inkml:trace>
  <inkml:trace contextRef="#ctx0" brushRef="#br1" timeOffset="53229">17737 7688 14079,'0'-48'2788,"0"2"101,0 7-2259,0 9 1252,0 7-1612,-5 10 794,0 6-885,-9 16 1,-2 17-90,-8 27 35,8-15 1,-1 3-126,-2 7 0,0 4 0,-2 3 0,0 4-576,3-4 1,-1 2-1,1-2 216,0 7 1,0-1 29,3-11 0,1 2 0,2-6-1299,5-3 0,2-4-350,-3 27-7852,8-15 9406,2-18 0,4-16 0,3-10 1</inkml:trace>
  <inkml:trace contextRef="#ctx0" brushRef="#br1" timeOffset="53502">17981 7551 23496,'7'-36'1259,"0"0"1,6-28-810,-3 11-181,-4 13 283,0 11-462,-2 14 339,2 24-159,0 22-90,4 30-180,-5-16 0,0 7 0,-1-1-1133,1 12 1,-1 3 1132,0-4 0,-1 3 0,0-2 0,-2-15 0,-1-2 0,1 0 0,-1-1 0,0 0 0,0 0 0,0 18 0,1 1 0,1-13 0,0 1 0,0-2-405,1 3 0,-1 1-465,2-7 1,0 2-1,0-6-651,1 16-907,4-1 2428,-3-43 0,2-17 0,1-9 0</inkml:trace>
  <inkml:trace contextRef="#ctx0" brushRef="#br1" timeOffset="53878">18554 7734 20928,'12'-53'959,"0"1"1,0 4-1,-1 2-959,-3 5 1,0 3 539,4-23 434,-4 15-704,-2 7 145,-4 21-236,0 7 514,-2 30-333,-9 20-316,3-8 1,-1 4 83,-4 6 1,-1 5-99,1 4 0,-1 5 0,2-2-672,-1 9 0,1 0 642,2-8 0,0 3 0,3-4 0,1-2 0,4-3 0,2-4 0,4-1 0,0-7 0,4-1-68,15 21 68,9-16 0,7-19 0,-9-17 0,2-6 0,20-16 0,-19 4 0,-3-3 0,9-23 45,-22 8 0,-4 0 45,3-17-90,-61 6 0,-19 9-270,25 29 0,-2 5-30,-9-7 0,-6-2 1,5 10-1230,1 18 0,8 5 1529,-9-1 0,5 4 0,21-15 0</inkml:trace>
  <inkml:trace contextRef="#ctx0" brushRef="#br1" timeOffset="54392">18667 6494 21565,'-24'0'2428,"1"0"-1888,5 0-90,2 0-90,9 0-1,2 0 1,5 0 270,0 0-360,7-2-91,6-1 1,13-2-180,7-3 90,7 0-90,2-2 0,0 2 0,6-1 0,-15 5 0,2 0 0,-19 4 0,-4 0 0,-5 0-90,-4 0-293,-3 0 1,-5 0 0,-2 0 0</inkml:trace>
  <inkml:trace contextRef="#ctx0" brushRef="#br1" timeOffset="54787">19215 6194 22554,'0'-36'2339,"4"3"-1530,1 0-89,3 5-180,-2 3-181,0 4 1,0 4-270,-4 8 180,2 7 270,0 30-540,-3 4 0,4 25 0,-5-1 0,2 10-308,-2-29 0,0 0 308,1 2 0,0 1 0,0 0 0,0-1 0,1 0 0,0-2 0,0-1 0,-1 0 0,0 30-202,-1-10 202,0-6 0,0-11 0,0-9 0,0-7 0,4-12 0,-1-9 604,3-12-1054,-4-11-955,1-7 1405,-2-30 0,1 12 0,-2-20 0</inkml:trace>
  <inkml:trace contextRef="#ctx0" brushRef="#br1" timeOffset="57067">19999 7399 22194,'-3'-11'3238,"2"1"-2428,-7 0-90,8-2-271,-4 1-89,4-2-180,0 6-180,0 1 90,0 4-90,0 2 90,4 0-180,4 5 180,4 5-180,8 6 90,1 9 90,3 3-90,15 23 0,-11-6 0,-9-18 0,1 5 0,3 10 0,1 5 0,-2-4-418,-3-10 0,0 1 418,5 8 0,2 6 0,-3-9 0,8 6-204,-7-16 1,1-1 203,10 15 0,9 5 0,-21-25 0,-5-3 0,-6-11 0,0 2 0,-6-10 890,0 4-980,-4-5 83,-2 0-712,0-5-271,0-3-269,-3-7-2879,-9-19 4138,2 3 0,-7-16 0,6 9 0</inkml:trace>
  <inkml:trace contextRef="#ctx0" brushRef="#br1" timeOffset="57462">20478 7368 20309,'-4'-28'3238,"0"0"-1711,4-11-807,0 13-151,0-5 330,0 11-614,0 8-15,0-2-46,0 11-134,-3 1 0,-2 2 180,-10 25-180,-2 10-90,3-1 0,0 5-1372,-2 3 0,-1 3 1372,-2 6 0,-1 2 0,-1 3 0,0 1 0,-2-1 0,1 0 0,0-2 0,1-1 0,1-4 0,1-2-236,2-4 1,0-1 235,2-6 0,1-1 0,-8 21 0,4-13 0,2-2-359,5-18-271,3-1-270,5-18 1224,3-4-1854,5 0 14,2-2 1516,7-7 0,2-7 0,2-7 0</inkml:trace>
  <inkml:trace contextRef="#ctx0" brushRef="#br1" timeOffset="58991">20332 7292 23544,'0'-38'1349,"0"0"0,-2 0 0,-1 2-899,0 1 0,-1 1-360,-8-27-90,5 10 0,-2-3 0,8 24 0,-2 9 0,3 47 0,0 40-1108,0-11 0,0 5 1108,0-10 0,0 2 0,0 2 0,0 6 0,0 2 0,0 0 0,0 4 0,0 0 0,0 1 0,0-1 0,0-1 0,0 0-835,0-3 1,0 0-1,0-2 835,0-4 0,0-1 0,0-1 0,-1-7 0,1-1 0,1 1-160,-1 2 0,0 2 1,1-5 159,1 1 0,0-2 0,0 2 0,-1-5 0,3-9 0,-4-22 0,2-21 0,1-28 0,1-12 0,0 2 0,-1-5-247,2-2 1,-1-4 0,1-2 246,-1 2 0,-1-1 0,0-1 0,0 11 0,0-2 0,1 0 0,-2 0 106,1-4 0,0 0 0,-1-1 0,1 1-106,-1-1 0,0 0 0,0 0 0,0 1 0,-1 2 0,0 0 0,0 0 0,0 2 0,0-12 0,-1 1 0,1-1-82,-1 12 1,0-2 0,0 1 0,0 4 81,0-18 0,0 2-59,0 8 0,0-1 0,0 16 59,0 19 0,-6 31 0,1 35 0,2 18 307,-2-14 1,0 4 0,0 4-308,1-3 0,0 5 0,0 3 0,0-1 0,1-3-28,0 3 1,0-4-1,1 1 1,0 3 27,-1-1 0,1 4 0,-1 1 0,1-3 0,1-4 0,0 10 0,1-6 0,1 0 0,0-5 0,0-2 0,0-1 0,2 16 0,1-4 0,0-10 0,0-4 443,1-10 1,0-2-444,-1-1 0,-1-4 248,1-3-248,-3-17 1402,-1-49-1402,0-30 0,0 22 0,0-6 333,0-8 0,0-7 1,0 3-334,1 11 0,-1 2 0,-1-3 0,1 2 0,-2-2 0,1 0 0,-1 2 0,-1-8 0,0 2 0,-1 4-151,-2-3 1,0 3 150,1-14 0,0 7 0,2 18-274,11 79 0,6 41 0,-2-8 0,-5-35 0,0 1 0,3 26 0,1 0 0,-1 0 0,0 1 0</inkml:trace>
  <inkml:trace contextRef="#ctx0" brushRef="#br1" timeOffset="59529">19979 8039 22554,'-35'-15'3958,"-14"-5"-2969,22 3-359,3 0-450,57-2-180,22 2 0,-9 6 0,13-3 0,3 0 0,-6 1-376,-9 3 0,-4 1 0,6-2 376,3 0 0,8-1 0,1-1 0,-2 1 0,-10 1 0,9-1 0,-4 2 30,-3 0 0,2-1 0,-8 3-30,3-1 0,-15 0 0,-57 9 0,-30 0 0,3 4 0,-9 4 0,2-2 0,-2-2 0,-3 1-656,14 0 1,-5 1 0,0 1 0,4-1 655,-14 0 0,4 0 45,2-1 0,-2 1-45,13-2 0,-1 0 0,3 0 0,-1-1 0,1 0 396,-12-1 0,9 0-396,24 3 0,84-4 0,-22-1 0,3 0-301,9-1 1,6-1 0,-2-1 300,13-3 0,-2 0 0,-19 2 0,-1 1 0,3-1 0,13-1 0,2-1 0,-4 0 0,5 2 0,-3-1 0,-13 1 0,1 0 0,-6 0-90,21 2-629,-8-1-1,-25 3 2305,-4 0-5722,-25 0 4137,-8-2 0,-9 1 0,-3-1 0</inkml:trace>
  <inkml:trace contextRef="#ctx0" brushRef="#br1" timeOffset="60338">21745 7053 21873,'0'-36'3597,"0"3"-1438,0-20-2502,-3 75 1,-2 34 0,-1 23 0,-2 10-1,1-3 1,1-16 0,2-27 0,-1-16 0,0 39-1,-1 0 1,1 1 0,-1-1 0,1 0 0,-1 0-1</inkml:trace>
  <inkml:trace contextRef="#ctx0" brushRef="#br1" timeOffset="60776">21688 7505 18057,'39'-13'4632,"-6"3"0,10 3-4610,7 7 1,11 5 0,2 1-1,-6 0-22,-1-8 0,-3 0 0,-18 18 234,-31 24 0,-18 23 0,-12 7 0,-3-4 0,6-20-5895,-16 4 5661,3-14 0,-15 15 0,-8 5 0,2-6 0,11-15 0,19-24 0,22-58 84,21 5 1,4 1 0,-9 8 0,8-2-1,0 1 1</inkml:trace>
  <inkml:trace contextRef="#ctx0" brushRef="#br1" timeOffset="62110">21652 7022 20845,'-9'-54'4138,"13"0"-3958,7 37 179,29-16-269,-8 12 0,16-8 90,-12 9-90,-3 5 0,2 0-3392,9 0 3302,-10 3 0,-1 3 90,4 6-90,1 1 90,-1 2-90,-1 0 90,4 6 270,-16 42 0,-5 10-271,7-5-29,-18-7 0,-4 9 0,-9-6-1149,-15-7 0,-6-4 1134,6-2 0,-2-1-45,-8 1 0,-2-2 825,-1-1 1,2-3-826,-7 7 45,6-7 0,2-1-45,6-2 0,6-9 0,5-2 0,12-15 3177,-3 4-3177,4-5 1012,0 0-922,-3 0-90,2 0 90,-6 0-90,-1 0 0,2 0 0,-1 0 0,7 0 0,0 0 0,4 0 0,-2 0 0,4 0-90,-4 0-1417,0 0 0,-2 4 1,0 2-1</inkml:trace>
  <inkml:trace contextRef="#ctx0" brushRef="#br1" timeOffset="64298">22781 6819 25432,'-4'-23'1350,"3"3"-1260,-2 9 0,8 4-90,9 21 0,16 12 45,-7-2 0,1 5-542,8 6 1,1 4 496,6 6 0,0 2-420,-11-13 1,0 1 0,0 0 389,0 1 0,0 0 0,-1 0-105,12 17 0,-2 0-45,-4-4 1,-1-1-283,-5-3 0,-2-1 12,-3-5 1,-3-2-91,-3-4 0,-2-2-809,6 20 1349,-9-18 0,-15-22 0,-7-13 0</inkml:trace>
  <inkml:trace contextRef="#ctx0" brushRef="#br1" timeOffset="64519">23394 7149 22914,'0'-39'899,"0"-1"1,1 4-1,0 1-269,-1-21-180,2 13-180,-2 12-180,0 9 89,-5 31-89,-6 24-90,2 2 0,-2 8-1131,-2 9 1,-2 7-1,0-2 1131,2-8 0,1-2 0,-1 3-68,0-1 1,0 2 0,0 0 0,0-3-735,0 0 1,0-3 0,1 0 396,-5 18 0,1-2-190,1-6 0,0 0-934,-2 4 0,2-4 359,6-19 1,0-2 1169,-8 29 0,13-46 0,4-13 0</inkml:trace>
  <inkml:trace contextRef="#ctx0" brushRef="#br1" timeOffset="64744">23487 7099 23941,'18'-47'719,"-1"1"1,-2 4 0,-1 3-495,-2 6 0,0 3 248,4-16-203,0 13 69,-5 38-159,1 27-135,-8 4 0,0 7-670,0 10 0,0 3 670,-1 8 0,0 5-45,-2-20 0,0 3 0,0 3 0,0 2-772,0 2 0,0 4 0,1 1 0,-1-1 0,0-4 547,-1-3 0,0-2 0,0-2 0,0 2-90,1 9 0,0 3 1,0-5-1,0-13-1484,-1 3-899,0-13 2698,0-20 0,0-18 0,0-11 0</inkml:trace>
  <inkml:trace contextRef="#ctx0" brushRef="#br1" timeOffset="65142">24052 7048 23274,'4'-65'2788,"0"10"-2248,-4 12-180,0 12-91,0 9-89,0 9 0,-4 21-180,-2 23 90,-2 14 0,-2 15 0,1-4-912,1 1 0,0 2 822,2-12 0,0 6 0,0 0 0,1-6 0,1 10 0,3-4 45,0-3 0,2-1-645,0-5 1,1-1 599,-1-6 0,6-1-173,29 6 1,8-9 172,3-13 0,4-10 0,-2-13 45,-25-19 0,-4-7 89,0-1 1,-1-2 0,-2 1 0,-2-2-135,6-28 0,-9 3 0,-16 7 0,-6 5-76,-27 4 76,5 22 0,-1 15 0,-1 7 0,-11 16-630,6 3 1,2 2-540,-4 8 974,-5 6-2144,24-15 2675,11-4 1,4 0 0,7-3-1</inkml:trace>
  <inkml:trace contextRef="#ctx0" brushRef="#br1" timeOffset="65855">24304 6362 24353,'-7'-2'2249,"-2"-1"-1710,8 0-269,-3 1-90,4 2-90,0-3 0,8 1-90,8-4 0,13-1 0,11 1 0,5-3 0,0 3 0,-4-1 0,-7 4 0,-7 1 0,1 0 0,-13-1 0,2-2 0,-10 0-180,-3 2-270,-2 0-1798,-2 1 89,0-3 2159,0-3 0,0-4 0,0-1 0</inkml:trace>
  <inkml:trace contextRef="#ctx0" brushRef="#br1" timeOffset="66380">25079 5813 23094,'8'-11'1709,"-3"4"-1349,-2 5-91,-3 2 1,0 6-180,-7 3 0,0 8 0,-9 4 0,2 0 360,-8 3-180,6-12 89,2 0 1,5-12-180,8 0 0,-2-5-180,3-5 90,18-24-90,3 0-90,19-16 180,2 12-525,1 5 435,2 5 0,-2 12 90,-6 7-90,-1 13 180,0 25 0,-17 7 0,-8 28-392,-18-32 0,-5 1 212,-3 5 0,-4 0 0,-4 1 0,-2-1 0,-2-1 0,-1 0 0,2-4 0,-1-2 0,3-4 0,1-1 0,-13 14 0,13-9 0,15-11 0,20-10 0,21-9 0,9-6 0,-1 0 0,2-1-521,2-1 0,3-1 0,1 0 521,-4 0 0,0-1 0,0 1 0,4-2 0,0-1 0,4 1 0,3 0 0,4 0 0,0 0 0,-3 0 0,3-1 0,-4 0 0,2 0 0,-4 2 0,2 0 0,-1 1 0,-6 0 0,13-3 0,-6 1-155,-8 1 1,-2 1-26,-10 1 1,-2 1-811,17-2-128,-19 4-771,-15 4 1889,-34 0 0,-12 9 0,-24 2 0</inkml:trace>
  <inkml:trace contextRef="#ctx0" brushRef="#br1" timeOffset="68147">345 13690 20575,'-14'6'3598,"2"-2"-2878,-2-4-91,1 0-89,1 0-180,2 0 0,3 0-270,4 0 0,3 0-90,0-2 0,7-1 0,8-4 0,11 1 0,13-3 0,6 1-90,9-3-270,2 1-180,1 5-405,-21 2 1,0 1-315,16 2-540,7 0-450,-27 7 2249,-11 1 0,-9 8 0,-7-1 0</inkml:trace>
  <inkml:trace contextRef="#ctx0" brushRef="#br1" timeOffset="68459">341 13975 16078,'-17'13'6206,"2"-5"-5666,4 1-180,5-8-90,2 3 179,4-4 541,11 0-451,4 0-179,18-4 0,7-6-180,11-6-135,-9 0 0,0 0-45,21-5-129,-23 7 0,-1 2 129,4-1 0,-6 5 0,0 1-449,-9 4 89,-4 1-360,-10 2 1,-6 0 77,-4 0-1067,2-2-8122,-4-6 9163,0-5 0,-2-5 0,0-2 0</inkml:trace>
  <inkml:trace contextRef="#ctx0" brushRef="#br1" timeOffset="68999">763 13156 22374,'-28'-13'1529,"1"1"-1169,7 6-90,6 2-90,6 4 0,4 0 0,9 9 0,22 16-90,6 3-46,-5-7 1,2 0-45,-1-5 0,1-1 0,2 1 0,2-2 0,0-1 0,1 0 0,7 2 0,-1-1 0,14 4 90,2 3 0,-38-9 90,-10 6 0,-16 10 0,-10 10 0,-15 15-90,12-24 0,-1 1-330,-2 5 1,-1 1 329,0 0 0,-1 0-454,-1 3 1,1 0 408,1 2 0,1 0 0,1 0 0,2 2-254,0 0 0,3 0 209,2 0 0,2 0 0,1-1 0,1-2 45,3-2 0,0-2 45,-4 25-1,6-15 181,-1-13-90,6-11 562,-3-11-652,4-11 822,0-17-957,-2-17 0,-1-6 0,-1 1 0,1-1-273,-3-23 1,0-1 272,-1 7 0,0 1 0,0 0 0,-1-2-75,1 9 0,0-2 0,0 3-105,-1-4 1,2 1-1,-2-10 0,2 4-495,2-2-309,4 11-410,0 12-810,0 11 2249,0 8 0,2 9 0,0 3 0</inkml:trace>
  <inkml:trace contextRef="#ctx0" brushRef="#br1" timeOffset="70237">1738 12907 24263,'-14'-33'2429,"1"5"-2249,-1 10 0,2 15 89,2 18-89,4 30-135,1-8 0,2 5-597,2 12 0,1 4 612,-1-14 0,0 2 0,0 0-1029,0 1 0,1 1 0,1 5 1014,-1 8 0,1 7 0,0 0 0,0-7-45,1-8 0,-1-4 0,1 4-238,1 7 0,0 6 0,1-2 0,-1-11 13,2-13 0,0-4-273,1 4 1,0-4-852,0-5 120,-2-15 1229,-2-46 0,5-15 0,-4 3 0,1 0 0</inkml:trace>
  <inkml:trace contextRef="#ctx0" brushRef="#br1" timeOffset="70568">2140 13029 22658,'0'-20'1889,"-5"4"-941,0 9-948,-7 18 361,2 13-361,3 24 0,1 11-120,6-24 0,0 1 120,2 1 0,0 0 45,1-2 0,2 0 45,11 28-1,7-14 1,7-14 0,7-17-90,4-11 497,3-17-497,-3-10 90,-6-15-90,-9-16 45,-20 6 0,-4-1-45,-3 11 0,-2 0 0,-5-10 0,-4 3-180,-15-2-180,-5 16-359,-5 18-271,-1 20-449,-3 14-989,6 9 2428,5 0 0,15-2 0,6-3 0</inkml:trace>
  <inkml:trace contextRef="#ctx0" brushRef="#br1" timeOffset="70873">2765 12892 23634,'8'-11'1978,"-3"4"-1798,-1 5-90,-1 9 0,5 12 0,12 22-90,-6-11 0,1 2-375,5 6 1,1 3 374,1 2 0,1 1 0,1 0 0,1 1 0,-2-3 0,0 0-45,0-4 0,-1-2-147,-2-4 0,-1-1-438,15 20-179,-7-10-270,-5-11-810,-8-10 1889,-5-9 0,-6-14 0,-3-5 0</inkml:trace>
  <inkml:trace contextRef="#ctx0" brushRef="#br1" timeOffset="71088">3090 12963 23094,'-7'-59'2698,"-2"8"-2518,9 16 270,-4 17-90,4 18-90,0 27-91,0 26-134,0-11 0,0 3-675,-2 8 1,-1 4 584,-1 7 1,-1 2-46,0-21 0,0 1 0,-1 0-120,0 1 0,0-1 0,-1-1-285,-3 20 1,0-2-136,0-5 0,0-2-270,0-7 1,1-2-315,1-6 0,0-2 1214,-4 19 0,5-27 0,4-15 0</inkml:trace>
  <inkml:trace contextRef="#ctx0" brushRef="#br1" timeOffset="71388">3602 12597 24983,'0'-41'1709,"-6"6"-1529,0 9 0,-1 13-1,-4 20 1,6 26-90,-1-2 0,0 4 0,3 10 0,1 7-1161,0 6 1,0 6-1,1-3 1071,1-11 0,0-3 0,0 3 30,0 14 0,1 3 0,0-5-356,1 0 0,0-4 326,1-4 0,0-2 0,1-6 0,0 0-669,2 5 0,0-1-590,1 15 314,-2-29 1,0-4-1754,1-12 2698,0-13 0,6-24 0,0-7 0</inkml:trace>
  <inkml:trace contextRef="#ctx0" brushRef="#br1" timeOffset="71730">3996 12658 23813,'12'-52'2069,"-2"10"-1709,-6 18 90,-2 24-90,-9 27-91,-4 34-179,1-15 0,0 3-564,-2 8 0,1 4 504,4-17 0,0 1 0,1 1-30,0-1 0,2 0 0,1 0 0,0 20 0,4-2 45,4-5 0,4-2-45,2-8 0,5-4 0,3-6 0,4-5 0,3-7 0,3-6 45,4-8 0,1-6-45,4-7 0,0-6-369,1-8 0,-1-6 369,1-7 0,-2-7 45,-2-5 0,-3-4 90,-4-5 0,-3-2-45,-3-2 0,-4 1-45,-5 4 0,-5 1-45,-3 4 0,-6 3-111,-15-24 21,-22 18-269,-20 18-886,23 23 1,-3 5 884,-4 3 0,0 5-180,-1 4 1,1 4 67,-1 1 1,2 2-564,3 1 1,1 1-3882,4-2 1,3 0 4269,-21 17 1,18-8 0,8-3 0</inkml:trace>
  <inkml:trace contextRef="#ctx0" brushRef="#br1" timeOffset="72390">4049 12628 22104,'-8'-18'2519,"-1"0"-2159,-7-2 0,2 0-181,0 2-89,3 0 0,5 5-90,2 1 0,6 6 90,4 2-90,6 4 0,10 9 90,11 4-90,0 7 0,4 6 0,5 9 0,1 4-524,0 0 1,-1 3 478,-2 6 0,-4 1-90,-14-11 0,-4 0-270,-1-1 0,-1 0-326,-2-3 1,-2 1-484,-3-2 0,-1-1 1214,2 25 0,-7-4 0,-3-5 0</inkml:trace>
  <inkml:trace contextRef="#ctx0" brushRef="#br1" timeOffset="73199">4211 11982 21115,'-4'-54'2608,"-2"15"-2068,-2-8-90,1 24-90,0 4-90,6 6-1,-6 2-89,2 6-90,1 3 0,-5 2-90,0 7 180,-16 37-180,2 10 0,7-11 0,1 7-180,4 5 0,2 7 0,1-4-601,0-3 0,1 1 361,2 0 0,-1 5 1,3-8-706,3-13 1,2-4 1124,2 25 0,2-6 0,2-7 0</inkml:trace>
  <inkml:trace contextRef="#ctx0" brushRef="#br1" timeOffset="73972">4544 11174 23004,'0'-8'1259,"0"1"-1079,0 19-90,0 6 0,0 15-90,0 8 90,0-2 90,0-1 180,0-8-1,0-6 91,0-11 0,0-7 90,0-6-451,0-6 1,0-7 0,0-24-90,0 5 0,2-7 0,2 16 90,2 6-90,2 4 0,0 2 0,1 6 0,0 3 0,4 9 0,5 6 90,2 15-90,3 8 0,-3 12 45,-9-12 0,-2 2 45,1 21-45,-5-22 0,-1-1 45,-8 10 0,-2-8 0,-5-5-90,1-7 90,0-6 0,6-5-90,0-7 0,4-3 90,2-5-90,4 0 90,9-5-90,14-5 0,15-8 0,16-8 0,-10 6 0,2-1-45,-12 4 0,1 0 0,12-5 0,-2 2-135,-17 7 0,-3 1-360,24-9-449,-10 4-540,-11 4-900,-8 3 2429,-7-2 0,-9 6 0,-5-4 0</inkml:trace>
  <inkml:trace contextRef="#ctx0" brushRef="#br1" timeOffset="74870">5722 12475 17157,'-9'5'4767,"5"-4"-4497,-3 4 0,6-5 450,-3 0-270,4-5-1,-3 2 91,2-7 0,-3 0 179,1-1-89,2-1 539,-3-3-899,4 4 0,0 1-270,0 5 90,0 5-90,0 5 0,5 5 0,6 8 0,9 5 90,7 2-90,3-1 0,3-2 0,-2-4 0,-1-7 0,-4-4 0,-3-7 0,-3 0 0,-6-5 0,2-3 0,-3-5 0,1 0 0,-2 1 0,0 6 0,2 2 0,2 4 0,24 0 0,-3 0 0,22 0 0,-10 0 0,6 0 0,0 0 0,0 0-45,-17 0 0,0 0-45,19 0 45,-22-2 0,0-1-225,11-2 0,-3-8-269,-2 2-181,-6 1-180,-5 5-359,-9 3-270,-7 2 944,-8 0 0,-28 0 1,-7 0-1</inkml:trace>
  <inkml:trace contextRef="#ctx0" brushRef="#br1" timeOffset="75145">6302 12191 22734,'-16'-54'2609,"0"3"-1890,1 8-359,7 7-90,-1 9-180,8 9 269,-3 14 1,4 22-90,0 30-773,0-10 1,0 5 547,0 11 0,0 4-15,0-14 0,0 2 0,0 0-30,0 3 0,0 0 0,0 1-920,0 0 1,0 0-1,0 0 800,1-1 0,-1-1 0,1 0-150,0-2 0,0-1 1,1-1-320,1 15 1,0 2 588,0-8 0,0 3 0,0-5 0,0-4 0,0-2 0,0 16 0,0 1 0</inkml:trace>
  <inkml:trace contextRef="#ctx0" brushRef="#br1" timeOffset="75629">7151 11886 21475,'0'-18'4047,"0"0"-3417,0 5-180,0 1-270,0 4 0,0 3-90,0 3 719,0 29-449,0 20-240,0 1 0,0 10 0,0 0-927,0-10 0,0 0 1,0 3 806,0 1 0,0 5 0,0 0 0,0-4 0,0 4 0,0-4 0,0 1 0,0-2 0,0 0 0,0-1-318,0-3 0,0-2 1,0 0 317,0 16 0,0-2 0,1-8 0,0-2-135,0-9 0,0-1-585,5 23-546,-2-17-263,4-13-989,-3-18 2518,4-17 0,1-21 0,5-14 0</inkml:trace>
  <inkml:trace contextRef="#ctx0" brushRef="#br1" timeOffset="76142">7675 11922 13120,'0'-34'4587,"0"6"-2345,0 3-1883,0 7 484,0 3-573,0 5 351,0 2-261,0 3 1141,0 2-1141,-4 1-90,3 0-90,-2 1 2069,3-1-2159,0 0-1,0 1 1,5 6 270,18 37-180,4 11-690,-5-8 1,2 3 509,-2 0 0,0 0 45,3 5 0,1 2-783,2 2 0,1 0 783,1 1 0,1-1-90,0-3 0,1-1 45,0-3 0,0-3 45,-2-6 0,0-3-135,-2-5 0,-1-3 90,-2-5 0,-1-2-2248,29 15-2250,-10-28 4498,-4-17 0,-14-31 0,-11-11 0</inkml:trace>
  <inkml:trace contextRef="#ctx0" brushRef="#br1" timeOffset="76349">8446 11754 23769,'-25'-58'2428,"5"19"-2048,-10 8-200,2 28 0,-6 25-135,11 1 0,1 5-855,-5 12 0,1 6 840,6-7 0,1 3 0,-1 2-30,-1 6 0,0 3 0,0 4-108,3-6 0,-1 4 0,0 3 0,1-1 1,0-3-73,0 1 0,1-2 0,1 0 0,-1 2-222,0 0 1,0 1-1,-1 2 1,2-1-1,0-1-498,0 5 1,0-1 0,2-2-1,0-3 900,1 0 0,0-4 0,1 2 0,-1 8 0,1 1 0,1-6 0,3-9 0,0 1 0</inkml:trace>
  <inkml:trace contextRef="#ctx0" brushRef="#br1" timeOffset="76677">8783 11632 15442,'0'-65'1979,"0"10"1002,0 12-2711,0 10 179,2 5 1320,2 28-1319,3 17-90,1 41-226,-3-16 1,0 4-107,0 12 0,0 4 2,-1-15 0,0 2 0,0 1 450,0 4 1,0 2 0,0-1-481,1 1 0,0 1 0,-1-1 0,1 0 0,-1-1 0,0 0 0,1-5 0,1 1 0,-1-2 0,-1-4 0,0 0 0,0-1 0,3 14 0,0-1-538,0 4 0,0-3 43,-1-18 0,-1-3-180,0 3 1,-2-5-1215,1-2-809,-4-17 2982,0-16 0,0-23 0,0-11 0</inkml:trace>
  <inkml:trace contextRef="#ctx0" brushRef="#br1" timeOffset="77314">9194 11317 14389,'14'-8'5217,"-2"1"-3184,2 4-1584,-3 0 387,-3 3-656,-2 0 207,-4 0 513,0 0 1041,-13 18-1491,3 5-1,-14 27-179,6 11-446,5-23 0,0 3 265,-1 6 1,1 5-30,0-1 0,1 5 0,1 3-15,6-4 0,1 3 0,2 0 0,-1-2-45,0 7 0,-1-2 0,4 0 30,4 5 0,2 0 0,8-10-30,13-9 0,5-9 0,-8-11 0,2-4 0,10 1 0,1-7-137,16-15 137,-4-15 0,-6-10 0,-9-7 90,-9-10-90,-23-8 0,-8-3 0,-11-13-243,-15 7 1,-9 7 242,10 31 0,-2 7-135,-12-4 0,-2 6-495,-21 19-269,3 8-451,6 15-449,10 7-899,11 4 2698,12 1 0,11-6 0,8-3 0</inkml:trace>
  <inkml:trace contextRef="#ctx0" brushRef="#br1" timeOffset="77684">9632 10925 21295,'0'-23'4497,"0"-2"-3957,0 9 0,0 4-271,0 14 1,4 13-90,0 18 0,6 15-180,-5-16 0,1 3-515,1 22 1,0 3-71,-2-12 1,0 1-316,1 14 1,-2 3 899,0-3 0,0-2 0,-2-15 0,0 0 0,1 11 0,0 1 0</inkml:trace>
  <inkml:trace contextRef="#ctx0" brushRef="#br1" timeOffset="78091">10741 11713 23274,'-25'-7'2608,"3"1"-2248,11-1-90,4 2-90,7 0-180,5 2 90,11 1-90,16 2 90,19 0-180,15 0-45,-29 0 0,1 0-1876,1 0 0,0 0 1651,-1 0 1,-1 0-91,-2 0 0,-1 0-1143,25 0 154,-8 0-540,-12 0-7852,-11-5 9590,-12-5 0,-8-8 1,-6-5-1</inkml:trace>
  <inkml:trace contextRef="#ctx0" brushRef="#br1" timeOffset="78272">11204 11423 13553,'-30'-32'4317,"17"14"-1515,-5-3-2622,18 19 1408,0-1-1228,0 30-270,-4 12-45,2-2 0,0 6-795,-1 6 1,1 4 524,0 8 0,0 3-75,2-18 0,0 2 1,0 3-385,0 1 0,0 4 1,0 0-1,0-4 684,1 1 0,1-2 0,-1 1 0,1 11 0,0 3 0,0-6 0,4-7 0,-1-1 0</inkml:trace>
  <inkml:trace contextRef="#ctx0" brushRef="#br1" timeOffset="78797">12211 11469 24083,'0'-28'1529,"0"5"-1349,0 3 0,0 9-90,1 4 0,2 5 90,3 11 0,-2 4-90,0 15 180,-7 17-180,-6-11 0,-5 10-90,-3-24 0,3-2 0,0-10 89,2-4 1,5-4 0,2-11-90,5-3 90,7-16-90,7-3 90,13-6 0,8 1-90,7 5 90,5 5-375,6 10 465,4 12 0,2 16-90,-28 2 0,0 7 45,9 23 0,-6 7-135,-9-6 0,-5 2-322,-5-2 0,-1 4 0,-8 2 322,-13 8 0,-10 3 0,-2-3-671,4-11 0,-3-3 0,-2 2 671,-8 14 0,-5 1 0,0-6 0,-7 0 0,-1-5 0,2-5 0,2-2 0,4-8 0,1-2 0,6-7 0,3-2 0,-9 10 262,19-17-262,21-7 0,21-16 776,21-2-821,-17 1 0,2-1-225,5 1 0,3 0 615,5 0 1,2 1-1021,3 2 0,1 2-815,4 0 0,0 1 1490,1 2 0,1 0 0,-1 0 0,-1 0 0,0 0 0,0 0 0</inkml:trace>
  <inkml:trace contextRef="#ctx0" brushRef="#br1" timeOffset="79139">13482 11434 21475,'-7'-24'3508,"-2"4"-3059,8 3-89,-3 4 0,4 0-180,0 5-90,0 3 0,4 3 90,4 9-90,8 8 0,11 13-90,9 11 0,9 6-200,-19-19 0,-1-1 110,1 2 0,-1 0-180,0 0 1,-1-1-721,19 25-719,-5-5-989,-9-8 2698,-7-5 0,-12-5 0,-4-3 0</inkml:trace>
  <inkml:trace contextRef="#ctx0" brushRef="#br1" timeOffset="79333">13819 11383 23274,'2'-52'3328,"0"9"-2968,-2 8-91,0 14-89,0 9 90,-4 21-90,-4 19-135,-5 19 0,-1 9-815,1-5 1,1 3 709,-1-1 0,0 4 0,1-1-90,2-8 0,1-1 1,0 1-121,0 2 0,1 0 0,0 0-150,1-2 0,0 0 1,1-1-436,0 17 1,1 0 854,3-19 0,0 1 0,1-3 0,1-3 0,0-1 0,0 2 0,0 1 0</inkml:trace>
  <inkml:trace contextRef="#ctx0" brushRef="#br1" timeOffset="79589">14379 11134 24443,'19'-52'2609,"-5"7"-2430,-2 7 1,-6 10-180,-2 7 360,3 20-90,-2 21 0,5 31-180,-6-10 0,-2 7 0,0-1-420,2 14 1,-1 3 329,-2-3 0,1 5 0,-1-3-745,0-12 0,-1-1 0,1 0 745,-1 1 0,1 1 0,-1 0 0,1-2 0,1-1 0,-1 0 0,1-3 0,0 0 0,1-1-360,1 14 1,0 0-1212,1 5 1,0-3 401,-3-22 0,1-4 1169,2 30 0,-3-53 0,0-18 0</inkml:trace>
  <inkml:trace contextRef="#ctx0" brushRef="#br1" timeOffset="79952">14948 11103 24263,'10'-59'1889,"0"8"-1709,-6 13 0,0 15 180,-4 18-180,0 20-1742,-2 21 1,0 9 1606,2-3 0,0 4-15,-2-3 0,1 4 0,0 0-973,1 15 0,0 0 988,0 2 0,0 0-382,0 0 0,2-1 337,0-2 0,2-2-238,0-5 1,2-1 282,1-7 0,2-3-45,1-6 0,1-3 0,11 21 0,2-18 0,3-17 1888,1-20-1888,5-20 0,-1-17 0,1-16 1835,-6-6-1835,-17 25 0,-2 0 0,-2 0 0,-2 1 0,-8-33 0,-14 7 0,-15 11 0,-15 10 0,-10 15-269,-5 10-271,0 9-360,0 13-1437,23 3 1,0 3-182,-17 12 2570,23-8 1,4 0 0,1 7 0,8-1 0</inkml:trace>
  <inkml:trace contextRef="#ctx0" brushRef="#br1" timeOffset="80372">15484 10371 22914,'-17'0'1889,"3"0"-1260,-2 10-89,2 5-180,-3 16-90,1 9-90,2 11-90,5 10-45,6-28 0,1 1-1492,4 33 1447,5-4 0,6-12 90,5-8-90,3-12 0,-1-11 0,0-10 0,1-12 90,6-27-90,-10-5 0,4-18-90,-15 6-90,-2 5 367,-8-8-1356,-4 20-630,-10 0-809,-5 22 2608,-3 4 0,-5 12 0,1 3 0</inkml:trace>
  <inkml:trace contextRef="#ctx0" brushRef="#br1" timeOffset="81011">16166 11520 21475,'-29'5'2878,"5"-4"-2428,7 3 269,9-4 1,10 0 0,16 0-181,22 0-359,10-4 0,15-2 0,-5 0-978,0 2 0,1 0 753,-11-1 0,6-1 0,-1 1 0,-6-1-180,5 1 1,-5 0-136,-3 1 0,-2 0-90,-6 2 1,-1-1-721,28 1-1956,-2 2-6705,-23-2 9343,-3-3 0,-27-3 0,-7-2 0</inkml:trace>
  <inkml:trace contextRef="#ctx0" brushRef="#br1" timeOffset="81207">16848 10905 24083,'-13'-34'1709,"2"7"-1439,6 14 0,-4 24-1351,0 23 0,0 16 1,1-1 1080,-3 6 0,1 4 0,1-10 0,0 7 0,0 0 0,1-3-172,1 1 0,1-4 0,1 1-8,0 4 0,1 1 1,0-1-121,1 0 0,0 1 0,1-1-120,0-1 1,1 0-1,1-2-300,0-4 1,1-1-1,1 1 630,2 5 1,0 1-1,2-5 1,1 0 0,2-2-1,3 6 1,-1-1 0</inkml:trace>
  <inkml:trace contextRef="#ctx0" brushRef="#br1" timeOffset="81843">18156 10819 22824,'14'-36'3508,"-2"1"-2519,-4-1 1,-4 5-720,-2 3-270,-2 8 0,0 5 0,0 23 0,0 23 0,0 1 0,0 5 0,0 9 0,0 5-424,0 8 0,0 4 424,2-20 0,0 2 0,0 0 0,-1 1 0,1 1 0,1 2 0,3 15 0,1 4 0,0-3-1037,-2-16 0,-1-2 0,1 1 1037,1 11 0,1 1 0,-1-5 0,0-4 0,0-4-128,0-5 1,-1-2-188,-2-5 0,0-2-1304,1 23-360,-4-10-7852,-4-15 8718,-4-14 0,-3-21 0,-3-10 0</inkml:trace>
  <inkml:trace contextRef="#ctx0" brushRef="#br1" timeOffset="82227">18708 10971 16971,'0'-62'2428,"0"20"374,0-2-2712,0 27 1409,0 9-1499,2 10 89,0 49-89,4 3 347,-3-9 0,0 4-347,5 7 0,1-1 0,-2-15 0,0 0 0,3 9 0,2-3 3309,6 2-3219,-1-13-90,1-7 0,-2-8 0,0-9 0,2-11 0,1-13 0,-1-17 0,-5-8 0,-2-4 0,-3 9 0,-2-4 30,-4-17 0,-3-10 0,-1 9-30,-2 15 0,-3 3-30,-6-8 0,-4-4 0,-1 12-150,-15 6-89,-16-3-181,19 23-360,1 4-21,5 5-2766,0 18 3597,12-3 0,2 14 0,10-7 0</inkml:trace>
  <inkml:trace contextRef="#ctx0" brushRef="#br1" timeOffset="82690">19544 10676 20395,'-10'-2'3418,"2"-1"-3058,-2 3 90,5 0 90,-2-2-91,6 2 1,-2-5-180,3 2 0,0 0-90,0 1 0,0 9-1,5 8-89,7 16 0,9 14-45,2 0 0,2 3-45,-5-10 0,1 1-259,9 15 0,1 0 259,-7-15 0,-1-2-225,10 13 1,-1-1-91,-8-12 0,0-1-45,4 5 0,-2-1-1618,8 16 808,-14-22-809,-5-4 1979,-15-21 0,-8-18 0,-5-3 0</inkml:trace>
  <inkml:trace contextRef="#ctx0" brushRef="#br1" timeOffset="82908">19946 10778 22734,'0'-31'2339,"0"6"-1980,-3 9 181,-4 9-90,-5 18-180,-6 15-90,-4 25-180,7-18 0,-1 3-708,-1 5 0,-2 2 708,-1 5 0,-1 1-135,-1 1 0,1 2-135,0 0 0,1 0-180,2-1 1,2 0-181,0-2 0,1-1-315,4-4 1,0-1-315,1-5 0,2 0 1259,-1 23 0,4-16 0,5-7 0</inkml:trace>
  <inkml:trace contextRef="#ctx0" brushRef="#br1" timeOffset="83150">20133 10773 15532,'15'-42'877,"-1"-1"0,1 1 0,0-2 0,-1 1 587,2-4 1,-3 5-1015,-1 8 1415,-8 26-1865,0 31 0,-4 38 0,0-15 0,0 5-695,0 12 1,0 4 694,-1-18 0,-1 1 0,0 1 0,0 3 0,1 0 0,-1 4 85,-1-1 0,1 4 0,-1 1 0,1-4-85,0 2 0,0-3 0,1 2-229,0-6 1,0 1 0,0 1 0,1-4-492,-1 2 0,1-2 1,1-5-1,-3 3 1,7-7 719,34 6 0,-2-76 0,-4-13 0,1 0 0</inkml:trace>
  <inkml:trace contextRef="#ctx0" brushRef="#br1" timeOffset="83460">20759 10854 23004,'10'-53'899,"0"1"1,0 5-1,-2 2-674,-2 9 0,-1 2-443,1-17 668,-5 15 397,-1 18-307,-7 29-3349,-7 28 2809,2-3 0,-1 5 0,-3 7 0,1 4-1097,0 7 0,1 4 1097,1 1 0,2 2-167,6-21 0,0 0 0,2 0 167,1 19 0,3 0 0,3-5 0,4-2 0,0-7 0,6-2 0,18 11 0,10-13 0,-4-36 0,2-11 0,5-3 0,-5-11 0,-9-23 0,-10-9 820,-13-3 1,-7 2-821,-11-16 0,-7 8 0,-9 12 0,-7 9-90,-5 14-450,-9 9-449,-4 7-450,-4 15-630,0 3-719,4 12 2788,6 4 0,12 1 0,6 1 0</inkml:trace>
  <inkml:trace contextRef="#ctx0" brushRef="#br1" timeOffset="84091">20673 9975 22014,'-28'-2'2789,"1"-1"-1800,-3-2-359,16-2-540,3 1 0,23-1 0,14 4-90,17-4 0,16 1 0,-25 2 0,0-2-122,1 1 0,-1 0 122,31-5 0,-12 2 0,-10 1 0,-13 2 0,-10 2 0,-7 0-450,-8 3 0,-3 0-3418,-11 0 3868,2 0 0,-11 0 0,4 0 0</inkml:trace>
  <inkml:trace contextRef="#ctx0" brushRef="#br1" timeOffset="84384">21205 9370 23544,'7'-36'2698,"-3"3"-2068,-3 10-271,-1 4-179,0 6 0,2 5 0,2 10 0,3 15-90,3 17-90,0 17 90,2 12-90,-7-27 0,0 0 0,0 1 0,0 0 0,0-2 0,0 1-135,3 9 0,0-1-674,4 18-856,-3-19 1,-1-2 1664,-3-4 0,0 1 0,-5-20 0</inkml:trace>
  <inkml:trace contextRef="#ctx0" brushRef="#br1" timeOffset="85156">22241 10311 22644,'0'-32'5487,"0"20"-5037,2 37-450,2 25 0,-1 0 0,2 5-735,0-4 1,0 2 734,1 5 0,0 2 0,0 2 0,0 0 0,1 2 0,0-1-447,0-1 1,-1-1 446,2-3 0,2 1 0,-2-13 0,0 2 0,1-4-559,2 4 1,1-3-27,2 8 1,-1-4-855,4-1-360,-5-13 1799,-4-20 0,-4-17 0,-2-16 0</inkml:trace>
  <inkml:trace contextRef="#ctx0" brushRef="#br1" timeOffset="85368">21973 11108 23903,'-46'-5'1350,"8"-2"-1260,13 1-1,17-1-89,41 2 0,16-2 0,-5 2 0,6-1-676,3 0 0,6-2 1,-2 0 555,-11 2 0,0 0 0,4-1-582,3-1 1,7 0-1,2-1 1,-2 1-1,-8 0 702,-4 0 0,-6 1 0,3-2 0,17-2 0,3-1 0,-11-1 0,8-10 0</inkml:trace>
  <inkml:trace contextRef="#ctx0" brushRef="#br1" timeOffset="86691">23804 10138 23274,'0'-10'2698,"0"-1"-1978,0 1-181,0 2-269,0 3-90,-3 3-90,2 2 0,-3 7 180,4 37-90,0 10-534,0-8 1,0 3 398,0-2 0,0 0 0,-2 4 0,-1 3-45,1-2 0,0 4 0,1-3-795,-3 9 0,1-1 795,2-10 0,-1 3 0,2-5 0,0 0 0,0-4 0,0-5 0,0-1 0,0 27-156,0-16-114,0-12-269,0-10-271,0-8-269,0-9-2229,0-4 3308,0-30 0,2-3 0,0-22 0</inkml:trace>
  <inkml:trace contextRef="#ctx0" brushRef="#br1" timeOffset="87772">24344 10153 23723,'0'-15'3598,"-3"2"-2788,2 0-360,-8 3-450,7 0 0,-3 2 0,5 19 0,0 15 0,0 30 0,1-21 0,2 4-479,-1 4 0,0 3 0,0 0 479,0 8 0,1 0 0,-1-6 0,0 2 0,-1-3 0,-1 1 0,0-2 0,0-2 0,0-2 0,1-3 0,0-1-943,1 28 943,2-11-17,-1-7 17,-2-9 0,-1-6 0,2-8 0,0-5 1280,4-4-2180,-1-8-359,1-4 554,0-6-1994,0-10 2704,0-11 1,2-16 0,-2-7 0</inkml:trace>
  <inkml:trace contextRef="#ctx0" brushRef="#br1" timeOffset="88359">24872 9980 24533,'0'6'810,"0"5"-361,0 0 1,6 11-90,9 13-90,14 14-514,-7-18 0,3 2 334,3 4 0,3 2-622,3 3 0,1 0 577,3 2 0,0-1-45,0 2 0,1-1 0,-1-3 0,-1 0 0,-1-3 0,-1 0 0,-3-5 0,0-2-162,-5-4 0,0-1-108,16 14-270,-9-7-179,-9-10-4049,-7-19 4861,-10-15 0,-2-22 0,-6-9 1</inkml:trace>
  <inkml:trace contextRef="#ctx0" brushRef="#br1" timeOffset="88604">25538 10001 22644,'-10'-42'2699,"3"7"-2250,0 7-179,3 8-90,-1 9 90,-4 13 180,-1 25-91,-11 32-865,8-16 0,-2 6 596,-3 11 0,-1 4-487,5-16 0,-1 2 0,0 0 427,-1 4 0,-1 1 0,1-1-30,-2 2 0,0-1 0,1 0 0,0 1 0,0-1 0,0-1-30,0-3 0,1 0 0,0-2-60,2-3 0,0-1 0,1 1-390,-2 5 1,1 1-1,2-4-249,1 2 0,3-2 54,-3 6 1,4-6-1500,8-7-7657,7-21 9578,6-22 0,13-24 0,4-13 0</inkml:trace>
  <inkml:trace contextRef="#ctx0" brushRef="#br1" timeOffset="88876">25810 10041 23364,'13'-36'1199,"-1"0"0,-1 2 1,-2 2-571,5-18-179,-4 9-270,-4 13 0,-1 10 0,-2 18-180,1 22 0,3 26-480,-3-10 1,1 3 479,1 11 0,-1 3-627,0 7 1,0 1 626,-1-17 0,0 0 0,0 0 0,0 0 0,-1 0 0,0 0 0,2 21 0,1-2 0,-1-4 0,0-2 0,-1-5 0,0-2 0,0-5 0,0-2 0,0 3 0,0-2-270,1 13-809,-2 1-270,-3-37-630,0-10-810,0-13 2996,0-15 0,4-18 1,0-9-1</inkml:trace>
  <inkml:trace contextRef="#ctx0" brushRef="#br1" timeOffset="91670">26565 9802 24263,'0'-18'1979,"0"3"-1709,0 5-90,0 5 90,0 2-1,0 17 1,-5 14-90,-4 28-135,3-17 0,0 3-554,1 8 1,1 3 508,1 5 0,1 1 45,3 3 0,1 1-45,2-1 0,2-2 0,4 0 0,2-3 0,2-4 0,5-1-40,2-13 1,4 0-1,1-3 40,13 7 0,3-4-152,-1-4 0,1-7 152,-7-10 0,-2-11 0,9-37 0,-23-5 0,-1-27 0,-29 5 0,-8-1 0,-14 7 0,-8 5 0,-3 13 0,-3 15 0,-4 9-360,0 18-359,-2 6-271,6 14-269,3 4-540,11 3-899,7-3 2698,8-5 0,9-8 0,4-5 0</inkml:trace>
  <inkml:trace contextRef="#ctx0" brushRef="#br1" timeOffset="91909">26911 9411 23184,'4'-43'1529,"0"4"-1079,3 0-360,2 14-90,5-2 0,4 14-90,8 1-180,5 4-270,6 1-269,-1 1-9022,14-5 8668,-16-1 0,6-5 0,-17 2 1</inkml:trace>
  <inkml:trace contextRef="#ctx0" brushRef="#br1" timeOffset="92348">27471 8999 24173,'0'16'630,"0"-8"-540,-4 3 270,3-10-91,-6 4 181,6-5 0,-2 0 0,5-5-360,16-18-90,3-1 90,17-15-90,-4 10 0,17 2 269,8 33-44,-32 13 0,-2 8-1171,-4 6 1,-5 5 990,-10 13 0,-7 3 0,-4-7 0,-4 0-295,-2 1 0,-1-1 295,-2-1 0,0-1 45,0-5 0,1-3-90,1-4 0,1-3 0,-7 16 0,10-11 0,2-12 0,12-10 0,9-6 2003,22-14-2003,11-6 0,8-2 0,-4-1 0,3 0-98,-2 0 0,3 0 0,0 0 98,-6 4 0,-1 1 0,0 1-449,3 0 0,1 1 0,-1 0 239,-1 3 0,0 0 0,1 0-720,9 1 1,1 1 0,-3 1-241,0 0 1,-3 1 1169,8 1 0,-7 4 0,-11 7 0,-10 6 0</inkml:trace>
  <inkml:trace contextRef="#ctx0" brushRef="#br1" timeOffset="95883">613 16460 23813,'-20'5'2249,"1"4"-2069,3-7-90,8 2 90,2-4-90,24 0 0,8-2-45,15-4 0,5-2-45,-11 2 0,2-1-339,15-3 0,0-2 204,-15 4 0,-3 1-404,29-6-535,-8 5-185,-10 4-450,-9 4-720,-7 0 2429,-13 9 0,-12 9 0,-9 11 0</inkml:trace>
  <inkml:trace contextRef="#ctx0" brushRef="#br1" timeOffset="96035">796 16912 20866,'-34'31'1889,"15"-14"-830,34-27-969,20-14 0,11-9-480,-2 4 0,5-3 1,-1 1-757,-1 0 0,-1 1 0,0 0 1146,1 0 0,0 1 0,-4 3 0,-3 1 0,-3 3 0,-3 1 0,0 0 0</inkml:trace>
  <inkml:trace contextRef="#ctx0" brushRef="#br1" timeOffset="96276">1417 16074 22631,'-48'0'1259,"17"4"158,4 11-1328,23 20-89,19 26 0,-2-18 0,3 3-405,6 10 1,3 3 434,-6-17 0,0 2 0,1 0-60,0 2 0,1 1 0,1 0-60,-1-2 0,0 1 0,0 1-510,4 11 1,1 4-1,-2-5-255,3 5 1,-2-2-106,-6-13 1,-1 2 0,-1-7 1096,-4-7 1,-2-6-1,7 14 1,-4-13-1</inkml:trace>
  <inkml:trace contextRef="#ctx0" brushRef="#br1" timeOffset="96619">1567 16150 25519,'-25'-22'674,"-1"0"1,-19-16-585,15 12 653,13 9-743,21 9 227,24 4-227,27 4-45,-15 3 1,4 3-539,7-1 1,2 1 537,5 3 0,2 2-45,2 0 0,0 1 90,-1-2 0,-1 1-45,-5-1 0,0 2-37,4 6 0,-3 3 217,-22-3 0,-4 4-46,1 11 1,-9 4-90,-22 1 0,-9 3 0,-4 7 0,-5 1 0,-5 6 0,-3 2 0,-3 1 0,-1 1-570,0 0 0,0 0 570,2-5 0,0 1 0,7-11 0,-1 1 0,3-3 0,-1 1 0,2 1-585,-3 19 1,3-4-945,8-2-270,7 8 82,8-29 1717,4-8 0,3-3 0,0-5 0</inkml:trace>
  <inkml:trace contextRef="#ctx0" brushRef="#br1" timeOffset="104727">6895 3678 20305,'-12'0'3508,"0"0"-2608,-2 0-1,-1 0 361,-3 0-901,9 0-89,0-2-90,9 2 0,0-3 0,9 3 0,44 0-90,8 0-334,-10 3 0,2 1 244,-6-1 0,0 0-1166,1 4 0,-1-1 1166,-1-3 0,-2-1 0,-2 3 0,-1-1-71,-5-3 0,-2 0 161,24 3-180,-13-4 180,-11 0-90,-9 0 364,-7 0-454,-8 0 2133,-4 0-2673,-4-4-1963,-11-9 254,-1 1 2339,-12-5 0,-2 12 0,-5 0 0</inkml:trace>
  <inkml:trace contextRef="#ctx0" brushRef="#br1" timeOffset="106588">7354 3866 21924,'-4'0'2699,"-4"-2"-2159,7-1-91,-2-2-179,3 0 270,0 0-360,0 2-90,0 1 0,-4 7-90,3 7 180,-15 38-90,6 2-90,0-13 0,-3 7 0,1-2 45,0 2-1,0 0-187,0-3 0,0 3 0,-2 0 263,-4 0 0,-2 0 0,0-3 15,-3 9 0,-4-2-15,-6 0 0,-7 3 0,2-7-120,0-7 0,-1-4-244,3-6 0,-2 1 0,0-5 244,-6 0 0,-1-4 0,-4 0 0,-1-1 0,-4-2 0,0-1 0,-4-2 0,-2-1 0,-2-2 0,0 0 0,-3-1 0,0-1-399,21-4 1,0 0 0,0 0 398,-22 3 0,1-1 0,1 1 0,1 0 0,1-1 0,2 0 0,1 0 0,0 1-300,2-1 0,0-1 300,2 1 0,1 0 0,0-1 0,0 1 0,2 0 0,1-1 0,-1 0 0,0-1 0,1 1 0,-1 1-168,-1-1 1,0 1 167,-2 1 0,-1 0 0,-3 2 0,0 1 0,-3 0 0,0 1 0,20-3 0,0-1 0,-4 3 0,-1-1 0,-4 2 0,0 1 0,3-1 0,-2 1 0,3-1 0,-4 2-151,-8 3 1,-5 3 0,0 0 0,7-2 150,11-2 0,4-2 0,-1 2 0,-10 4 0,-2 2 0,5-1 0,0 1 0,5 0 0,2 0 0,2 2 252,2-1 0,2 0-252,2 1 0,1 1 0,0 0 0,1 1 0,1 0 0,1 0 0,0 1 0,1 0 0,0-1 0,1-1 0,0 1 0,0-1 0,0 0 0,0-1 152,-1 1 0,0-1-152,0 0 0,-1-1 0,0-1 0,-1 2 0,-17 7 0,-2-1 0,12-6 0,0-2 79,-15 8 0,1-1-124,14-8 0,1-1 90,0 1 0,-1 0-45,3-1 0,-1 4-462,-5 4 1,-2 4 0,3-2 416,3-2 0,0 2 45,1 0 0,-3 3 0,3-1 27,1 6 1,3-2-28,7-7 0,1-1 0,-6 9 0,1 0 0,-10 13 0,3 0 0,-1-1 0,1 4 0,3 1 0,16-25 0,0-1 0,-1 2 0,1-1 0,-1 1 0,-1-1 107,1 0 0,-2 1-107,-9 10 0,1-1 0,7-9 0,1 0 154,-8 7 0,1 0-154,-8 10 0,1-2 3138,2-5-3138,5-4-2715,-7 13 2715,10-11-2086,-8 10 2086,12-16 165,-1 0-165,-2 6 0,8 1 0,-1-6 20,13-5-20,0-16 2269,4-5-2269,0 1 3392,0-8-3392,0 4 90,0-5-90,0-9-90,-5-5 90,-2-11 0,-7-6 0,0-2 0,-3-5-90,1 0 90,0-1 0,1 1 0,3-6 0,6 10 0,2-2 0,4 15 0,0 6 0,0 3 90,0 4-180,0 3 90,0 2 0,0 3 0,0 9 0,0 23 0,0 3 0,3 0 0,2 2 90,0 11-180,10 16 180,-2-21-90,5-2 0,2-8 0,5-3 0,-1-9 0,4-1 0,-1-12 0,3-1 0,1-7 0,3 0 0,-1 0 0,0-5 90,2-2-90,-10-2 0,4-3 0,-16 9 0,-2-2 0,-5 5 0,-7 0 0,-2-2 0,-1-1 0,-5-4 0,2-3 0,-7-6 0,-2-6 0,-6-6 0,-5-8 0,-6-2 0,-1-3 0,-3 0 0,1 3 0,-1 2 0,1 6 0,-17-7 0,23 16 0,-4-2 0,25 17-90,5 4-180,-1 2-180,1 5 90,4 0-89,0 1-451,2 3-359,1-3-630,2 4 1889,3-4 0,3 5 0,1-3 0</inkml:trace>
  <inkml:trace contextRef="#ctx0" brushRef="#br1" timeOffset="110737">1092 3323 23813,'-24'10'1530,"1"-4"-1441,1 3 91,6-8-4431,2 8 4341,4-1 769,5 5-769,-2 2 180,6 0 360,-6-2-270,6-5-91,-3-3 3843,4-5-4022,0-5 0,0-3-90,2-9 0,6-9 0,6-3 0,4-2 0,18-19-299,-8 13 0,2 1 299,-4 10 0,1 3 0,-1 1 0,1 1-108,1 2 0,1 2 108,24-11 0,0 13 0,-6 5 0,-7 14 0,3 28 90,-15 4-90,-13-6 0,-3 2 0,-4 29 0,-10 6-172,-2-31 1,-2-1 171,-2-2 0,-1 1 0,-5 8 0,-1-1 0,-6 14 0,-5 5 0,14-35 563,6-7-563,2-10 221,4-4-221,2-4 0,4-2 0,8-5 373,9-6-373,9-3 0,5-2 0,4 5 0,-1 5 0,-1 8 0,-1 11 0,-1 9 0,-2 10 0,-5 11 0,-5 8 0,-13 7 0,-11-11 0,-5 2-414,-4-10 1,-3 0 413,-6 14 0,-4-1 0,-3-13 0,-3-3 45,-4 1 0,-3-1-45,-1-7 0,-4 0 0,1-2 45,-4 3 0,-1-3 0,-13 4 0,1-4-244,-8-5 199,10-10 0,10-5 0,11-8 0,8-2 0,7-3 0,9-2 0,5 0 0,3 0 270,0 0-1079,3 2-235,2 0-485,5 6-990,2-3 2519,2 0 0,3 2 0,-1-2 0</inkml:trace>
  <inkml:trace contextRef="#ctx0" brushRef="#br1" timeOffset="112118">650 5223 21475,'-21'24'2159,"3"-4"-1890,6-9 1,5-5 450,11-6-360,10-4-1,19-6-89,15-15-135,-14 7 0,3-3-473,8-5 1,2-3 397,-10 6 0,2 0 0,0 0-1067,5-4 1,1 0 0,1-1 1036,3 0 0,3-1 0,-1-1-30,3 0 0,0-1 0,1 1-385,1 0 1,0 0 0,1 1 384,-2 0 0,0 1 0,0 1 30,-2 1 0,0 1 0,-1 2-30,-3 1 0,-1 1 0,0 0-191,-5 3 1,-1 0 0,-1 1 190,14-4 0,-3 1 45,-8 2 0,-2 1 0,-8 4 0,-2 1 549,17-9-324,-4 4-90,-16 6-90,-4 4 2459,-13 4-2099,-6 1 1491,-4-1-1851,0-2 1053,-2-2-1143,0-5 0,0-13 0,0-14 0,0-19-504,0 20 0,0-2 504,-1-8 0,-2-1 0,0-11 0,-2-2-383,1 17 0,-2-1 1,0-1 382,-1-4 0,0-1 0,-1 0-539,-2-3 0,0 0 1,-1 0 538,0-2 0,-1 0 0,-1 0 0,-1 1 0,0-1 0,-1 2 0,0 1 0,-1 0 0,0 1 0,0 3 0,-1 1 0,-1 1-268,2 2 1,0 2 0,-1 0 267,-7-17 0,0 2 0,1 5 0,1 1 85,1 6 1,1 3-86,2 5 0,0 2 383,1 5 0,1 3-383,-10-19 0,3 12 0,7 11 1650,2 7-1650,2 10 1168,2 4-1168,-2 10 721,2 3-721,-6 8 0,-5 6 0,-5 5 0,-10 6 0,-9 3-299,18-16 1,-3-1 253,-4 4 0,-3 0 45,-4 3 0,-3 0-45,-4 3 0,-2 1-708,-3 1 1,-2 2 752,-1 1 0,1 1-45,-1 0 1,1 0 44,2-2 0,1 0 0,4-2 0,2 0 0,4-4 0,3 0-330,4-4 1,3 0 329,5-2 0,1-1-32,0 2 1,1-1 31,-6 6 539,0 3-539,15-18 1383,2 2-1383,-1-5 823,-1-2-823,4 4 86,0-11-86,5 6-90,4-7 90,3 0 0,0 7 0,0 6 0,3 12 0,4 11 0,3 12-421,0 13 421,-4-27 0,-2 3 0,2 25 0,-2 3 0,-1-13 0,-1 0 0,0-4 0,0 2 0,0-2-318,-2 8 0,0-1 318,0 3 0,0 3-616,-2-2 0,-1 4 0,0-3 616,2-12 0,-1-2 0,0 1 0,-2 14 0,0 1 0,0-3-45,2 3 0,0-3 45,-2-2 0,1-1 0,0-3 0,1 0-112,0-5 0,0 1 112,-2 9 0,0 0 0,4-18 0,-1-1 0,0 7 0,-1-3 0,2 3 394,0-8-394,0-5 514,0-5-604,0-3 2087,0-2-1997,0-3 0,0 1 314,0-1-314,0 0 0,0-2 0,0-7 0,0 0 0,0-10 0,0 9 90,0-9-90,0 3 0,0-4-90,0-7 0,0 1 0,0-6 0,0-1-90,2 0-270,0-2-449,2 0-3239,-2-12 4138,0 0 0,0-11 0,0 3 0</inkml:trace>
  <inkml:trace contextRef="#ctx0" brushRef="#br1" timeOffset="114806">20113 1996 21924,'-29'0'3868,"-3"-4"-3238,10 0-90,1-3-181,15 4-89,2 1-90,4 2 360,36 9-270,26 2-967,-23-4 0,6 1 1,3 0 696,8-1 0,4 0 0,7 0-450,-11-2 0,6 0 0,4 1 0,2-1 0,-1 0 0,-3 0 450,-7 0 0,-3-1 0,1 0 0,-1 0 0,2 0 0,3 0-226,-3 0 0,2 0 1,3 0-1,0-1 0,0 1 1,0 0-1,-2 0 1,-3-1 225,5 1 0,-3 0 0,-2 0 0,1-1 0,1 1 0,2 0-173,3-1 1,3 1-1,1 0 1,0 0-1,0-1 1,-2 1-1,-4-1 173,4 0 0,-3-1 0,-1 0 0,-1 1 0,3-1-30,-4 0 0,2 1 0,2 0 0,-3-1 0,-3 0 0,-5 0 30,9-2 0,-7 0 0,-3 0 334,14 0 1,-5 0-335,-12 0 0,-5 0 1439,22 0-1439,-21 0 2162,-8 0-2162,-16 0 2329,-1 0-2329,-15-3 1357,0 1-1357,-4-4 27,-6 1-27,-35-9 0,-5 9 0,7-1 0,0 1 0</inkml:trace>
  <inkml:trace contextRef="#ctx0" brushRef="#br1" timeOffset="117963">28247 4832 23274,'-9'-43'2338,"1"4"-1888,4 9 180,-3 7-181,6 8 1,-3 2-180,4 6-90,0 1 0,0 4 90,0 2-180,0 9-90,0 7 0,0 39 0,4-1-559,4 9 0,3 3 559,-1-19 0,2 1 0,0-3 0,1 3 0,0-1 0,5 7 0,1-1 0,1 3 0,0 0 0,1 0 0,1 0 0,1-2 0,1 1 0,-1 0 0,1-1 0,-1-3 0,2 3 0,-2-7 0,2 2 0,-2-1 0,3 8 0,0 0 0,-4-11 0,0 2 0,0 3 0,-2 3 0,0 4 0,-1 1 0,-1-4 0,-1-2 0,-2-4 0,0 6-382,3 5 1,0 4-1,1 3 1,-3-2 381,-2-6 0,-2 0 0,-1-2 0,-1-1-504,1 5 1,0-2-1,-1 2 504,0-3 0,1 2 0,-2 0 0,0-4 0,-2-1 0,-1-3 0,-1 2 0,0-2 0,0 2 0,-1 1 0,0-3 0,-1 2 0,-1-3 0,0 2 0,1 9 0,0 2 0,-1 1-200,-5 2 0,-1 1 1,0-2 199,0-11 0,-1-3 0,0 2 0,-1 9 0,0 1 0,-1-4 0,-1 5 0,0-6 0,2-14 0,1-2 0,-1 3 0,1 4 0,1 1 0,-1 8 0,0 1 0,0-5 0,1-3 0,0-3 0,0 4-123,-1 8 0,0 7 1,1-1-1,1-6 123,0-6 0,2-5 0,0 1 0,0 3 0,-1 2 0,1-1 0,1 3 0,0 1 0,0 0 0,0 2 0,0 0 0,0 1 0,0 1 0,0 0 0,0 0 0,1-1 0,1 1 0,-1 0 0,1 0 0,-1 0 0,1 0 0,-1-2 0,1 0 0,-1 5 0,0-13 0,0 5 0,0 0 0,-1 1 0,1-4 0,-1 3 0,0-3 0,0 0 0,0 4-95,-1-1 1,1 3 0,-1 1 0,0-1 0,0-4 94,0 0 0,-1-4 0,0 0 0,-1 0 0,0-1 0,-1 1 0,-1-1 0,1 1 0,-1-2 0,-1 0 0,1 0 0,-2 0-250,-2 14 1,-1 0 0,-1-1 249,0-1 0,-1-1 0,-2-1 15,1-4 0,-2 0 0,-1 2-15,-2-2 0,-1 2 0,-1-1 0,0-2 0,1 0 0,-1-3 0,0 2 54,1-5 0,-1 3 1,-1-2-1,3-3-54,-7 16 0,1-5 0,2-2 0,1-2 0,1-2 0,0 0 0,2-3 0,0 1 0,0-2 0,1 0 509,-1 1 1,0 3-510,0-3 0,-1 2 0,1-1 0,-3 8 0,-1 0 0,3-8 0,-2 1 0,2-3 302,-2 1 0,2-3-302,-1-1 0,1 0 0,0-2 0,1-1 101,2-2 1,0 1-102,1-3 0,1 0 0,2-1 0,0 0 0,1-3 0,0 0 0,1 1 0,1-1 0,-7 30 0,2-3 0,2-1 938,5-4-938,2-17 0,1 1 0,3-3 0,1 0 0,-2-1 0,1-1 401,1 19-401,0-27 2420,0-9-2420,1-7 559,2-7-559,3-8 58,-2-11-1408,2-11-538,-2-17-451,0-6-7492,-2-7 9073,0 0 0,-2 5 0,0 0 0</inkml:trace>
  <inkml:trace contextRef="#ctx0" brushRef="#br1" timeOffset="118583">27910 15159 21924,'-4'-43'3239,"3"-3"-2430,-3 0 181,4 0 89,0 8-539,-3 5-540,2 5 0,-3 7 0,4 4 0,-7 4 0,0 8 0,-13 12 0,-2 13 0,-11 21-213,15-14 0,-1 2 213,-1 6 0,0 1 0,1 3 0,1 2 0,2 2 0,1 0 0,2 0 0,2 1 0,5-3 0,1-1 0,0-2 0,3 1 0,9 16 0,4-1 0,6 6 0,-1-17 0,6-6 0,34-21 0,-6-7 0,-15-10 0,1-1 0,21-1 0,2-2 0,3 0 0,0 2 0,-1 1 0,-5 2 0,-5 0 0,-6 0 426,3 5-426,-19-4 0,3 8 0,-17-8 0,-12-3 0,-6-16 0,-15-15 0,-5-18-182,10 21 0,0-4 182,-10-21 0,-1-2-307,7 14 1,-1 0 306,-7-15 0,0 3 0,8 20 0,1 2 0,-2 2 0,0 1 0,-17-24-159,0 8 159,-1 11 0,3 7 0,-19 10 0,11 8 0,-12 12 334,15 9-1593,3 7-810,2 0-185,7 0 2254,6-3 0,4 0 0,4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48:48.493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6233 6265 28221,'25'-41'360,"-3"5"-360,-6 11 0,-3 12 0,-3 11 0,1 21 0,6 24 0,-6-7 0,0 4-1642,3 15 1,0 4 1641,-3-12 0,-1 2 0,0 1 0,1 5 0,0 2 0,0 4-260,-2-9 0,0 4 0,0 1 0,1 2 1,0-2 259,-1 1 0,1 0 0,0 1 0,1 0 0,-1 1 0,0-4 0,0 2 0,1 0 0,-1 0 0,1-2 0,-2-3 0,3 9 0,-1-3 0,0-3 0,0-3 0,1 3 0,0-3 0,-2-8 0,0-7 0,-3-8 0,-2-4 0,-30-61 0,10 7 0,-4-4-203,-10-10 1,-6-5-1,1 5 203,-3 1 0,-3 4 0,3 7 0,-2 1 0,-1 6 0,-8 6 0,0 8 0,-2 8 0,-2 7 0,0 6 0,1 7 0,-1 7 0,4 7 0,1 5 0,4 5 0,2 5 0,5 3 710,5 4 1,5 3-711,4 1 0,7 2 0,7-1 0,6-1 0,6-2 0,6-1 439,8-4 1,7-3-440,4-5 0,7-6 0,6-5 0,3-5 0,5-6 0,2-6-501,2-7 0,1-5 501,1-5 0,-1-6 0,-2-4 0,0-8-870,-6-6 1,0-6-1,-3 0-75,5-8 1,-3-3 44,-8 5 1,0-4 0,-5 1 899,-3-6 0,-6 0 0,-2 1 0,-3-1 0,-2 0 0,0 0 0</inkml:trace>
  <inkml:trace contextRef="#ctx0" brushRef="#br0" timeOffset="304">7017 7663 23903,'6'0'3958,"11"0"-3238,19 0-720,7-7 0,-10 0 0,0-4-358,-2-4 1,1-3 177,4-5 0,1-2-1035,3-6 1,-1-2 1079,2-3 0,-2-2 90,0-3 0,-2-2-22,-4 1 1,-3-3 426,0-13 0,-4 1-180,-11 18 0,-3 2-180,-2-7 0,-9 7 0,-20 13 0,-18 22 0,-10 27 0,19-3 0,1 5-163,-2 7 1,1 8 162,2 4 0,0 7 0,3-1 272,6-10 1,2-1-1,1 2-272,-4 13 0,1 2 0,4-3 0,5 3 0,6-4 0,1-4 0,6 0 0,9 5 0,6-4-810,-3-16 1,5-5-315,9 2 0,5-8 1124,-3-18 0,1-8 0,5-6 0,1-4 0,3-4 0,0 0 0</inkml:trace>
  <inkml:trace contextRef="#ctx0" brushRef="#br0" timeOffset="624">8637 7068 28581,'0'-8'0,"0"-8"0,0 4 0,2-8 0,2 1 0,4-5 0,6-11 0,-1 1 0,0-2 0,6-25-196,-8 18 0,-3 1 196,-6-13-34,-35 5 34,-6 34 0,-13 31 0,-4 15 0,16 4 0,2 6-523,1 1 1,-1 4 0,5 2 522,8-6 0,5 2 0,1 0 0,1 2 0,2 1 0,1 1 0,4-1 0,1 1 0,3 0 0,1-2 0,3 0 0,4 2-336,6 10 0,6 2 0,4-2 336,7-5 0,4-2 0,2-1 0,1-2 0,1-1 0,3-5 0,4-8 0,2-4 0,0-7-810,6-7 1,0-7-540,0 0 0,-1-4 1349,-3-9 0,0-4 0,-4-1 0,-1-4 0,-3-5 0,0-1 0</inkml:trace>
  <inkml:trace contextRef="#ctx0" brushRef="#br0" timeOffset="1001">11829 6890 13338,'-31'-37'-45,"4"9"0,-8-3 0,6 10 0</inkml:trace>
  <inkml:trace contextRef="#ctx0" brushRef="#br0" timeOffset="1463">11151 6540 22374,'52'-39'775,"-18"27"1,10 1 0,8 0 0,7 0 0,7 0 0,6 0 0,4-1 0,3-2-959,-35 6 0,3 1 1,2-2-1,3 1 1,2-1-1,2 0 0,3-1 1,1 1-1,2-1 1,2 0-1,1-1 0,1 1 1,2 0-1,1-1 1,0 0-1,2 0 1,-1 0-1,2 1 0,0-1 1,-1 0-1,1 0 1,0 0-1,-1 0 0,1 0 1,-2 0-1,0 1 1,-1-1-1,-1 1 0,-2 0 1,0 0-1,-2 0 183,0 0 0,1 0 0,-1 0 0,0 0 0,-1 1 0,0-1 0,0 1 0,0-1 0,0 0 0,-1 1 0,1-1 0,-1 1 0,1 0 0,-1-1 0,1 1 0,-1-1 0,1 1 0,0-1 0,0 1 0,0-1 0,1 1 0,0-1 0,0 1 0,0-1 0,1 1 0,1-1 0,-1 0 0,2 1 0,-1-1-31,-3 1 0,0 0 0,1-1 0,0 1 1,2 0-1,0-1 0,1 1 0,0-1 1,1 0-1,0 1 0,0-1 0,0 0 1,1 0-1,0 1 0,0-1 0,0 0 1,0 1-1,-1-1 0,1 0 0,-1 1 1,-1-1-1,1 1 0,-2-1 0,1 1 1,-2 0-1,0-1 0,-1 1 0,-1 1 0,0-1 1,-2 0-1,-1 1 0,0-1 0,-2 1 1,-2 0-1,0 0 31,16-2 0,-1-1 0,-1 1 0,-2 0 0,-1 1 0,-2-1 0,0 1 0,-2 0 0,0 0 0,-1 0 0,-1 0 0,0 0 0,-2 1 0,1-1 0,-1 1 0,0-1 0,-1 1 0,1 0 0,-1 0 1,10-2 1,-1 1 0,0 0 0,0 0 0,-2 0-1,0 1 1,0-1 0,-2 1 0,0 0 0,-2-1-1,-1 1 1,-1 1 0,-1-1 0,-2 0-2,11-1 0,-4 0 0,-2 0 0,-2 1 0,0 0 0,-1-1 0,1 1 0,1 0 0,3-1 0,1 1 0,4-1 0,2 0 0,2 0 0,-1 0 0,-2 0 0,-2 1 0,-4 0 0,-6 0 0,-7 2 0,13-3 0,-7 1 0,-9 1 0,-10 2 0,1 1-450,-20 4-2840,-6 0 3290,1 7 0,3-1 0,0 6 0</inkml:trace>
  <inkml:trace contextRef="#ctx0" brushRef="#br0" timeOffset="2173">22813 3058 18294,'-10'-15'3688,"0"0"-1212,5 2-1756,2 5 691,3 10-1231,0 52-180,0-22 0,0 3-1256,0 23 1,0 4 1255,0 0 0,0 1 0,0-17 0,0 0 0,0 0-446,0 2 0,1 1 0,0-1 446,0 1 0,0-1 0,1 0-130,0-2 1,0-1 0,0 2 129,2 7 0,0 2 0,0-5 0,-1 1 0,1-2 0,1 7 0,-1-6 0,-1-13 0,-1-20 0,1-23 0,5-25 0,9-24 0,4 3 0,4-3 0,-6 12 0,3 0 634,9-12 0,3 3-634,-8 22 0,1 4 2705,28-8-2705,2 21 0,-19 27 0,-1 9 27,-11 0 1,-2 4-28,6 17 0,-6 7 0,-12-4 0,-7 1 0,-3 4 0,-4 1 0,-5 1 0,-5 0-440,-4-2 0,-4-2 440,-5-2 0,-3-4 0,-4-3 0,-2-5 0,0-4 0,-1-5 0,1-5 0,1-5 0,-28 2 0,8-17 0,8-19 905,9-14-1085,7-18-810,9-14-76,13 26 1,4-2 120,0-1 1,4-1-450,2 1 0,2-1 1394,2 2 0,2 0 0,2 2 0,2 1 0,2 1 0,-1 0 0</inkml:trace>
  <inkml:trace contextRef="#ctx0" brushRef="#br0" timeOffset="2354">23447 3785 23274,'33'-5'2968,"-5"7"-2248,-8 13-1,-6 13-179,-4 13-270,-2 7-180,1 8-135,-2-13 0,1 0-495,4 20-720,-3-15 1,1-4-719,-1-5-7853,-1-5 8960,-5-34 1,1-20 0,3-12-1</inkml:trace>
  <inkml:trace contextRef="#ctx0" brushRef="#br0" timeOffset="2476">23772 2987 24566,'0'-47'539,"0"-1"1,0 6 0,0 3-990,-6-20-179,5 22-271,-5 18-737,1 22 1637,4 20 0,-8 23 0,4 11 0</inkml:trace>
  <inkml:trace contextRef="#ctx0" brushRef="#br0" timeOffset="2776">24149 3724 25702,'8'37'1439,"1"0"1,0 13-1440,-5-9 0,-1 0 0,-3 7 0,0 19 0,0-21 0,0 4 0,7-54 0,7-17 0,17-37 0,-11 24 0,3-1-246,3-2 1,3-1 245,1 1 0,1 1 0,0 2 0,1 4 0,-2 3 0,3 5 0,13 6 0,3 8 0,-12 7 0,1 5 0,14 9 0,-2 8-552,-13 5 0,-5 6 372,2 5 0,-4 8-1649,-9 4 0,-4 8 0,-3-1 1829,-5-10 0,-2-1 0,-4 4 0,-1 0 0,-2 3 0,-3 1 0,-2-3 0,-7 2 0,0-1 0,0 1 0</inkml:trace>
  <inkml:trace contextRef="#ctx0" brushRef="#br0" timeOffset="3524">10737 8476 23813,'-64'-13'3418,"5"0"-2788,2 6-90,23 1-360,5 4-180,37 9 0,22-1 0,7-1 0,11-1 0,2 0-1131,-2-2 0,2 0 1,5-1 1130,-6 0 0,5 0 0,1-1 0,2 1 0,0-1-454,1-1 0,1 0 1,1 0-1,0 0 0,3-1 454,-3 2 0,1-1 0,1 0 0,1 0 0,2 0 0,0 0-217,-3 0 0,2 0 1,0 0-1,1 0 1,1 1-1,1-1 0,0 1 217,-3 0 0,0 0 0,1 0 0,1 1 0,0-1 0,0 1 0,1 0 0,1 0-113,-5 0 0,0 0 1,0 1-1,0-1 0,2 1 1,0-1-1,2 1 1,3 1-1,2 0 113,-13-1 0,1 1 0,3 0 0,1 0 0,2 0 0,1 1 0,1-1 0,0 1 0,0 0 0,0 0 0,-1 0 0,0 0 0,-1 0 0,-2 0 0,-2 0 0,6 0 0,-2 0 0,-1 0 0,-2 0 0,0 1 0,0-1 0,0 0 0,0 1 0,1-1 0,2 1 0,0 0 0,3 0 0,-7 0 0,1 0 0,2-1 0,1 1 0,1 1 0,1-1 0,0 0 0,1 0 0,-1 1 0,0-1 0,0 1 0,-2-1 0,0 1 0,-2-1 0,-1 1 0,-3-1 0,6 1 0,-3 0 0,-2 0 0,-2 0 0,0 0 0,0 1 0,-1-1 0,1 0 0,0 1 0,2-1 0,1 1 0,3 1 0,-6-2 0,1 1 0,1 1 0,2-1 0,1 1 0,1-1 0,-1 1 0,2 0 0,-1 0 0,0 0 0,-1 0 0,0 0 0,-1 0 0,-1 0 0,-2 0 0,-1-1 0,6 1 0,-2 0 0,-1 0 0,-1 0 0,-1 0 0,0 0 0,-1 0 0,1 0 0,0 0 0,1 0 0,1 0 0,2 1 0,-2-1 0,2 1 0,1 0 0,2 0 0,0 0 0,1 0 0,-1 0 0,1 1 0,-2-1 0,0 0 0,-2 0 0,-2 0 0,-2-1 0,-2 0 0,9 2 0,-3-1 0,-1 1 0,-3-1 0,0-1 0,-2 1 0,0 0 0,0 0 0,1 0 0,3 0 0,0 1 0,-1 0 0,0-1 0,0 1 0,-1-1 0,-1 1 0,0-1 0,3 1 0,0-1 0,-1 1 0,-1 0 0,0-1 0,-1 0 0,-1 1 0,4 0 0,-1 0 0,-1-1 0,-1 1 0,0 0 0,-2-1 48,4 0 1,-2 1 0,0-1 0,-2 0 0,-1 0-49,5 0 0,-2 0 0,-1 0 0,-3-1 0,6 1 0,-2 0 0,-3-1 0,13-1 0,-6-1 0,-15 0 0,-3-1 847,19-4-847,-21 3 1555,-17-4-1555,-14-6 1576,-12-5-1576,-12-9-2248,-31-26-271,2 8 3056,11 10 0,-1 0 1,-20-13-1,0 0 0</inkml:trace>
  <inkml:trace contextRef="#ctx0" brushRef="#br0" timeOffset="4042">24052 8456 25073,'-20'-13'3328,"-4"-2"-3148,-9 1-180,-9 4 0,-9 6 0,-7 17 0,27-1 0,0 4-396,0 10 0,2 4 396,0 8 0,3 3-1337,2 8 0,5 4 1337,5 5 0,5 1 0,2 6 0,5 0-1122,7 1 0,6-1 1122,2-1 0,6-1 0,6-6 0,5-4-553,5-6 1,5-5 552,4-9 0,4-7-42,2-8 0,2-8 42,0-10 0,0-8 0,0-8 0,-2-8 461,-4-10 1,-4-6-462,-4-11 0,-7-5 350,-13 13 1,-3-2 0,-3-2-351,-3-5 0,-4-2 0,-3 0-205,-2-5 1,-4-1-1,-2 0 205,-4-2 0,-2-1 0,-3 2 0,-1 1 0,-2 1 0,-1 1-152,-2 4 0,-2 1 0,-1 3 152,2 5 0,-2 3 0,1 1-450,-9-9 0,0 4-70,4 10 0,2 6-1010,-11-3-269,16 26 207,23 27 1592,24 16 0,-1-12 0,5 1 0,5 2 0,1-1 0</inkml:trace>
  <inkml:trace contextRef="#ctx0" brushRef="#br0" timeOffset="4468">25091 8313 17002,'60'-4'4318,"-9"-6"-1655,-15-8-2033,-13-8 0,-8-4-181,-8-4 477,-4-1-926,-8-3 0,-4-1 452,-9 1-452,-6 5-1881,-9 5 1881,-5 15-225,0 18 1,-2 10 224,8 3 0,0 5 0,-15 15 0,2 7-338,11 1 0,4 3 338,1 6 0,3 2 0,5 2 0,5 1-946,5 2 0,6-1 946,5-2 0,6-1 0,6-3 0,7-3 0,5-4 0,6-4 0,6-6 0,6-5 0,7-3 0,5-7 0,5-6 0,3-8 403,-18-5 1,1-3 0,4-6-404,2-5 0,5-5 0,0-5 0,-1-3 0,-7-3 0,-2-3 0,1-4 0,-1 0 0,-1-1-262,2 1 1,0 0 0,0-1 0,-2-2 0,-1-3 261,-2-5 0,-1-2 0,-2-2 0,-2-1 0,-4 1 0,-2-2 0,-3 1 0,-3-1 0,-1-2 0,1-1 0,-2-2 0,-1 0 0,-1-1 0,-1 1 0,-1-1 0,-1 0 0,-2 1-122,-1 1 1,0 0-1,-2 0 1,-1 2 121,3-12 0,-1 0 0,-3 3 0,-1 8 0,-2 1 0,-1 2 0,1-16 0,0 13 791,-2 26-791,-10 65 0,2 0 0,-1 11 0,-1 2 0,0 8 0,-2 3 0,2 6 0,1-9 0,1 6 0,1 1 0,0 1 0,-1-5-185,1 2 1,-1-4 0,1 1 0,0 2 184,1-2 0,0 4 0,1-1 0,0-1 0,1-5-210,0 7 0,0-4 0,2-2-480,-1-5 1,1-2-1,1-1-621,3 16 1,0-4 1310,0-9 0,-1-4 0,-2-10 0,-1-1 0,1 26 0</inkml:trace>
  <inkml:trace contextRef="#ctx0" brushRef="#br0" timeOffset="4625">26172 8283 28221,'-17'-26'360,"6"3"-360,17 12 0,18 11 0,21 10 0,8 3-1354,-6-2 0,4 1 754,-3-1 1,5 2-1,0-1 600,4 2 0,1 0 0,-4 0 0,4 4 0,-2 0 0,-10-2 0,-1 0 0,0-1 0</inkml:trace>
  <inkml:trace contextRef="#ctx0" brushRef="#br0" timeOffset="5412">9531 10925 17810,'-35'-10'3328,"4"2"-490,7 1-2478,6 4 986,6 1-1167,5 2 425,7 9-604,39 41 0,-14-23 0,8 3-203,11 3 1,10 4-1,5 2 1,-2-4 202,-8-6 0,-1-3 0,3 1 0,8 1-270,-12-6 1,5 2 0,4 1 0,3 0 0,2 1 0,1 0 0,-2-1-1,-1-1 1,-3-2 269,3 1 0,-3-2 0,0 0 0,-1-1 0,1 0 0,2 0 0,3 2-162,-7-3 0,3 1 0,2 1 0,1 0 0,1 0 0,0 0 0,0 0 0,0 0 0,-2-2 0,-1 1 162,6 0 0,0 0 0,-2 0 0,0-1 0,0 0 0,0 0 0,0 0 0,2 0-121,-4-1 1,0 0-1,1 1 1,0-1 0,1 0-1,-1 1 1,1-1 0,1 0-1,-1 1 121,-4-2 0,1 0 0,0 0 0,0 0 0,0 0 0,1 0 0,0 0 0,-1 0 0,2 0 0,-1 0-14,2 1 0,-1-1 0,0 0 0,0 1 0,1-1 0,0 1 1,1-1-1,2 2 0,2-1 0,2 1 14,-13-4 0,1 1 0,3 0 0,0 1 0,2-1 0,1 1 0,0 0 0,1 1 0,0-1 0,0 0 0,0 0 0,-1 0 0,-1-1 0,-1 1 0,-1-1 0,-1-1 0,3 2 0,-1-1 0,-1 0 0,-1-1 0,-1 1 0,0-1 0,-1 0 0,1 0 0,1 0 0,0 1 0,1 0 0,2 0 0,1 0 0,-6-1 0,2 1 0,1-1 0,0 1 0,2 0 0,1 1 0,0-1 0,0 1 0,0-1 0,0 0 0,0 1 0,-1-1 0,-1 0 0,0-1 0,-2 1 0,-1-1 0,-2-1 0,10 3 0,-3-1 0,0 0 0,-2-1 0,-1 0 0,0 0 0,-1 0 0,1 0 0,-1-1 0,0 1 0,1 0 0,0 1 0,1-1 0,-1 0 0,1 1 0,0-1 0,0 1 0,-1-1 0,1 1 0,-1-1 0,1 1 0,0-1 0,-1 0 0,0 1 0,0-1 0,-1 0 0,1 0 0,0 0 0,-1 0 0,0 0 0,1 0 0,-1 0 0,0 0 0,0 0 0,0 0 0,0 0 0,4 2 0,0-1 0,-1 0 0,1 0 0,0 1 0,-1-1 0,1 0 0,-1 0 0,0 0 0,0 0 0,0 0 0,-2 0 0,0-1 0,0 1 0,-1-1 0,1 0 0,-1 1 0,1-1 0,-1 0 0,0 0 0,0 0 0,-1 1 0,5 0 0,-1 0 0,0 0 0,0 0 0,0 0 0,-1 0 0,0 0 0,0 0 0,0 0 0,0-1 0,3 2 0,1-1 0,-1 1 0,0-1 0,0 0 0,-1 0 0,1 0 0,-2 0 0,1 0 0,-4-1 0,0 0 0,0-1 0,0 1 0,-1 0 0,0 0 0,0-1 0,-1 0 0,0 1 0,2-1 0,0 1 0,-2-1 0,1 0 0,-1 0 0,1 1 0,0-1 0,2 0 0,-3 0 0,2 1 0,1-1 0,1 1 0,-1-1 0,0 1 0,-2-2 0,-2 1 0,-3-2 0,8 2 0,-4-1 0,-2 0 0,0-1 0,0 0 0,1 1 0,5 1 0,3 1 0,0-1 0,-1 0 0,-5-1 0,-6-2 0,6 1 0,-6-2 0,-4-1 0,13 3 0,-5-2 449,-13-4 0,-3-1-449,20 6 0,-19-9 0,-8 2-359,-15-4 19,-3 0-2089,-11 0 2974,-2-9 1,-2-9 0,0-11 0</inkml:trace>
  <inkml:trace contextRef="#ctx0" brushRef="#br0" timeOffset="7351">25420 13695 25073,'-5'-36'2158,"4"6"-1978,-5 9 450,6 20-90,-3 21-540,2 36-797,-1-14 0,0 5 797,0 14 0,0 5 0,2-16 0,0 3 0,-1 0-462,-1 5 1,-1 2 0,1 0 461,2 3 0,0 0 0,-1 0 0,0 0 0,0 0 0,0-1 0,0-1 0,2 0 0,-1-2 0,0-3 0,0-2 0,0-1-403,0-4 0,0-1 0,0-2 403,0 13 0,0-4 0,-2-10 0,0-3 0,1 18 0,-2-40 0,3-31 0,7-45 0,0 12 0,2-4-50,4-7 0,3-3 50,-4 15 0,1 1 0,1-1 0,7-18 0,1 2 0,0 5 0,2 3 0,-2 9 0,1 3 720,-1 8 0,5 8-720,7 13 0,4 11-731,8 19 0,1 9 731,0 1 0,0 4 0,-12-3 0,-1 3 0,-1-3-895,6 4-1,-1-3 896,1-2 0,3-1 75,16 1 0,0-6-210,-16-11 0,1-4 90,10 0 0,-4-8-132,5-29 266,-12-20 1,-27 18 0,-3-4 0,-3-5 0,-4-1-90,-5-1 0,-4 0 842,-1 0 1,-3 1-843,-3 4 0,-2 2 0,-12-26 0,2 16 2546,5 14-2546,4 15 964,8 28-964,4 22 0,4-4 0,6 6-361,5 4 0,5 4 0,0-1 361,4 9 0,5 0-675,-3-12 1,5 3-1,1 0 1,-2-6-496,9 5 1,1-5-225,10 7 0,0-7 1394,12-13 0,-10-18 0,-6-13 0</inkml:trace>
  <inkml:trace contextRef="#ctx0" brushRef="#br0" timeOffset="7653">27349 14274 15891,'18'-64'1319,"-1"0"1,-1 6-1,-1 2-1094,-3 8 0,0 4-180,-2 9 0,0 4 1409,10-5-1454,24 63 0,-24-1 0,-1 6 216,12 24 0,-1 7-216,-14-19 0,-1 1 0,-1 1 0,1 3 0,1 0 0,-2 1 0,-1 2 0,0 0 0,0 0 0,-1-3 0,0-1 0,0 0-360,-2-3 0,0-2 0,0-1-225,5 13 1,-1-3 44,-3-10 1,0-3 1857,7 13-1407,0-57 538,-8-32-134,-5-5 0,-1-5 1126,-2-3 0,-2-4-1111,-2 2 0,-2-4 0,-1 3-195,0-4 0,-5 1-106,-5 9 1,-4 0 0,-5 15-119,-33 23-271,12 34 0,-6 17 0,4 5-793,10-2 1,4 3 0,-2 5 756,6-10 0,-2 3 1,0 3-1,-1 1 1,2 0 395,3-1 0,-1 1 0,2 2 0,-1-1 0,1 0 0,1-3 0,-6 12 0,1-3 0,0 0 0,-1 3 0,5-9 0,0 0 0,0 1 0,0-1 0,0 0 0,0 0 0</inkml:trace>
  <inkml:trace contextRef="#ctx0" brushRef="#br0" timeOffset="9820">20308 4471 15712,'-7'-61'1889,"2"5"1092,5 12-2442,5 12 1320,11 11-1589,24 11-180,-7 13 0,4 5-81,14 4 1,3 3 20,-11-1 0,2 3 0,1 0-30,5 2 0,1 1 0,0 0 0,1 2 0,1 1 0,0 1 0,1-1 0,0 1 0,0 0-292,-3 1 1,-1 1 0,0-1 291,-1 1 0,-1-1 0,-1 1 0,-3-2 0,-1 1 0,-1 0 0,-4-2 0,0 0 0,-1 0-104,11 7 0,-3 3 149,-1 9 0,-11 6 45,-22 6 0,-10 3-90,-2 1 0,-8 1-1,-9-15 0,-7-1 1,-2-2 0,-11 10 0,-3-2 0,12-15 0,-1 1 0,0 0-60,-1 0 0,0 1 0,0-1-150,0 2 0,-1-1 0,1 1-180,1 1 1,1 0-1,-1 0-180,2-1 1,-1 1-1,0 2 570,-7 14 0,0 4 0,1-1 0,8-13 0,2-1 0,0 2 0,-7 12 0,1 0 0,0 0 0</inkml:trace>
  <inkml:trace contextRef="#ctx0" brushRef="#br0" timeOffset="10303">21940 9040 26782,'-3'-18'1349,"2"3"-1169,-1 5 0,11 4-90,15 4-90,21 9-537,-10-2 1,3 1 536,8 3 0,4 2-431,9 1 0,2 1 431,-18-3 0,2 0 0,-1 1 0,2 0 0,-1 0 0,3 2 0,11 6 0,2 1 0,-3 0 0,2 3 0,-2 2 0,-12-4 0,0 1 0,-9 1 0,-10 3 0,-8 1 0,-1 37-117,-19-29 1,-11 4 116,-14 5 0,-14 7 0,-5 1 0,4-5-892,2-1 1,0-4 0,-4 3 891,2-3 0,-5 4 0,-3 2 0,2-3 0,3-4-180,-8 4 0,4-5 0,-3 2-856,11-8 1,-1 2 0,-2 1 0,2-1 0,1-2 1035,-10 10 0,1-2 0,0 2 0,3-3 0,-1 1 0,1 0 0,4-4 0,4-3 0,0 0 0,0-1 0</inkml:trace>
  <inkml:trace contextRef="#ctx0" brushRef="#br0" timeOffset="10883">23914 14630 20575,'4'-43'7016,"-2"-9"-6026,2 11-990,-4 6 0,2 18 0,2 12 0,4 14 0,10 7 0,10 14 0,13 16-191,-16-18 1,1 2 190,3 5 0,3 7 0,-2 3 0,5 10 0,0 2 0,-3-5-1077,-2-5 1,-2-3 0,1 5 1076,-3-5 0,2 5 0,1 2 0,-2-2 0,-4-6 0,0 1 0,-3-4 0,-2 1-273,0 8 1,-2 2 0,-5-3 182,-5 4 0,-7-2-360,-7 7 0,-12-5-270,-16-23 1,-10-8-361,-8 0 1,-6-6 1079,14-7 0,-2-3 0,-2 0 0,-5-1 0,-2-1 0,0-1 0,-3-2 0,-1 0 0,0 0 0</inkml:trace>
  <inkml:trace contextRef="#ctx0" brushRef="#br0" timeOffset="11835">10578 10722 24443,'0'-8'1709,"-5"-1"-1259,0 1-90,-7-2-181,0-1 1,-6-1-90,-6-3 180,-9-1 0,-11-2 0,-11 3-252,22 8 0,-3 1-18,-25 1 0,-3 2-521,13 0 1,-2 2 520,6 2 0,-3 2 0,4 0 0,-8 0 0,4 2 0,0 3 0,0 2-296,3-2 1,1 2 295,2 0 0,2 0 0,5-1 0,1 0 0,3 0 0,1-1 0,-17 10 0,9 0-35,13 5 35,9 2 0,10 8 270,14 7-270,14 1 0,7 1 0,-2-6 0,5 1-7,0-2 0,6 3 0,2 1 0,-2-4 7,-2-2 0,-2-4 0,5 3-962,7 6 0,6 4 1,1-2-1,-6-3 392,-6-7 1,-4-3-1,3 1-270,8 6 1,3 1-1,-4-5 800,-2-2 1,-3-4-1,-2-2 1,-1-2-1,-2-3 1,-1-1 0</inkml:trace>
  <inkml:trace contextRef="#ctx0" brushRef="#br0" timeOffset="12633">11711 7836 22014,'-16'0'2969,"2"0"-2609,1 0-1,3 0 91,2 0-90,4 0 0,-5 0-270,0 0 0,-11 0-1,-8 0 1,-15 6 0,-15 3-493,20-2 0,-1 1 448,-7 1 0,-2 0-514,-5-1 0,-2 2 514,-4 1 0,-2 0-1369,-2 2 1,-2 0 1323,21-4 0,-1 0 0,0 1 0,0-1 0,-1 1 0,-1 1-309,-14 5 1,-2 1 0,4 1 308,13-4 0,4 1 0,-2 1 0,-8 4 0,-1 4 0,7 1-650,5 6 0,8 4 650,4 4 0,6 3 0,7 4 0,7 2-374,4 5 0,6 1 374,7 3 0,6 1 351,8 3 0,5 0-351,-4-20 0,3 0 0,2-1-19,5 2 0,2-1 0,3-2-71,2-1 0,3-1 0,4-2-203,2-2 1,4-1 0,2-1 0,-4-3-38,3-1 0,-1-3 0,1-1-8,-4-3 1,1 1 0,1-3 0,-2-5 443,11-8 0,-1-6 0,-4-4 1,7-4-1,-2-5 0,-9-2 1,0 0-1,0-1 0</inkml:trace>
  <inkml:trace contextRef="#ctx0" brushRef="#br0" timeOffset="13245">11857 5848 21475,'0'-22'1889,"0"1"-1350,0-2-89,0 5 0,0 3-90,0 5-91,-5 3-179,-2 2 90,-9 2 0,-6 0 180,-14 12 0,-15 12-225,17-3 0,-3 4-699,-6 7 0,-1 3 609,-7 7 0,-2 1-601,15-10 1,0 1 0,0 1 585,-2 1 0,1 1 0,0 0-30,0 0 0,1 0 0,1 0 30,2-1 0,0 1 0,3-1-30,-12 12 0,4 1-202,8-3 1,5 0 201,8-3 0,7 1 0,8 1 0,7 0 0,6 0 0,10 0-210,11-2 0,9 1 0,1-4-60,-5-8 0,0-2 1,8-2-541,4-3 1,8 0-1,4-1 1,0-2-1,-5-4 623,13-2 0,-4-5 0,4-1 0,-14-3 0,3 0 0,1-1 0,-2-1 0,-2-2 0,12-5 0,-1 1 0,1-1 0</inkml:trace>
  <inkml:trace contextRef="#ctx0" brushRef="#br0" timeOffset="15997">13092 1915 26602,'-30'-10'1349,"-1"2"-1259,-2 3 0,3 0-90,3 2 90,7 1-90,9-3 0,6 0 90,5-3-90,4-4 135,-4-19 0,-3-5-135,-7-7 0,0 1 0,-7 2 0,-27 7 0,-8 33 0,-6 14-758,11 4 1,-1 8 757,1 4 0,-3 7 0,4 4-577,8 3 1,5 4 0,1 3 576,0 5 0,1 3 0,2 2-580,9-13 1,1 1 0,2 0-1,2 2 580,3-1 0,2 2 0,1 0 0,3 0 0,0-1 0,3 0 0,1 0 0,4 0-339,4 15 1,6-1-1,3-1 339,3-2 0,4-1 0,3-3 0,6-2 0,3-2 0,3-3 0,4-4 0,4-3 0,2-3 0,1-3 0,4-3 0,1-4 0,1-4 0,2-4 0,1-4 0,0-4 0,0-3 0,1-3-263,-1-4 1,1-4-1,-2-3 263,-1-4 0,0-3 0,-2-4 0,-3-1 0,-1-2 0,-1-7 127,-7-3 0,1-5 0,-2-4 0,-5 0-127,3-9 0,-6-3 0,-3-2 0,-2-6 0,-4-2 0,-8 4 837,-6-4 1,-15 8-838,-17 13 0,-7 13 1403,-4 22-1403,-5 15 3200,34 44-3200,24-18 0,7 1 0,-9-6 0,3-2-189,14 3 1,2-9 188,-1-14 0,-7-6 0,-8-14 0,-9-8 0,-6-13-450,-14-10-179,-8-6-631,-13-2-269,-9 1-809,-2 1 2338,0-1 0,5 4 0,1-2 0</inkml:trace>
  <inkml:trace contextRef="#ctx0" brushRef="#br0" timeOffset="16358">14156 2576 23364,'39'0'1889,"-5"0"-1440,-9 0 181,-7 13-180,-4 11-91,-2 24-269,-2 16-1040,-6-26 0,-1 3 995,-1 1 0,-1 3 0,-1 14 0,0 0-45,0-17 0,0-1 0,0 7 0,0-4 140,0-1 130,0-15 0,0-13-90,0-17-180,2-21 45,8-14 0,4-8 194,0 5 0,1-2-239,2 1 0,1-3 0,1 3 0,8-9 0,3 2 30,-4 10 0,2-1 0,1 6 15,11 2 0,1 6-45,-1 3 0,-1 12 0,-7 23 0,-5 11 0,-8 8 0,-4 5 0,-1 7 0,-1 4 0,-2-2 0,0 5 0,-1-3 0,2 7 0,-1-1 0,-2-8 0,1 1 0,-1-4 0,0-5 0,0-4-539,5 26-480,-2-16-780,-4-12-1079,-4-16 2878,-2-7 0,-2-18 0,0-2 0</inkml:trace>
  <inkml:trace contextRef="#ctx0" brushRef="#br0" timeOffset="17245">15484 2459 23094,'-5'-23'2788,"-2"2"-2608,6 4 90,-6 4 0,6 3-90,-3 5 0,4 2 269,2 17-89,6 19-180,8 28-90,-2-15 0,4 7 0,0-2-587,-2-7 0,-1-1 0,2 2 527,6 16 0,1 3 0,0-4-30,-5-14 0,-1-4 0,0 0 0,9 17 0,-1-3 45,-3-8 0,-1-2 45,-2-8 0,-1-3-90,7 18 0,-8-19 0,-10-30 0,-10-24 0,1-33-454,-2 17 0,1-4 454,2-7 0,7-7-594,4 7 0,4-7 1,3-4-1,3 0 1,1 3 593,0 6 0,2 2 0,1 0 0,1 0 0,1-1 0,2-9 0,1-3 0,1 0 0,1 2 0,1 5 0,6 8 0,-1-1 0,1 0 0,0 1 0</inkml:trace>
  <inkml:trace contextRef="#ctx0" brushRef="#br0" timeOffset="17528">16653 2555 23544,'-26'60'1709,"3"-7"-1530,5-13-89,9-9 0,9-11-90,14-10 0,18-12-90,19-18 45,-17 3 0,0-4 45,5-8 0,0-3-158,1-6 1,-1-3 202,-3-4 0,-2-2-277,-4-2 0,-3-2 367,-7 4 0,-4 0 0,-4 3 0,-6 1 0,-4 7 0,-5 3 135,-16-15 0,-17 22 0,-14 38-181,20 5 1,1 7-1567,-3 13 0,3 5 1522,-1 6 0,4 7-45,9 1 0,2 6 0,5-2-739,3-13 0,3-3 1,3 3 588,1 13 0,3 2 0,6-6-717,10 0 0,6-7 237,4-5 0,4-4-186,3-7 0,3-5-443,2-9 0,1-7 1259,1-6 0,0-8 0,-1-8 0,0-5 0,-2-5 0,0 1 0</inkml:trace>
  <inkml:trace contextRef="#ctx0" brushRef="#br0" timeOffset="17896">17579 2118 22554,'2'-42'869,"1"-1"1,-1 4 0,1 2 209,-3-19-359,2 38-271,-5 30-179,-4 49-180,1-17 0,0 4-663,0 9 0,-1 1 573,0 5 0,0 0 0,4 1 0,0-1 45,0-5 0,0-1-45,3-7 0,0-1-118,0 3 1,0-5 387,0 7-270,0-6 0,0-55 0,0-26 0,3 1 0,1-5-437,3-9 1,3-5 436,4-9 0,2-2-34,-2 18 0,0-1 1,1 1 33,2-1 0,0 0 0,2 2 0,9-17 0,5 2 0,-4 20 0,4 1 0,-1 5 80,3 1 0,1 8-80,9 2 0,-2 13 0,5 34 0,-18 21 0,-5 8 0,-9-22 0,-3 0 0,6 22 0,-4-2 0,-9-13 0,-2-9-990,-2-11-719,-2-14 340,0-16-1419,2-19 2788,2-12 0,4-12 0,2-3 0</inkml:trace>
  <inkml:trace contextRef="#ctx0" brushRef="#br0" timeOffset="18215">18850 1397 24983,'27'-24'2788,"-10"6"-2248,-17 8-270,-22 10-270,-21 15 0,12-3 0,-1 2 0,-5 5 0,0 5-378,2 2 1,-2 3 0,4 1 377,-2 7 0,3 2 0,-8 13 0,9 2 0,20-12 0,7 0 0,5-2 0,7 2 0,10-3 0,7 1 0,2-2 0,9 7 0,3-2 0,0-5 0,2 2 0,1-3-1509,9 4 1,0-1 1508,-2 1 0,0 2 0,-5-1 0,-3 5-150,-11-7 1,-1 3 0,-4-1 149,-1 6 0,-3 0 0,1 11 0,-7-1 0,-15-20 0,-5-2 0,-14 28 0,-18-11-270,-8-8-1080,-6-13-449,0-14-359,3-12-541,5-20 2699,10-16 0,14-26 0,15 21 0,-1 0 0</inkml:trace>
  <inkml:trace contextRef="#ctx0" brushRef="#br0" timeOffset="18384">19224 2052 23054,'23'-28'1439,"1"-1"0,18-19-450,-6 24-89,-5 20-528,1 27-372,-3 25 0,-13-14 0,-2 3-411,0 8 1,-3 2 410,1 5 0,-2 1 0,-2-1 0,-1 3-90,-3-9 0,0 2 0,-1-1-1439,0 14 0,-1-1 314,1-4 1,-2-6 1269,-7 8 0,-1-49 0,-5-15 1</inkml:trace>
  <inkml:trace contextRef="#ctx0" brushRef="#br0" timeOffset="18497">19646 1397 21811,'6'-50'112,"0"0"1,0 1-1,3-19 1,-1 3-878,-2 13 1,0 3-586,0 9 1,0 4 1663,4-12 0,4 20 0,0 14 0</inkml:trace>
  <inkml:trace contextRef="#ctx0" brushRef="#br0" timeOffset="18784">20235 1727 26332,'-55'20'1079,"14"5"1,4 4-990,-4 14-90,12-9 0,10 5 0,25 2 0,11-1-879,16 18 879,-4-19 0,6-5 0,-5-16 0,1-5 0,32 0 284,-4-21-284,-26-16 0,-4-7 0,-9 3 0,-6-3 0,0-29 0,-10-2 0,-10 23 0,-6 1-223,-5-12 1,-5 5-228,0 19 0,-6 6-1259,-16 1 0,-2 7 494,11 7 1,0 4 1214,-10 3 0,2 5 0,-3 17 0,8 1 0</inkml:trace>
  <inkml:trace contextRef="#ctx0" brushRef="#br0" timeOffset="19105">20446 1656 22101,'34'-19'1079,"0"-1"0,-3 2 1,-2 1-630,20-14 346,-10 8-436,-11 10-1,-8 15 93,-6 26-272,-7 23-135,-5-12 0,-1 3-430,-3 6 0,-1 2 385,-1 4 0,-1-1 0,-1-2 0,-2-2 0,0-3 0,0-3 45,0-8 0,1-1 210,-1 19-255,2-22 0,6-21 0,9-32 0,13-32 0,-1 12 0,5-5-465,-5 9 0,2-1 1,2-1 464,4-4 0,2-1 0,1 0 0,1 0 0,1 1 0,1 0 0,-1 3 0,1 1 0,2 1 0,6-1 0,3 0 0,-3 6 0,3 2 0,0 6 0,8 1 0,-3 14 0,-19 22 0,-5 10 0,-1 11 0,-3 7 0,-1 13 0,-5 6 0,-7-13 0,-1 2 0,-2 2-240,-1 4 0,-2 2 0,-2 0-540,-1 2 1,-3 1 0,0 0-271,-3-1 1,-1 1-1,-2-2 1050,-2 0 0,-2-1 0,-3-1 0,-1-2 0,-2-2 0,-2 1 0,-1-2 0,-1-1 0,1 1 0</inkml:trace>
  <inkml:trace contextRef="#ctx0" brushRef="#br0" timeOffset="19876">12860 4720 24893,'-14'-3'1349,"5"-1"-1349,4 1 180,5 0 90,0 1 269,7 2-89,9-2 0,17-3 0,21-8-450,-15 3 0,5-2-782,14-6 0,5-2 782,-8 2 0,3 0 0,3-2-719,-5 2 1,2 0 0,2-1-1,3 0 719,-5 1 0,2-1 0,1 0 0,2 0 0,1 0-321,-3 2 1,0-1 0,2 0 0,0 0-1,2 0 1,1 0 320,-5 1 0,2 0 0,1-1 0,1 1 0,0-1 0,1 1 0,0-1-161,-4 1 0,1 0 1,1 0-1,0 0 1,1 0-1,0 0 0,0 0 1,1-1 160,-3 2 0,0 0 0,0 0 0,1 0 0,0 0 0,1-1 0,0 1 0,0 0 0,0 0-55,-3 0 0,0 1 1,1-1-1,-1 0 0,1 1 1,1-1-1,-1 0 0,1 1 1,-1 0-1,1-1 55,-4 2 0,-1 0 0,1 0 0,0 0 0,0 0 0,0 1 0,1-1 0,-1 0 0,1 1 0,-1 0 0,1 0 0,1-1 0,0 1 0,0 0 0,0 1 0,0-1 0,1 0 0,-1 1 0,0-1 0,1 1 0,-1 1 0,0-1 0,1 0 0,-1 1 0,0 0 0,0 0 0,0 0 0,0 0 0,1 1 0,-1-1 0,0 1 0,0 0 0,0 1 0,-2 0 0,0 0 0,0 0 0,-1 0 0,0 1 0,1 0 0,0 0 0,0 0 0,2 1 0,1 0 0,1 0 0,-5 1 0,2 0 0,1 1 0,1 0 0,1 0 0,1 0 0,0 1 0,-1-1 0,1 1 0,-1 0 0,-2 0 0,0 1 0,-2-1 0,-2 0 0,9 0 0,-3 1 0,-1-1 0,-2 0 0,0 1 0,0 0 0,-1 0 0,2 1 0,0-1 0,3 1 0,-5 1 0,2-1 0,2 1 0,0 0 0,1 0 0,0 1 0,0 0 0,-2-1 0,-1 1 0,-2 0 0,-2 0 0,-3 1 0,11-1 0,-3 1 0,-2 0 0,-3 0 0,-1 1 0,0 0 0,-1 0 0,5 0 0,-1 1 0,0 0 0,-2 0 0,-1 0 0,-1 0 90,3 0 0,-2 0 0,-1-1 0,0 1 1,0-1-91,12 1 0,1-1 0,-2-1 0,-5 1 0,-6 0 0,-4-1 0,-1 1 0,1-2 0,-1 0 0,-8 0 0,7-3 1205,-33-18-1205,-19-2 1835,-18-15-1835,-7 6 2744,-9-8-2744,6 7 1869,4 1-1869,12 12 88,7 10-1528,2 2-1258,-5 6 2698,-4-3 0,-10 4 0,-5-1 0</inkml:trace>
  <inkml:trace contextRef="#ctx0" brushRef="#br1" timeOffset="46015">6160 9990 23274,'-35'26'2069,"7"-3"-1620,4-8 91,7-7-180,9-3-90,2-5 89,15-7 91,17-11-315,0 2 0,5-3-803,13-9 1,5-2 727,-8 5 0,2-1 0,5-2-24,0 0 0,5-3 0,3-2 0,0 1 0,-3 2-759,4-2 0,-2 2 1,1-1-1,7-2 723,-13 8 0,4-3 0,3-1 0,2 0 0,1 0 0,-2 1 0,-2 1 0,-4 3-387,8-3 1,-5 3-1,-1 2 1,1-1 0,3-1 386,1 0 0,3-2 0,2 0 0,-1 0 0,-2 2 0,-4 2-277,6-1 1,-3 3-1,-2 1 1,-1-1 276,-4 2 0,-1 0 0,0-1 0,1 1-42,5-2 0,2 0 0,-2 0 1,-3 1 41,-5 1 0,-3 2 0,0-1 0,6-1 0,0-1 0,-7 3 0,15-9 0,-17 7 1302,-16 1-1302,-8 4 1947,-10 0-1947,-4 3 2325,-4 0-2325,-2 2 2037,-4 1-2307,-2 4-1169,-13 1 359,-5 2-179,-15 9-360,-8 6 122,17 0 1,-1 1 1496,-5 2 0,-1 2 0,-4 6 0,0 1 0,-3 1 0,0 1 0</inkml:trace>
  <inkml:trace contextRef="#ctx0" brushRef="#br1" timeOffset="46415">6408 10560 21526,'-56'13'1889,"9"-6"-1619,17-2 1394,18-5-1304,61-11-135,-15 1 0,5-1-823,5-2 1,6-1 0,0-2 747,4-2 0,1-2 0,1-1-599,-7 3 1,1 0 0,1-1 0,1 0 493,3-1 0,1-2 0,0 1 0,1 0 0,1 0 0,-1-1 0,2 1 0,3-2-295,-9 4 1,3-1 0,1 0 0,0-1 0,-1 2 0,-3 0 294,9-2 0,-4 1 0,0 0 0,4-1-251,-6 2 0,4-2 0,2 0 1,-2 0-1,-2 2 0,-8 2 206,8-1 0,-8 2 0,3-1 36,-5 0 1,4-1-1,-3 1 1,-7 2-37,-3 2 0,-5 1 569,1-2 1,-3 1-570,-8 3 1871,-8 3-2410,-8 2 2078,-4 2-3248,-7 1 547,-8 8 1162,-9 0 0,-9 11 0,-4-1 0</inkml:trace>
  <inkml:trace contextRef="#ctx0" brushRef="#br1" timeOffset="47270">27150 4898 22734,'-35'-9'1034,"1"1"1,-29-8-675,12-2 449,3 1-359,27 1-90,10 3-1,39 3-89,30 3-180,-12 3 0,4 0-609,-8 0 0,3 0 0,2 0 519,8-1 0,2 1 0,2 0-682,-10 0 0,1 1 1,2 0-1,0 0 682,4 0 0,1 0 0,1 1 0,-1 0-45,3 0 0,0 1 0,1-1 0,-1 2-451,0-1 0,0 0 1,-1 1-1,0-1 271,-3 1 0,-1 0 1,0 0-1,1 0-648,8 2 0,1 1 1,1 0-1,-4 1 873,6 1 0,-2 0 0,-3 3 0,-2 2 0,-3 1 0,-4 2 0,-4 6 0,0 0 0</inkml:trace>
  <inkml:trace contextRef="#ctx0" brushRef="#br1" timeOffset="47605">28019 8537 25432,'0'6'1620,"7"-2"-991,13-4-89,26 0-1136,-8-3 1,5-1 595,13-2 0,4-1-1108,-10 1 1,2-1 0,1-1 1107,6 1 0,2-1 0,0 0-60,4 1 0,2 0 0,-1 1-268,-15 2 0,0 1 0,0 0 0,0 0 28,15 0 0,0 0 0,-1 2-90,-3-1 0,0 2 1,-1-1-121,-3 1 0,-1 0 1,-2 0-448,-3 3 1,-1 0 0,-1 0 956,17 1 0,-4 4 0,-8 5 0,-2 3 0,-7 0 0,0 0 0</inkml:trace>
  <inkml:trace contextRef="#ctx0" brushRef="#br1" timeOffset="48129">29156 14508 25432,'-55'-22'2339,"4"-1"-2069,10-10-90,52-1-180,29 3 0,7 13 0,12 2-591,-9 5 0,7 0 1,3 0-1,1 0 159,-2 0 0,1 1 1,2-1-1,1 1 0,3-1-549,-10 2 0,2-1 1,2 1-1,1-1 0,-1 1 1,-1 0-1,-2 0 981,11-1 0,-2 0 0,-1 1 0,-1 0 0,-2 1 0,7-1 0,0 2 0,-3 1 0,-7 0 0,-11 3 0,-1 0 0,0 0 0</inkml:trace>
  <inkml:trace contextRef="#ctx0" brushRef="#br1" timeOffset="50156">24076 8354 16168,'-18'0'809,"1"0"-809,5 0 90,6 0 180,2 0 7016,4 0-7016,0-2 269,2-3-269,0-1 0,1 1-90,-2 3 180,-1-1 0,0-2-270,-3 0 0,-3 0-90,-3 2 89,-1 3-89,6 0 90,0 0-90,0 0 0,0 0 0,-1 0 0,-2 0 0,3 0 0,-1 0 0,-2 0 0,6 0-2068,-3 0 2158,8-2 0,-1-1-1,4-4-89,-2 1 90,2-8 0,-2 5-90,-1-8 0,0 2 0,-4-1 90,2-6 0,-7 8 90,-6-10-90,0 12-90,-4-2-90,10 9 90,-4 2-90,8 3-4497,-3 0 2158,4 7 2429,4-1 0,2 9 0,4-2 0</inkml:trace>
  <inkml:trace contextRef="#ctx0" brushRef="#br1" timeOffset="50995">24263 8369 17697,'0'-8'4407,"-4"-1"-4047,-2 1-270,-4 0 0,-1-2-90,1 2 0,2 0 0,0-1 90,0 5-90,4-2 90,-4 3 90,7 0 0,-6 1 0,6 2 269,-6 0-269,6 0 180,-6-5-180,6 0 90,-6-6-90,2 1 0,-3 0-90,0 0 0,0 0 269,-4-9-179,3 4-180,-3-7 90,4 7 0,-2-1 0,0 1-90,-2 0 0,0 2 90,-10-4-90,6 10 0,-7-2 0,8 9 0,-4 0 0,5 0 0,-3 0 0,5 0 0,1 0 0,5 0 0,-1 0 0,6 0 0,-3 0 0,1 0 0,-2 0 0,1 0 0,0 0 0,4 0 0,-4 0-90,0 0 180,-1 5-90,-2 0 0,-1 12-90,-1 0 90,-5 3 0,4 0 0,-2-2 0,0 11 0,1-6 0,5 13 0,-3-12 0,8 17 0,-5-12 0,6 5 0,0-14 0,0-2 0,0 2 0,0-6 0,0 3 0,0-7 0,2 0-180,4 7-90,1-3-1709,12 19 720,-7-12-990,7 11 2249,-8-12 0,-2 3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49:48.006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9766 2027 15088,'-4'-10'6117,"4"-1"-5218,-9 1-179,7 0-180,-7 2-1,8 1 631,-2 2-631,3 0-89,0 0-90,0 0 0,0 2-1,0-2-89,0 5 360,0-3-540,-4 3-90,3 0 90,-6 0-90,2 0 0,1 0 0,0 5 0,1 1 0,2 4 0,-6-5 0,6 7 90,-7-4-180,4 7 180,-4 3-90,0 2 0,-2 6 0,-1 6 90,-1 5-90,0 3 90,2 3 0,-4 21-90,5-16 0,1 16 0,1-28 0,6-1 0,-3-7 0,4 0 0,0 6 0,2-6 0,0 6 0,10 14 0,-7-17-3050,10 24 3050,4-17 0,2-1 0,-2 0 0,5 0 0,3-3-2381,8-8 2381,-6-6 0,11-1 0,-16-10 0,5-8 0,3 8 0,3-8 2039,0 4-2039,1-5 0,-3 0 0,1 0 0,-2-2 0,-1-3 3392,-1-3-3392,-3 0 0,-3-2 0,-2 2 0,4-6 0,-6 2 0,11-14 0,-12 7 0,9-11 0,-5 4 0,1 1 0,0-1 0,1 1 0,-1 2 0,-1 0 0,-3 3 0,-4 0 0,-2-1 0,-4 3 0,0 1 0,-3-1 0,-1 0 0,-1-2 0,4-19 0,-1 8 0,-2-16 0,0 11 0,-4-2 0,2 2 0,0-2 0,-2 3 0,0-1 0,-2 3 0,0 0 0,0 5 0,0 0 0,0 7 0,0 2 0,0 6 0,0-2 0,0 4 0,0-1 0,-3-1 0,-2 0 0,-7-9 0,3 6 0,-6-11 0,6 11 0,-6-9 0,6 11 0,-3 0 0,7 6 0,-4 5 0,8-1 0,-10 1 0,6-2 0,-5 0 0,-1-2 0,2 3 0,-3-3 0,2 7 0,1-5 0,-1 2 0,-3-2 0,3 0 0,-5 0 0,7 0 0,-2 0 0,-2-2 0,1 1 0,-8-6 0,3 8 0,-4-3 0,4 5 0,0-1 0,0-2 0,-10 2 0,10 1 0,-7 2 0,11 0 0,-1 0 0,3 0 0,0 0 0,0 0 0,-2 0 0,1 0 0,-2 0 0,2 0 0,-5 0 0,2 0 0,-1 0 0,2 0 0,2 0 0,1 0 0,-2 0 0,3 0 0,0 5 0,4 0 0,-2 1 0,6 3 0,-8-8 0,2 4 0,-3-1 0,0-3 0,5 8 0,-2-7 0,3 2 0,-1 1 0,-2-4 0,6 8 0,-10-4 0,4 6 0,-5-6 0,0 4 0,2-8 0,-1 4 0,1-1 0,2-3 0,4 9 0,-7-9 0,5 3 0,-9 1 0,6-4 0,1 8 0,1-1 0,2 5 0,-3 2 0,0 0 0,-6 5 0,3-1 0,-3 1 0,8-5 0,-3-2 0,7-3 0,-10 0 0,10 0 0,-9-4-360,10 3-270,-2-8-269,3 3-361,0 1-449,2 1-989,2 4 2698,2-5 0,7 9 0,2-3 0</inkml:trace>
  <inkml:trace contextRef="#ctx0" brushRef="#br0" timeOffset="805">12284 1559 18596,'0'-20'4318,"0"0"-3688,0 2-1,0 0 91,0 3 1169,0-7-720,0 12-719,0-4-270,0 14-180,-4 0 0,3 14 0,-2 14 0,-1 30 0,3-15 0,2 7 0,-2 2-1131,-1 11 0,-1 2 1,1 2 1130,1-15 0,1 0 0,0 0 0,0 0 0,-1 1 0,0 0 0,0-1 0,0-4-706,1 1 1,0-3 0,0-1 705,0 19 0,0-1-218,0-3 1,0-3 217,0-6 0,0-2 0,0-7 0,0-3 0,0 24-312,0-17 312,0-11 1974,0-12-1974,0-5 2663,0-13-2663,0-3-386,0-9-2312,-7-3 2884,-4-3 0,-7 0 0,-2 0 0</inkml:trace>
  <inkml:trace contextRef="#ctx0" brushRef="#br0" timeOffset="1967">6461 2438 20935,'-19'-7'3328,"3"-1"-2518,4-2 809,5 0-810,4-3-719,3 3 0,2 0 90,7 0-90,11 2 0,15-2-45,2 5 0,4 2-45,23-2-236,-18 3 0,0 2 236,19 4-803,-2 2 803,-2 6 0,-4-1-108,-2-3 18,-4-4-90,-4 1 0,-5-4-180,-7 4-562,-1-5-157,-16 0-2227,-3 4 3306,-23 2 0,-5 8 0,-9 2 0</inkml:trace>
  <inkml:trace contextRef="#ctx0" brushRef="#br0" timeOffset="2319">6635 2992 20485,'-20'0'3508,"1"0"-3058,11 0-180,-1 0 0,8 0 90,-3 0-360,12 0 0,4 0 0,16 0 0,11 0 89,14-2-89,8-1-920,5-2 920,-33 3 0,0-1-90,31-2-186,-4-2 96,-3-1-89,-2 0-91,-2-2 0,-6 2 90,-3 0 90,-9-1-180,-7 3 1,-7-1-361,-9 4-629,-6-1 372,-8 1-8108,-4-2 8263,-5-3 0,-1 3 0,0-3 0</inkml:trace>
  <inkml:trace contextRef="#ctx0" brushRef="#br0" timeOffset="3110">7322 1915 21835,'-33'-49'2068,"2"6"-1798,3 7 0,5 9-180,5 9 0,10 3 0,2 9-90,6 2 0,4 11 0,4 3 90,10 11-90,7 6 0,9 7 0,5 4 0,4 3 0,2-3 0,-1-2-1248,-1-4 1248,-4-6 0,-5-1-302,-7-7 302,-5 0 0,-6-10 0,-4 6 90,-4-6 0,-3 10 1115,-4 7-1115,-8 12 0,-4 17-195,2-18 1,-2 2 149,-1 5 0,0 3-409,-2 5 0,1 2 454,-1 3 0,0 1 0,0 1 0,1 0 0,0 0 0,0-1-45,1-3 0,1-1 45,1-2 0,0-3-23,2-6 1,0 0 112,-2 5 0,2-2-90,0 14 180,-1-1-90,9-29 570,0-17-660,0-1 882,0-11-792,0 0 53,-3 0 37,2 0-90,-3 0-90,4-7-90,0-10 0,-1-17 0,-1-6 0,-1 1 0,-1-3-511,3-1 1,-1-3 0,0 0 510,-3-19 0,0 0 0,2 19 0,1-1 0,0 0 0,-1-2 0,-1 1 0,0 0 0,1 1 0,-1 0 0,0 1 0,-2-20 0,1 2 0,0 4 0,0 3 0,0 6 0,0 2 0,1 8 0,0 1 0,-1-23-90,-2 4 0,6 25-90,-2-2 90,3 25-90,-4 4-90,3 5-1889,-2 2 2611,3 7-1621,0 3-900,0 11 2069,0 2 0,0 7 0,0 1 0</inkml:trace>
  <inkml:trace contextRef="#ctx0" brushRef="#br0" timeOffset="4257">15577 1798 23544,'-24'-23'2428,"1"3"-1618,3 2-1,4 3-359,3 2-180,7 3-90,6 5-90,12 2-90,16 3 0,22 0-447,-13 0 1,3 0 446,11-1 0,2 0-639,8 1 0,1 0 639,-18-1 0,2 0 0,-2 0 0,22 1 0,-1 0-90,-3 0 0,-2 0-180,-7 0 0,-2 0-90,-7 0 1,-3 0-788,24 0 158,-18 0-271,-17 5 91,-16-4 396,-16 3-1026,-14 3 1013,-17-1 786,-13 9 0,-12 3 0,26-8 0,-1 1 0</inkml:trace>
  <inkml:trace contextRef="#ctx0" brushRef="#br0" timeOffset="4482">15796 2073 20845,'-36'23'1664,"-1"1"0,-11 9-674,-5 6-361,39-21-89,12 2 0,23-5-181,21-6-179,-9-5 0,3-1-90,9-3 0,4 0-656,8-2 1,4-1 565,4 0 0,1-2-253,-21 1 1,1 0-1,-1-1 253,19-2 0,0-1-120,-12 2 0,1 0 1,-4 0-151,2 0 0,-2 1-180,8 0 0,-4 1-809,-6 1-3148,-1 3 4407,-17 0 0,10 0 0,-12 0 0</inkml:trace>
  <inkml:trace contextRef="#ctx0" brushRef="#br0" timeOffset="5285">19260 1066 23274,'0'18'1259,"0"7"-1079,-5 3 270,-7 26-181,-4-16 1,-5 13 0,-2-25-90,-1-4 0,-8-6 270,-18-9-91,-1-11-179,5-10-90,17-13-90,23-9 0,17-7 0,12-6 90,16 1-218,-16 24 1,5 2 217,17-4 0,3 4-394,-11 9 0,2 3 304,11-1 0,0 6 45,-15 10 0,-2 5 45,-1 4 0,-2 5 0,-1 3 0,-1 4-267,-3 6 0,-4 7 237,-5 4 0,-2 7 0,-3-2-60,0 12 0,-3 3-473,-3-6 1,-3 3 0,-3-3 517,-5 8 0,-5-2-45,-3 0 0,-4-1 0,-2-3 0,-1-2 0,-3-4 0,-1-3 0,2-5 0,-1-2 0,0-7 0,1-3-208,3-4 1,-1-2 207,-13 11 527,3-10-527,7-11 0,6-9 378,13-15-378,13-2 0,20-6 0,12 1 0,3 4 0,7 1 0,0 1-257,6 1 1,1 0 0,4 2 256,-4 0 0,3 0 0,1 1 0,-2 2 0,-4 1 0,-2 2 0,2 1 0,4 0 0,-2 0 0,4 1 0,2 0 0,1 0 0,-1 0 0,-3 0-283,-2 1 1,-3-1-1,-1 1 1,2 0 0,4 1 282,1 0 0,4 0 0,4 1 0,1 0 0,-3 0 0,-3 0 0,-6-1 0,4 1 0,-5-1 0,-3 1 0,2 0 0,10 1 0,2 1 0,-2-1 0,-8 0-410,7 0 0,-7-1 410,-11-2 0,-3 0 0,21 5 0,-19-8 0,-16 3 0,-9-4 1567,-7 0-4985,-15 14 3103,-5-2 315,-14 13 0,-2 2 0,-5 2 0</inkml:trace>
  <inkml:trace contextRef="#ctx0" brushRef="#br0" timeOffset="6267">6396 5869 23004,'-31'5'2428,"3"0"-1798,1-5 90,7 0-91,3 0-539,9 0 0,34 0 90,11 0-488,1 0 0,4 0 353,2-2 0,4-1-45,4 2 0,6-1 0,-3 0 45,7-2 0,2 0-68,-15 1 1,4 1 0,0-1-1,-6 1-112,3 0 0,-2 1-396,18-2 0,-4 1-1448,-9 2 360,-13 0-899,-41 0 2518,-30 7 0,-22 8 0,21-3 0,0 0 0</inkml:trace>
  <inkml:trace contextRef="#ctx0" brushRef="#br0" timeOffset="6459">6099 6352 22824,'-44'22'2429,"26"-10"-1620,30-1-269,44-15-360,-14 0 0,4 0-135,9-2 0,3-1-1761,4-1 0,0 1 1671,0 0 0,-1 1-90,-5 0 0,-2 2 372,-7 1 0,-1 0-1946,5 2 0,-3 0 1849,5-3 1,0 3 0,-42-4-1</inkml:trace>
  <inkml:trace contextRef="#ctx0" brushRef="#br0" timeOffset="6993">7342 5447 17995,'7'-57'3058,"-13"34"-662,-4 44-2306,0 11 0,-1 11-30,1 15 0,1 9 0,0 0-225,2-13 1,0-1 0,0 6 182,2-4 0,0 6 0,0 3 0,1-3 0,0-5-18,0 3 0,2-6 0,0 3 0,0 11 0,1 3 0,0-8 0,1-7 0,0-6 45,0-5 0,0-4-45,0 21 796,0-18-886,4-22 1422,0-19-1601,6-31-91,2-32 225,-4 13 0,-1-6-373,-2 9 0,0-3 0,-1-1 478,1-9 0,-1-2 0,-1-1-4,0 12 0,-1-2 0,-1-1 0,0-2 160,-2-5 0,0-3 0,-1-3 0,-1 2 0,1 4-448,-1 0 0,0 4 0,-1 0 0,0-1 412,-1 3 0,0-2 0,0-1 0,-2 2 0,-1 2 90,-4-6 0,-2 2 0,-1 3 0,2 5-213,-3-9 0,-2 2 33,1 3 0,-2-2 0,3 18 1089,4 23-1089,12 24 0,22 43 0,5-13 0,11 10 0,4 4 0,1-3-272,-7-10 0,3-1 0,0 1 0,2 0 0,0 2 257,-3-1 0,2 1 0,1 2 0,0-1 0,-1 0 0,1-3-29,5 3 0,1-1 0,-1-2 0,-1-1 0,-3-2 44,-4-1 0,-3-2 0,-1-1 0,-1 1-109,9 8 0,-3 1 1,-4 3 130,-9-4 0,-3 3 1,-3 1-1,-3-3-244,-4 2 1,-5-2 0,-4 1 281,-3 11 0,-6 2 0,-8-6 74,-19 3 1,-13-5-135,7-18 0,-6 0 0,-2-1 0,2-2 264,-4 0 1,2-2 0,-4-1-265,2-2 0,-3 1 0,1-1 0,2-4 0,4-4 0,2-2 0,0-2 0,-15 6 0,2-2-135,9-4 0,3-1-495,7-2 1,3-2 149,-13 0-2398,23-8 3006,23-15 1,32-6 0,16-10 0</inkml:trace>
  <inkml:trace contextRef="#ctx0" brushRef="#br0" timeOffset="7606">16190 5721 22464,'0'-20'2968,"0"0"-2428,0-1 450,0-8-451,22-5-449,9 0-45,-2 14 0,6 3-459,5 2 0,3 2 414,7-2 0,2 2-45,4-1 0,4 2-255,-4 4 0,3 2 1,-3 0-151,7 0 0,-1 1-893,-11 3 0,2 1 0,-5 2 533,-3 3 1,-5 2-406,-5 2 1,-2 2 866,17 13 0,-21 5 0,-10 0 0</inkml:trace>
  <inkml:trace contextRef="#ctx0" brushRef="#br0" timeOffset="7767">16832 5843 19525,'-54'18'689,"0"1"1,3-3 0,2 0-600,6-3 0,2 0 270,-22 7 595,23-2-505,23-3 419,29-7-779,29-1-90,-7-6 0,5-2-310,10-1 1,4 0 174,8-1 1,2 0-359,-17-1 1,0 0 0,1-1 12,0 2 1,0-1-1,0 1-330,-1-1 1,1-1-1,-1 1 810,21-1 0,-1 0 0,-1 2 0,-1 0 0,-1 1 0,0 0 0</inkml:trace>
  <inkml:trace contextRef="#ctx0" brushRef="#br0" timeOffset="8518">20040 4669 17877,'-4'-15'4047,"3"0"-3597,-6 0 0,6-3-90,-2-2 0,-1-6-1,-1-6 1,-3-7 0,0-6-90,-2-4 0,-4-2-1,-2 3-89,-8 0 0,-5 6 0,0 15 0,-4 3 90,-25-5-1189,16 12 0,-3 5 1054,7 6 0,-1 5-45,-2 4 0,-1 3 0,-1 0 0,0 2-45,1 3 0,0 3-174,5 0 0,1 3 174,4 0 0,3 3 135,-14 26-90,20 12-1275,26-8 1,7 3 1229,3-9 0,5 0 45,10 13 0,10 1-370,2-16 0,6-2 0,0-2 280,-8-7 0,0-3 0,4 3 0,0-1 0,4 2 0,3 1 0,-2-1 0,-4-3 0,6 3 0,-5-3 0,2 1 0,-2 0 0,1 1 0,0 1 0,-5-3 0,14 12 0,-5-2 0,-4 0 0,-2 3 192,-12-8 1,0 2 0,-4-1-193,3 4 0,-4 1-39,-6 2 1,-3 3-1,-4-3 39,-7-4 0,-5-2 0,-5 11 0,-5-1 0,-5-14 0,-5-3 0,-4-1 0,-3-2 0,-2-2 0,-3-3 0,-2-1 0,-1-4 0,-1-2 0,-1-3 0,-1-3 0,1-3 0,1-3 0,0-4 0,2-4 0,1-5 0,-21-25 0,30 9 0,4-6 0,4-7 0,5-4 0,3-11 0,4-4 376,4 14 1,1-1 0,3-1-377,1-6 0,3-2 0,0 0 0,3-2 0,1-1 0,1-1 0,2-1 0,0 0 0,1 0-28,1 3 0,0 1 0,1-2 28,-2 6 0,1-1 0,0 0 0,-1 3 0,-1 3 0,0 3 0,-1-3-65,3-14 1,0-2-1,-4 7-250,-5 17 1,-3 3-151,-2-5 0,-4 4-884,-12 9 848,-11 14-2108,-11 25 2609,-11 20 0,18-2 0,1 5 0,-4 5 0,1 0 0</inkml:trace>
  <inkml:trace contextRef="#ctx0" brushRef="#br0" timeOffset="9354">6030 11068 23454,'-25'0'2248,"5"0"-1978,10 0 90,10-5 90,17-3-91,22-9-224,-9 5 0,5 1-691,10-3 0,3-1 601,9 0 0,2 0-367,-16 5 1,1 1 0,0 0 291,1 0 0,0 0 0,0 1-105,19-2 0,0 0-45,-4 2 0,-2 1-135,-6 2 0,-1 2-90,-5 0 1,-2 1-136,-8 2 1,-1 0-1036,1 0 1,-3 0 1574,4 0 0,-5 9 0,-27 3 0</inkml:trace>
  <inkml:trace contextRef="#ctx0" brushRef="#br0" timeOffset="9571">6335 11434 24803,'-49'15'1214,"1"0"0,54 2-1124,45-17-90,7-4 0,9-2-699,-16 0 1,1-1 0,-2 0 653,2 1 0,-2 0-135,-2 1 0,-1 0-180,-6-1 1,-1 1-181,-3 2 0,-3 1-1079,23-5-720,-10 4 2500,-13-4 1,-6-1 0,-6-2-1</inkml:trace>
  <inkml:trace contextRef="#ctx0" brushRef="#br0" timeOffset="9785">7208 10585 25163,'-18'-51'2428,"1"7"-2338,-1 14 90,2 14 90,1 19-90,1 26-90,2 30-850,7-11 1,1 10 0,1-2 729,0-9 0,1-1 1,0 2 6,0 3 1,1 3-1,-1 0 1,2-4-128,0 2 0,2-4 0,-1 0-246,1 0 1,0 0-1,1-1-279,2 20 1,2-2-316,0-6 1,2-1 989,0-13 0,0 0 0,1-4 0,1 2 0,0-2 0,4 6 0,0 0 0</inkml:trace>
  <inkml:trace contextRef="#ctx0" brushRef="#br0" timeOffset="10127">7297 10422 25253,'-17'-41'599,"-1"0"1,2 4 0,0 3-600,-11-19 0,12 19 0,10 17 0,20 19 0,18 18-135,-6-1 0,5 1-1268,8 5 1,3 1 1177,9 4 1,2-1 44,-15-9 0,2-1 0,-1 1 30,3-1 0,0-1 0,0 1 15,18 7 0,0-2 90,-4-1 0,-2-2 90,-7-3 0,-4 2 725,-4 3 0,-8 2-140,-4 19-271,-24-12 1,-10 2-515,-17 4 1,-9 0 469,-6 8 0,-6 5-248,7-8 0,-5 4 1,-1 2-1,3-3-67,-3 4 0,2-1 0,-2 1-375,2-1 1,-3 4-1,1-2 1,3-3 374,5-2 0,2-4 0,2 0 0,2-2 0,1-1 0,1-1 0,-8 15 0,3-2 438,7-6 0,2-1-438,5-4 0,3-1-90,-1 25-1259,9-9-720,10-12 2069,15-2 0,0-22 0,12-3 0</inkml:trace>
  <inkml:trace contextRef="#ctx0" brushRef="#br0" timeOffset="10786">16881 9533 25972,'-4'-20'1529,"3"2"-1349,1 0 0,14 1 0,18-6-90,24-5-701,-13 12 0,8 0 0,-2 1 566,12-3 0,3 1-180,-9 6 0,7-1 0,0 1 1,-6 2-46,-9 3 0,-4 2 0,2 0-120,10-1 0,3 1 1,-6 2-241,-4 1 1,-5 2-91,-3 1 0,-1 2-1202,0 3 0,-4 2 1922,6 5 0,-17 10 0,-31-8 0</inkml:trace>
  <inkml:trace contextRef="#ctx0" brushRef="#br0" timeOffset="10943">17364 9665 23004,'-55'19'467,"0"-1"1,1 1 0,5-3 0,2-1 0,5 0-199,1 1 1,12 2 90,17 14-360,25-10 0,22-13 0,18-6 0,-1-3-90,-8-3 0,0-2 0,4 0-1221,2 0 1,5-1 0,0 0 0,-2 0 770,9-3 1,-3 0-1,0 1-330,3-2 1,-1 1 0,0 0 761,-3 0 0,1-1 1,-2 1-1,-2 1 1,-1 0-1,0 1 0,-2-2 1,-1 1-1,1 0 1</inkml:trace>
  <inkml:trace contextRef="#ctx0" brushRef="#br0" timeOffset="11292">19845 8557 25343,'0'-41'119,"0"0"1,0 4 0,0 0 240,4-26 360,-2 12-91,4 11-359,-2 9 90,0 15 90,4 16-360,2 25-90,5 26 0,-8-11 0,0 4-619,0 10 0,-2 4 619,-1-14 0,-2 3 0,0 0-493,0 4 1,-1 2 0,0 0 492,0 3 0,0 0 0,-1 1-831,0 1 0,0 0 0,0 1 831,0 0 0,0 0 0,0-1 0,1-2 0,-1-1 0,1 0-485,0-3 0,1 0 0,-1-2 485,0-3 0,1-2 0,0-2 0,1 16 0,1-3 0,-1-8 0,-1-2 0,1-10 0,0-1 491,-1 25-1930,0-32 439,-2-19-1249,2-39 2249,2-23 0,3-10 0,2 8 0,1-4 0,-1 1 0,1 0 0,0 0 0</inkml:trace>
  <inkml:trace contextRef="#ctx0" brushRef="#br0" timeOffset="11659">20710 8334 23004,'18'-59'3148,"-1"3"-1979,-7-6-719,-4 22 90,-4-3-270,-2 32-270,-8 43 0,-3 13 0,-3 16 0,2 6-815,4-12 1,2 5 0,0 3-1,0 0 1,1-2 814,-1-3 0,-1 0 0,1-1 0,1 0 0,2 1 0,1 4 0,2 2 0,1 0 0,3-4 0,3-8 0,5-1 0,3-7 0,5-1-11,11 8 0,5 0 1,2-7 10,5 1 0,5-7 0,-7-9 0,4-2 0,-1-9 0,4-14 0,-1-11 0,-1-5 0,-2-7 0,-2-6 0,-4-6 0,-4-5 0,-3-4 0,-6-2 0,-5-1 0,-5-1 0,-6-1 0,-6 1 0,-6 1 0,-5 3 0,-6 1 0,-7 3 0,-5 3 0,-5 5 0,-5 3 0,-6 3 0,-4 6 0,-4 4 0,-3 6 0,-4 3 0,-1 6 0,0 5 0,0 4 0,1 4 0,2 4-135,3 4 0,3 3-1032,5 3 1,4 3 41,5 3 1,5 2 1124,6 2 0,5 2 0,7 2 0,4 1 0,3 0 0,1-1 0</inkml:trace>
  <inkml:trace contextRef="#ctx0" brushRef="#br0" timeOffset="57856">3285 2230 22554,'5'-33'2789,"-2"2"-2250,-3 8 91,0 6-270,0 4-180,-3 3-91,2 4-89,-3 2 90,4 4 450,0 0-360,0 7 90,0 8-3302,4 47 3032,-1-29 0,0 3 0,1 19 0,1 5-454,0-4 1,0 4 0,0-3 453,-2-10 0,0-1 0,0 1-606,2 16 0,0 2 0,-1-4 606,0 3 0,0-3 0,0-3 0,0-2-131,-1-3 0,1-2 131,-1-6 0,-1-3 0,0-3 0,-1-2 0,0 22 1688,-1-14-1688,0-14 1262,0-20-1262,-3-44 0,2-15 0,-1 7 0,0-3 1409,3 2 1,2 0-1410,0-1 0,2 1 0,2 2 0,2 1 0,1 5 0,3 2 654,17-19-654,5 18 0,7 15 0,-9 29 0,-1 12 0,1 11 0,-3 10 0,-9-3 0,-3 4 0,-2 1-385,0 16 1,-8-1 384,-9-2 0,-8-3 0,-6-19 0,-3-3 0,-2-3 0,-3-3 0,-3-4 0,-1-3 0,-26 10 309,-2-18-489,4-16-270,4-15-40,5-13-320,9-7-269,7-8-360,13-2-3477,12 12 1,4 1 4164,14-17 1,-4 19 0,4 1 0,20-9-1</inkml:trace>
  <inkml:trace contextRef="#ctx0" brushRef="#br0" timeOffset="58062">3911 2952 25882,'12'-21'2699,"0"3"-2699,-8-4 0,2 13 0,0 13 0,0 18 0,6 23 0,-1 7-45,-3-10 0,1 2-1484,3 19 584,-4-24 1,-1-2-1665,-2 3 2609,-2-14 0,-3-11 0,0-8 0</inkml:trace>
  <inkml:trace contextRef="#ctx0" brushRef="#br0" timeOffset="58200">3951 2134 24173,'-14'-52'990,"1"9"-990,7 17-360,3 14-720,6 23-1168,7 16 2248,9 21 0,9 11 0,-12-27 0,1 0 0</inkml:trace>
  <inkml:trace contextRef="#ctx0" brushRef="#br0" timeOffset="58500">4410 2576 24263,'25'18'2878,"-5"-1"-2158,-6-2 0,-4 1-720,-2 3 0,0 7 0,2 9 0,-1 9 0,1 5 0,-4-1 0,-2 11 0,-2-24 0,0-28 0,2-32 0,7-40 0,6 3-166,-6 28 1,1 2 165,14-25 0,2 11 0,21 32 0,-7 23 0,-12 9 0,-2 7 0,-5 5 0,-2 4 0,0 4 0,-1 1-675,1 2 1,-1 2-541,-3 0 1,-1 0 1214,-1 0 0,0-1 0,-3-2 0,-2 1 0,0-2 0,0 0 0</inkml:trace>
  <inkml:trace contextRef="#ctx0" brushRef="#br0" timeOffset="59139">3427 6042 23903,'-18'-24'2879,"0"2"-2340,-3 6-89,1 6-180,-2 5-90,1 19-90,-3 12 90,4 25-395,9-17 1,3 5 214,3 5 0,2 4 0,1 0-751,1 9 1,4 0 750,0-6 0,1 2 0,3-5 0,5 0 0,3-4 0,1-4 0,4-4 0,2-6 0,3-6 0,28 4-304,8-23 304,0-28-45,-30 4 0,-1-8 45,-5-8 0,-2-9 0,-3 0-333,1-10 1,-5-6 332,-7 10 0,-1-7 0,-4 0 0,-6 3 0,-8 0 0,-7 3 0,-1 0 0,2 1 0,-1 1 0,-5 7-270,-17-4 1,-5 16-248,-19 20-833,-2 23-539,6 17-658,11 14 2547,14 7 0,21 1 0,11-2 0</inkml:trace>
  <inkml:trace contextRef="#ctx0" brushRef="#br0" timeOffset="59599">4150 6006 19235,'15'0'2698,"-5"0"-256,-12 0-2262,-5 0 738,-5 5-918,0-4 413,5 3-503,2-4 1975,5 0-1705,0 0 90,-6 0 90,0 0-270,-10 5-90,-4 5 0,-5 12 0,-2 12 0,1 14-354,5 8 354,14-23 0,2 0 0,0 2 0,4-1 0,4 0 0,4-1 0,13 26 0,13-11 0,13-17 0,11-14 0,-24-17 0,3-7-90,4-8 0,4-8 0,-1-5 67,-7 0 1,1-3-1,-1-6 1,-1-7 67,-8-1 0,1-8 0,-1-7 0,-1-3 0,0-2 0,-2 2 0,0 3 0,-2 7-327,2-1 1,-2 6 0,-1 1 0,-1-2 0,-2-3 281,1-12 0,1-10 0,-1-2 0,-4 6 0,-8 14 0,-9 22-1800,-18 21 1800,4 35 0,4 18 0,3 8 0,4 9 0,0-2-330,1-10 0,0-1 0,2 3 330,0 14 0,1 4 0,2-4 0,2 2 0,2-4-315,2-5 1,1-2-628,0-6 0,2-2 942,4 2 0,1-3 0,6 8 0,6 1 0</inkml:trace>
  <inkml:trace contextRef="#ctx0" brushRef="#br0" timeOffset="59763">4698 5935 26332,'-22'-13'2069,"3"3"-1889,5 2-180,17-1 0,15-2-90,27-6-810,19-2-1492,-10 6 0,2-1 2392,-14 4 0,0 1 0,10-1 0,-2 2 0,10 1 0</inkml:trace>
  <inkml:trace contextRef="#ctx0" brushRef="#br0" timeOffset="61783">3204 10783 24173,'0'-48'4408,"0"-5"-4408,0 17 0,0 5 0,0 30 0,-4 23 0,0 41 0,2-14 0,-1 6-699,1-8 1,-1 2 0,1 1 698,2 9 0,0 1 0,-1 2 0,-2 3 0,0 1 0,0 0 0,2-15 0,1 1 0,0 0 0,0-1 0,-2 14 0,0 0 0,0 2 0,1-9 0,0 4 0,0-2 0,1-3-243,-1-3 1,1-4-1,0 2 243,-1 5 0,-1 2 0,1-9 0,1-12 0,0-5 0,0 10 0,0-25 0,0-30 0,4-29 0,0 8 0,2-3 718,1-5 0,1-1-718,2-2 0,2-1 0,-1 5 0,0 0 0,0 4 0,1 2 868,15-27-868,-5 30 0,7 18 0,0 36 0,7 18 0,-14-15 0,1 0-170,3 1 1,1-1 169,2-1 0,3-3 0,1-3 0,1-3 0,1-4 0,1-6 0,14-7 0,0-11 0,-6-17 0,-4-7 0,0 1 0,-6-5-175,-10-14 1,-11-1 174,-12 10 0,-7 0 0,-1 0 0,-3 1 0,-4 3 0,-3 3-75,1 3 0,-1 3 75,-17-16 0,3 18 0,5 15 0,5 24 0,11 20 322,8 24-322,5-18 0,2 1 0,3 3 0,0 0 0,3 2 0,1-1 0,2-1 0,2-2 432,1-2 0,1-3-792,1-2 1,4-4-1800,14-3 0,2-6 2122,23-5 0,-19-12 1,0-6-1,-12-9 1,-1 1-1</inkml:trace>
  <inkml:trace contextRef="#ctx0" brushRef="#br0" timeOffset="61989">4341 11388 25432,'-12'-16'2879,"1"6"-2609,12 28-270,14 10 0,2-1 0,4 2 0,5 1 0,4 1-463,5 2 1,3 0 462,1 3 0,2-1 0,0 0 0,1-1 0,-2-1 0,-1-2-495,-2-2 0,0-2-270,-5-2 1,-1-2-856,21 13-629,-11-8-360,-14-15 2609,-13-7 0,-9-15 0,-5-2 0</inkml:trace>
  <inkml:trace contextRef="#ctx0" brushRef="#br0" timeOffset="62151">4828 11362 25163,'-18'-44'3418,"1"7"-3418,4 13 0,-1 21 0,-5 28 0,-5 34-1030,8-14 1,0 6 1029,3-10 0,0 2 0,0 1 0,-1 5 0,0 1 0,1 2-1011,-1 1 1,0 1 0,1 0 110,1 0 1,0 0-1,0 0 900,0-2 0,0 0 0,1-1 0,1-1 0,0-1 0,0 0 0,0-2 0,-1 0 0,1 1 0</inkml:trace>
  <inkml:trace contextRef="#ctx0" brushRef="#br0" timeOffset="75500">22472 1473 21835,'-7'0'2338,"-2"0"-1798,9 0 2338,-4 0-2608,11 0 0,0-2 0,9-1-90,4-5-180,8 1 0,13-4 0,14 1-924,-22 5 0,3 0 924,5-1 0,3 0 0,6-1 0,1 1-548,6-3 1,2 0 547,5 1 0,4 0 0,-17 2 0,5-2 0,1 1 0,-2 0 0,5-1 0,-2 1 0,4-1-419,-2 0 1,4 0 0,-1 0-1,-3 0 419,3-1 0,-3 1 0,0-1 0,3 1 0,-1-1 0,0 1 0,-1-1 0,0 1 0,-1 0 0,-3-1 0,1 1 0,1-1 0,-5 1 0,2-1 0,-1 0 0,-3 1 0,-1-1 0,-2 1 0,0-1 0,9-1 0,2 0 0,-7 1 0,-8 0 0,-5 0-19,-6 3 0,-1-1 19,17-3 1230,-4 3-1230,-20 4 1022,-1 1-1022,-18 0-366,-2 1-1523,-5-1-739,4 2 2628,-2 0 0,1 4 0,-2 2 0</inkml:trace>
  <inkml:trace contextRef="#ctx0" brushRef="#br0" timeOffset="77299">22030 4979 19946,'-4'6'2518,"3"-1"-2338,-6-5-90,6 0 450,-3 0-360,4 4-90,0-3 89,0 4 4139,0-5-4048,-3 0-90,2 0-90,-3 0-90,1 0 0,-2 0 0,19 0 0,8-2 0,28-2 0,10 0-1696,-6 0 0,4 0 1696,1 0 0,6-1 0,0 1 0,-3 1 0,0 1 0,1-1-474,-10 1 0,0 0 0,2 1 0,0-1 474,4 1 0,0 0 0,2 1 0,-1-1-380,4 1 1,0-1-1,0 0 1,1 1 379,-12 0 0,0-1 0,1 1 0,0 0 0,0 1 0,0 0 0,0 1 0,1 0 0,-1 0 0,0 0 0,12 0 0,1 0 0,-1 0 0,-1 1 0,-2 1 0,-1 0 0,0 0 0,-1-1 0,-3 0 0,-1-1 0,-1 0 0,-1-1 0,12 1 0,-1 0 0,-2-1 0,-7-1 0,-1 0 0,-2 0-100,-8 0 1,0 0-1,-3 0 100,12 0 0,-4 0 0,-9 0 0,-3 0 0,19 0 1554,-8 0-1554,-22 0 1794,-3 0-1794,-17 0 2868,-4-3-3138,-2 1-550,-5-1-1339,-4 1-809,-3 11 2968,-6 4 0,-4 15 0,-5 3 0</inkml:trace>
  <inkml:trace contextRef="#ctx0" brushRef="#br0" timeOffset="78291">22700 8872 21115,'-17'0'2519,"-1"-4"-2160,-2-2-89,-1-2 180,-1 1 449,-5 2-449,8 2 360,-7 1-451,18 2 271,-5-5-450,12 4 270,-2-6-360,3 7-90,7-3 0,9 3 0,20 0 0,23 0-501,-19 0 1,7 0 500,12 0 0,9 0 0,-1 0-1021,-9 0 1,-1 0 0,4 0 1020,2 0 0,4 0 0,1 0 0,-2 0 0,-10 0 0,-1 0 0,-1 0 0,1 0-512,3 2 1,0-1-1,1 1 1,0 0 511,1 0 0,1-1 0,-1 0 0,1 1-206,-2 1 0,-1 0 0,1 0 0,3 1 206,-1-1 0,4 1 0,0 0 0,0-1 0,-5 0 0,-2-1 0,-3-1 0,-1 1 0,2 0 0,10 2 0,3 2 0,-2-1 0,-7-2 0,-10-2 0,-5-1 0,-2 1 0,14 2 0,-3 1-41,-9-4 0,-3 0 41,23 0 0,-7 0 0,-25 0 1598,-3 0-1598,-18 0 2389,-2 0-2389,-5 4 448,-7 11-2697,-7 0 420,-10 7 1829,-12-5 0,-13-1 0,-10 1 0</inkml:trace>
  <inkml:trace contextRef="#ctx0" brushRef="#br0" timeOffset="79785">4938 14620 24893,'-29'-8'1889,"-1"10"-1260,1 27-359,13 0 0,2 5-1425,0 18 1,3 5 1214,4-8 0,1 2 0,1 2-592,0 9 0,2 2 1,1 2 531,1-13 0,1 1 0,0 1 0,1 0-203,0 1 1,1 0 0,0 0 0,1 0 202,0-1 0,0-2 0,1 1 0,0 4 0,2 2 0,0 6 0,1 0 0,0-2 0,-1-6 0,0 3 0,-1-6 0,2 3 0,-1 0 0,1 4 0,0-3 0,-1-12 0,0 13 0,-2-24 0,-2-23 863,-13-30-863,-11-34 0,0 13 0,-3-4 539,-7-8 1,-3-2-540,8 16 0,-2 0 0,-1 0 0,-1 1 0,-1 2 0,-6 1 0,-7 6 0,-7 1 0,-2 4 0,4 5 0,2 8 0,2 5 0,-2 2 0,-11-3 0,-1 1 0,12 13 0,12 23 0,17 9 849,18-4 0,10 1-849,5 4 0,9 1 0,9-3 0,9 1 0,0-2 0,-7-9 0,1-3 0,2 1 0,13 6 0,4 0 0,3-5-90,5-9 0,3-6 1,-3-3-1,-13-4 0,-2-3 0,2-1-374,15-3 1,2-2 0,-4-6 403,-17-3 0,-3-4 0,-1-2 30,2-4 0,-1-2 0,-1-2 0,-1-3 0,0-2 0,-2-2 30,-1-2 0,-2-2 0,-1-2 0,-2 1 0,-2-2 0,-3 0 90,9-18 0,-4 0-204,-7 3 0,-4 1 294,-6 7 0,-4 1 215,-5 7 0,-4 3-395,-10-17 0,-16 25 0,-11 24 0,-10 32-14,21-4 0,1 6 14,-1 11 0,3 4-302,-1 8 1,3 4 301,2 4 0,4 2 0,6-20 0,1 0 0,2 0-165,-1 21 0,3-2 165,4-4 0,5 0-42,4-13 0,4 0 1,5-3-589,6-7 0,6-3 1,1-3 149,0 0 0,1-2 1,6-8-1318,22-8 0,9-10 0,-5-7 1797,-19-4 0,-4-5 0,3-2 0,15-6 0,3-4 0,-5-2 0,-16 0 0,-1 1 0,0-1 0</inkml:trace>
  <inkml:trace contextRef="#ctx0" brushRef="#br0" timeOffset="80064">6664 15962 21745,'-18'-44'2428,"-4"8"-2248,-1 11-90,-2 10 0,5 3-90,5 6 0,7 1 0,5 5 90,3 0 0,0-2 180,0-3 269,-8-3 91,-6 0-90,-13 3 179,-33 30-539,10 9-1592,14-1 1,3 6 1456,9 1 0,5 2 0,1 6 0,5 1-268,5 3 0,5 1 178,4-2 1,9 0-196,9-9 0,8 0 0,1-5-431,10 3 0,6-5 311,-3-9 0,4-2 0,2-7-1372,15-9 0,1-9 1012,-17-4 0,0-3 1,1-2 719,2-2 0,0-3 0,0-1 0,0-4 0,0-1 0,-1-2 0,1-2 0,-1 0 0,1 0 0</inkml:trace>
  <inkml:trace contextRef="#ctx0" brushRef="#br0" timeOffset="80251">7833 15504 23465,'-51'25'1979,"18"-12"-554,8 0-1425,39-17-90,38-11-90,-11 3 1,4-2-617,12-5 0,4-3 316,-15 7 0,1-2 1,1 1-849,2-2 0,1 0 0,-1 0 518,1 0 0,0 0 1,0 0 809,-3 1 0,-1 0 0,0 1 0,-3 0 0,-2 1 0,0 0 0,18-7 0,-1 1 0</inkml:trace>
  <inkml:trace contextRef="#ctx0" brushRef="#br0" timeOffset="80456">8779 14645 23813,'-33'-14'1049,"0"0"1,-1 3 0,0 4-916,1 4 1,-1 6 90,1 6 0,1 11 45,4 15 0,1 11 0,3 2-1318,5-7 0,2 1 1,1 7 1047,1 5 0,1 8 0,1 5 0,1-2 0,3-5-462,2-6 1,2-3-1,2 0 1,-1 2 389,0 2 0,0 3 0,1 0 0,0 0 0,1-5-108,1 11 0,2-4 0,1-1-120,-1-3 0,1 0 1,1 0-216,0 7 0,2 2 0,1-3 515,1-5 0,1-3 0,-1-2 0,0 10 0,1-7 0,-1-18 0,0-1 0</inkml:trace>
  <inkml:trace contextRef="#ctx0" brushRef="#br0" timeOffset="80733">7590 16180 23723,'3'-12'2339,"5"-3"-1889,14-8-90,20-10-270,-10 12 0,5-1-2831,11-5 1,5 0 2740,-11 7 0,2 1 0,1-1-150,3 0 0,1-1 0,1 1-479,2 2 0,0 0 0,-1 0 209,-2 2 1,-1-1-1,0 2 31,-3 2 0,-1 2 1,-1 0-872,13-4 1,-2 2 1259,-7 3 0,-3 2 0,-9 1 0,-1 1 0,24-1 0</inkml:trace>
  <inkml:trace contextRef="#ctx0" brushRef="#br0" timeOffset="81124">8434 14412 25522,'-3'-18'1619,"2"0"-1439,-3 5-90,9 5 360,28 11-360,8 14-1731,-4 1 0,2 4 1641,3 9 0,0 4 30,-10-5 0,0 2 0,0 3-141,2 3 0,0 3 0,0 5 111,-7-6 0,1 5 0,1 2 0,-2 1 0,-1 1-18,0 1 0,-2 2 0,0 1 0,-1-1 0,0 1-330,0 0 0,0 0 0,0 0 1,-2 0-1,-2-1 348,0 10 0,-1-1 0,-3-1 0,-4-4 0,-2-3 0,-3-3 0,-3 0 30,-3-1 0,-3 0 0,-1 0-60,-2-2 0,-3 0 0,-1-1-142,-2-2 1,-3-2 0,-3 2-9,-10 10 0,-4 1 0,0-4-90,-4 4 0,-1-2-30,4-11 0,-1 2 1,1-7-376,0-5 1,1-5-226,2-4 1,1-3-564,-24 1 1463,8-12 0,12-26 0,6-5 0</inkml:trace>
  <inkml:trace contextRef="#ctx0" brushRef="#br0" timeOffset="81985">19248 14473 22284,'0'-18'1350,"2"0"-901,5-4 271,6-2 269,7-1-89,3 2-91,1 2-179,-1 4-180,-3 2-450,-2 2 0,-3 0 0,-3 5 0,0-1-642,0-1 642,8-3 0,10-5 0,16 0 0,17-2-426,-25 9 0,2 1 426,3 1 0,2 0-495,0 1 0,1 1-135,-1 3 1,0 0-91,-3 1 1,-1 2 89,-5 1 1,-2 4-1530,21 20 1799,-37 4 900,-26 17 179,-37 1-767,13-24 1,-3 0 407,-5 2 0,-3 0 59,-2-4 1,-3 0 0,2-1-195,-7 3 0,0-2-105,9-4 0,-3 0 0,5-1-31,4-2 1,3-2 0,-20 7-90,31-7-269,33-4-91,42-14-300,-7-1 0,9-2 1,-1-1-270,-8 1 1,0-1-1,5-2 929,0 0 0,6-4 0,2 0 0,-2-1 0,-5 2 0,6-5 0,-5 1 0,2-2 0,-2 1 0,1-1 0,-1 1 0,1-1 0</inkml:trace>
  <inkml:trace contextRef="#ctx0" brushRef="#br0" timeOffset="82187">20897 13756 15352,'10'-39'989,"0"-1"1,-1 3-1,-1 0 2262,0-24-2621,-5 10-181,-3 18-179,0 15 1139,-3 20-1409,-4 30 0,2 0 0,0 5-702,-1 14 1,0 5 701,2-10 0,0 3 0,1 1 0,1 7 0,0 2 0,0 1 320,0 3 1,1 3 0,1 3-321,0-11 0,1 4 0,0 1 0,0 0 0,1-4 0,0 0 0,0-4 0,0 1 0,1 2-548,-1-2 1,2 2 0,-1 1-1,1-3 1,1-4 97,1 4 0,1-4 1,0-3-361,5 16 1,3-3-1494,3-2 0,3-7 2303,14 1 0,11-25 0,-10-49 0</inkml:trace>
  <inkml:trace contextRef="#ctx0" brushRef="#br0" timeOffset="82471">21502 14188 23992,'7'-51'665,"1"1"1,0-1 0,-2 5 0,1 1-1,-2 2-395,0-8 0,-2 5 269,-7-15-539,-10 43 0,-13 43 0,9 7 0,0 7-1099,-3 16 0,1 5 1099,5-11 0,1 2 0,2 2-404,-1 5 1,2 2-1,2 1 404,1 2 0,2 1 0,1 0 0,2-1 0,1-1 0,3 0 0,3-4 0,2-1 0,2-2 0,1-5 0,3-2 0,2-3 0,9 14 0,9-6-6,16-7 1,8-16 5,-2-31 0,1-14 0,0-3 0,-5-11-358,-18-9 0,-6-8 0,-5-3 358,-7 3 0,-6-2 0,-1-1-33,0-4 1,-1-2 0,-3 0 32,-3 0 0,-1-1 0,-3 0 0,-2 2 0,-1 0 0,-3 2 0,-1 5 0,-3 2 0,-2 2 0,-11-15 0,-5 7 514,-1 9 0,-5 7-514,0 8 0,-6 9-1035,-15 10 1,-3 14-1260,3 15 1,3 8 2293,0 1 0,5 5 0,10 10 0,8 4 0,15-12 0,0 0 0</inkml:trace>
  <inkml:trace contextRef="#ctx0" brushRef="#br0" timeOffset="83260">20824 11545 22734,'0'-28'3778,"-8"-6"-3328,7 11-1,-10-1-269,10 14-90,-3 5 0,4 2 90,0 10 0,0 11-90,4 20 0,0 18-45,0-18 0,0 2-543,0 7 1,1 1 497,-1 5 0,1 1 0,1 1 0,-1 2 30,-1-5 0,1 2 0,0-3-30,1 6 0,0-2-30,-1-10 0,0 1 0,-1-4-15,2-3 0,-1-4-224,5 24-101,-4-14-259,0-12-91,-4-10-179,0-8-91,-2-7-179,0-4-2069,-5-17 1079,-6-4 2159,-7-16 0,-10 0 0,-3-3 0</inkml:trace>
  <inkml:trace contextRef="#ctx0" brushRef="#br0" timeOffset="84062">20491 12364 19586,'-46'0'4137,"6"0"-3777,7 0 0,11 0 0,10 0 90,6 0-1,15 9 181,40 25-1323,6 3 693,-8-8 0,2 1-792,-7-6 0,0-2 792,2 3 0,1-2 0,-1 0 0,-1 0-150,0-1 0,-2 0 150,-3-3 0,-1 0 0,-4-1 0,-1-1 0,23 11 0,-11-2 0,-7-6 0,-7-2 90,2-5 421,-15-6-511,-1-11 1937,-12-12-1937,-2-17 0,4-12 0,-2-12 0,1 11 0,0-1 199,-2 13 1,1-1-200,1-20 0,0 0 0,-2 19 0,0 2-462,-1 0 0,0 1 462,0-16 0,-2 26 180,0 6-90,0 6 89,0 6-89,0 3-90,-7 2 924,-6 0-924,-11 0 90,-9 7-90,-9 1 0,-9 8 45,8-7 0,0-1 0,9-1 0,-1 0-912,-10 1 0,1 1 867,-15 4 0,0 4-716,4 1 716,0 2-72,4 3-18,4-2 180,7-1-90,7-5 0,7-7 1555,8 1-1555,2-7 960,9 2-870,2-4 7,5 0 623,0 0-720,3 0 0,-2 0 90,3 0-180,-1-2 180,0-1-180,1 0 90,-2 1 0,-2 2 0,2 0-90,-2-2 90,4-1 0,-2 0-90,0 1-2339,0 2 900,2 0-810,2 9 2339,6 2 0,6 12 0,3 0 0</inkml:trace>
  <inkml:trace contextRef="#ctx0" brushRef="#br0" timeOffset="92587">26793 1071 27591,'-5'-5'990,"-2"0"-990,3-2 0,-12-12 0,10 1 0,-5-9 0,15 4 0,9 0 0,17-2 0,20 2-174,-17 13 1,3 2 173,2 1 0,2 4 0,2 3 0,1 4 0,-2 4 0,-2 4 0,-1 3 0,-3 7 0,1 18 0,-6 6-328,-10-9 0,-6 1 328,-4 16 0,-11 0 0,-12-11 0,-9-4 0,-7 0 0,-6-1 0,-5-1 0,-3-1 0,-3-3 0,-2-2 0,1-3 0,0-3 0,4-3 0,0-1 0,-8 3 0,8-1 0,20-4 0,57-1 0,9-20 0,9-6-475,-4 2 1,4 0-1,-1 0 475,15-4 0,-1-1 0,0 2 0,-2 0 14,-5 0 0,0 1-14,5 2 0,-3 1-450,-21 1 0,-2 1-180,3 0 1,-5 1-343,-9-1-1187,-13-4 2159,-15-3 0,-13-3 0,-8-2 0</inkml:trace>
  <inkml:trace contextRef="#ctx0" brushRef="#br0" timeOffset="92926">27759 894 22644,'11'-64'2339,"-3"3"-1620,-4 7-359,-2 8-180,-2 13 0,0 13 0,-6 17-90,-2 20 0,-5 20-45,6 5 0,2 5-45,2-10 0,3 1-608,2 16 1,4-2 607,5-17 0,3-3 45,3-3 0,3-2-45,25 9 0,3-17 45,-15-30 0,-2-9-45,10-21-286,-17 2 1,-5-5 285,-11 6 0,-5-1 0,-5 1 0,-5 2-423,-14-26-207,-21 22-449,-15 27 314,23 15 1,0 6-705,-4 9 0,1 4 1469,-2 5 0,1 5 0,-1 5 0,0 4 0,1 2 0,-1 1 0</inkml:trace>
  <inkml:trace contextRef="#ctx0" brushRef="#br0" timeOffset="94428">27889 751 21475,'-14'10'1979,"-4"5"-1799,-6 3-1,-7 10 1,-4 5 0,-1 6 90,3-1 90,5-3 90,5-4 89,7-8 91,8-5 89,-1-10-269,8-4-180,-3-6-90,8-8-90,6-10 0,6-16-90,12-12 90,-2 3 0,3-5 0,7-5 0,1-1-185,-13 18 0,0 0 1,1 0 94,4-5 0,2-1 0,-4 5 0,-6 7 0,-1 2-362,4-5 1,-2 2 361,-4 5 0,-4 13 0,-4 19 0,-5 24 0,-2 23 0,-5-14 0,-1 3-241,0 5 1,-1 2 240,-2 3 0,0 2 0,0 2 0,2 1 0,0-2 0,1-1 0,1-1 0,1 0 0,0-6 0,2-1 209,-1-4 0,0-2-209,0 26 0,0-13 0,0-4 0,0-20 0,0 0 780,9-35-1589,0-5-71,7-20-649,-2 5-360,-1 3-630,-7 7 2519,0 7 0,-6 11 0,0 6 0</inkml:trace>
  <inkml:trace contextRef="#ctx0" brushRef="#br0" timeOffset="94636">27881 1580 22194,'-25'28'2519,"3"-5"-1620,8-3-179,6-12-180,4-1-181,8-7 91,31-9-270,15 0-296,-8 0 0,5 0 116,0 2 0,4-1-461,-4 1 1,4-1 0,-4 1 55,6 0 0,-2-1-315,11-1 1,-4 2-1799,-4 1 2518,-21 4 0,-22 2 0,-15 0 0</inkml:trace>
  <inkml:trace contextRef="#ctx0" brushRef="#br0" timeOffset="96710">27122 4405 21475,'6'-10'2428,"-2"2"-2158,-2 3 0,-2 3 0,0 9 0,0 6-180,-5 12 0,-4 6 90,-5 5 179,-3-3 181,3-5 90,0-8-1,3-9-269,2-11-90,4-15 0,1-16-180,4-19-60,9 9 0,4-5 0,2 3-721,-1 2 1,4 0 690,1-2 0,4-3 0,4 10 0,14 8 0,4 17-125,3 16 0,-2 17 125,-12 10 0,-3 11 0,-4 3 0,-4 2 0,-6 4 0,-4 3-397,-7-2 1,-4 2 0,-3 2 0,-4-4 396,-5 8 0,-4-3 0,-3-1-776,-3 2 0,-3-1 1,-1-1 775,-1-3 0,-2-1 0,-3 0 0,0-8 0,-2 1 0,-1-2 0,2-3 204,1-1 0,1-2 1,-1-1-205,-10 8 0,-1 1 0,6-8 0,-6 5 154,15-13-154,48-38 0,29-17 0,-11 7 0,5 0 124,9-4 1,5 0-125,-14 7 0,1 1 0,2 0 0,4-1 0,1 2 0,1 0 0,3 1 0,0 1 0,4 1-135,0 2 0,5 0 0,-1 2 1,-3 0-466,-1 1 0,-3 0 1,2 2-54,-6 0 1,3 0 0,-2 1 0,-6 1 652,5 0 0,-6 2 0,-9 1 0,-3 2 0,21 5 0</inkml:trace>
  <inkml:trace contextRef="#ctx0" brushRef="#br0" timeOffset="97536">28153 3501 22374,'0'-31'1889,"0"5"-1709,0 4 90,-3 9-90,2 5 270,-16 10-361,7 6 181,-13 3 90,6 2 90,-1-8 90,3 0-91,7-5 1,-1-7-360,8-6 0,3-12-90,10-11 0,10-5 0,13-3-249,8 4 249,9 6 0,9 11 0,-27 15 0,0 4 0,0 3 0,1 4 44,-1 1 1,-1 5 0,4 12 0,-4 6-45,8 19 45,-20-12 0,-8 3 0,-21 4 0,-8 0-45,-11 19 45,-7-15 0,-4-4-45,-4-4 0,-8 4 0,39-30 0,39 0 0,17-5 0,-6-1 0,2 2 0,-2-1 0,0 1 0,11 5 0,-1 2 0,-15-3 0,-2 1 0,4 4 0,-8 3-719,-18 11-720,-28 8 404,-4-14 1,-6 0 924,-11 5 1,-4 1 0,-10 4 0,-4 0 0,15-9 0,1 0 0,-1-1 0</inkml:trace>
  <inkml:trace contextRef="#ctx0" brushRef="#br0" timeOffset="98695">27788 8400 22464,'8'-13'2069,"0"3"-1799,-6 2-90,0 5 90,-2 1 179,-13 11-359,-1 5 0,-15 9 90,-2 0 0,-4 0 360,-12-5 89,0-8-269,7-7-180,11-14-90,21-9 0,12-13-90,10-6 90,15-6-90,11 1 60,-2 26 0,8 1 0,-3 5-705,-1 2 0,1 5 645,5 1 0,4 1 0,-7 8 45,-8 11 0,-7 6-45,-1 5 0,-5 4 0,-6 4 0,-7 2 0,-5 5 0,-6 2-397,-8 4 1,-6-1 396,-8 3 0,-5-1-483,-6 3 1,-4-2 482,-4-1 0,-4-1 0,1-2 0,-1-3 0,2-4 0,0-2 0,5-5 0,1-3 0,6-5 0,2-2 0,-13 13 0,23-14 1107,27-9-1107,25-12 0,23-7 0,9-3-395,-7 2 1,3-1 394,1 1 0,5 0 0,-2 1-180,-8 2 0,-1 0 1,3 1-474,0 1 1,4 2 0,-1 0 0,-3 0-98,-1-1 1,-3 1 0,1 0 749,9 0 0,1 1 0,-8 1 0,-15-1 0,-5 0 0,25 0 0</inkml:trace>
  <inkml:trace contextRef="#ctx0" brushRef="#br0" timeOffset="99787">28783 7368 21205,'-7'-23'2968,"-4"0"-2248,6-2-181,-1-3 1,-1 0-180,6-3-90,-3 3 90,4-6-360,0 11 90,0 1-90,0 15 0,0 5 0,0 2 0,0 6 0,0 3-90,0 6 180,0 3-90,0 0 0,0 4 0,0-1 0,2 2 0,0-3 0,2 0 0,0-2 0,-2-7 0,0 0 0,-2-9 0,0 2 539,0-4-449,0 9-90,0 0 0,0 13 0,0 4 0,0 7 0,0 8 0,2 4 0,2 2 0,4-2 0,3-4 0,3-5 90,0-6-90,4-5 0,2-6 0,7-9 0,7-15 0,9-15 45,-6-12 0,0-6-417,-7 5 1,-1-2 461,11-15 0,-3-2 0,-13 11 0,-3 1 45,-1 0 0,-2 1-347,-3 0 0,-2 1 212,-2 4 0,-1 2 0,4-24 0,-4 13 0,-6 12 0,0 13 0,-4 22 0,-6 22 0,0 28 0,0-17 0,-1 2-54,1 7 1,0 2 53,1 6 0,0 2-322,1 3 1,2 2 96,-1 1 0,2 5-855,0-5 1,2 5 0,-1-2 179,0-14 1,1-1-1,0 1 707,-1 14 0,1 3 0,0-5 0,1-16 0,0-3 0,0-1 0,1 23 1,0 1-1</inkml:trace>
  <inkml:trace contextRef="#ctx0" brushRef="#br0" timeOffset="103804">17729 1168 22194,'-17'-34'2969,"9"19"-2789,-3-7 179,11 26 181,-4 11-90,3 18-90,-8 25-914,6-15 1,-1 5 732,-1 15 1,-2 5-901,3-12 0,-1 3 1,0 2 765,1-9 0,0 2 0,0 1 0,0 1 0,0 5 0,0 1 0,0 1 0,-1 0-9,2-11 0,-1-2 0,0 2 0,0 3 0,-1 4-292,1-1 1,0 7 0,-1 3 0,0 2 0,0 1 0,0-2 0,0-2 0,0-5 255,0 0 0,1-5 0,0-1 0,-1-1 0,1 3 0,-1 4-159,1-6 1,-1 4 0,0 2 0,0 2 0,0 0-1,0 0 1,0-3 0,1-3 0,0-4 158,-1 11 0,0-4 0,1-4 0,-1 0 0,1 1 0,0 1 0,-1 0 0,0 0 0,1 0 0,0 0 0,0-1 0,1 0 0,-1 0 0,1 0 0,0 0-147,0-2 1,0 0-1,0 0 1,1 0-1,-1-1 147,1-1 0,1 0 0,0 0 0,0 0 0,0-1-13,0 13 1,0-1-1,0-1 1,0 1 12,1-4 0,1 0 0,-1 1 0,1 3 0,0-11 0,1 4 0,-1 2 0,1-1 0,0-1 0,0-2 0,0 11 0,1-2 0,0-1 0,0 4 0,0-14 0,-1 1 0,2 2 0,-1 0 0,0 0 0,0-1 118,1 9 0,0-1 0,-1 1 0,1 0 1,-1 2-119,-1-4 0,0 2 0,-1 2 0,1-1 0,-1-1 0,0-2 46,1 3 0,0-1 0,0-2 0,0 0 0,-1 0-46,1 2 0,-2 2 0,1-1 0,-1-4 0,1-8 0,0-4 0,-1-6 0,2-1 0,1 20 0,1-1 612,0-4 1,1 3-613,-1-12 0,0 5 0,1 0 0,-1-4 0,1 15 0,1 0 443,-1 0 0,0 4 1,-1-6-444,-1-11 0,-1-3 0,-1 1 0,0 1 0,0 1 0,0 1 0,-1 1 0,0 1 0,0 1 0,0 0 0,0 0 0,0 0 0,0 1 0,0 0 0,0-1 0,0 0 0,0-1 0,0-1 0,0 1 0,0-1 0,0-1 0,0-1 0,-1-2 0,2-1 0,-1-1 0,1-2 0,0-2 0,1-2 0,0-2 0,1-1 0,0-1 0,-1-2 0,4 30 672,-4-3-672,2-2 0,-2-4 0,2-4 2317,0-8-2317,0-6 0,0-9 256,0-7-256,0-8 1148,0-7-1148,0 1 378,1-8-378,6 8 0,-2-8 0,11 8 0,0-7 0,34 2-1696,-13 1 0,4-1 1696,2-3 0,1 0 0,9 6 0,0 0-695,-11-4 0,0 0 695,2-1 0,1 1-69,1 0 1,4-1 68,-7-2 0,7 1 0,0-2 0,-4 1 0,-5-1 0,-3-1 0,5 0-257,14 0 1,8-1-1,-1 0 1,-8-1 256,1-3 0,-2 0 0,-11 0 0,5 0 0,0-1 0,-6 1 657,12-2 1,-3 0-658,-7 1 0,2 0 0,-4 0 0,2 0 0,-2 1 0,-1-1 0,1 1 714,-5 0 1,1 1-715,14-4 0,2 0 0,-1 2 0,0 0-336,-1-1 0,-1 0 336,-4 1 0,-3 1 0,-12 2 0,-3 0 0,2 0 0,0 0 0,1 1 0,1 0 0,-2-1 0,1 0 0,1 1 0,-1 1 0,0-1 0,-1 0 0,0 0 0,-1 0 0,0 2 0,-1-1 0,31-2 0,-2-2 0,-2 1 1259,2-3-1259,0 1 0,-29 3 0,0-1 0,2 1 0,0 0 0,3 0 0,1 0 250,1 0 0,1 0-250,2 0 0,3 0 0,-1 1 0,3 1 0,-1 0 0,9 0 0,1 0-898,-8 1 1,3 1 0,-3-1 897,7 2 0,-3 0 0,1 0 0,2 0-147,-4 0 0,4 0 1,-3 0 146,10 0 0,-1 0-181,-9 0 0,3 0 1,-4 0 180,4 1 0,-2-2-31,0 0 0,3-2 31,-5-1 0,3-1 0,-2-1 0,9-1 0,0 0 0,-9 0 0,3 0 0,-4 1 112,5-2 0,-2 1-112,0 2 0,0-1 0,-1 0 0,-1 0 283,0 1 0,0 0-283,-1 0 0,-1 0 0,1-1 0,0-1 0,1 2 0,1 0 0,1-2 0,0 1-261,3 1 0,0 0 261,2-1 0,1 0 0,4-1 0,0 1 0,-20 0 0,1 0 0,0 0 0,3 0 0,0-1 0,1 0-90,1-1 0,0 0 0,0 1 90,2-1 0,-1 0 0,1 0 279,-1 1 1,0 0-1,0 1-279,-2 1 0,1 0 0,-1 0 0,-2 0 0,0 1 0,-1 0 0,-2 2 0,-1 0 0,2 1 0,13-1 0,3 0 0,0 1 0,2 1 0,0 0 0,1 0-215,-2 0 1,1 0 0,-1 0 214,-2 0 0,-1 0 0,-4 0 0,7 0 0,-4 0 0,0 0 0,2 0 189,-8 0 1,4 0-1,-3 0-189,8 0 0,-1 0 0,-9 0 0,2 1 0,-4-2 0,4-1 0,-3 0 0,0 0 0,0-2 0,-1-2 0,-1-3 163,0 1 0,-2-2-163,-2-1 0,0-1 0,-2-1 0,0-1 0,-2 1 0,0 0 0,0-1 0,-1 0 0,-2 2 0,1 1 0,15-4 0,0 0 0,-14 5 0,1 1 0,12-3 0,-1 2 0,-13 3 0,-1 1 0,3 1 0,0 0 0,1 0 0,1 0 0,1 1 0,0 0 0,-1-1 0,1 0 0,0 2 0,-1 1 90,3-3 0,-1 0-90,1 2 0,0 0 0,3 0 0,1-1 0,0 1 0,0-1 405,2-1 0,0 0-405,-1 0 0,3-1 0,-2-1 0,5-1 0,-3 1 0,8 1 0,1 0-123,-7-1 1,1-1 0,-2 2 122,2-1 0,-3 1 0,0-1 0,0 1-9,-3-1 1,0 1 8,-3 1 0,-1 0 0,-4 0 0,-2 0 0,-3 0 0,-1 0 914,25-3-914,-7-2 0,-7 7 0,8-2 0,-19 5 674,3 0-674,-23 0 1666,-6 0-1666,-4 0 846,-4-2-846,-2-1 57,-2-2-57,0-2 0,0-8 0,0-47 0,0 29 0,0-4-450,0-22 1,0-6 449,0 2 0,0-1-631,0 13 0,0-2 0,0 0 631,0-5 0,0-2 0,0-1-617,1 11 0,0-2 1,0 0-1,0-2 617,0-2 0,0-2 0,0 0 0,0-1 0,1-5 0,0 0 0,0-1 0,1-1-330,-2 10 0,1 0 0,-1-1 0,1 0 0,0 0 330,-1 0 0,1 0 0,0-1 0,-1-1 0,1-3-127,-1 5 0,0-2 0,-1-3 0,1 0 0,0 0 0,-1 2 0,0 2 127,0-7 0,0 3 0,0 1 0,-1 0 0,0-3-66,1 0 0,-1-3 1,-1 0-1,1-1 1,-1 4-1,0 3 66,-1-5 0,-1 4 0,0 2 0,0-1 52,1 1 1,-2 0 0,1 1-1,0 0-52,1 2 0,-1 0 0,0 0 0,1 1 173,-1 2 1,0 1-1,1-1 1,0-3-174,1 0 0,0-2 0,1-2 0,0 2 0,0 3 0,0 0 0,-1 4 0,1 0 0,0-3 121,0-11 1,1-3 0,0 1 0,1 5-122,0 4 0,0 5 0,0 0 0,1 1 0,-1 1 0,1 1 0,0 3 0,0-1 0,0 2 379,1 1 1,-1 2-1,1-1-379,-2-17 0,0 0 0,1 2 0,0 0 0,-2 3 0,0 0 0,0 1 0,0 1 0,0-1 0,0 0 0,0 1 0,0-2 0,-1 3 0,0-3 0,-1 2 0,2-10 0,0 0 276,-3 7 0,0-2 1,1 2-277,2-8 0,-1 2 0,0 19 0,0-1 0,0 0 0,0-1 0,1-1 0,1 0 0,0 1 0,0-2 0,0-2 0,1-1 0,0-4 0,0 0 0,1 2 0,-1-2 0,1 3 0,1-3 0,-2 4 0,1-2 0,-1 0 0,0 4 0,1-17 0,-1 4 0,-1 4 0,-1-1 0,1 11 0,-2-3 0,1 4 0,1-6 0,-2 3 0,-1-14 0,-1 3 0,1 24 0,-1 3 389,-3 0 1,0 1-390,1 3 0,0-4 0,-2-7 0,-1-5 0,0 2 0,0 2 0,1-1 383,-1-2 0,0-3 1,1 4-384,3 6 0,1 2 0,-1-1 0,-1 0 307,3 1 0,0 0-307,0 1 0,-1 1 0,-1 1 0,1 0 0,2-33 0,-3 4 0,4 4 0,0 6 1179,0 9-1179,0 9 0,0 7 0,0 8 751,0 2-751,0 5 361,0 1-361,0 4 0,0-2 0,0 0 0,0-3 0,0-2 0,0-3 0,0 0 0,0 0 0,0 17 0</inkml:trace>
  <inkml:trace contextRef="#ctx0" brushRef="#br0" timeOffset="103804">30686-1 27868,'-13'37'-2076,"-7"19"2076,6-22 0,-4 1 0,-6 4 0,-4 1 0,-4 2 0,-1 0 0</inkml:trace>
  <inkml:trace contextRef="#ctx0" brushRef="#br0" timeOffset="104979">17668 1407 21025,'-3'-13'2698,"2"-9"-2428,-3 0 0,4-10 180,0-19-270,0 6-90,0-19 90,0 11-90,2-3 0,0-1 89,2-1-89,-2 23 0,-1 1-90,0-17 90,-1-4-90,0 26 90,0 4-90,0 7 90,0 3 0,0 3 0,2 6 0,-1-1 0,2 4 0,1 1 90,6-5 0,10 1 0,16-6 89,26-3-574,-16 5 1,4-1 334,-7 3 0,4-1 0,2 1-646,10-2 1,2 0 0,2-1 660,-8 3 0,1-1 0,1 0 0,1 0-520,6-1 0,1 1 0,0-1 1,2 0 474,-12 2 0,0 0 0,0-1 0,3 0 0,3 0 12,-3 1 1,4 0 0,2-1 0,1 1 0,0-1 0,-2 0 0,-3 1-309,-3 0 1,-1 0 0,-2 0 0,0 1 0,1-1 0,3 0 295,0 0 0,3-1 0,1 1 0,0 0 0,0-1 0,-1 1 0,-2-1 0,3 0 0,-1-1 0,-1 1 0,-1-1 0,-2 1 0,-3 0-118,9-2 1,-4 0 0,-1 1 0,2-1 117,-6 1 0,2 0 0,1 0 0,-4 0 0,-6 1 0,20-5 0,-6 0-225,-1 0 0,-3 1 366,-22 7 0,-2 0-1040,28-8 921,-44 28-2541,-10 10 3053,-18 21 0,-10 16 0,5-26 0,-1 0 0</inkml:trace>
  <inkml:trace contextRef="#ctx0" brushRef="#br0" timeOffset="110334">21477 197 24443,'16'-3'90,"8"1"-90,16 2-90,19 0-1600,-16 4 1,5 1 0,0 0 1689,13 0 0,1 0 0,-3 1 0,4 1 0,-3 0 0,-13-3 0,-1 0 0,1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54:27.215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28815 822 22014,'12'0'4048,"-7"0"-3598,2 0-270,-7 0 0,0-2 0,0-3-91,0-5 1,-3-3-90,-2-5 90,-8-11 0,2 4 0,-7-12-90,3 9 0,-1-7 90,-2-2 0,-2-3-90,-1 1 90,-12-14-90,10 16 0,-8-10 90,11 20-90,-1 3 0,1 2 0,0 4 0,0 0 0,-1 3 0,1 0 0,-13-7 0,8 5 0,-9-3 0,14 8 90,-3 1-90,7 4-90,-11 1 180,10 4-90,-18 2 0,-19 0-90,-3 11 180,0-3-90,16 9 0,17-5 0,0 3 0,-1 4 0,1 1 0,-2 0 0,1 0 0,1-1 0,1-2 0,5-2 0,2 1 90,2-1-90,2 0 0,-1 3 0,1 0 0,-5 11 0,3-4 0,-4 7 0,6-4 0,0 2 90,-2 6-90,0 2 0,-1 3 0,1-3 0,2-2 0,0-1 0,1-4 0,5 2 0,-1-1 0,6 4 0,-3 5 0,4 4 0,0 6 45,2-13 0,0 0-45,4 22 0,0-22 0,1-1 0,9 10 45,-3-17 0,1 1-45,11 11 0,6 12 0,-5-19 0,1-2 0,1 0 0,1-5 0,-2 0 0,1 0 0,-2-2 0,1 1 0,1-1 0,0-1 0,17 5 0,-7-8 0,13 0 0,-12-14 90,2-3-90,1-5 0,1 0 0,3-3 90,3-4-90,2-8 90,2-11-90,1-5 0,0-6 0,-15 4 0,0-2 0,-10 8 0,0-3 0,2-7 0,1-6 0,-4 3 0,-2 0 0,-3 0-412,6-16 0,-3-1 412,-10 16 0,-4 1 0,-1-1 0,-3 0 0,-2 2 0,-2 0 0,-1 2 0,-3 0 0,-2 0 0,-3 0 0,1 2 0,-3-1 0,-9-13 0,-3 0 0,5 13 0,-1 1-158,-6-10-1,-2 2 159,-11-7 0,1 4 0,-1 5 0,1 6 0,1 6-629,-1 7-540,1 9-91,1 5 527,-1 15 733,-11 27 0,7 6 0,14-10 0,-1-1 0</inkml:trace>
  <inkml:trace contextRef="#ctx0" brushRef="#br0" timeOffset="1498">29067 3170 16257,'0'-27'2878,"0"-2"-422,0 1-2096,0-2 1052,0-7-1322,-4 6 564,0-8-474,-6 13 0,-1-1 0,-3-1 1505,-2 0-1415,-20-14-180,4 11 90,-18-8-90,12 16 89,-5 0-89,0 3-90,-1 0 90,-1 2-90,-3 0 90,-3 3-90,-6 2 45,15 6 0,-2 1 0,-3 3 0,1 1 0,1-1 0,1 1 0,4 2 0,4 0-45,-5 0 90,-4 16-90,14-1 45,7 8 0,0 2-45,-3 12 45,4-2 0,0 2-45,-4 14-104,9-16 0,1 1 194,-7 22-90,12-25 0,1 1 44,0 1 1,0 1-45,1 0 0,0 2 45,0 0 0,1 0-45,0 0 0,0 0 45,1-1 0,2 0 0,1-1 0,1-1-45,1 0 0,1-1 0,2 29 0,3 1 0,5-3 0,7-3 0,3-16 0,2-1 0,-3-9 0,1-2 0,8 11 0,3-3 0,-6-12 0,2-1 0,16 7 0,2-3 0,-7-7 0,2-1-323,11 4 1,4-4 322,-11-11 0,3-3 0,0-1 0,4-1 0,1-1 0,2-3 0,13-2 0,2-3 0,-2-2 0,-13 1 0,-2-2 0,-2-1 0,-2-4 0,-1-1 0,-4-2 0,0-4 0,-2-3 0,10-12 0,-2-3 0,-14 8 0,-2-1 0,6-10 0,-5-1-148,-14 10 1,-5-2 147,-1-15 0,-2-3 0,-4 10 0,-1 0-294,-4-17 0,-2 0 294,-3 15 0,-3 0 0,-4-2 0,-2-2 0,0 2 0,-2-7 0,0 1-161,1 7 0,-2-2 1,1 4 160,-2-1 0,1 2 0,0 3 0,0 0 0,0 2 0,-1 1-225,0 1 0,0 2-225,0 2 1,-1 1-406,-18-19-584,-3 12 1439,8 24 0,-3 6 0,-21 13 0,17 3 0,-1 0 0</inkml:trace>
  <inkml:trace contextRef="#ctx0" brushRef="#br0" timeOffset="3113">29591 6524 23993,'-4'-10'1799,"3"2"-1169,-2-1-90,3-1-91,-6-6-89,-1-4 0,-7-3-90,0-3-90,-4 1-180,-2 2 0,-3 0 0,-3 5 0,-1 1 0,-3 1 0,-15-3 0,7 7 0,-9 0 0,12 10 0,3 2 0,-2 0 0,-1 6 0,-2 1 0,3 7 0,-1-3 0,6 4 0,1-2 0,4 2 0,-2 3 0,-3 0 0,-3 2 0,-24 12 0,10-5 0,15-9 0,-1 1 0,0 3 0,2 1 0,-18 10 0,18-11 0,0 0 0,3 0 0,0 1 0,3 0 0,-1 1 0,1-1 0,1 1 0,-12 23 0,13-12 0,1 6 0,1 7 0,6-9 0,0 5 0,1 4 0,-1 2 0,0-2 0,1 4 0,3-3 0,2 3 0,1-6 0,1-8 0,2-1-272,-1 21 1,1-1 271,4 1 0,2 3 0,4 0 0,4 3 0,8-3 0,-7-29 0,1 2 0,7 11 0,3 1 0,-5-12 0,1 0 0,6 9 0,0-1 0,11 11 0,-1-4 0,-10-18 0,1 2 0,0-3 0,1 1-154,0-1 1,0-1 153,-2-3 0,-1-2 0,9 8 0,1-3 0,1-2 0,4-1 0,-5-11 0,1 0 0,26 4 140,-19-9 1,3-3-141,9-5 0,1-4 0,-11-1 0,0-2 0,14-1 0,2-3 0,-4-6 0,0-6 0,-1-6 0,-2-3 0,1 1 0,-4-4-820,-5-4 1,-6-2 819,-12 6 0,-3-2 0,0-5 0,-2-1 0,0-8 0,-1-1 0,-1-4 0,-2-7 0,-6 14 0,0-8 0,-1-3 0,-1 0 0,-1 6 0,1-8 0,-2 4 0,1-5-314,-2 7 0,1-5 0,0-2 1,-1 3-1,-3 6 314,-3 0 0,-2 4 0,-1 2 0,-1-1 0,0 1 0,-1 1 0,-2 0 0,-2 0 0,-1 0 0,-6-19 0,-3 1-274,-2 4 1,-4 1 3,0 11 0,-4-1 1,0 5-541,-4-4 1,-3 3 119,4 10 0,-1 0 1,0 6-706,-6 4 1,0 7 1394,-2 2 0,-3 5 0,-3 5 0,-1 4 0,-2 3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52:41.491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5035 4695 25020,'-16'-28'1799,"2"2"-1233,0 6-26,1 2 98,-8 10-638,1 15 0,-9 21 0,2 28-506,14-14 0,1 9 1,1-2 505,-1 13 0,1 3-521,3-4 0,0 5 1,3-4 520,3-13 0,2-2 0,0 0 0,2 0 0,2 0 0,0-1 0,5 20 0,3-2 0,3-6 0,4-4-138,0-4 0,7-6 138,17-3 0,5-8 0,-11-12 0,1-7-220,15-4 0,-1-11 220,-14-11 0,-3-10 0,-4-6 0,-2-9 0,-2 1 0,2-11 0,-5-3 0,-3 6 0,-1-4 0,-8-3 0,-13-15 0,-11-3 0,-1 6 0,1 2 0,-3 2 0,-4 1 0,-4-3 0,-2 11 0,-1 17 0,-1 8 0,1 3 0,-1 3 0,-28-6 490,4 12-3639,-12 22 901,20 4 2248,-1 14 0,26-4 0,6 2 0</inkml:trace>
  <inkml:trace contextRef="#ctx0" brushRef="#br0" timeOffset="590">6217 4649 23274,'15'-21'2428,"-3"1"-1888,-8 10-270,-3 2-180,-1 6 0,4 9 0,2 4-90,8 9 0,5 1 0,5-1 0,3-9 90,1-4-90,-1-12 90,1-19 89,-14-2 271,-28-6 0,-10 0-180,-14 6-135,-3 10 0,-2 10-607,11 18 1,3 9 471,-2 9 0,1 6 0,-1 10 0,3 4 0,2 8 0,4 3-441,10-17 1,2 1 0,2 0 440,1 0 0,3 0 0,5 1 0,8 11 0,8 2 0,1-4 0,7 3 0,7-5 0,0-11 0,4-2 0,4-9 0,13-9 0,6-16-299,1-11 1,6-11-1,-1-9 141,-11-3 1,-1-8 0,-1-4 0,0 1-372,-10 7 0,1 0 0,-1-2 0,-1-1 0,-3-3 511,1-6 0,-1-3 0,-3-1 0,-2-1 0,-3 2 18,-2-3 0,-3 2 0,-3-1 0,-1-1-294,-1 0 1,0-1 0,-3 0-1,0-1 361,-3 2 1,0 0-1,-2-1 1,-2 1-34,1-12 1,-2-1 0,-3 2 85,-2 5 0,-2 0 0,-2 3-38,-1 5 0,-2 1 0,-1 2-82,-4-11 0,-5 3 0,-7 2 0,-4 7 0,-17-1 0,-15 24 0,14 59 0,22-3 0,3 6 0,-1 15 0,4 5 231,5-12 0,1 2 1,2 2-232,0 5 0,2 1 0,2 5 0,2-10 0,3 3 0,0 2 0,1-1 0,0-3 0,1-1 0,-1-2 0,2-1 0,0 3 0,3 11 0,0 2 0,1 1 0,3-5 0,-1-10 0,3-2 0,0-3 0,-1-2-240,0-2 0,-1-2 0,2-1-270,2 7 1,2 0-1,-1-6 620,15 13-110,2-28 0,-10-32 0,2-23 0</inkml:trace>
  <inkml:trace contextRef="#ctx0" brushRef="#br0" timeOffset="784">6968 4436 23527,'-45'-19'719,"0"0"1,5 1-1,5 3 433,4 2-1062,19 5 385,20 3-475,30 12 0,-7-6 0,5 0-490,10 2 0,4 0 175,7-2 0,3-2-135,2-1 1,0-2-987,-1 0 0,-1-1 761,-5-2 0,-1-1-180,-6 0 1,-2 1-810,-8-1 1,-1 0 1663,20-7 0,-21 0 0,-10 0 0</inkml:trace>
  <inkml:trace contextRef="#ctx0" brushRef="#br0" timeOffset="1277">4507 6982 24587,'-28'0'1709,"10"0"-588,18-9-1121,34-12 0,-1 2 0,6-2-634,-1 1 0,3 0 0,2-1 634,13-6 0,3 0 0,3-1-483,-7 5 1,2-2-1,2 1 1,1-1 482,-5 4 0,0-2 0,2 1 0,1 0 0,0 1-254,-7 2 1,1 1 0,-1 0 0,2 0 0,3-1 0,1 1 253,0 0 0,4-1 0,1 1 0,3-1 0,-1 0 0,0 1 0,-2 0 0,-3 2-196,5-3 0,-3 2 0,-2 1 0,1 0 0,2-1 1,5 0 195,-8 2 0,5-1 0,3-1 0,2 0 0,-1 0 0,0 1 0,-3 0 0,-3 2 0,-6 0 0,9-1 0,-6 1 0,-3 2 0,-1-1 0,4 0 0,-3 1 0,2-1 0,0 0 0,0 0 0,-4 2 0,-4 0 0,11-2 0,-5 1 0,-3 2 0,14-4 0,-4 2-227,-12 2 0,-3 0 227,-11 4 0,-4-1 0,16-5 1038,-17 6-1038,-16 2 834,-28 4-2633,-9 11 1799,-32 16 0,-9 5 0,21-4 0,-1 1 0,-7 3 0,1 0 0,0 0 0</inkml:trace>
  <inkml:trace contextRef="#ctx0" brushRef="#br1" timeOffset="11536">8755 4466 20845,'-9'-8'3058,"7"3"-5390,45-20 2332,2 12 0,12 0 0,0 0-419,-3-1 0,1-1 0,-1 1 329,3 1 0,1 0 0,-8 3 581,24-2-1210,-74 12-1530,0 0 2249,5 0 0,-3 0 0,3 0 0</inkml:trace>
  <inkml:trace contextRef="#ctx0" brushRef="#br1" timeOffset="12260">8792 4868 16348,'-16'13'6746,"3"-1"-5937,2-6 361,6-2-900,5-4-91,0 0-179,5-2 90,22-10 0,4-2-90,23-9 0,-1 1-405,8-1 405,-29 9 0,1 0 0,1 1 0,0 0 0,-1-1 0,0 0 0,29-9 0,-5 1 0,-9 1 0,-7 3 90,-9 3 90,-5 5 180,-7 2-270,-9 6 90,-4-1-90,-7 3-1698,0 0 0,0 7 0,0 2 1</inkml:trace>
  <inkml:trace contextRef="#ctx0" brushRef="#br1" timeOffset="17687">12288 3877 18506,'-8'-5'4318,"0"-1"-3868,-1 1-180,5 0-1,0 0 1,1 0 0,2 2 90,-3 1 90,4 0-1,0 1-269,-3-1 0,2 2 0,-8 0 0,4 0-90,-5 0 90,-7 0-180,1 0 0,-8 7 0,5 1 0,1 10 0,4 0 90,0 4-90,2 6 0,1 8 0,5 7 0,2 8 0,4 5-309,4 3 399,4-1-90,8 0-3290,9-2 3380,7-4-90,7-7-28,3-19 0,6-7 28,-7-10 0,1-4 90,9 2 0,-1-6-45,-12-11 0,-4-6 225,9-19-90,-7-9-1927,-7-7 1927,-11-5 0,-8-2 789,-12 15 1,-5 0-925,1 10 0,-4 1-90,-13-21 0,-4 3 0,8 21 0,-1 3 0,-7-8 1,-1 3-226,-12-2 52,1 7-862,-20 11 91,14 17-91,-14 11-359,22 13-630,5 7 2069,9 0 0,11 3 0,7-1 0</inkml:trace>
  <inkml:trace contextRef="#ctx0" brushRef="#br1" timeOffset="18075">14891 3211 24983,'0'-20'2428,"-6"2"-1798,-2 0-360,1 10 0,-6 5-270,8 20 0,0 18 0,0 6 0,2-1 0,2 3-1131,-2 0 0,0 3 1,1-1 1130,2 15 0,-1 0 0,-1 1 0,1 3-433,1-6 1,1 4 0,0-3 432,0 6 0,2 1-173,0 0 0,2 4 0,0-7-187,1-13 1,0-3-1060,2 10 1,2-3-21,2 0-180,0-12 578,2-13 1041,2-16 0,6-21 0,3-11 0</inkml:trace>
  <inkml:trace contextRef="#ctx0" brushRef="#br1" timeOffset="18812">15873 3338 24443,'-14'-25'630,"-2"-8"-720,7 9 0,0-4 90,14 11-90,24-5-3302,6 7 3302,27-4 90,1 9-959,-28 5 1,2 0 958,0-1 0,1 2-19,-2 0 0,1 0 154,8-2 0,-1 0 45,-6 2 0,-1-1 90,29-5 0,-24 5 359,-20 3 1975,-9 2-2514,-3-2 2934,-6 1-3024,-4-1 169,0-1-169,0 3 89,0-5 91,0 5 0,0-2-180,0 6 0,0 6 0,0 8 90,0 10-90,-6 8 90,-9 25-90,-5-10 0,-3-10 0,-4-2-90,-14 3 45,11-16 0,-3-4-296,-24-1 251,-6-8 90,16-18 0,-2-6 0,12-1 0,2-4 45,-11-8 0,4-5-599,15 1 0,5-3 554,3 0 0,3-1 0,5-1 0,4 0-684,7-31 684,22 5 45,-2 31 0,6 3 0,8 3 0,5 5-45,9 3 0,4 5 45,8 6 0,2 6-45,-17 3 0,1 3 0,0 4-356,0 2 1,0 2-1,-1 4 356,0 2 0,-2 3 0,-3 6 0,-6 6 0,-2 5 0,-2 4 0,-5-2 0,-1 3 0,-5 0 0,-6 6 18,-9 2 0,-5 8 0,-5 2 0,-3-1 0,-2-6-549,-4-7 0,-4-4 0,-3-1 1,-4 4 634,-2 0 1,-5 5 0,-3 1 0,-2 0 0,2-3 0,2-6-259,-1-2 1,2-6-1,0-1 1,-3 1 153,-6 7 0,-2 1 0,0-2 0,5-6 0,-5 3 0,5-7 0,5-9 0,15-6 355,34-7-355,39-28 0,-14 1 0,5-3 0,3-1-233,6-3 1,3 0 0,2-2-16,-7 5 1,1-1 0,1 0 0,2 0-110,5-2 1,2 1 0,1 0 0,0 0-112,-11 4 0,1 0 1,0 1-1,0-1 1,0 1 431,1-1 0,1 1 0,-1-1 0,1 1 0,-1 0 1,-2 1-1,0 0 0,0 1 0,0-1 0,0 1 1,11-4-1,1 1 0,-1 0 0,1 0 0</inkml:trace>
  <inkml:trace contextRef="#ctx0" brushRef="#br1" timeOffset="19295">18830 3302 25253,'-27'-23'-270,"3"3"360,3 5 90,5 2-1,8 5-89,2 1-90,6-5 0,0-1 180,9-28-180,6 6 135,8 1 0,6-2-45,-5 13 0,3 1-615,12-6 1,2 2 614,-6 8 0,1 3-45,2 4 0,1 1 45,0 3 0,0 2-45,-2 4 0,-1 4 45,-1 3 0,-3 4 27,21 22 108,-24 4 0,-6 8-45,-8 8 0,-5 2-404,3 0 0,-4-1 314,-9-1 0,-3-4 90,1 6-349,-3-11 169,5-13 0,5-5 0,7-7 1112,13-7-1112,11 3 0,10-6 0,4 9 0,0 8-333,-6 9 333,-11 14 0,-14 13 0,-17-25 0,-4 2-16,-6 4 0,-3 2 16,-4 3 0,-3 0 0,-2 2 0,-3-1-225,0 1 0,-2-1-360,0-4 1,1-1-271,-1-4 1,1-2-316,1-5 1,1-3 1169,-17 15 0,5-17 0,4-10 0</inkml:trace>
  <inkml:trace contextRef="#ctx0" brushRef="#br1" timeOffset="19911">21112 2830 17157,'4'-15'6027,"-2"-1"-5218,2 1-269,-4 0 0,2 2-1,-2 0 1,0 5 90,0 1-181,0 4-179,-4 1 0,4 2-90,-8 0-90,7 0 360,-2 20-360,3 13-90,0 16 0,0 8 0,1-13 0,1 4-502,3 10 1,0 7 0,3-5 501,2-6 0,2-2 0,-2-6 0,2 0 0,2-4 0,4-3 0,2-4 0,0-5 0,5-4-204,14-4 0,3-8 204,-7-9 0,0-6-1380,14-8 1,-1-9 1379,-9-8 0,-3-7 0,1-4 0,-1-5-441,1-5 1,-2-2 440,-3-3 0,-1-1 0,-3 0 0,-2 1 0,-3 3 0,-3 1 0,-2 9 0,-1 1 0,7-22 808,-8 22-808,-8 40 0,-4 35 0,-3 4 0,-2 7-295,-1 14 0,-2 3 295,2-16 0,0 1 0,0 5 149,0 6 0,0 5 0,0 2 0,1-4-217,0-12 1,0-3-1,1 0 1,0 3-316,1 13 1,0 3 0,2-1 0,0-5-98,2-3 0,2-5 1,1-1-181,1-3 0,2 0 1,2-3-690,9 17 0,6-5 1187,3-8 0,4-6 1,2-10-1,3-6 1,2-6-1,0 0 0</inkml:trace>
  <inkml:trace contextRef="#ctx0" brushRef="#br1" timeOffset="20118">23029 2952 24013,'6'-52'269,"0"1"1,-1 3 0,0 2-225,0 8 0,0 2 45,5-24-90,2 16 0,8 9 90,10 12 658,17 6-837,14 4-406,-2 7 0,3 2-433,-14 1 1,0 0 432,18 1 0,-1 0 0,-21 0 1,-2-1-271,-4 1 1,-1-1-1575,28-12 2339,-16-3 0,-15-7 0,-10-4 0</inkml:trace>
  <inkml:trace contextRef="#ctx0" brushRef="#br1" timeOffset="20372">23504 2255 23454,'-47'19'503,"1"0"1,0 0 0,-9 10-1,-1 5 1,7-1-279,5 3 0,5 2-1477,6-3 1,-1 2 0,7 0 1386,4 4 0,7-1-45,3 1 0,6 0 289,6-2 1,7 1-335,4-1 0,7 0-15,10-5 0,8 1 0,-1-3 15,7 8 0,2-2-56,-2-6 0,3-1 0,-3-1 56,2 4 0,-2-2 45,-2-2 0,-3 4-93,0 14 0,-6 3 93,-11-12 0,-4 2-90,-2 12 0,-8 1 0,-11-14 0,-7-3-90,-2 3 0,-4-1 552,-3-2 0,-1 0-867,-2-1 0,-1-1-270,-1-3 1,1 0-226,1-4 1,1 0-1709,-21 17 2608,8-9 0,9-11 0,4-5 0</inkml:trace>
  <inkml:trace contextRef="#ctx0" brushRef="#br1" timeOffset="20732">24750 2865 25343,'31'-42'389,"1"0"1,-4 3 0,-2 1-120,-7 6 0,-2 1 359,8-20-89,-13 8-270,-7 10-180,-26 3-90,-1 23 0,-25 20 0,1 35-769,19-9 0,2 4 769,-2 7 0,2 7 0,6 4 0,2 6 0,3-2 0,4-13 0,2-1 0,3 3-661,1-4 1,2 4 0,2-1 0,3-4 660,5-2 0,3-2 0,3-2 0,1-2 0,4 0 0,4-1-369,13 6 1,6 0-1,0-5 369,7 4 0,3-5-547,-7-9 0,3-1 0,-3-7 547,-1-8 0,-2-7 0,-6-2 0,-2-5 193,16-16-193,-24-15 1687,-26-19-1687,-9 19 0,-8-1-150,-9-3 0,-5-2 0,-1 3-345,-7-5 1,-5 1-1036,-1 3 1,-7-3 0,-2 0 0,7 5 1410,-3-1 1,2 2 0,-1 0 0,-2-2 0,7 3 0,18 8 0,0-1 0</inkml:trace>
  <inkml:trace contextRef="#ctx0" brushRef="#br1" timeOffset="21205">26549 2388 25073,'23'-35'269,"0"1"1,-3 2 0,-2 0-270,10-24 180,-9 8 0,-7 10-90,-5 7 0,-1 9-90,2 6 0,10 4 0,12 4 0,15 1 0,18 4-555,-28 1 1,2-1 554,3 2 0,1-1 0,-1-1 0,0-1 90,-2 2 0,-1-2 179,26-5 271,-12 3 90,-13-1-91,-9 0-539,-7 1 0,-8-1 0,-2 4 0,-6 0 1110,-2 10-1110,-4 22 0,-3 9 0,-1 2 0,-1 5-835,0 4 0,-1 6 0,-1 0 835,0 2 0,-2-1 0,1 2 0,-2 7 0,0 1 0,-1 0 0,2-14 0,0 0 0,0 1 0,0-1 0,-1 0 0,1 1 0,0-1 0,0 0 0,-1-3 0,1 0 0,0 1 0,-2 3 0,0 6 0,-2 6 0,0 1 0,0-2 0,1-6 0,0 6 0,1-6 0,-1 4 0,-1 1 0,0 5 0,0-2 0,3-12-325,1-6 0,2-7 325,1-6 0,1-2 0,-1 18-1619,2-13-629,4-19-631,0-17 2879,0-22 0,0-21 0,0-11 0</inkml:trace>
  <inkml:trace contextRef="#ctx0" brushRef="#br1" timeOffset="21372">26862 3643 25444,'-29'-28'1978,"6"4"-1321,11 5-657,10 6 165,14-2-165,49-2 0,-30 9 0,4 1-1613,20-1 1,5 2 1612,-5 1 0,0 2 0,3 2 0,1 0-999,-2 0 1,1-1-651,-12 1 0,1 0 0,-3-1 1584,2-1 0,-2 0 1,5 0-1,-5 1 1,-1-3-1</inkml:trace>
  <inkml:trace contextRef="#ctx0" brushRef="#br1" timeOffset="27547">12272 2815 20036,'-13'0'3418,"1"0"-3059,2 0 1,4 0 90,-3 0-90,7 0 0,-7 0 269,8 0 1620,-2 0-2159,3-5-90,5-3 90,31-23-3482,8-2 3392,-4 6 0,4-1 0,0 0 0,2 0-401,6-3 0,5-2 401,-14 9 0,3-3 0,2 0 0,1 0 0,2-1 0,2 1 0,1-1 0,2-1 18,-1 2 0,2-1 0,2 0 0,-2 0 0,-2 2-421,3-1 0,-2 1 0,-1 1 0,0 1 403,-3 2 0,1 0 0,-1 2 0,-4 1 0,0 1 0,-3 1 0,0 1 0,-1 1 0,1-1 0,-2 1 45,21-6 0,-2-1-333,-3 2 0,0 0 288,-3 0 0,-1 1 0,-2 1 0,0 1 0,-1 0 0,-1 1 715,-1 2 1,0 0-716,-2 0 0,0 0 0,-3 2 0,-1 1 0,-3 1 0,-1 0 351,-3 1 0,-1 0-351,-3 2 0,1-1 0,22-6 0,1-1 0,-20 6 0,0 0 880,20-6 0,-1 1-880,-23 6 0,-1 1 0,3-1 0,1 0 0,1 0 0,1 1 0,2 0 0,1 1 0,2 0 0,2 0 0,19-2 0,3 1 0,-15 1 0,0 1 141,-8 1 1,2-1 0,0 1-142,1 0 0,-1-1 0,-2 0 0,10 0 0,-1-1 0,-8 0 0,2 0 0,-3 0 0,5-1 0,-3-1 0,3-1 0,0 1 0,2-1 0,1-1-78,2 0 0,0 0 78,3 0 0,0 0 0,0 1 0,2 0 0,-8 1 0,4 1 0,-4 0 0,7-1 0,-1 2 0,-10 0 0,2 1 0,-5 1 0,0 0 0,-3 1 0,-1 0 0,2 1 0,16 0 0,2 1 0,-13-1 0,1-1 0,16 1 0,1-1 0,-14-1 0,0 0 0,2-1 0,1 0 0,4 1 0,0 0 0,0 0 0,4 1 0,-4 1 0,3 0 0,2 1 0,0 0 0,0 0 0,0 0 0,0-1 0,1 1 0,-3-1-886,-5 1 1,-2 1-1,-3-1 886,-1-2 0,-1 0 0,11-1 0,2-1-719,-4 1 0,0-1 719,-2-1 0,-1 0 0,-5 0 0,-3 0 0,-13 0 0,-1 1 93,3-1 0,3-1-93,19-2 0,3-1 0,-14 4 0,1 0 79,16-4 1,-1 1-80,-20 3 0,-2 1 0,13-2 0,-2 0 0,-15 1 0,-2 0 0,9-1 0,-2 0 2115,6-1-2115,-3-2 0,-2 5 2809,-3-3-2809,-1 3 372,1 0-372,19-5 0,-12 4 0,18-3 0,-20 4 0,3 2 0,-1-2 0,2 2 0,-1-2 0,1 3 0,2-1 674,0 3-674,-11-1 0,1 0 0,23-2-264,-21 0 0,0-1 264,18-2 0,0-1 0,-17 4 0,2 1 0,-11 0 0,1 1-258,27 0 0,-1 0 258,-22 1 0,-1 0 0,11 0 0,0 0 0,-13 0 0,-1 0 0,-1 0 0,1 0 0,1 0 0,-1 0 0,1 0 0,1 0 0,0-1 0,1 2 0,1 1 0,1 0 0,18 1 0,0 0 0,-14 0 0,-1-1 0,10 1 0,-1-1 0,10-2 0,-27 0 0,-1 0 0,16 0 0,11 0 0,-16 0 0,9 0 51,-22 0 1,1 0-52,4 2 0,1 1 0,5-1 0,2 1 0,1 2 0,1 0 0,1 0 0,0 1 0,0-1 0,0 0 0,-3-2 0,-1-1 0,-2 3 0,-2-1 0,-4-1 0,-1 0 0,25 3 0,-11 3 0,-7-8 0,-3 3 0,0 1 0,-6-2 0,1-1 0,23 4 0,-6 1 0,2 0 0,10-5-590,-22 2 1,-1 1 589,8-1 0,-4-2 0,-5 2 346,-5 1-346,-1-4 0,-1 8 0,3-8 0,3 3 1774,4 3-1774,21 2 0,-14 4 0,12-5 0,-21 3 0,-3-9 0,-3 11 0,1-4 0,-1 6 0,3 0 0,3 0 0,-9-4 0,0 0 0,19 6 0,-18-7 0,0 0 0,12 3 0,-1-1 0,-1-1 0,-2 1 0,-3-2 0,-3 0 0,-1-4 0,-1 3 0,1-3 0,-1-1 0,1 7 0,-1-6 0,1 9 0,17 0 0,-12-2 0,9-2 0,-19-2 0,-5-8 0,-4 3 0,-1 1 0,-1 0 0,0 1 0,11 3 0,-4-3 0,5-1 0,1 4 0,-11-7 0,7 2 0,-12-4 0,-3 0 0,-2 0 0,-4 0 0,0 0 0,-2 0 0,2 0 0,-1 0 0,1 0-540,-2 0-719,-2 5-1800,0-4 1171,-6 3-631,3-4 2519,-6 0 0,6 0 0,-3 0 0</inkml:trace>
  <inkml:trace contextRef="#ctx0" brushRef="#br1" timeOffset="29270">26366 1214 21295,'-8'-8'2698,"0"3"-2158,-2-3-90,2 3-1,-2 2-89,5 1-90,2 2 180,3 0-360,7 0-90,0 0 90,11 7-90,4 4 0,7 9 0,9 5 0,3 1 0,2 2 0,-1-3 0,-5-1 0,-2-4 0,-7-5 0,0-2 0,-9-8 0,-1 4 0,-10-8 0,-4 4 0,-2-5 270,-2 0-270,0 4 0,0 2 90,-4 4-90,-2 3 179,-11 13-179,-1 0 90,-6 11 0,2-9 0,1 0-90,-3-3 90,3 1-90,-1-1 90,2 0-180,2-1 180,1-4-90,3-5 0,2 0 0,5-4 0,-2-3 0,8 1 0,-6-8 0,6 10 0,-6-9 0,6 9 0,-2-10 90,-1 4-90,3-5 0,-3 0 90,1 0 0,2 0 540,-3 0-630,4-3 0,0-9 0,0-4 0,0-12 0,-3-2 0,2-3 0,-6-23 0,2 13 0,1 4 0,0 1 0,-1-5 0,2 8 0,-1 1 0,3-3 0,-2-7 0,3 16 0,0 7 0,0-3 0,0 10 0,0-3 0,0 7 0,0 0 0,0 2 0,-4-2 0,3 5 0,-2-3 0,-1 3 0,3 0 0,-6 2 0,10 8 0,-2 3 0,8 10 0,2 0 0,3 4 0,2 1 0,3 1 0,3-2 0,-2-1 0,3-3 0,-3-1 0,-2-4 0,-1 0 0,-5-3 0,-4-5 0,-2 0-630,-4-1-2608,0-2-6593,-2 2 8645,-4-4 1,-2 5 0,-5 0 0</inkml:trace>
  <inkml:trace contextRef="#ctx0" brushRef="#br1" timeOffset="34095">4909 8898 22284,'-12'-64'1350,"5"3"-811,-2 7 181,9 9-91,-4 9-179,4 8-180,0 8-90,0 7 0,0 6 90,0 4 269,0 21-89,0 19-315,0-3 0,0 5-937,-2 13 0,-1 5 832,0-10 0,1 2 0,0 2-1,-2 6 1,0 2 0,0 4-30,0-8 0,0 4 0,0 2 0,0-1 0,0-3-513,1 0 1,-1-3-1,1 0 1,-1 2 512,1-2 0,-1 3 0,0 0 0,0-2 0,0-5 0,-1 5 0,1-6 0,1-1-290,-1 15 0,1-4 290,0-10 0,0-4-101,3-9 0,0-4 191,0 14 1097,0-16-1187,0-17 2180,0-11-2180,0-19 0,7-13 0,3-5 0,5-26 76,-1 13 1,3 0-77,-3 12 0,1 3 0,-1 2 0,0 0 0,15-22 0,-3 13 329,-2 14-329,3 11 0,1 24 0,17 40 0,-9 0-141,-11-11 1,1 0 140,11 14 745,3-4-745,3-12-90,3-15-45,-8-19 1,1-6-46,22-20 45,-9-12 0,-4-8 90,-20 10 0,-5-6-33,-2-7 0,-1-7 0,-7 1 78,-11-12 0,-6 1-312,0-1 1,-6 4 311,-8 10 0,-6 10 0,-17 8 0,-2 16 187,3 30-97,5 21-90,20-4 0,4 4-98,1 6 1,5 4 97,5 1 0,4 3 0,1-1-342,5 9 0,4-1 342,0-9 0,3 2 0,2-5-90,10 1 0,3-7-90,6-3 1,2-4-181,0-4 0,4-4-945,16-3 1,1-5 135,-16-5 0,-1-2 1169,11-4 0,-3-4 0,5-12 0,-5-8 0</inkml:trace>
  <inkml:trace contextRef="#ctx0" brushRef="#br1" timeOffset="34325">6209 9259 23274,'0'-12'1259,"7"10"-989,8 22 90,15 20-270,-9-10 0,2 2-1,5 5 1,2 5-90,0 2 0,3 4 0,-2-1-1161,6 8 1,-1 1 1010,-6-8 0,0 2 0,-1 0-330,-4-6 0,-2 1 1,-1-4 12,0 3 0,-1-2-118,4 8 1,-4-4-4066,-7-7-4615,-6-21 9265,-12-23 0,-4-26 0,-7-13 0</inkml:trace>
  <inkml:trace contextRef="#ctx0" brushRef="#br1" timeOffset="34488">6725 9380 12923,'-3'-43'839,"1"-1"1,-3 7 0,1 2 1843,3-13-2323,-8 35-180,2 38-90,2 6 0,-2 9-45,0 4 0,-1 8 0,-1 4 0,1-3-149,-2 9 0,1-1 0,0 3 86,1-12 0,-1 4 0,1 1 0,-1-1 0,1-3-117,0-1 0,1-2 0,-1-2 0,1 1-135,-2 13 0,1-1 1,0-1-241,1-4 0,0 0 1,1-3-301,2-6 0,0-2 1,1-1 945,0 13 0,1-3 1,3-14-1,2-3 1,1 24-1</inkml:trace>
  <inkml:trace contextRef="#ctx0" brushRef="#br1" timeOffset="34908">8012 9345 22104,'-16'0'2249,"1"0"-2069,1 0 90,4 0 180,4-2 89,2-3-359,4 1-180,4 0 90,9 1-90,17-2 0,23-5-456,-17 3 0,3-1 501,8-2 0,2 0-45,5-2 0,0 0 0,3 1 0,0-1 0,-1 2 0,-1 0 0,-4 0 0,-1 0 0,-5 2 0,-2 0 0,-6 1 0,-1-1 0,22-4-263,-13 4 263,-11 0-180,-9 6-270,-7-1-359,-8 3-360,-4 0-630,-4 0 346,-2 0 1453,-6 5 0,-4 5 0,-7 6 0</inkml:trace>
  <inkml:trace contextRef="#ctx0" brushRef="#br1" timeOffset="35113">8454 9528 22824,'-47'8'2788,"7"-1"-2608,9-7 0,16 0-90,6 0-90,42-9 0,7 0 45,0 0 0,4-2-568,1 2 0,1 0 478,3 0 0,2 0-90,-1 2 0,-1 1-45,-4 2 0,-2 1-90,-4 1 1,-3 2-866,21 0 145,-14 0-629,-15 0-810,-12 0 2429,-8 0 0,-12 0 0,-2 0 0</inkml:trace>
  <inkml:trace contextRef="#ctx0" brushRef="#br1" timeOffset="35828">9129 8898 23634,'0'-54'2068,"0"5"-1798,0 7-90,0-1-180,0 16 0,0 0 0,0 19 0,5 4 0,4 10 0,7 10 180,4 16 90,3 19-610,-12-17 0,0 3 430,0 8 0,-1 2 0,-2 6 0,0 3-45,-1 7 0,-2 1-399,-2-19 1,-1 0 0,-1 3 383,1 17 0,-1 4 0,0-3-30,-1-18 0,0-2 0,0 2 0,0 19 0,1 4 0,0-9 0,0-18 0,0-4 0,0 6 0,0-5 0,3-4-90,-2-20-180,0-8 0,2-24 583,-4-17-763,4-24 225,-4 19 0,0-3 407,1-7 1,0-3-363,-1-3 0,0-3-530,0 2 0,1-4 1,-2 3 664,0-9 0,-1-2 22,0 15 1,0-6-1,0 1 1,0 6 22,-4-9 0,1 1 30,0 9 0,1-3 0,-1 5 105,-1 0 0,0 2-45,-1 2 0,0 0-1286,0 3 0,-1 1 1375,0 3 1,0 1 180,-8-26-90,-1 12 90,3 0-270,2 21 0,5 1 155,4 18-245,3 6 1137,5 8-1137,6 8 0,34 35 0,-1-3 1448,-8-10 0,1 0-1493,-6-7 0,1 0 45,16 8 0,0-1-723,-12-9 0,-1-1 678,9 4 0,-2-2 135,3 1-387,-11-8 297,-10-9 90,-6 2 180,-6 3 497,-9 10-587,-7 18-90,-13 17 212,7-18 0,-2 3-257,-3 8 0,0 2-927,4-14 1,0 2-1,0 0 882,-1 1 0,-1 0 0,1 0 0,0 1 0,0-1 0,0-1-672,-5 17 0,1-1 672,1-6 0,1-2-89,3-9 0,2-2 89,1-7 0,2-2 0,0 18-180,2-14 318,4-11-858,0-7 2198,0-10-3097,0-4 1244,0-13 375,0-7 0,4-12 0,0-5 0</inkml:trace>
  <inkml:trace contextRef="#ctx0" brushRef="#br1" timeOffset="37607">9470 4359 22554,'-11'-20'2429,"5"0"-2069,-1 2 89,6 0 91,-3 7-180,4 4-90,0 5-1,0 2 91,0 11-90,0 12 0,0 21-90,4 19-806,-1-23 0,0 1 626,3 6 0,0 1 45,1 4 0,1 1-1519,0-1 0,2 0 1474,0-1 0,0 0 0,1-3 0,1-2-283,0-2 1,2-2 237,-2-5 1,1-2-136,13 23 0,-5-15-270,6-24 1096,-9-26-826,5-36 180,-15 6 0,-3-8 418,-1-14 0,-1-9 0,-2 2-358,-1 11 0,-2 1 0,0-2 7,0-1 1,0-4-1,-1 0 1,0 4 22,-3 1 0,-1 3 0,-1 1 29,1 3 1,0 1 0,-1 0 15,-5-15 0,-1 1-45,2 9 0,0 3 58,-1 8 0,1 2-148,2 6 0,0 3 0,-8-18 0,5 14 0,5 8 0,8 15 0,12 10 0,12 13 0,19 11 0,14 4 560,-23-10 1,1 1-561,3-1 0,2 1 0,13 8 0,0 2 0,-13-7 0,-1 1 0,10 7 0,-3 1 0,-17-7 0,-4 2 0,-2 1 0,-4 5 0,-1 20 0,-7 5 0,-7-10 0,-3 3 0,-2-7 0,-2 4 0,-5 2 0,-5 2 0,-5 3 0,-2 0 0,1-1 0,-3 6 0,-1-1 0,0 1-307,2-6 1,0 2 0,-1-1-1,2-4 127,-1-2 0,0-4 1,3-1-1261,-5 11 1,4-3 65,4-13 0,1-1 1374,-2 7 0,3-2 0,1 3 0,2-2 0</inkml:trace>
  <inkml:trace contextRef="#ctx0" brushRef="#br1" timeOffset="39398">26618 7581 12750,'0'-7'1889,"0"-1"-1350,0 3 361,0 0 359,0 2 4948,0 1-5848,0 0 271,0-3-270,0 1 0,0 0 359,0 4-89,0-3-360,0 1-1,0-3 181,-3 2-360,2 0 90,-7 3-180,8 0 630,-4 0-540,4-2-90,0-1 0,0-2 0,0 0 0,0 2 0,-4 1 0,3 34 0,-2 12-446,1-2 0,0 6 446,0 3 0,0 5 0,-2 5 0,-1 7 0,0-3-432,1-14 1,1-2 0,-1 5 431,0 7 0,1 6 0,-1 0 0,1-7 0,-1-12 0,1-5 0,0 2 0,1 9 0,1 1 0,-1-6 0,-1-6 0,-1-5 0,3 28-554,-2-17 554,3-14-89,0-10-901,0-17 356,0-13-985,0-20-270,0-19-719,5-19 2398,-1 25 0,1-3 0,2-4 0,2-2 1,0-3-1,0 1 0</inkml:trace>
  <inkml:trace contextRef="#ctx0" brushRef="#br1" timeOffset="39720">26634 7576 20935,'-12'-23'3058,"0"1"-2698,0 4 90,0 0 0,5 5-1,-2 1-179,8 4 0,-3 0-180,12 6-90,6-1 0,15 3 0,13 0 0,11-2 0,10-4 0,2-2 0,-25 3 0,0 0 0,24-4 0,-2-1-270,2-5-629,-19 6 89,-7-1-89,-23 8-271,-11 2-809,-8 7-7852,-4 1 9478,-8 10 0,-5 4 0,-3 4 0</inkml:trace>
  <inkml:trace contextRef="#ctx0" brushRef="#br1" timeOffset="40055">26651 7937 18776,'-33'15'4138,"-1"1"-3778,1-3-90,-1-5 89,3 1 1,4-8 90,5 8-90,6-8-90,2 3-91,7-4 1,2 0-90,5 0 0,0 0 270,11 0 0,26 0-180,-2 1 0,3-2-180,0 1 0,3-2 45,18 0 0,0-1-160,-26-1 1,0 0 159,14 1 0,-2 1-45,-5-5-90,1 4 0,-23 0-270,-6 1-359,-6 2-361,-2 0-359,-4-2-899,-4-6 2338,-4-7 0,-5-8 0,-3-5 0</inkml:trace>
  <inkml:trace contextRef="#ctx0" brushRef="#br1" timeOffset="40608">26598 6535 16078,'10'-8'6116,"-2"3"-5396,1 0-270,-5 4-91,-3-1 1081,-1 2-1350,0 5 0,0 5-1,0 10 1,0 11-90,0 9 90,0 11-90,0 10 0,2-12 0,0 3 0,0 2 0,1 1-237,-1 6 0,0-1 237,0-15 0,0-5 0,-1 15 90,0-32-90,3-5-90,-2-10-90,0-4-179,2-11-181,-2-6-270,4-12 295,-2-11-1284,4-7-8032,-4-10 9320,1-4 1,-2-1-1,-1 0 1</inkml:trace>
  <inkml:trace contextRef="#ctx0" brushRef="#br1" timeOffset="40938">26874 6418 19766,'8'0'3148,"-2"0"-3148,2 0 90,-2 0 0,4 0 90,13 4-180,0-3 0,13 4 0,-6-5 0,1 0 0,-3 0-90,-3 0-90,-5 0 90,-4 0-90,-2 0 0,-3 0-180,-3 0-719,-4 0 1079,-2-9 0,-8 4 0,-1-7 0</inkml:trace>
  <inkml:trace contextRef="#ctx0" brushRef="#br1" timeOffset="41723">26911 6499 17697,'8'0'4407,"0"0"-4047,0 0-180,0 0 0,-2 0 90,-2 0 0,-2 0 269,-2 0-449,0 5 0,0-4-90,0 10 90,0-3 90,-14 37-180,3 5 0,-9 10 0,12-6 90,1-21 0,6 2-90,-3-11 0,4-6 0,2-7 0,2-10 90,2 4-90,3-5 0,-1 0 0,2 0 0,0 0 0,8-9 0,-3 0 0,12-16 0,-9 9 0,6-4 0,-10 10 0,0 2 0,0 5 0,-1 1 0,2 2 0,0 0 0,1 0 0,2 0 0,1 0 0,-1 7 0,0 1-90,-3 8 180,-1-1-90,-4 0 90,0 12 0,-6-9 90,0 8 0,-4-10 0,0-1-91,-5 2 1,-4 1 0,-7 3-90,-3-3 90,-3-1-90,0-1 90,-1-3-90,3-6 270,0 2-90,10-7-90,-2 2 90,11-4-1710,-3 0 1,1 0 0,-2 0 0</inkml:trace>
  <inkml:trace contextRef="#ctx0" brushRef="#br1" timeOffset="45313">5145 12440 23903,'-5'-28'1080,"-2"4"-900,6 12 179,-6 9 181,6 27-90,-2 27-3101,3-7 1,1 6 2710,1-8 0,-1 3 0,0 2 0,2 7 0,-1 3 0,2 4-229,-2-9 1,1 5-1,1 2 1,-1 0-1,0-4 191,1 1 1,-1-3-1,0 0 1,1 2-121,-1-2 0,1 3 0,-1 0 0,1-2 0,0-4 98,0 3 0,0-3 0,0-3 90,1 14 0,0-3-254,-1-12 1,0-3 433,2 20 1312,0-20-1402,0-22 1606,4-21-1696,2-24-90,6-21 0,5-17 1136,-10 26 0,1 0-1181,0 1 0,2 1 90,-1 2 0,0 3 1400,20-17-1445,0 23 0,14 38 0,-13 22 0,-10 14 0,-6 7 45,-10-15 0,-3 0-1415,-1 15 1,-5 0 1369,-7-18 0,-3-2 0,-2-2 0,-3-1-133,-2-3 1,-2-2 132,-21 23 0,-3-15 0,-3-10 0,2-15 0,1-9 470,3-13-560,4-9-90,3-10-90,4-10-405,9 8 1,2-2-406,-8-19 315,10 18 1,1 0-1215,-2-12-7852,2-1 9028,0 2 0,7 4 1,1 2-1</inkml:trace>
  <inkml:trace contextRef="#ctx0" brushRef="#br1" timeOffset="45578">5908 13543 23903,'23'-5'2249,"-3"2"-1979,-8 1 0,-3 2-90,-5 0 89,3 31-269,0 2 45,-1-1 0,0 3-45,4 27 0,-4-29 0,0 0 0,2 33 0,1-2-1059,-5-3 699,-3-6-269,-1-4-361,0-7-179,0-6-450,0-10-8212,0-12 8983,-5-14 0,-2-20 0,-5-8 1</inkml:trace>
  <inkml:trace contextRef="#ctx0" brushRef="#br1" timeOffset="45738">5933 12755 23813,'-19'-44'810,"1"6"-1170,4 8-359,5 9-361,4 11-1258,5 12 2338,3 11 0,4 17 0,3 7 0</inkml:trace>
  <inkml:trace contextRef="#ctx0" brushRef="#br1" timeOffset="46204">6367 13355 23813,'-5'20'1440,"0"-2"-1261,-5 2 1,5 2 0,2 13-180,3 16-190,1-17 0,1 1 190,1 5 0,1 2-239,1 2 1,0 1 238,1-1 0,0-1 0,0-3 0,1-1 90,-2-5 0,0-2 90,3 19 89,-4-13 91,-2-13-180,-2-12-180,0-13 90,2-15-90,2-20 0,3-8 0,1-4-407,0 10 1,0-2 406,4-17 0,2 2 45,-3 19 0,2 3 45,14-24 0,3 14 394,2 16-304,5 11 650,3 26-695,-6 13 0,-1 6-90,-7-1 0,0 4-448,9 13 1,-1 2 402,-11-9 0,-2 1 45,6 15 0,-2-1-45,-8-17 0,0 0 405,2 7 0,-2-3-405,3 6-180,-9-22-360,-1-3-269,-8-22-1260,-11-24 1521,1-2-1701,-10-19 2249,6 9 0,-4 1 0,1 2 0</inkml:trace>
  <inkml:trace contextRef="#ctx0" brushRef="#br1" timeOffset="47339">8467 13019 23490,'41'-4'1260,"14"-2"-1125,3-3 0,6-1-402,-13 3 1,2 1 296,6 1 0,6-1 0,-6 3-75,-9 2 0,-2 2-90,10 1 0,-4 4-225,1 11-270,-15 6 421,-13 10-870,-13 5-360,-14 8-540,-12 3-180,-12-1 2159,-15 0 0,-10-6 0,20-22 0,1 0 0</inkml:trace>
  <inkml:trace contextRef="#ctx0" brushRef="#br1" timeOffset="47495">8865 13456 20935,'-58'13'3508,"7"-5"-3148,11-3-180,11-5-90,9 0 0,14 0 0,39-7-90,16-2-90,-5 3 0,6-1-816,-4 2 0,3 0 0,-2 1 456,8 0 1,-1 2-121,-9-1 0,2 1 1,-4 0 582,4 0 0,-5-1 0,12-2 0,1-6 1</inkml:trace>
  <inkml:trace contextRef="#ctx0" brushRef="#br1" timeOffset="47960">9332 12928 17554,'-17'-65'2339,"3"7"-569,0 15-1590,7 10 929,-2 10-929,8 13 806,-2 16-626,4 27-180,5 33-90,-1-17 0,1 4 22,1 9 1,0 4-113,-2-16 0,1 1 0,-1 1 0,1 1 0,0 1 0,0-1 0,0 1 0,1 0 0,-1-1 0,1-2 0,-1-2 0,1-1-45,2 18 0,1-2-45,-1-11 0,0-2 0,-2-9 0,0-3-90,5 20-79,-2-22 79,-3-21 0,-3-23 180,-3-29 0,-4-30 45,0 20 0,0-4-354,-3-8 0,-1-5 444,2 16 0,-1-6 0,0 0 0,0 3-75,0-2 0,0 3 0,-1-2-30,-1-13 0,0-2 0,1 3-30,3 15 0,1 2 0,1 4 0,1-3 0,2 3 742,3-7 0,10 7-787,21 19 0,8 9 45,-4 8 0,2 6-237,23 5 0,3 11 237,-13 12 0,-1 10 0,-3 0-362,-9-8 0,-4 1 0,2 6 362,1 8 0,3 8 0,-3 1 0,-7-4-148,-9-7 0,-6-2 0,-3 3 148,3 12 0,-3 2 0,-9-3 0,-12 2 0,-8-5 45,-6-1 0,-6-2-1166,-3-3 1,-5-4 1165,-1-2 0,-1-3-90,-2-4 0,0-2 190,2-4 0,1-1-235,4-5 0,1-2-360,-21 14 456,13-10-995,11-5 804,13-10-1704,6-4 2707,10-4 1,4-2 0,3-1 0</inkml:trace>
  <inkml:trace contextRef="#ctx0" brushRef="#br1" timeOffset="48828">14241 12724 23454,'-3'-44'854,"1"-1"1,-7-17-631,2 27 1,-2 2 225,-11 3-180,-5 7 90,-20 24-270,7 15-45,12 5 0,1 8-250,5 9 1,4 8-1,1 3 265,0 9 0,3 4 0,1 0-1060,-2 3 0,2 0 0,2 0 1030,4 2 0,3-1 0,4-5 14,5 4 1,4-5-460,6-3 0,5-2 415,2-5 0,5-4 0,3-4 0,3-5 0,3-5 0,3-5 45,2-5 0,2-6-45,1-6 0,2-5-148,-1-6 0,-1-5 148,-1-6 0,-2-4 0,-4-8 0,-3-6 44,-4-4 1,-5-6 0,-4-6 0,-5-4-260,-5-6 1,-6-3 259,-5-4 0,-5-1-45,-6-2 0,-5 1 0,2 22 0,-3 1 0,-1 0-45,-9-16 0,-9 2-165,-8 7 0,-8 0 0,2 7-105,4 6 1,-1 5 44,-1 1 0,-3 1 0,4 17-926,6 28 0,7 11-1502,-9 17 2698,19-6 0,8 3 0,21 21 0,9 1 0</inkml:trace>
  <inkml:trace contextRef="#ctx0" brushRef="#br1" timeOffset="49206">16828 12277 23544,'12'-33'1304,"1"0"0,7-28-674,-4 5 89,-6 10-89,-4 8-180,-2 10-450,-4 8 0,2 14 0,2 25 0,2 33 0,0 12-966,-1-3 0,1 7 966,-2-16 0,1 9 0,0 2 0,-1 0 0,1-5-688,-1-5 0,0-3 0,-1-1 0,2 3 688,-1 0 0,1 3 0,-1 0 0,1-1 0,0-4 0,1 8 0,0-3 0,1-3-276,-1-1 1,0-2-1,0-1 276,3 15 0,0-1-109,2 4 0,0-4 109,-4-21 0,0-3 0,1 3 0,-1-5 1049,-1-9-3927,-4-48 449,0-16 2429,-2-8 0,0-5 0,0-5 0,0-3 0,0-7 0,0-1 0</inkml:trace>
  <inkml:trace contextRef="#ctx0" brushRef="#br1" timeOffset="49698">16300 10595 20935,'-27'-30'2429,"3"1"-1980,5 4-89,4 5 0,8 4-90,1 4-90,6 6 539,0 2-449,4 24-90,6 3 0,7 25-90,7 0-212,3 6 212,1 4-45,-13-28 0,0 1 0,1 0 0,1 0-45,-2-1 0,3 3 0,14 18 0,1 0 0,-14-20 0,0 0 0,12 14 0,-1-2 90,-3-8-180,2 3 180,-9-16-90,1-3-90,-14-14-180,-1-5-89,-6 0-60,0 0-480,0-5-360,-6-3-630,1-7-630,-7-3 2519,2 0 0,-2 3 0,0 2 0</inkml:trace>
  <inkml:trace contextRef="#ctx0" brushRef="#br1" timeOffset="50328">16292 11271 21244,'-15'6'2248,"5"-2"-1997,12-8 18,14-2-89,16-6 0,21 1 0,13 1-886,-28 7 1,1 1 750,0 0 0,-1 1-45,0 2 0,0 3 44,9 4 0,-2 3-44,-13-1 0,-1 3-45,8 3 0,-4 3 135,2 11-60,-5 1-30,-2 6 0,-10-12 0,-1 2 90,-11-19 969,-4-8-1059,0-10 395,-2-13-395,3-16 0,0-5 0,0-16-1095,-1 8 0,0 0 1095,-3-7 0,-1 5-1147,0 4 1147,0 9 90,0 3 90,0 1-90,0 12 0,-3 3 1853,-2 12-1853,-5 5 1483,0 2-1483,-2 1-90,-4 2 0,-2 5 0,-9 3-90,-3 7 90,-9 3 90,-7 7-649,-9 3 604,24-10 0,-3 2-45,-18 12 0,-2 2 0,15-9 0,-2 2 30,-1 1 0,-4 3 0,5-4 15,8-6 0,3-1 45,-7 5 0,2-2 0,1-3 0,8-5-90,7-7 0,9 1 90,4-8-90,6 4 0,0-5 379,4 0-559,0-2-180,5-1-1169,4-7 90,-2 6-990,7-2 2429,-4 6 0,4 0 0,1 0 0</inkml:trace>
  <inkml:trace contextRef="#ctx0" brushRef="#br1" timeOffset="56112">12328 8791 19412,'0'-28'1889,"0"0"-158,-3 3-1192,-2 2 91,-3 0-90,4 5 294,-4 3-25,8 4 157,-8 6-696,7 3 691,-6 2-961,1 11 0,1 8 0,-4 19 0,8 10 0,0-2 0,2 1 0,2-10 0,2 1-1120,2 12 1,2 0 1119,1-17 0,3-2 0,19 25 0,5-10 0,-4-23 0,4-4 0,20 1-109,-18-9 1,0-4 108,18-13 0,-2-7 0,-2-13 0,-6-12 0,-5-8 0,-7-8 0,-17 15 0,-2-2 0,0-22 0,-9 25 0,-5 0 0,-14-12 0,-12 7 0,-1 14 0,-3 3 0,-20-8 0,5 9 0,-2 5 0,-8 5 0,19 7 0,0 2 0,-7 4 0,7 2-90,-9 0 1728,17 4-2268,-6 4-89,17 5-271,1 7-1700,-5 26 172,3-4 2518,5-10 0,0 1 0,-3 20 0,0 1 0</inkml:trace>
  <inkml:trace contextRef="#ctx0" brushRef="#br1" timeOffset="57532">17356 14849 22914,'3'65'2833,"1"-29"1,0 2-2834,3 5 0,3 2-1121,2 5 1,4 0 1120,2 7 0,4 0-1460,6 1 0,5 0 1460,-8-19 0,3-1 0,3-1 0,6-1 0,4-2 0,2-2-128,6 1 1,4-4 0,8-2 127,-12-11 0,7-1 0,4-2 0,1-2 0,0 0 0,-3-1-312,2-1 1,-1 0 0,-1-2 0,3-1 0,3-1 311,-4 0 0,3-1 0,3-1 0,1 0 0,-1-1 0,-1-1 0,-2-1-128,-1-2 1,-1 0 0,-1-2-1,-1-1 1,0 0 0,2 0 127,3-1 0,-1-1 0,2 0 0,-1 0 0,0-1 0,1 0 0,0-1 0,0 0 0,1-1 0,-1 0 0,0 0 0,0-1 0,-2 0 0,-1 0 0,0-1 0,1 0 0,1-1 0,2-2-42,-7 1 1,2-1 0,2-1 0,0 0 0,0-1 0,-1 0 0,-2 1 0,-3 0 41,2 0 0,-2 0 0,-2 0 0,0 0 0,0 0 0,2-2 0,-2 1 0,3-1 0,0 0 0,0-1 0,-1 1 0,-4 0 0,-4 2 0,5-3 0,-5 1 0,-3 0 0,-1 1 257,7-2 1,-3 0-1,-2 2-257,11-6 0,-5 3 0,-11 3 0,-3 1 1397,18-7-1397,-15 5 2089,-16 6-2089,-6 2 3124,-8 4-3124,0-1 810,-7 4-810,2 1-180,-4-1 180,-7-1 0,-2-4 0,-9-5 0</inkml:trace>
  <inkml:trace contextRef="#ctx0" brushRef="#br1" timeOffset="58107">21997 14447 23723,'-49'-33'1799,"6"2"-1619,11 6 180,9 5-180,22 9-90,18 4-90,29 7 0,-12 3 0,2 1-510,8 0 1,3 0 509,5 3 0,1-1-825,3 2 0,1-1 825,0 0 0,-1-1-45,-1 2 0,-1-1 90,-5 0 0,-2-1 45,-5-2 0,-2 0 180,22 5-118,-8 4 478,-25 10-615,-19 9 1,-8 8-16,-15 17 0,-6 4 0,7-19 0,-1 0 0,-1 2-154,-4 6 0,-1 1 0,1-2 154,-4 8 0,1-2 0,2-1 0,1-1 0,2-2 0,0 0 599,2-6 1,2 1-600,-1 7 0,2 0 0,3-10 0,0-2 0,2-1 0,1-3 0,1 6 813,0-30-813,0-6 184,-6-7-184,-2-9 1616,-4-9-1616,-7-20 0,-1-18-286,9 19 1,-1-2 285,0-6 0,0-4 0,0-4 0,0-6 0,-1 0 0,-2-2 0,0-1 0,0-2 0,4 9 0,-1-3 0,0 1 0,1 4 0,-1-2 0,0 3 0,1 3 0,-5-18 0,3 9-227,2 13 227,3 0-450,8 32-539,1 6-271,2 5-1798,-3 11 1214,4 4 1844,0 10 0,0 5 0,0 0 0</inkml:trace>
  <inkml:trace contextRef="#ctx0" brushRef="#br1" timeOffset="60174">24791 13812 22374,'0'-23'2879,"2"0"-1980,-2 0 1,2 3-1,-2 2-269,0 5-630,0 3 0,0 5 0,0 7 0,0 15 0,2 17 0,0 24-659,-1-22 0,0 5 659,0 5 0,0 6 0,1 3 0,0 5 0,1 2 0,0 5 0,-1-14 0,1 5 0,0 1 0,0-2 0,0-4 0,1 13 0,0-5 0,0 0-678,0 1 1,0 0-1,-1-11 678,1 4 0,-2-16 0,0-12 0,0-9 0,-2-19 0,0-29 0,0-14 0,0 8 0,0-2 377,0 0 0,0-3-377,1-3 0,0-4 0,1 2 737,-2-9 1,0 0-738,2 7 0,-1-2 0,0 3 0,-1-3 0,0 1 0,0 3 0,0-2-1511,0-18 1,0 0 1510,0 19 0,0 0 0,0-14 0,0 3-501,0 22 1,0 3 500,0-26 106,0 11-106,0 10 445,0 10-445,0 5 2798,0 6-2798,0 4 1658,0 3-1658,-4 5 137,0 9-137,-6 7 0,-2 14 0,-4 6 0,-5 9 0,-3 4 0,-1-1 0,0-9 0,-1-2 0,-1 3 0,-17 7 0,30-35 0,-3-7 0,5 0-990,-3 0-719,10 0-539,-2 4 2248,2 4 0,-6 8 0,-2 2 0</inkml:trace>
  <inkml:trace contextRef="#ctx0" brushRef="#br1" timeOffset="62397">27520 1478 20665,'-5'4'2339,"2"-2"-1979,3 7 179,0-8-89,-4 3 90,3-4 1529,-3 0-1620,1 0-89,2 0 270,-3-16-540,17-12-90,5-10 90,19-7-540,14 7 450,-16 20 0,3 0 0,8 0 0,3 1 0,10 0 0,8 3-543,-11 6 1,6 0 0,3 2-1,-4 1 543,-9 0 0,-3 1 0,1 1 0,3 0-389,1 2 1,4 0 0,1 1-1,-2 0 1,-4 2 388,13 3 0,-4 1 0,-2 2 0,-4 1 0,-1 3 0,-2 0-194,-6 1 0,-1 2 1,-2 0 193,14 9 0,-4 3 0,-8 0 0,-4 3 0,-6 1 0,-3 3-18,-5-1 1,-4 1 17,-3 0 0,-3 1 660,-4-3 0,0 2-660,1 11 0,-1 0 0,-4-13 0,-2 1 0,5 18 0,-1 0 2183,3 13-2183,-7-29 0,0-2 977,3 8-977,-5-14 508,-5-21-508,-1-5 190,0-8-2799,0-1 91,0 2 2518,-3 0 0,-4 5 0,-3-1 0</inkml:trace>
  <inkml:trace contextRef="#ctx0" brushRef="#br1" timeOffset="63915">30050 2357 17337,'0'-12'6027,"0"3"-5398,0 0 91,0 1-90,0 3-91,0-3-89,0 5 90,0 1-450,0 14 89,0 8 1,0 21 0,1 15-135,1-22 0,0 1-492,1 5 0,1 1 492,-1 2 0,0 1-45,1 2 0,0 0 0,-2-2 0,0 1 0,2-2 0,0 0 0,-2-3 0,0-1 0,1-3 0,0-1 0,1 26 45,-2-22 0,0-2-45,1 3-630,2 3-809,3-60 539,1-7-179,5-18-540,-6 4 265,2-2 1354,-5-4 0,0-2 0,-3 1 0</inkml:trace>
  <inkml:trace contextRef="#ctx0" brushRef="#br1" timeOffset="64595">30525 2261 22374,'0'5'1799,"0"0"-90,0-5-1529,0 7 450,0 17-360,0 6-91,0 20 91,0 1-90,0 10-135,0-28 0,1 3 0,0 19 0,1 2-1104,0-14 1,2 0 1058,-2 14 0,2-2 45,0-20 0,0-3-56,4 28 11,-2-11 0,0-8 0,-2-9 0,0-6 0,2-6 0,-1-5 2024,3-7-2204,-4-3-76,2-5 76,-2 0-179,0 0-91,2-5-360,-2-5-269,4-8-450,-2-10-810,2-10 2339,2-10 0,1-11 0,1-5 0</inkml:trace>
  <inkml:trace contextRef="#ctx0" brushRef="#br1" timeOffset="65174">31073 2266 21924,'0'-13'2069,"0"0"-1529,0 5 180,3-1-451,2 3 91,1-4 90,0 5 0,-2-5 269,2 2-449,-1 0-180,-1 1 0,-3 4 0,-1 1-90,2 9 67,2 19 1,2 22-1,2 17 1,0 9-1,2 4 1,-2-3-1,0-9 1,-2-15-68,3 12 0,1 1-222,-4-13 0,1 16 1,0 10-1,1 3 1,0-5-1,1-11 1,-2-18-1,1-25-228,-3-21-1079,2-7-899,-1-6 1726,-2-12 1,-2-7 0,-2-3 0</inkml:trace>
  <inkml:trace contextRef="#ctx0" brushRef="#br1" timeOffset="70927">26346 9452 11400,'-10'0'3419,"0"0"-1710,5 4 359,-4-3 1,4 8-989,-6-8-451,2 4-179,-1-5-270,0 0 90,2 0 539,-2 0-539,2 0 270,-1 0-180,5 0-91,0 0 2340,4 0-2519,15 0 0,8 0-90,26-5 90,15 0-1499,-23 0 0,2 0 1454,7-2 0,3 1 0,4 0 0,4-1-539,1 0 1,4-2-1,-2 1 494,-14 1 0,-2 1 0,2-1-238,13-1 0,3-1 1,-5-1 237,1-2 0,-5-1 0,-2 0 0,-2-2 0,-3-2 0,-2-2-131,-5-1 1,-1-5 130,-7-3 0,0-6 0,-3 0 0,5-12 0,-2-3 201,-6 4 0,0-3 1,-2-5-202,-6 2 0,-2-3 0,-1-3 0,-1-2 0,-3 4 0,-2-2 0,0-2 0,-1 0 0,1 0-141,1 0 0,-1 0 0,1 0 0,-2-1 1,-1-4 140,-3 8 0,-1-4 0,-1-1 0,0-1 0,-1 1 0,-1 4 0,0 3 0,1-9 0,-1 6 0,-1 0 0,-1-2 0,0 0 0,-2-3 0,0 0 0,0 2 0,-1 5-32,0-7 0,0 5 1,-3-2 31,0 6 0,-1-3 0,-1 1 0,0 3 0,1-1 0,-1 3 0,0-1 0,-2-10 0,-1-1 0,0 4-497,-2 0 1,-1 5 496,0 4 0,-2 1 0,-1 1 0,-1 3 435,2 6 0,-4-1-435,-6 1 0,-3-2 0,1 4 0,1 3 0,-3 2 404,-8-5 1,-5-1 0,3 6-405,7 11 0,1 3 0,-13-6 0,0 2 0,11 10 0,1 2 0,-2-1 0,-1 2 466,-1 3 0,-3 2-466,-9 1 0,-6 2 0,1 2 0,6 3 0,1 1 0,-2 0 460,-8-1 0,-2 0 1,4 3-461,-8 5 0,4 3 0,3 3 0,3 1 0,12-3 0,1 2 0,-2 2 0,-2 3 0,4-1 0,4-1 0,3 1-232,-11 8 1,2-1 231,12-9 0,3-1 0,-1 2 0,1-1 0,-23 20 0,5-1 0,1 1 0,3 0 0,1-1 431,14-10 0,1 1-431,-12 17 0,14-14 0,3 1-427,-6 21 427,13-24 0,1 2 0,0 2 0,1 2 0,-1 2 0,0 1 0,0 1 0,1 0 0,0 2 0,0 1 0,1-2 0,0 1 0,-1-1 0,2 0 0,0-1 0,1 0 0,0-2 0,0 1 0,1 1 0,2 0 0,0 0 0,1 0 0,-1 1 0,-1 0 0,5-2 0,-1 2 0,-4 17 0,1 0 0,3-15 0,1 0-627,-2 12 1,0-1 626,2-17 0,0-2 0,0-2 0,0 1 46,0 13 0,0 0-46,0-12 0,0 0 0,0 7 0,0 0 0,0 11 0,0-4 0,0 0 0,0 0 0,4 2 139,-1-2-139,2-14 0,1-1 0,3 18 0,-2-20 0,0-2 0,5 9 0,2-3 0,-1-3 0,3-1 0,0-2 373,2-3-373,3-2 0,-1-1 2290,0-3-2290,10 8 451,-8-10-451,6 3 0,-12-12 0,-2-6 0,-2 3 0,-1-8 0,-2 4 0,-2-1 0,-1-3 0,-4 8 0,0-3 0,0 0 0,0-2 0,4 1 0,0 0 0,2 6 0,0 1 0,2-1 0,10 6 0,3-2 0,0 1 0,-1-6 0,-12 2 0,2-6 0,-4 9 0,2-9 0,-2 7 0,1-4 0,-1-1 0,0 4 0,0-11 0,-2 3 0,0-4 0,-4 5 0,0 0 0,0 1 0,2 8 0,2-12 0,1 11 0,-2-11 0,0 2 0,-1-4 0,1 0 0,0 0 0,1 5 0,-2-4 0,-2 8 0,2-8 0,-2 3 0,4-4 0,2 0 0,10 5 0,-8-4 0,7 4 0,-11 1 0,6 1 0,-3 0 0,2 2 0,-4-7 0,-1 2-90,-2-4-1170,-2 0 31,0 0 0,-2 0 0</inkml:trace>
  <inkml:trace contextRef="#ctx0" brushRef="#br1" timeOffset="72525">29367 8578 23454,'0'-21'2248,"0"1"-1528,0 2 89,-3 3-179,2 4-270,-6 6-90,6 3-180,-3 2-90,4 9 0,0 11 0,0 17 0,0 18-487,0 12 487,0-30 0,0 5 0,0 20 0,0 3 0,1-16 0,0 1-451,0 17 0,0-2 451,2-20 0,0-3 0,0-3 0,0 1-250,5 14 0,0-3 250,0 5 0,-2-18 0,1-6 0,-3-19-393,0-6-1046,2-16-180,2-7-270,4-14-450,3-11 2339,3-10 0,0-3 0,2-4 0</inkml:trace>
  <inkml:trace contextRef="#ctx0" brushRef="#br1" timeOffset="72915">29749 8578 15988,'42'-48'6656,"-3"4"-6206,-18 21 719,1-4-449,-9 10 89,-3-2-179,-7 11-90,-3 3-91,0 2 181,0 3-90,0 9-540,0 10 0,-5 18 0,-2 15 0,1-20 0,0 2-208,1 3 0,0 2 208,-1 4 0,2 0 0,1 3 0,1 0 0,-2 1 0,1-1 0,2-2 0,1 0 0,-2-3 0,0-1 0,2-3 0,0 0 0,0 12 0,0-2-180,0 3-1079,0 5-270,0-57-180,0-14-450,0-12 2159,2-7 0,2-6 0,3-3 0</inkml:trace>
  <inkml:trace contextRef="#ctx0" brushRef="#br1" timeOffset="73355">30350 8435 22554,'0'-15'2878,"0"2"-2338,0 5 180,0 4 359,0 4-629,0 4-90,0 9-360,0 39 0,0 2 0,0-12 0,0 3-590,0 13 1,0 1 589,0-13 0,0 0 0,0 14 0,0 2-1501,0-6 1,0-1 1500,2-4 0,0-1 0,-1-3 0,0-2-6,2-4 0,0-6 6,-1-7 0,2-3 0,-2-19 517,2-6-1327,0 0 3027,-1-2-3657,0-7-69,0-10-920,2-11 2429,2-11 0,3-7 0,0-6 0</inkml:trace>
  <inkml:trace contextRef="#ctx0" brushRef="#br1" timeOffset="73874">30845 8400 20036,'11'0'3598,"-3"0"-3149,-4 0 91,-2 0 1529,-2 0-1620,2 4 91,2 9 90,0 12-360,2 16-270,-2 17-333,-3-22 0,0 2 333,0 5 0,0 1 0,-1 3 0,0 0 0,0 0 0,0 0 0,0-2 0,0 0 0,0-3 0,0-1 0,0-4 0,0-2 0,0 26 0,0-13 0,2-13 0,0-9-630,8-13-1888,-3-15 2518,3-17 0,-6-14 0,-2-8 0</inkml:trace>
  <inkml:trace contextRef="#ctx0" brushRef="#br1" timeOffset="80357">25631 13700 27861,'0'-5'540,"0"-2"-450,0 6 0,0-1-90,0-5 0,0 1 0,-7-13 0,0 5 0,-5-6 0,0 2 0,0 0 0,-1-2 0,-10-9 0,5 6 0,-7-6 0,4 6 0,1 0 0,0 0 0,-1-2 0,1 2 0,2 0 0,-2 0 0,-4-4 0,4 7 0,-4-4 0,8 9 0,0 2 0,0 0 0,-1 3 0,1-2 0,-9-4 0,5 3 0,-6-2 0,8 5 0,2 2 0,1 1 0,1 4 0,2 1 0,-4-3 0,5 2 0,-10-5 0,8 6 0,-7-1 0,2 1 0,-1-1 0,-3-2 0,0 2 0,-1 1 0,-1 0 0,2-1 0,-3-2 0,1 2 0,1 1 0,3 0 0,2-1 0,0-2 0,1 0 0,-1 2 0,4-2 0,0 2 0,0-2 0,-1 0 0,-1 2 0,0-1 0,0 1 0,1 0 0,-1 1 0,4 2 0,0 0 0,0 0 0,3 0 0,-1 0 0,-1 0 0,2 0 0,-3 0 0,2 0 0,1 0 0,-1 0 0,2 0 0,0 0 0,0 0 0,0 0 0,-7 0 0,5 0 0,-15 0 0,13 0 0,-7 0 0,6 0 0,1 0 0,0 0 0,-7 0 0,3 0 0,-6 0 0,4 0 0,0 5 0,-3-4 0,1 3 0,0-4 0,0 0 0,-1 5 0,1-4 0,-2 8 0,1-3 0,-10 6 0,10-6 0,-8 5 0,13-9 0,-2 9 0,3-5 0,1 7 0,2-8 0,0 6 0,0-2 0,-1 8 0,1 2 0,0 3 0,0-1 0,0 4 0,-1-2 0,1 2 0,0 3 0,0 0 0,0 5 0,0 0 0,-6 19 0,4-13 0,-3 15 0,1 7 0,3-10 0,5-8 0,2 5 0,0 11 0,2 0 0,1-17 0,2 0 0,-2 11 0,2-2 0,1 0 0,0-14 0,0 11 0,0-14 0,0 4 0,4 2 0,0 6 0,4 2 0,0 6 0,0-1 0,1 3 0,-1 0-228,0 2 228,0-1 0,0 1 0,0-2 0,0-3 0,2 0 0,1-2 0,1 0 0,0 0 0,-2-17 0,1 1 0,0 2 0,2-1 0,0-1 0,1-1 0,2 6 0,2-1 0,18 17 0,-2-1 0,3-9 0,-9-18 0,3 0 0,3-3 228,1 1-228,0-3 0,1 0 0,-1-3 0,1-2 0,19 6 0,-12-9 0,-5-7 0,2-1 0,12-3 0,-19-4 0,3 0 0,3 0 0,0 0-563,23 0 563,-21 0 0,-1 0 0,17 0 0,-21-3 0,1-3 0,-1-1 0,-1-2 0,0 0 0,-1-1 0,27-14 0,-21 8 0,-1-4 0,1 0 0,-1-3-349,0-3 349,-1 1 500,-3-1-500,-2 1 0,-5 2 0,-2 0 0,-3 1 0,8-10 0,-7 2 367,8-8-367,-8 8 0,1-1 0,-3 1 0,-2-1 0,-2 1 0,-1-1 45,-1 1-45,0-1 0,4-10 0,-6 10 0,1-11 0,-7 14 0,4-18 0,-3 11 0,1-11 0,-1 4 0,-4 9 0,5-9 0,-6 12 0,6-14 0,-4 10 0,1-8 0,-4 8 0,-1 9 0,-1-14 0,2 17 0,-2-8 0,2-6 0,-2 7 0,1-28 0,-2 22 0,0-24 0,-4 22 0,-1-7 0,-3 9 0,-2 1 0,2 1 0,-2 0 0,-6-13 0,7 12 0,-7-13 0,6 17 0,0 2 0,0 2 0,3 4 0,-2 1 0,2 3 0,-10-11 0,3 9 0,-3-9 0,6 11 0,0 0 0,2 3 0,-3 2-3392,-14-18 3392,0 8-370,-13-12 370,13 14 0,3 7 0,9 4 0,0-1 0,-9-10 0,8 8 3209,-8-9-3209,3 8 553,3 2-553,-7-2 0,3 1 0,3 3 0,0-3 0,2 3 0,-1-2 0,-1-1 0,2 0 0,-2 0 0,-4-6 0,1 2 0,0-3 0,5 5 0,10 5 0,-3 2 0,4-2 0,-7 5 0,2-5 0,-2 2 0,-11-9 0,4 5 0,-19-9 0,15 10 0,-7-6 0,3 2 0,7-1 0,-8-2 0,6 3 0,0 2 0,-13-4 0,-5 4 0,-4-5 0,9 7 0,12 4 0,9 5 0,-2-1 0,3 1 0,-3-3 0,2-1 0,0 1 0,-2 0 0,-2-2 0,-6-3 0,4 1 0,-4 0 0,8 6 0,2 1 0,0 2 0,2 0 0,-1 0 0,3 0 0,-2 0 0,2 0 0,-4 0 0,-2 4 0,-3 2 0,-3 4 0,-1 0 0,1-4 0,-7 3 0,10-8 0,-6 3 0,13-4 0,-2 0 0,3 5 0,-2-4 0,2 8 0,-1-3 0,0 4 0,2 0 0,-8 5 0,4-4 0,-1 4 0,5-5 0,0 0 0,1 2 0,-6 11 0,4-1 0,-5 10 0,-2 10 0,5-11 0,-5 8 0,11-16 0,2-5 0,1 4 0,0-8 0,-1 3 0,-2-12 0,6 5 0,-2-5 0,3 5 0,-4 0 0,3 1 0,-6-6-270,6 4-900,-3-8-539,4 4-719,0-5 2428,0 4 0,-3 2 0,-2 4 0</inkml:trace>
  <inkml:trace contextRef="#ctx0" brushRef="#br1" timeOffset="82876">28263 13055 23004,'0'-18'2428,"-6"0"-1978,0-4 0,-5 1-90,0-4-90,-5-7-180,2 4-1,-3-6 1,1 6 0,-14-14 0,0 6 0,-18-11 90,2 12-308,-10 1 218,27 18 0,-2 0-1021,-2 0 0,-1 1 975,-1 0 1,0 2-45,-2 1 0,-1 1-176,0 0 1,-1 2 175,-1 3 0,-1 1 0,-1 1 0,-1 1-251,-1 1 0,0 2 296,0 3 0,-1 3-45,0-2 0,1 3 0,-1 3 0,0 2 0,1 1 0,1 0 45,1 0 0,0 2-45,-11 9 0,0 1 45,15-7 0,2 1 0,-10 6 0,2 1-45,-8 12 0,-1 1 2,27-19 0,-1 2-2,-11 12 0,0 1 0,8-7 0,-1 0 539,-8 9 0,0 0-539,12-8 0,1-2 0,-2-2 0,0 1 0,2 1 0,0-1 69,1-1 0,0-1-69,-20 19 0,6-5 0,7-8 587,7-2-587,7-7 202,10-1-202,2-7 818,6-1-818,-3-6 107,2 3-377,-3-8-180,4 3-2968,0-4-540,6-15 3958,2-5 0,7-20 0,1-1 0</inkml:trace>
  <inkml:trace contextRef="#ctx0" brushRef="#br1" timeOffset="83396">25973 12745 20305,'0'-23'2969,"0"2"-2609,0 6 89,0 3 1,0 6-90,0 1-90,-4 5 179,-1 7-89,-4 9-90,-2 16-135,1 8 0,-3 7-105,0 1 0,-1 5 0,1-1 15,-3 11 0,1 1-45,1-6 0,0 3 0,4-9 0,1 12 0,7-26 0,3-3 0,7 6 0,28 10 0,-1-14 0,-7-14 0,3-2-1358,18 7 1358,2-3 0,-2 0-764,-5-2 764,-3 0 270,1-5-91,-14-3 181,-3-7 0,-13-3 180,-5-5 871,-3-11-1411,-6-39 0,-4-12-107,3 23 1,-1-3 106,-1-10 0,-1-6 0,-1 1 0,0 7 0,0 0 0,-1 3 0,0-10 0,-2 0 0,3 11 0,-2-3 0,2 5 0,0 0 0,-1 4 0,1 4 0,0 1-500,-5-26 320,2 13-270,0 10-359,5 10-181,2 10-179,-1 8-180,3 6 514,-2 13-8996,3 4 9255,0 13 1,0 4-1,0 3 1</inkml:trace>
  <inkml:trace contextRef="#ctx0" brushRef="#br1" timeOffset="84853">28417 13731 21475,'0'-13'2159,"0"0"-1710,0 1 91,0 1 0,0-1-91,0 2-179,0-1 0,0 1 90,0 5-180,0 0 449,0 5-359,0 14 0,0 9 0,-3 25-90,-4 16-732,2-25 1,0 1 596,-2 5 0,0 2-45,1 2 0,-1 1 0,-1 1 0,0 0 45,2 0 0,0 0-45,1-3 0,1-2 0,1-2 0,1-1-46,2-7 1,0-1 45,0 26 0,0-18 0,0-10 0,0-29 0,3-18 1180,6-25-1180,4 5 0,2 0 0,13-18 0,-1 12 0,2 3 0,7 3 0,13-5 0,-16 29 0,1 8 0,-5 16 104,-3 19-104,-6 21 0,-11-20 0,-1 3-974,-3 4 0,-2 0 974,1 3 0,-2 1 0,-4-2 0,-2 1-159,0-2 1,-2 0 158,-3-4 0,-3-2 0,0-3 0,-4-3 0,-22 19 0,-7-14 0,-8-17-111,-1-9 111,4-20-90,7-12-90,19-27 0,8-9 90,6 22 0,3-1-164,-1-28 0,6 2-16,12 0-270,6 11-179,1 10 1590,-1 10-2221,0 10-439,-1 7 1789,1 9 0,2 5 0,0 2 0</inkml:trace>
  <inkml:trace contextRef="#ctx0" brushRef="#br1" timeOffset="85176">29075 14320 20560,'0'-53'1979,"-5"4"461,3 8-1810,-7 0 223,8 17-763,-2 1 409,3 18-319,0 7 1170,0 33-1350,0 7 0,0-6 0,0 3-922,0-1 1,0 1 921,0 2 0,0 2 0,0 0 0,0 1-299,0-1 0,0 0 299,0-4 0,0-1 0,0 28-720,0-2-719,0-25-360,0-7-630,0-23 2429,0-20 0,0-13 0,0-12 0</inkml:trace>
  <inkml:trace contextRef="#ctx0" brushRef="#br1" timeOffset="85478">29099 13522 23364,'-16'-33'1529,"3"0"-1439,5 14 0,5 5-90,6 16 90,5 6-90,7 7 0,7 1 0,1-1 0,3-7 0,-3-8 0,-3-10 0,-4-12 0,-5-9 0,-5-10 0,-5-3 0,-6 3-90,-4 3 0,-7 8-360,-13 2-90,4 14-179,-8 12-541,6 20 1260,-12 36 0,13-6 0,9-13 0,0-1 0</inkml:trace>
  <inkml:trace contextRef="#ctx0" brushRef="#br1" timeOffset="85849">29741 13390 23723,'4'-40'2609,"0"3"-1889,-4 2-1,0 9-359,0 4-180,0 11 90,0 11-270,0 18 0,0 19 0,-4 22-1216,1-20 1,-2 1 1215,-1 6 0,-2 0 0,-1 4 0,-1 0-336,1-1 0,0 1 336,0-1 0,0-1 0,2-3 0,1-1 0,2-3 0,0-1 0,2-3 0,0 0 0,2 24 0,0-6 0,2-11 0,4-6 0,6-10 2222,10-12-2222,9-9-450,10-17-270,6-8-179,4-10-180,1-8 790,-1-5-1690,-21 10 0,-2-1 1979,10-17 0,-19 19 0,-3 1 0,-3-6 0</inkml:trace>
  <inkml:trace contextRef="#ctx0" brushRef="#br1" timeOffset="86058">29457 13853 20556,'-60'-10'2519,"9"-1"-1844,13 1-585,19 0 49,13 2-49,26 1-20,20 2-70,26 2 0,-24 2 0,2 0-537,4 0 0,2 2 132,0-1 1,0 0-631,-3 0 1,0 0 1034,-7 0 0,-1 0 0,24 0 0,-11 0 0</inkml:trace>
  <inkml:trace contextRef="#ctx0" brushRef="#br1" timeOffset="90788">27386 14696 18057,'-15'0'4407,"1"0"-4047,2 0-90,0 0 90,0 0 179,0-2-89,-1-3 0,1-5 179,0-5 361,0-13-720,1 4-90,5-13-1,13-19-89,7 7-168,-2 15 1,2 0 167,13-17 0,1 4 90,-1 7 0,-3 9 270,-2 2-181,-9 12-269,-1 0 0,-10 23 0,1 13 0,0 26 0,-1 17 0,0-24 0,0 5-50,-2 2 1,1 4 0,0 1 49,2 3 0,0 2 0,0-1-1088,0 0 1,-1-1 0,0-1 1087,2-3 0,0-2 0,0-4 0,0-5 0,0-2-513,3 25 513,-1-14 0,-4-11 0,0-11-720,-2-7-449,0-10-2276,0-4 3445,0 1 0,0 1 0,0 4 0</inkml:trace>
  <inkml:trace contextRef="#ctx0" brushRef="#br1" timeOffset="91036">27183 15718 23813,'-22'-17'3149,"7"3"-2880,18-8-89,10 1-90,15-4 0,11-3 0,12-3-1331,-21 17 0,1 0 1241,0 0 0,1 0-45,1 2 0,-1 1 333,29-9-918,-8 5-449,-6 4-180,-12 6-540,-9 3-810,-8-2 2609,-10-2 0,-2-4 0,-6 0 0</inkml:trace>
  <inkml:trace contextRef="#ctx0" brushRef="#br1" timeOffset="93566">31938 8003 22194,'-8'0'2879,"0"-2"-2160,-1-3-89,0-7 0,-4-7-361,-3-6 1,-8-5-90,-6-8-3392,-11-6 3257,16 20 0,-1 0 45,-2-4 0,-3 0-918,-3 0 0,-3 0 873,-2-3 0,-1 1-218,-4-1 1,-1 1 217,-4-1 0,-2 1-45,-3 0 0,-1 1-437,-4 1 1,-2 3 436,19 8 0,0 1 0,-4 1 0,-1 1 0,-5 2 0,0 1 0,3 0 0,-2 1 0,1 0 0,-1 2 0,-15-1 0,-2 0 0,5 3 0,-2 3 0,4 2 0,1 2 0,2 2 632,4 0 0,0 2-632,4 2 0,1 1 0,5 0 0,-1 2 0,-13 7 0,0 0 690,16-4 1,1 0-691,-13 5 0,3 1 0,16-6 0,0-1 237,-12 6 1,-5 1-238,9-3 0,-2 2 0,2-1 0,-11 4 0,2 0 579,-7 5 1,6-2-580,2 5 0,4 1 0,-1 3 0,1 3 0,-2 2 0,0 5 0,25-21 0,0 2 0,-1 1 0,1 0 0,-1 2 0,-1 0 0,2 2 0,-1 0 0,1 0 0,0 1 0,0 0 0,1 1 0,2-1 0,1 1 0,0-2 0,2 1 0,-13 26-1009,9-9 0,2 2 1009,-3 12 0,6-13 0,4 0 444,6 6-444,3-12 0,1 1 0,2 22 0,-1-6 0,1 0 0,0-24 0,2-2-175,-1 12 1,2-2 174,0 13 0,2-5-1817,2 11 1817,0-18 2147,2 8-2147,0-17 0,4 9 0,-3-8 0,3 8 0,-4-13 368,0-1-368,0 1 3392,2 2-3392,2 2 0,3 4 0,10 19 0,-5-10 0,-6-17 0,0-1 0,6 14 0,-5-12 0,1 1 0,3 2 0,1-1 0,1 3 0,1 0-1548,1-2 1,1-2 1547,17 18 0,2-2-43,-21-25 1,2 0 42,11 6 0,1-1 0,-9-7 0,0-2 0,9 7 0,-1-3 0,11 5 0,-1-2 0,-2-1 0,-1-3 0,-1-1 0,-1-1 0,-1-3 0,1-1 3058,-3-1-3058,1-1 122,-3 0-122,14 7 0,-11-7 0,13-1 0,-12-2 0,-1-6 0,24 6 0,-27-2 0,15-4 0,-34-1 0,-2-5 0,-4 0 0,0 0 0,0 0 0,-1 0 0,1 0 0,5 0 0,0 0 0,20 0 0,-10 0 0,10 0 0,-10 0 0,-1 0 0,1 0 0,1 0 0,2 0 0,6 0 0,5-5 0,10-1 0,6-6 0,-23 5 0,1-1-213,2-2 1,1-1 212,3 0 0,1-1-312,0 0 1,1-1 311,2-1 0,0 0 0,-1 1 0,-1 0 0,-1-1 0,0-2 0,-2 2 0,-1 0 0,-3-1 0,-1 0-28,-2 0 1,0-1 27,11-7 0,-1-2 0,-11 6 0,0-2 0,22-20 0,-2-4 0,-21 16 0,-1-2-1514,10-12 1,-2-2 1513,-12 11 0,-1 1 0,-1-1 0,-1 0-180,-2 1 0,0 0 180,-1 1 0,-2 0 195,-1 1 0,-1-1-195,3-10 0,0 0 0,5-20-73,-10 22 1,-1 0 72,3-14 0,-4 0 0,0 1 0,-1 3 0,-3-4 0,2 1 0,-5 13 0,0-1 0,1-21 0,-1 8 0,-2 0 0,-1-9 0,-1 22 0,-2-1 0,-3-13 0,-2 16 0,-2 1 0,-4-16 0,5 19 0,-1 2 0,-2-5 2969,0 2-2969,1 6 0,0 2 0,2 3 974,3 2-974,-3 0 0,7 5 0,-9 1 302,7-10-302,-3 11 0,4-8 0,-1 14-1260,-2 2-449,1 3-809,-6 3 2518,6 2 0,-9 9 0,2 2 0</inkml:trace>
  <inkml:trace contextRef="#ctx0" brushRef="#br1" timeOffset="94452">30817 11601 17111,'8'-33'4408,"4"-11"-3689,-5 13 1,1-6 588,-6 17-678,-2 2 24,0 8-384,0 2 103,0 6-283,0 9 319,0 6-319,1 12 0,3 11-90,6 5 90,5 5-90,7 0 0,6-3 0,7-2 0,6-10 0,2-13 0,1-11 0,1-19 0,-2-9 90,-3-17-742,-5-6 922,-5-9 90,-7 1 0,-5 2 0,-4 6-360,-4 9 0,-3 5 0,-2 9 0,-4 3 0,0 8 0,-1 3 0,0 29 831,0 4-831,-5 32 0,-2 5-1425,1-27 1,0 2 1424,0 4 0,0 0 0,0 3 0,1-1-84,2 0 1,0 2 83,-1 13 0,1 2 0,2-9 0,1-1 0,-2 0 0,0-4-629,2 16-541,0-38-359,0-12-629,0-6-7673,4-16 9656,4-12 1,10-15 0,5-10 0</inkml:trace>
  <inkml:trace contextRef="#ctx0" brushRef="#br1" timeOffset="94946">31723 11291 23723,'0'-28'1530,"0"5"-991,0 5-179,1 6-90,0 4-90,1 3-90,-2 3 359,0 27-359,-5 14 0,-1 9-45,1 15 0,0 3-45,1-20 0,-1 1 0,1-2 0,0 10 0,1-6 90,5 1-90,6-40 0,6-7 0,28-22 0,-5 4 0,18-2 0,0 12 0,-18 9 90,6 7 90,-27 23-180,-13-5 90,-8 13-90,-13-14 90,-5-3-90,-5-7 0,-3-7 0,0-7-90,1-6 90,2-6-90,1-5-270,-8-25-359,5-12-1,14 15 1,3 0-451,-3-20-8661,16 0 8533,10 27 1,11-1-1,4 11 1</inkml:trace>
  <inkml:trace contextRef="#ctx0" brushRef="#br1" timeOffset="95193">32133 11423 24263,'4'-5'1259,"-2"0"-719,0 5 0,-2 0 89,3 18-449,2 5-90,1 24-90,-2 5 90,-2 9-860,-2 5 770,0-2-270,0-3-180,0-10-449,0-13-450,0-8-540,0-16 1214,0-5 0,2-38 1,0-8-1</inkml:trace>
  <inkml:trace contextRef="#ctx0" brushRef="#br1" timeOffset="95355">32259 10997 23364,'-13'-65'1349,"3"9"-1079,4 13-180,2 13 0,4 10-270,0 5-270,0 7-449,0 3-631,0 3 878,0 2 0,4 0 0,0 0 0</inkml:trace>
  <inkml:trace contextRef="#ctx0" brushRef="#br1" timeOffset="95747">32592 10814 23903,'14'0'2699,"-2"0"-2249,-2 0 179,-4 0 91,-1 0-540,-4 0-180,-1 0 0,0 6 0,0 10 0,0 12 0,-5 17-531,-2 14 531,1-22 0,0 2 0,0 4 0,0 1 0,0 2 0,1 0-424,2 0 1,0-1 423,1-1 0,0-1 0,5-3 0,0-1 0,0-3 0,1-1 0,10 26 0,2-12 0,31-5 0,-14-23 0,25-3 0,-23-25 0,1-4 485,-1-9-1025,8-17 0,-13 8-809,8-16 719,-22 22 894,1-4-984,-9 14-269,-3 1-630,-2 2-720,-3 0 2339,0 0 0,-5-1 0,-2 1 0</inkml:trace>
  <inkml:trace contextRef="#ctx0" brushRef="#br1" timeOffset="96038">32429 11332 20485,'-33'0'2879,"5"0"-2520,6 0-89,11 0 0,4 0-90,8 0-90,9 0 0,10 0-90,17 0 0,14 0-90,8 0-843,6-2 34,-3-1-4132,-5-4 5031,-9-1 0,-7-2 0,-5-1 0</inkml:trace>
  <inkml:trace contextRef="#ctx0" brushRef="#br1" timeOffset="97549">31865 2073 21295,'22'-26'2518,"-1"1"-1708,-5 2-1,-4-2-359,-4 2 0,-4-5-90,-2 0 0,-6-5-91,-4 0-89,-8-5-3482,-10 2 3392,-13-4 0,-13 3-569,-1 11 1,-5 1 523,10 6 0,-3 1-45,4 3 0,-3-1 0,1 1 45,-11-1 0,0 2 45,-4-1 0,0 1 0,-1 1 0,0 1-45,-1 1 0,0 2 0,2 2 0,2 3-45,-1 0 0,2 1 45,2 2 0,2 2-221,2 2 0,0 1 176,5 0 0,1 3 0,2 3 0,1 2 0,2 1 0,2 2 0,1 3 0,1 2 0,1 3 0,1 2 0,1 2 0,1 3 0,1 4 0,1 2 0,0 1 0,1 1 0,1 3 0,1 1 0,0 1 0,1 1 0,1-2 0,-1 3 0,6-6 0,-1 2 0,1-1 0,-2 5 0,0 0 0,-4 11 0,2 0 0,12-17 0,4-2 0,0 2 0,3 1 0,3-1 0,2 1 0,0 2 0,3 2 0,2 1 0,1 1-281,2 4 1,2 2 280,2 2 0,3 4 0,3-4 0,4 5 0,2-1 0,-3-12 0,2 1 0,1-1 0,0 1 0,1-1 0,0 0 0,0-1 0,2-1 275,9 12 0,1-2 0,0-5-275,7 2 0,2-5 0,1-1 0,3-2 0,0-2 0,2-3 0,1 0 0,1-2 0,0-3 0,0-2 99,0-4 1,1-1-100,-2-2 0,6-3 0,-9-9 0,7-1 0,1-2 0,-4-1 0,-6 1 0,-3-1 0,8-4 0,6-5 0,11-2 0,6-3 0,1-1 0,-5-2 0,-9 1-287,4-4 0,-8-2 0,5-2 287,-11 2 0,7-1 0,1-1 0,1-1 0,-5 0 0,-6 0 0,8-7 0,-8-1 0,0 0 0,0-2 0,-1-2 0,0 1 0,-4 0 0,-1 1 0,-1-2 0,-4 1 0,-1-1 0,-2-1 0,12-12 0,-3-2 206,-5 2 1,-3-5-207,-9 2 0,-3-5 0,-1 2 283,1-9 0,-2-2-283,-7 6 0,-2-3 0,-2 3 0,-4-9 0,-5 2 0,-4-5 0,-4 0 0,2 21 0,-2 0 0,-2 0 0,-2-2 0,-2 0 0,-1 0 0,-1 1 0,-2 0 0,-1 0-142,-2 1 0,0 0 0,-2 0 142,0 2 0,-1 0 0,0 2 0,-1 0 0,0 2 0,-1 1 422,-12-16 0,-1 2-422,2 6 0,-1 1-30,7 11 0,-2 1 0,2 2-330,-2 0 1,1 2-136,-6-2 0,0 7-567,-6 8-287,1 22-720,-1 14 2069,-1 17 0,23-12 0,1 1 0,0 3 0,0-1 0</inkml:trace>
  <inkml:trace contextRef="#ctx0" brushRef="#br1" timeOffset="98736">30521 5117 21835,'-26'13'2698,"3"-5"-2428,11-4-90,0-4-90,1 5 90,1-4-1,6 3 181,0-4 180,4 0-360,4-2-90,2-5-90,8-6 90,6-10-180,7-3 90,4-2 0,3 0 0,1 5 0,1 5 90,1 8-90,-3 10 180,8 19-90,-15 4 0,0 14-1,-19-2-89,-4 2 90,-10 0 0,-6 4-90,1-14 0,-5 2 0,12-21 0,0-1-90,6-7 90,4 0 0,8 0 0,10 0-90,11 7 90,8 1 0,2 12 0,-2 3 0,-7 8 0,-7 4 0,-11 26 0,-12-17 0,-11-8 0,-5-2 0,-9-3-89,-12-4-1,6-18-180,3-9 0,1 0-270,5-4-89,8-2-181,2-6-89,6-1-91,0-3-809,4-1-450,4-4 2249,6-4 0,8-3 0,3-3 0</inkml:trace>
  <inkml:trace contextRef="#ctx0" brushRef="#br1" timeOffset="99219">31479 4802 21655,'13'-35'959,"1"0"0,-2 3 1,0 1-420,4-18-91,-5 14-89,-6 10-90,-3 14 90,-2 16-90,0 22-90,0 27-135,-2-16 0,-1 3-291,0 7 0,-1 1 246,-2 5 0,0-1-491,0 1 1,0 0 535,-1-3 0,1-1-753,3-5 1,0-3 707,-2-4 0,1-2-469,3 20 469,-3-13 437,4-15-437,0-13 809,0-8-809,0-9 1548,6-8-1548,6-6 0,9-9 0,7-1 652,4 3-652,1 5-90,2 10 90,-5 10 0,-1 9 0,-5 12 0,0 19 0,-12-6 0,-5 11 0,-17-16 0,-7-6 0,-9-5 0,-3-2-89,-5-10-1,-12-10-90,2-20-90,4-6-90,11-12-270,21 5-179,2-6-360,8-5-630,4-4-720,6-6 2519,7-3 0,5 2 0,3 2 0</inkml:trace>
  <inkml:trace contextRef="#ctx0" brushRef="#br1" timeOffset="99460">32096 4995 23274,'12'0'2608,"-1"0"-1888,-5 0-91,-2 0-179,-4 0-180,0 9-90,0 9 0,0 15-180,0 15 45,0-5 0,0 4-135,-6 6 0,1 1-457,4-1 1,-1 0 96,-5-5 0,0-4-809,6 7-450,-6-10-899,6-13 2608,-3-13 0,4-15 0,0-8 0</inkml:trace>
  <inkml:trace contextRef="#ctx0" brushRef="#br1" timeOffset="99637">32181 4426 23903,'-6'-52'569,"0"1"1,0 4 0,0 2-525,1 7 0,0 3-45,-2-19-90,0 14-449,6 15-271,-2 9-539,3 9-1170,3 5 2519,2 11 0,7 2 0,0 10 0</inkml:trace>
  <inkml:trace contextRef="#ctx0" brushRef="#br1" timeOffset="99895">32551 4085 23903,'10'-3'1440,"-2"1"-901,-3 2 91,-4 9-1,-1 9-179,0 20-180,-7 20-225,2-21 0,-3 3-404,-2 7 1,-2 2 403,0 5 0,-1 0-45,0 1 0,0 2 0,4-8 0,0 2 0,1-3 0,0 5 0,2-2 44,-2 12 1,3-4-134,12 7 89,8-10-180,13-13-270,11-8-364,8-18-176,6-6-269,2-20-270,-2-7-900,-2-17 2429,-7-10 0,-9-8 0,-3-5 0</inkml:trace>
  <inkml:trace contextRef="#ctx0" brushRef="#br1" timeOffset="100034">32372 4715 22284,'-11'-5'1350,"13"0"-1440,24 5-360,25 0-315,-15-1 1,2 0 648,5-1 0,2-1 0,1-1 0,1 0 0,1-1 1,0 0-1</inkml:trace>
  <inkml:trace contextRef="#ctx0" brushRef="#br0" timeOffset="213726">32787 1976 21655,'-5'-34'629,"0"-1"1,0 1 0,-1 0-226,-1 1 1,0 0 0,0 0 0,0 0 44,-2 1 1,-2 0 134,-7-10 1,-1 0-590,3 11 1,0 1 319,-7-9 0,-1 0-158,0 2 0,-3 0-157,1 3 0,-2-1 0,-4 0 0,-11-7 0,-5 1 0,1 1-213,7 4 1,1 2-1,-5 3 213,-3 4 0,-5 2 0,-1 3 0,5 3-679,-12-1 0,0 4 679,4 2 0,-4 0 0,3 3 0,12 4 0,2 1 0,-3 1 0,-3 1 0,-4 0 0,0 2 0,3 0 0,-5 0 0,2 2 0,-2 1 0,4-1 0,-2 1 0,-2 1 0,-1 3 0,0 3 0,-4 4 0,0 1 0,2 0 0,4 0 0,-7 0 0,5 1 0,-6 3 0,11-1 0,-6 2 0,-3 2 0,2 1 0,3-1 0,7-1 0,-3 4 0,8-1 0,-2 2 0,-12 5 0,0 2 0,-3 7 0,14-5 0,-3 5 0,1 3 0,0 1 0,2 0 0,6-2 0,1 1 0,1 1 0,0 0 0,-1 1 0,-6 4 0,-3 0 0,1 1 0,2 0 0,4-1 0,3 4 0,3-1 0,3-1 0,4-4 0,-4 10 0,5-3 0,0 2 0,1 1 0,2-1 0,0 1 0,1 1 0,1 2 0,4-5 0,1 3 0,1-3 0,-2 12 0,2-1 0,3-10 0,1 3 0,2-3 0,3 5 0,4-2 0,-1 3 0,2 0 0,1-2 0,2 1-264,2 1 0,1-1 264,2 0 0,1-1 0,3 1 0,3-1 0,0 0 0,2 1 0,1 0 0,1 1-497,0 1 1,2 0 496,-6-19 0,1 1 0,0-1 0,0-1 0,0 1 0,4 5 0,5 6 0,4 9 0,2 2 0,0-1 0,-3-8-346,0 0 0,-1-5 0,2 5 346,-1-2 0,4 7 0,0 2 0,0-5 0,-4-9 0,5 4 0,1-5-84,0-2 0,3 3 0,-1-4 84,6 8 0,1-2 0,-4-7 0,2 1 0,-1-4 0,5 3 0,1-2 0,-1-3 0,3 1 0,-2-1 0,-8-9 0,-1-1 0,2 0 0,10 8 0,2 1 0,-2-3 0,6 1 0,-2-4 0,2-1 0,1-3 0,1-1 0,2-2 0,0-4 0,2-1 56,2-1 0,1-1-56,1-4 0,1 0-34,0-1 0,2-2 34,-2-1 0,0-3 0,-2-1 0,0-2 0,-2 0 0,-1-1 0,-4-1 0,2-2 334,-8-2 0,2-3 1,0-1-335,0-3 0,0-2 0,3-4 0,-5-1 0,2-2 0,1-2 0,-4 0 108,5-4 0,-3-2 1,-1 0-109,1-4 0,-2-1 0,-3 1 0,3-6 0,-3 0 0,-1 1 0,-2-1 34,-1-1 1,-1-3-35,-7 4 0,0-4 0,-3 2 0,5-9 0,-2-2 0,-5 6 0,-1-2 0,-2 1 0,-1-10 0,-4 0 0,1-6 0,-1-2 0,-7 18 0,0-1 0,-1 0-239,1-3 1,-1-2-1,0 1 239,0-3 0,0 1 0,0-1 0,1-2 0,-1 0 0,0 0 0,0 0 0,-1-1 0,1 1 0,-2 0 0,1 0 0,-2 0 0,0-1 0,-1 0 0,0 1 0,-2 0 0,-1 0 0,0-1-265,-2 0 0,0 0 0,-1 1 265,-1-1 0,-1 1 0,-1 0 0,0 1 0,-2-1 0,1 1 0,-2 2 0,0 1 0,-1-1 133,1 4 0,0-1 0,-2-1-133,-3-15 0,-1-2 0,0 3-201,3 14 0,-1 3 1,0-2 200,-2-11 0,-2-2 0,1 0 0,-1 1 0,-1 1 0,1 3 0,1 11 0,0 3 0,0-2 0,-4-11 0,0-4 0,-1 5 0,-4-3 0,-2 5-513,-1 0 1,-1 1-703,-3 3 1,-1 1 1214,0 4 0,-1 2 0,-1 4 0,-1 2 0,1 2 0,-1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54:42.644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10919 1890 20485,'4'-11'3958,"0"1"-3058,-1 2 719,-1-1-990,-2 5-269,0 0-90,0 2-90,0-1 0,0 0-180,0 1 0,0-1 0,0 14 0,0-1 0,0 8 0,0-4 0,0 3 0,0-2 0,0 4 0,0-1 0,0 2 0,0 3 0,0 16 0,0-8 0,0 13 0,0-10 0,0 4 0,0 2 0,1 6 0,2 2 0,2 3 0,0-2 0,1-1 0,-4-2 0,0-3 0,-2-4 0,0 1 0,0 10 0,0-11 0,0-1 0,0 2 0,0 1 0,1-6 0,2 2 0,3 19 0,1 8 0,0-30 0,-4-18 0,-2-2 0,-1-3 0,0 1 0,2-1 0,0 1 0,2 1 0,-1 9 0,-1-5 0,-1 5 0,2-5 0,1 2 0,0 3 0,-2 13 0,0-9 0,-2 10 0,0-15 0,0 3 0,0 0 0,0 1 0,0 0 0,0-1 0,0-2 0,0-2 0,0 12 0,0-11 0,0 8 0,0-14 0,0 0 0,0 3 0,0 9 0,0-5 0,0 8 0,0-12 0,0-1 0,0-1 0,0-3 0,0-14-900,0-11-1438,0-11-7493,0-5 8218,0 7 1,0 3-1,0 6 1</inkml:trace>
  <inkml:trace contextRef="#ctx0" brushRef="#br0" timeOffset="1784">12243 1834 17247,'0'-8'5127,"0"0"-4767,0 3-180,0 3 450,0-1-181,0-1-89,0 0 0,0-1 270,0 3-181,0 2 271,0-2-720,-3 6 0,2-5 90,-7 10-90,8-8 90,-4 3-90,4-4 899,0 0-719,0-4 0,0-2 90,0-4-180,0 2 0,2-2-90,4 0 90,8-3-90,10-4 0,12-1 0,11 0 0,10 0-229,8 10 274,-30 3 0,0 3-1000,2 4 0,1 3 955,-1-1 0,-1 2 0,1 5 0,-1 3-525,-2 2 0,-2 2 525,-3 3 0,-1 3-193,-5 2 1,-2 2 192,-4 2 0,-3 1 0,-4 3 0,-4 0 0,-5 2 0,-4 0 0,-4 3 0,-4 0 0,-5 0 0,-3-1 0,-2 0 0,-3-2 0,0-3 0,-1-2 0,1-4 0,1-1 0,-18 15 0,9-13 153,7-8-153,7-12 1606,17-11-1606,12-7 1256,20-11-1256,13-4 0,13-1 12,-24 13 0,1 3-12,3 2 0,2 3 0,0 0 0,1 3 0,0 7 0,-1 4 0,0 0 0,0 3-1608,-2 7 1,-1 3 1607,-3 2 0,-1 3 0,-3 2 0,-3 3-658,-3 2 1,-3 3 657,-4 1 0,-4 3 0,-3 0 0,-4 2 0,-5 1 0,-5 1 0,-4 0 0,-5-1 0,-5-1 0,-8 1 0,-14 2 0,-10 2 0,4-5-235,1-2 1,-3-3 234,5-8 0,-6 3 0,-1-2 0,8-7 0,1-5 0,2-5 0,-10 1 0,3-3 0,-6-5 259,9-10-259,2-9 0,17-13 0,6 0 1380,16-7-3089,4 12-719,5-3 2899,8-2 1,7-4 0,6-1-1</inkml:trace>
  <inkml:trace contextRef="#ctx0" brushRef="#br0" timeOffset="2958">14339 1574 20395,'-19'0'3328,"1"0"-2788,2 0 0,1 0-90,7 0-1,2 0-89,6 0 90,0 0-270,6 0-90,8 0 0,16 0-90,24 0 0,-17-1 0,4-2-450,8 0 1,4 0 449,3 0 0,6-2 22,-10 2 1,8-2 0,-1 1-1,-5 0 8,-6 1 0,-5 1 0,3 0 60,22-2 0,3 0 0,-10 0 45,-23 1 0,-5 1 225,23 0 45,-17-4-225,-11 4-180,-10-1 0,-6 3 0,-5 7 0,-4 2 894,-8 31-894,-2 6 0,0-7 0,0 4-1537,-1 5 1,0 1 1536,-2 9 0,0 4 0,2-16 0,1 1 0,-1 2-786,0 4 0,0 0 0,0 1 786,-1 4 0,0-1 0,0 2 0,1 1 0,-1 0 0,0 0-191,0 0 1,-1-1 0,0 3 190,1-3 0,-2 4 0,0 0 0,1-5-222,0 2 0,1-4 1,-1 2 221,0-7 0,1 3 0,-1-1 0,2-2 0,-1 3 0,1-3 0,1-3 588,0 4 1,2-3-589,-3 9 0,1-4 0,7-4 2328,-8-12-2328,7-12 959,-2-7-959,-1-10 1508,3-5-1958,-2-11-245,-3-8-834,1-11-2699,-1-34 4228,2 6 0,4 16 0,0-1 0,0-19 0</inkml:trace>
  <inkml:trace contextRef="#ctx0" brushRef="#br0" timeOffset="3545">14736 2494 20845,'-16'-5'3328,"0"0"-2878,2 2 90,5 1-181,4 2 1,5 0-90,7 0 90,11 0 90,17 0 89,21 0-550,-22 0 1,6 0 190,6 2 0,7 2 0,-1-1-936,12 1 1,1 1 755,-5 0 0,3 1 0,-3 1 0,-13-2 0,-3 1 0,0 0 0,20 3 0,0 0 0,-7 1 0,2 1-373,-6-1 1,3 1 0,-6-1 372,-5-2 0,-3-2 0,19 6 0,-7-3 0,-22-9 0,-7 0 0,-9 0 409,-4 0-409,-6 0 1379,2 0-4077,-13 11 950,-4 1 1748,-17 17 0,-12 4 0,-8 9 0</inkml:trace>
  <inkml:trace contextRef="#ctx0" brushRef="#br0" timeOffset="7077">16966 634 26512,'-19'-13'1079,"7"3"-719,15 5 180,23 12-450,27 18-90,-12-2 0,3 5-676,-7-3 0,2 4 0,-1 2 676,6 8 0,0 3 0,0 4-428,-9-6 0,0 2 1,0 2-1,-2 3 428,1 4 0,-2 3 0,-2 2 0,-1 2-374,-6-9 1,-2 2-1,-1 0 1,-1 2-1,-2 0 374,-1 3 0,-1 1 0,-2 1 0,-1 0 0,-3 1-307,-1 0 0,-2 1 0,-2 0 0,-2 1 1,-1 0 306,-2 0 0,-1 1 0,-3 0 0,0-1 0,-3 0-131,-1 0 0,-2 0 0,-1-1 1,-2-1-1,-1 1 23,-2-2 0,0 0 0,-3 0 0,0-1 0,-2-1-269,-1 0 1,-1-1 0,-1-1 0,-2 0 0,0-1-92,-1-1 0,-1-1 0,0 0 1,-2 0-1,-1-2 468,0-1 0,-1-1 0,-1-1 0,0 0 0,-1-1 0,-1-1 0,0-1 0,-1-1 0,0 0 0,0 0 0,-1-3 0,0 1 0,0-1 0,0 0 0,0 1 0</inkml:trace>
  <inkml:trace contextRef="#ctx0" brushRef="#br0" timeOffset="7553">9969 1331 18782,'-32'-24'839,"0"1"1,-3 3 0,-1 2-615,-3 3 0,-2 4 44,-3 5 1,-3 5 45,-4 5 0,-1 6-199,-5 9 1,0 7 63,14 0 0,1 4 0,1 5-184,-3 9 1,1 5 0,1 5 93,9-8 0,0 4 0,2 3 0,0 6-308,8-7 0,0 6 0,0 3 1,1 2-1,1 0 0,1 0 1,1-4 232,1 1 0,2-3 0,0 0 0,1 0 0,1 2 0,0 3-196,1-5 0,0 4 1,0 1-1,0 2 1,1-1-1,2 0 0,1-3 1,2-2 180,1 3 0,3-2 0,1-2 0,1-1 0,2 0 0,-1 1-194,2 0 1,0 0-1,2 0 1,0 0-1,1 0 1,1-1 121,2 10 0,2-1 0,1 1 0,1-2 0,2 1-229,1-3 1,1 1-1,2-2 1,1 0-1,2-1 31,1-2 0,1-1 0,1 0 1,2-2-1,3-2-170,0-1 0,3-1 0,2-1 0,1-2 0,2-2 440,3-2 0,2-1 0,1-2 0,3-2 0,0-2 0,4-1 0,2-3 0,2-2 0,0 0 0,1-2 0,4-3 0,0 1 0,0-1 0,0 1 0,0-1 0</inkml:trace>
  <inkml:trace contextRef="#ctx0" brushRef="#br0" timeOffset="8254">19410 2591 21385,'-12'-20'2159,"-2"2"-1980,-4 2 91,-6 6 180,-9 5-180,-4 3 270,-23 24-361,14 0-89,16 0 0,2 3 0,-9 18-1636,8 8 1725,7 3 1,12 4-510,12 3 600,12 3-225,0-31 0,4 0 0,3 1 0,3 0 0,5 0 0,1-1-45,3 1 0,1 0 45,1-1 0,0 0-45,-1 0 0,-1 0 0,-2-1 0,-3 0 0,-2-1 0,-3 1-15,-4-3 1,-3 3 59,-4 11 0,-8 2-45,-9-1 0,-6 0 0,1-1 0,-5-2 45,-14 1 0,-5-9-45,-5-9 0,-16-9 0,33-30 0,13-17 0,7-7 0,4 3 0,4-2-19,3-23 0,3-7 19,1 9 0,1-3 0,0 2-309,-4 11 1,0 2 0,0-3 278,3-12 0,1-2 1,-2 4-151,-2 2 0,-2 2-675,0-6 1,-3 3-82,-5 18 0,-2 3 36,0-4 1,-5 4-8932,-13 6 9433,-6 14 0,-5 8 0,-4 8 0</inkml:trace>
  <inkml:trace contextRef="#ctx0" brushRef="#br0" timeOffset="9233">21429 2154 24083,'-29'0'1349,"6"0"-1169,11 0 0,17-5 90,18-3-90,25-7-135,-13 5 0,3 0-1816,11-2 0,2 1 1771,8-1 0,2 1-90,-17 3 0,1 1 0,-1 1-120,0 0 1,1 1 0,-1 1-106,19-1 0,-2 2-90,-5 0 1,-2 2-46,-8 0 0,-3 2-287,-6 2 0,-3 3-1511,11 9 2248,-24 14 0,-31 6 0,-17 4 0</inkml:trace>
  <inkml:trace contextRef="#ctx0" brushRef="#br0" timeOffset="9378">21887 2525 23634,'-45'31'1259,"7"-3"-989,15-8 89,15-5-89,20-7-90,24-3-135,-7-5 0,8 0-540,13 0 0,11-1 1,5 1-1,-2-2 252,-4-1 1,0-1 0,0-1 0,3 1-1,-3 1 1,3 0 0,0 0 0,-1-1-1,-2-1 1,-1-2 0,0-1 0,0 1-1,0-1 1</inkml:trace>
  <inkml:trace contextRef="#ctx0" brushRef="#br0" timeOffset="9641">25250 1153 25471,'2'-38'270,"0"1"0,-4-29-180,-13 18 0,-14 17 90,-18 25-91,-14 29-1273,25 1 1,-1 8 1228,-6 13 0,2 8-45,12-10 0,0 3 0,2 3-499,-2 8 0,3 4 0,1 2 499,6-13 0,2 2 0,0 1 0,3 1-189,0 3 1,2 2 0,1 0 0,2 0 188,2 1 0,1 1 0,1-1 0,3 1-23,2 0 1,3 1 0,1-1-1,3 0-45,1-2 1,2 1 0,3-1 0,3-1-158,2-1 0,3 0 0,3-1 0,2-2-225,2-1 0,3-1 1,2-2-1,3-1-2008,3-2 0,3-1 1,2-2-1,3-3 2094,3-1 0,2-2 0,3-3 0,1-3 0,-8-7 0,2-3 0,0-1 0,1-1 0,1-1 0,2-2 0,0 0 0,1-1 0,-1 1 0,0 0 0</inkml:trace>
  <inkml:trace contextRef="#ctx0" brushRef="#br0" timeOffset="9909">28125 833 25861,'-7'-51'-210,"0"1"0,6 5 0,6 4 300,8 8 0,8 7 135,10 7 0,5 7-549,12 10 1,4 9 472,-10 3 1,1 5 0,0 3-30,7 7 0,1 4 0,-1 3-668,-9-4 1,0 2 0,-1 3 0,1 6 577,-4 2 0,0 5 0,1 4 0,-2 2 0,-1 0 0,-2-3-323,-1 1 1,-3-2-1,-1 1 1,-1 1-1,1 3 293,-1 3 0,2 4 0,-1 2 0,-2 1 0,-2-2 0,-4-3 0,-1 9 0,-5-2 0,-2-1 0,-1-1-68,-1-1 1,-2-1 0,-2-1-1,0 0-135,-1-5 1,-1 0 0,-1-2 0,-1 0-308,-2 10 0,-1-2 1,-2-2-613,1-7 0,-2-2 0,-1-3 1122,-3 14 0,-2-5 0,1-11 0,-1-3 0,1-8 0,0 1 0</inkml:trace>
  <inkml:trace contextRef="#ctx0" brushRef="#br0" timeOffset="10346">30131 2499 25073,'15'20'1259,"-11"6"-719,-12 7 89,-15 1-179,-6-1-90,-5-8-90,1-11-270,0-5 0,5-16 0,7-11 0,9-17 0,14-19 0,6 21 0,6-1-471,5-2 1,6 1 470,8-1 0,6 5 0,6 4 0,5 5 0,6 4 0,2 8 0,4 9 0,3 11 0,-7 12 0,3 9 0,-5 3-349,-14-5 1,-5 2 0,0 4 348,9 12 0,-2 6 0,-11 0-550,-12 12 1,-13 0 549,-8-20 0,-3 0 0,-5 0 0,-3 1 0,-5-1 0,-2-1 0,-2-1 0,-2-1 0,-2-2-380,-1-1 0,-1-2 0,-1-1 380,-9 10 0,1-3 0,3-6 0,3-3 196,6-7 0,3-1-196,-3 12 810,36-12-810,45-14 0,-2-11 0,8-4-362,-8 0 1,5-2 0,3 0 361,-8 0 0,3-1 0,1 0 0,1 0-198,-8 1 0,1-1 1,0 1-1,3 0 0,2 0 198,-1 1 0,4 0 0,2 0 0,1 0 0,0 1 0,-2-1 0,-3 1-308,8 0 0,-3 0 0,-1 1 0,1-1 0,2 1 308,-10 0 0,3 1 0,1-1 0,0 1 0,-1-1 0,-3 2 0,-5-1-203,9 0 1,-4 1-1,-4 0 1,0 1-458,8 0 1,-3 0-1,-3 1-868,9 1 1,-6 2 1527,-18 0 0,-7 3 0,-11 10 0,-27 0 0</inkml:trace>
  <inkml:trace contextRef="#ctx0" brushRef="#br0" timeOffset="14257">9307 6921 14452,'-12'65'296,"1"0"1,-1-1 0,0 1 0,0 0 0,1 0 0,-1 0 0,0 0-1,0 0 1,1-1 0,-1 1 0,0 0 0,0 0 0,1 0 0,-1 0 0,1 4-1,3-9 1,1-6 0,-1 1 0,0 6 0,-2 11-297,2-22 0,-1 6 0,-1 5 0,-1 4 0,0 3 0,-1 3 0,-1 2 0,0 2 0,1 0 0,-1 0 0,1-1 0,0-2 0,1-2 0,1-3 0,0-3 0,2-5 0,2-5 0,1-7 0,-2 27 0,4-15 0,1-4 0,2 3 0,1 12 0,0-19 0,1 5 0,0 4 0,1 5 0,1 2 0,0 2 0,0 2 0,1-1 0,0 0 0,-1-2 0,1-2 0,0-4 0,-1-4 0,1-5 0,1 17 0,0-8 0,0-5 0,0-1 0,1 5 0,1 7 0,-2-11 0,0 7 0,0 5 0,1 4 0,-1 2 0,1 1 0,1-3 0,0-3 0,1-4 0,0-8 0,2-8 0,1-10 0,20 22 0,5-17 99,2-3 1,3-5-100,3-7 0,2-7 392,4-8 0,1-4-392,1-3 0,2-5 0,-2-7 0,2-4 0,-2-1 0,6 0 0,0-2 0,1-5 0,3-2 0,-7 0 0,-11 1 0,-4 0 0,9-4 0,-3 1 0,-3-1 0,-8 1 1502,-11 7-1502,-5 3 2245,-8 3-3324,-5-3 2547,-4 0-2637,-3-6-270,0-3 733,-3-5 706,-2-17 0,1 9 0,0-9 0</inkml:trace>
  <inkml:trace contextRef="#ctx0" brushRef="#br0" timeOffset="14988">11447 11632 22284,'-5'-39'1979,"-4"2"-1979,-5 3 0,-1 4 0,1 4 0,2 6 90,2 5 0,4 2 0,-2 5 180,7 1 90,-2 4 89,3 1 1,0 0 809,0 1-899,0 10-90,0 14-90,0 23-90,0-13 0,0 2-490,0 9 0,0 2 445,0 8 0,0 4 0,0 3 0,0 3-45,0-19 0,0 0 0,0 0-604,0 21 0,0 1 604,0-3 0,2-1 0,-1-6 0,2-2 0,-1-6 0,0-1 0,2-8 0,0-2-484,2 21 484,0-16-90,0-16-90,-3-14 729,-2-17-819,-1-22 90,-7-22 90,-4-1 0,-3-3 90,1 12 0,-3 0 30,-5-2 0,-4-1 0,0 7-1003,-1 9 0,-2 5 1063,-10-5 0,-2 9 0,-22 22-611,-1 17 566,31-1 0,2 3-214,1 4 1,1 3 213,4 3 0,3 3 0,4 0 0,4 2 0,4 0 0,5 0-45,5-1 0,5 0 0,5-2 0,6-1 0,3-3 0,5-4 0,6-3 0,5-4 0,2-4 0,2-4-135,3-4 0,1-4-90,-2-1 0,2-6-944,-1-8 0,4-5 0,-5-6-1080,4-16 0,-3-5 2249,-7 10 0,0-1 0,-6-2 0,-4-19 0,-8-1 0,-7 14 0,0 1 0</inkml:trace>
  <inkml:trace contextRef="#ctx0" brushRef="#br0" timeOffset="15360">11890 11988 21655,'6'5'1349,"2"0"-1259,-2-5 90,2 0-90,2 0 0,1 0 0,1 0-90,0 0 90,0-5 89,-1 0 1,-5-6 0,-3-1 540,-17-8-360,1 6-91,-16-1 91,-1 17 0,-9 13 0,-8 16-1,10 7 1,0 6-485,9-11 1,2 4 213,0 7 1,0 7 0,5-5-45,8-4 0,3-1-45,-4 14 0,6-2 0,17 11 0,8-9 0,17-9-359,11-12-91,12-16-360,-14-14 1,1-4-181,22-8 450,-26 2 1,-2-3-1080,2-11-919,-11-6 2538,-11-4 0,-10-6 0,-4-2 0</inkml:trace>
  <inkml:trace contextRef="#ctx0" brushRef="#br0" timeOffset="15852">12743 11993 19316,'0'-23'3598,"0"0"-3058,0 5-1,-6 3 1,5 4-90,-10 4-90,4 4-91,-5 1-89,-2 2 0,-4 7 90,-5 6 0,-7 14 90,-4 14-812,13-15 0,1 2 541,-1 4 1,1 2 0,0 1 0,1 2-90,2 1 0,3 2 45,4-1 0,4 1-45,1 1 0,4-1-309,5 0 1,4-1 128,3-2 0,4-2-225,5-3 0,3-3-270,5-4 1,3-4-361,3-5 1,5-4 1034,3-7 0,5-3 0,-2-3 0,10-4 0,0-4 0,-4 0 0,0-1 0,0 0 0</inkml:trace>
  <inkml:trace contextRef="#ctx0" brushRef="#br0" timeOffset="17612">14631 12064 23544,'-16'-10'1978,"-1"2"-1888,1 3 90,2 0-90,5 5 90,4-3 270,5 3-180,14 0 89,8 0 91,26 0-270,-17-1 0,6-2-585,12-2 0,8-1 0,0 0 435,-7-1 0,1 0 0,3-1-581,2 0 0,4-1 0,1 0 0,-1 0 551,-8 1 0,-1 0 0,0 0 0,6-1 0,-2 0 0,5-1 0,2 0 0,2 0 0,-2 0 0,-3 0-417,1 1 1,-2 0 0,-1 0 0,2 0 0,2 0 416,-6 0 0,3 0 0,1 0 0,1 0 0,0 0 0,-3 0 0,-2 1-279,7-1 1,-4 0 0,0 1 0,-1-1 0,1 1 278,1 0 0,0 0 0,0 0 0,0 0 0,1-1-72,0 1 0,0-1 1,0 1-1,0-1 0,0 1 72,1-1 0,-1 1 0,1-1 0,0 0 0,-1 0 0,1 0 0,1-1 0,-1 0 0,0-1 0,1 1 0,-2-1 0,1 1 0,0-1 0,-1 0 0,1 0-48,-1 0 1,0-1 0,0-1 0,0 1 0,0-1 47,-1 1 0,0-1 0,-1 0 0,0 0 0,1 0 0,-1 0 0,0 0 0,0 0 0,0 0 0,-1-1 0,0 1 0,0 0 0,0 0 0,0-1 0,0 1 9,0 0 1,0 0 0,1 0 0,-1-1 0,0 1-10,-1 0 0,1 0 0,-1 0 0,0 0 0,0-1-34,-1 1 0,0-1 0,0 0 0,0 1 0,-1-1 34,-1 0 0,-1 1 0,0-1 0,0 0 0,-1 0 0,12-4 0,-1-1 0,0 0 0,-1-1 12,-3 1 0,0-1 1,-1-1-1,-1 0-12,0-1 0,-1 0 0,0-2 0,0 0 0,-2 0 0,0-1 0,0-1 0,-1 0 0,1-1 0,0 0 0,-1-1 0,1 0 62,-1 0 1,0-2-1,0 1 1,-1-1-63,1 1 0,0-1 0,0 0 0,-1 0 16,0-1 1,0 1 0,0-1 0,-1 1-17,0 0 0,-1 0 0,1 0 0,-1 0 0,-1 0 0,0 1 0,-1-1 0,0 0 0,0 0 0,-2 1 0,1-1 0,-1 0 0,0 0 0,-1 0 0,0 0 0,0 0-15,-2 0 1,0-1 0,-1 1 0,1-1 14,-2 1 0,1-1 0,0 1 0,-1-1 0,12-10 0,-1 0 0,0-1 0,-1 0 0,0-1 0,0 1 0,0-1 0,-1 0 0,0-1 6,-12 10 1,0 0 0,0 0-1,0-1-6,1 0 0,0 0 0,0 0 0,0 0 0,1 0 0,0-1 0,0 0 0,1 0 0,0 0 0,1 0 0,-1 0 0,1 0 54,0 1 0,0 0 0,1 0 0,-1 0-54,0 0 0,0 0 0,0 0 0,1 0 0,-2 1 0,1 0 0,0-1 0,-1 1 0,-1 0 0,1 1 0,-1-1 0,0 0 0,-1 0 0,0 0 0,0 0 0,0-1 0,10-10 0,0-1 0,0 0 0,-13 12 0,0-1 0,0 0 0,2-3 0,0-2 0,2-2 0,1-2 0,-1 1 0,-2 1 0,-1 1 0,-1 2 0,-1-1 0,2-1 4,-2 1 0,3-3 0,-1 1 0,-1 0 0,-2 3-4,4-7 0,-4 3 0,0 0 0,-1 3 0,-1 0 0,0 0 0,-3 4 0,0 1 0,-1 0 0,10-13 0,-1 2 0,-3 5 0,-1 1 0,-3 4 0,1 1 325,3-9 0,-1 2-325,-9 13 0,-1 1 821,2-7 0,0 2-821,9-14 0,-7 9 0,-1 5 2455,-10 11-2455,-7 10 2122,-1 6-2122,-1-3 707,-2 6-707,1-4 0,4-6 0,1 2 0,2-4 0,0 3 0,-1-1 0,-1 0 0,-4 0 0,0 5 0,-2 1 0,-13-2 0,-10-4 0,-10-3 0,-11-2 0,1 3 0,-7 0-3392,-4 2 3392,-1 0 0,4 3 0,-4 2 0,18 3 0,0 3 0,19 2 0,11 0 0,22 4 3392,12 2-3392,23 0 0,3 3-360,8-8 360,-31 1 0,-1 0 0,1-1 0,0-2 0,29 1 0,-6 0 0,-11 0 0,-7 0 0,-11-2 0,-6-1 0,-9 1 0,-4-1 0,-6 10 0,0 4 360,0 11-360,6 22 0,0-4 0,0-6 0,1 0 0,4 3 0,2 6 0,-6-22 0,-4-4 0,-2-4 0,-7 0 0,-2-8 0,-25 0 0,0-5 0,-25-2 0,-4-3-335,24 0 1,-1-1 334,-3 0 0,0-1 0,-1 0 0,1-1 0,0 0 0,0 1 0,2 0 0,1 1 0,-29-7-146,28 7 1,3 0 145,-11-2 0,1-2 0,26 5 0,9 0 0,4 0 0,5 0-1079,0-3 17,0 0-1186,-6 0 2326,-4-1 0,-9 1 0,-3-2 0</inkml:trace>
  <inkml:trace contextRef="#ctx0" brushRef="#br0" timeOffset="19497">10058 11551 20036,'-17'0'4587,"5"-3"-4137,-5-2 719,-4-9-809,6 2-180,-8-3 90,13 10-181,0 3 91,5 2 0,1-3 0,4 3-90,-3-2-90,2 2 90,-3 0-90,15 6 0,5 5 0,16 9 0,5 4 0,9 3 0,5-1-303,2 0 303,0-6 0,-4-5 0,-6-7 0,-7 3 0,0-9 0,-16 5 89,-1-7-89,-15 4 0,-2-3 214,-2 9-214,0-5 0,-5 5 0,-4 5 0,-7 5 0,-3 11 90,-3 9-90,0 7-45,6-11 0,0 3 90,-4 7 0,-1-1-45,2-1 0,0-1 0,1-4 0,1-4 0,-4 1 0,2-2 0,5-11 90,-9 18-90,11-21 0,-1 5 0,8-13 0,-2-6 0,6-2 0,-2-4 0,3 5 90,0-4-90,0 3 90,0-4 0,0-4 0,0-4-90,-4-12 0,-1-10 0,-4-18 0,3 16 0,1-2-1008,-2-6 1,0-2 1007,-1-6 0,0-1-45,-2-3 0,0 0 45,-1-3 0,-1 0 0,0 2 0,0 1-139,1 5 1,-1 0 138,-1-4 0,0 1-135,4 13 1,1 3-46,-10-29 0,12 32-90,2 21 90,4 5-450,0 2 1322,0 3-1681,2 7-2089,6 9 3078,-1 0 0,3 6 0,-4-6 0</inkml:trace>
  <inkml:trace contextRef="#ctx0" brushRef="#br0" timeOffset="68067">10002 5772 22734,'-17'6'2339,"3"3"-1980,2-8 181,2 4 0,5-5 89,-2 0 361,-1 0-540,3 0-450,-6 0 0,13 0 0,5-3 0,4-2 0,8-3 0,0-4 0,7-1 0,5-2 0,22-10 0,-7 6-323,-15 5 1,1 1 322,25-8 0,2 3 0,-26 9 0,1 1 0,-1 0 0,-1 0 0,2 1 0,-1-1 0,0 1 0,-1-1-58,0 0 1,1 1 57,15-3 0,2 0 0,-12 3 0,0 0-265,13-2 0,0 1 265,-13 2 0,-1 2 0,2-2 0,-1 1 0,2 1 0,0 1 0,0 0 0,1 1 0,0 0 0,1 1 0,-1 1 0,0 0 0,0 0 0,1 0 0,-3 0 0,1 0 0,14 0 0,0 0 0,-14 4 0,-1-1 0,9-2 0,1 0 0,-4 4 0,-4 1 0,21-5 0,-13 4 0,-1-1 0,2-3 0,14 4 0,-23-5 0,-2 4 0,-3-3 0,-1 4 602,-5 0-602,1-4 0,-3 3 0,15-4 0,6 0 0,-13 2 0,4 1 0,17 0 0,7 0 0,-4 1 0,-2-1 0,-2 1-289,8 3 1,-3-1 288,-24-6 0,-4 1 0,12 11 388,-3-11-388,-1 11 0,-3-11 0,-3 3 0,-4-4 0,-3 0 0,-6 0 0,0 0 722,-1 5-722,-1-4 0,4 3 155,3-4-155,19 7 0,13 4 0,-2-2 0,2 7 0,-18-15 0,12 11 0,-13-11 0,7 8 0,-17-8 0,0 8 0,1-8 0,2 4 0,-1-1 0,2-3 0,1 4 0,2-5 0,1 4 0,-1-2 0,1 7 0,-3-8 0,-1 3 0,-3 1 0,-2 0 0,-3 1 0,-2 3 0,2-3 0,1-1 0,3 7 0,1-11 0,16 13 0,-9-8 0,-4 0 0,1 0 0,10 7 0,-3-5 0,0-1 0,10 2 0,-17-1 0,-1-2 0,9-5 0,-3 3 0,7 1 0,-9-4 0,23 13 0,-24-12 0,10 11 0,-15-7 0,-2 0 0,35 7 0,-24-6 0,22 3 0,-33-5 0,-3-1 0,-1-3 0,-3 4 0,12-1 0,-10-2 0,10 2 0,-9 1 0,4 0 0,5 1 0,4 3 0,21-8 0,-14 4 0,-7-5 0,0 0 0,5 0 0,14 0 0,-19 0 0,3 0 0,3 0 0,4-3 0,2-2 0,1-5-942,1-3 942,-2-2 0,-2 0 0,-3-1 0,1-1 0,0-4-349,3-4 349,1-1 0,-6 0 0,3-3 0,-7 6 0,0 1 0,3-5 0,-3 2-135,12-6 135,-31 16 0,-3 2 0,4-2 0,2-2 344,6-1-344,-1-3 0,17-4 0,-13 6 0,9 0 0,-17 6 1082,-3 3-1082,10-3 0,-8 3 0,12-3 0,-8 3 0,3 2 0,1-1 0,5-1 0,-1 1 0,-7 2 0,-9 4 0,-13 1 0,-4 2 0,2-3 0,-4 1 0,2-1 0,-2 0 0,0 1 0,0 0 0,0-1-2519,-15 0-449,-1 1 2968,-15 7 0,-6 5 0,-4 6 0</inkml:trace>
  <inkml:trace contextRef="#ctx0" brushRef="#br0" timeOffset="70770">25311 4105 23993,'-19'9'2159,"1"2"-1349,4-10 89,0 4-269,7-5-540,2 0-90,19-5 0,11 0-3392,26-8 3392,-16 5 0,2 1 0,11-1 0,4 0-1135,11-1 1,5 1 1134,-14 2 0,3 1 0,1 0-199,-10 2 0,2-1 0,2 1 1,5 0 198,0 1 0,5-1 0,3 0 0,1 1 0,-1 0 0,-3 0-251,2 0 0,-2 1 1,-2 0-1,3 0 0,2-1 251,-6 1 0,2 0 0,3 0 0,0 0 0,-1 0 0,-1 0 0,-3 1 0,7-1 0,-3 1 0,-1 0 0,-1 1 0,1-1 0,1 0 0,-1 0 0,0 0 0,1 0 0,-1 0 0,-1 0 0,0 0 0,-1 0 0,1 0 0,-1 0 0,-2-1 0,0 1 0,0 0 0,-1-1 0,0 0-95,10 1 1,0-2-1,-1 1 1,-1-1 94,-4 0 0,-1 0 0,0-1 0,-2 0 125,-4 0 0,0 0 0,-2 0 0,-1-1-125,11 0 0,-1 0 0,-3-1 0,-7 1 0,-1 0 0,-1 0 0,3-2 0,-1 1 0,-3-1 650,-1 0 0,-3 0-650,5-1 0,-6-1 0,-6 1 1957,-9 4-1957,-10 1 2500,-4 2-2500,-4 0 1794,-3 0-1794,-2 0 37,0 0-37,-1 0 0,-2-2 0,0-1 0,-2-2 0,-6 2 0,-1-2-1709,-7 3-900,-5-4 2609,-10 4 0,-15-1 0,-8 3 0</inkml:trace>
  <inkml:trace contextRef="#ctx0" brushRef="#br1" timeOffset="86906">14736 4461 17607,'-8'0'5307,"0"0"-4857,-2 5-91,0-4 1,-4 3 90,-2 1 90,-1 0-181,-1 1-89,4 3-90,0-8 0,7 4 0,1-5-90,6 0 90,0 0 360,8 0 269,17 0-539,8 0-135,6 0 0,4 0-135,20 0 45,-18 0 0,2 0-171,-13 0 0,-1 0 126,0 0 0,1 0 0,0 0 0,-1 0 0,28 0 0,-4 0 0,-6 0 0,-10 0 0,-9 0 90,-3 0-90,-13 0 0,0 0 0,-16 0 0,-10 0 0,-3 0 0,-9 0 0,3 0 252,-4 4-252,-4-3 0,-6 4 0,-23-1 0,9-2 0,-18 2-241,18-4 241,0 0 0,6 0 0,3 0 0,5 0 0,5 7 0,4-5 0,3 4 0,5-6 0,4 0 241,6 5-241,2 0 0,8 1 0,2-1 0,8 1 0,6-4 0,9 9 0,7-9 0,7 2 0,4-4 0,3 0 0,3 0 0,0 0 0,-2 0 0,-6 0 0,-8 0 0,-9 0 0,-8 0 0,-6 0 0,-5 0 0,-16-2 0,-5-3 0,-14-1 0,-4 1 0,-5 3 0,-6 2 0,-3 0 0,-3 0 0,13 0 0,1 0 0,-15 0 0,13 0 0,3 0 0,3 0 0,0 0 0,26 0 0,28 0 0,36 0 0,-28-1 0,2-1-1696,7 1 0,1 0 1696,20-2 0,-2 1-72,-4 2 72,-8 0 0,-7 0 0,-9 0 0,-9 0 0,-8-3 0,-8 0 0,-27-13 0,-7 6 0,-28-7 0,-1 12 1740,-8 3-1740,-3-1 0,1 3 4,25-1 1,0 0-5,-13 1 0,-7 0 0,34 0 0,8 0 0,2 0 0,6 0 1619,5 0-1619,22 6 0,8-4 0,24 12 0,6-13 0,-22 3 0,1-1-144,4-2 1,0-2 143,1 1 0,1 0 0,-1 0 0,0 0-450,-2 0 0,-1 0 450,29 0 0,-30 0 0,-2 0 0,9 0 0,-2 0 0,-39 0 0,-33-2 0,-14-1 0,11 1 0,-3 1-718,3 0 1,1 0 717,-3 1 0,0 0 0,0 0 0,-1 0-343,2 0 1,1 0 342,-30 0 576,8 7-576,10-6 0,10 6 0,9-2 0,10-4 1414,15 10-1414,51 0 0,-14-6 0,3-1 0,8 1 0,1-1 0,-5-4 0,-2 0 1263,12 0-1263,-8 0 0,-9 0 0,-10 0 150,-7 0-150,-20 0 0,-12 0 0,-47 0 0,9 0 0,14 0 0,1 0 0,-15 0 0,6 0 0,8 0 0,9 0 0,10 0 0,6 0 0,49-2 0,-7-3 0,6 1 0,3 0 0,12-7 0,9 4 0,-20 1 0,-2 4 0,-24 2 0,-13 0 0,-8-2 0,-11 1 0,-5-1 0,0 2 0,1 0 0,0 0 0,9 0 0,3-2 0,9-3 0,3-1-540,0-1-2608,0 4 359,-4 5 2789,-4 6 0,-7 5 0,-3 2 0</inkml:trace>
  <inkml:trace contextRef="#ctx0" brushRef="#br1" timeOffset="99478">15069 5579 17787,'5'-15'4857,"-3"0"-4137,0 2-181,-2 0 91,0 3 0,0 0-1,0 2-89,0 3 0,0 0 359,0 0-539,0 0 0,0 0-270,0 2-90,0 3 0,0 30 0,0 4 0,0 19 0,0 12-644,0-4 1,-1 6 0,2 1 643,-1-16 0,0 0 0,1 1 0,-1-1 0,1 2 0,-1 1 0,1-1 0,0-5 0,0 0 0,0-4 0,1-4 0,0 1 0,0-4 0,0-4 0,0-1 0,0 25 0,0-14-221,-2-11 221,0-9 0,0-8-810,2-6-1709,2-53 720,2 9 329,-2-6 0,0-2 1470,6-20 0,-4 27 0,0-1 0,2-1 0,-1 0 0</inkml:trace>
  <inkml:trace contextRef="#ctx0" brushRef="#br1" timeOffset="99919">15496 5549 21385,'0'-21'2968,"0"1"-2518,0 0 90,0-1 629,0-6-719,0 7 269,0-6-359,0 15 180,0-1-540,0 9 0,0 21 0,2 12 0,0 33 0,-1-24 0,0 3-616,0 7 1,0 2 615,-1 5 0,0 5 0,0-4 0,0 4 0,0-2 0,0-13 0,0-2 0,0 2-871,0 10 0,0 3 1,0-6 870,1 1 0,0-4 0,0-3 0,2-2-52,0-5 0,0-1 52,5 27 0,-1-11 0,-2-11 0,-1-9 860,-1-9-860,0-13 2922,0-9-2922,-1-9-465,1-7-884,2-13-360,1-11-450,2-17 2159,0 2 0,1-3 0,0 11 0,0 0 0,4-18 0,0-1 0</inkml:trace>
  <inkml:trace contextRef="#ctx0" brushRef="#br1" timeOffset="100436">15910 5467 20395,'0'-30'2969,"0"2"-2520,0 2 1,0 6 0,0 2 449,0 1-89,0 3-270,0 2 449,0 2-539,0 7-270,0-2-180,0 5 0,-4 0 0,4 21 0,-4 6 0,3 22 0,2 7 0,-1-8 0,0 1-1131,0-1 0,0 5 1,0-3 1130,0 15 0,0-2 0,0 1 0,0 2-265,0-9 0,0 3 1,0 0 264,1-5 0,0-1 0,1 0 0,-2-1 0,1-1 0,0-1-62,3 19 0,0-8 62,-1-26 0,0-5 0,5 23 0,-1-39 2938,-3-38-3118,-2-11-1439,-2-13-360,0 7-810,-6-4 2789,-2-1 0,-7 6 0,-1 1 0</inkml:trace>
  <inkml:trace contextRef="#ctx0" brushRef="#br1" timeOffset="102992">12783 4004 19676,'0'-16'2968,"0"1"-2608,0-2 0,0 1-1,0-2 271,0-4-360,0 8-180,0-3 180,0 12 90,0 0 179,0 5-179,0-3 90,-3 1-90,-2 2-91,1-3-89,-4 3-90,4 0 0,-1 0 0,-2 7 270,6 24-270,-1 2 0,1 5-90,0 1 0,2 4-278,-1 10 1,0 3 322,0-9 0,0 2-15,0 0 0,0 3 0,0-1-433,0 9 1,0-1 402,0-9 0,0 1 0,0 0 0,0-5 0,0 0 0,0-3 0,0 5 0,0 0 0,0-3 0,-1 3 0,2-6-10,0 25 10,-1-31 0,1-2 0,3 2 0,-2-6 589,2-7-589,-2-3 859,0-5-859,0-9 12,0-7-12,0-6-270,2 1-720,-4 1-869,2 5 0,-2 0 1</inkml:trace>
  <inkml:trace contextRef="#ctx0" brushRef="#br1" timeOffset="105680">12739 6514 17877,'0'-17'4587,"0"1"-4137,0 1-90,0 2 359,1 3 541,0 4-361,1-3-449,-2 6-90,0-2 89,0 3 271,0 2-450,0 4-90,0 6-180,0 11 0,0 9 0,0 13 0,0 11 0,0-7 0,0 3 0,0-9 0,0 0-137,0 13 0,0 1 137,0-3 0,0-1 0,0-5 0,0 0 0,0-2 0,0-1 0,0 18 0,0-30 0,0-9 0,0-7 0,0-2-360,0-10-179,3-8-91,0-4-179,1-3-181,-2 2 184,-2 0-2702,0-12 3508,0 0 0,3-8 0,2 4 0</inkml:trace>
  <inkml:trace contextRef="#ctx0" brushRef="#br1" timeOffset="106161">13193 6560 16887,'9'-23'5217,"-3"0"-4587,0 0 0,-4 0-91,0 3 271,-2 2-180,0 1-1,0 1-89,0 1 449,0-5-539,0 6 180,0-5-630,0 13 0,-4-1 0,0 16 0,-1 9 0,2 20 0,3 16-835,0 6 1,0 5 834,0-13 0,0 3 0,0-6 0,0 6 0,0 2 0,0-7 0,-1 14 0,2-2 0,0 3 0,2 5 0,0-8 0,-1-13 0,1-3 0,2 18 0,0-4 0,-1-12 0,0 0 0,-4-37-989,2-25-1170,-7-10 2159,-9-36 0,0 24 0,-6-14 0</inkml:trace>
  <inkml:trace contextRef="#ctx0" brushRef="#br1" timeOffset="108291">12105 6433 15718,'-4'0'6566,"0"0"-4947,4 0-1349,-4 0-90,3 0 360,-6 0-270,3 0 269,-8 9-179,-4 5-180,0 4 0,-1 2 0,5-5 90,-6 9-180,5-4 0,-5 7 179,-3 5-89,4-9-90,-4 11 0,7-11 0,2 3 0,1-1 0,1 0-90,2 3 90,0 2-90,0 4 90,0 4 90,-6 25-180,8-14 45,1-4 0,1 1-45,4 8 45,0-20 0,0 0-45,4 14-90,1-4 180,6 8-90,0-14 0,14 18 0,-7-28 0,12 9 0,-9-19 0,2-1 0,2-2 0,1-6 0,3 2-3392,-1-10 3392,1 4-205,-1-5 205,1 0 0,-1 0 0,-1-5 90,-1-3-90,-2-7 0,-1-5 0,-1-6 3290,-2-2-3290,0-7 0,-1-3 0,-8 4 0,0-5 0,-3-7 0,-1-2-148,0 0 0,-2 0 148,-1-3 0,-3 1 0,0 1 0,-2 2 0,-1 12 0,-1 0 0,-1-9 0,-1 2 0,-7-9 0,-9-10 0,-2 7 0,-1 3 0,-12 3 0,13 25 0,-18-11 0,17 23 0,-5-1 0,8 9-1196,-13 3-154,8 5-2607,-22 10 3957,25-1 0,-6 13 0,15-6 0</inkml:trace>
  <inkml:trace contextRef="#ctx0" brushRef="#br1" timeOffset="110946">11037 4176 21025,'-4'-5'2609,"0"3"-2250,4-3 91,0 2-90,0 0-90,0-1 0,0 1-91,0 0 361,0 1-360,-4 2-90,3 0 180,-8 0 0,3 9 179,-14 25-89,5 5-135,-2 12 0,-1 3-135,7-14 0,-1 3-465,-1 6 0,-3 9 0,-1 1 1,3-7 419,-3 9 0,1-1-45,-1 3 0,-1 4 0,1-5 0,-2-1 0,1-6-273,5-13 1,1 0 272,-5 5 0,1-2 0,-3 6 0,1-8 0,0 4 0,9-18 0,-4 4 1572,12-20-1572,-2-7 652,3-5-652,0-8 0,0 1-540,0-1-270,0 4-269,0 1-2519,0-3 3598,-4-5 0,-2-6 0,-5-4 0</inkml:trace>
  <inkml:trace contextRef="#ctx0" brushRef="#br1" timeOffset="113890">10396 6397 21565,'-4'-22'7016,"-4"-1"-7016,-5 31 0,5 25 0,4 21 0,0-9 0,-1 12 0,1 8 0,0 3 0,0 1 0,1-3 0,0-8 0,1 8 0,0-5 0,0-1 0,0 6-426,0-7 1,0 8 0,0 4 0,-1-1 0,2-5 0,0-11 0,1-13-1,6 12 1,6-44 0</inkml:trace>
  <inkml:trace contextRef="#ctx0" brushRef="#br1" timeOffset="114652">9819 6799 11632,'-6'-51'3418,"1"1"0,-16-4-1557,7 2 1,-7 18-1503,-16 58 1,-9 34 0,12 2 284,23 2 0,8 4-644,-15 0 0,-2 4 0,20-12-45,41-8 0,15-21 90,-10-30 0,0-14-45,-2-7 0,-5-7 377,-15-3 1,-7-6-378,-8-17 0,-8 0 0,-3-10 0,-12 18 0,-5 6 0,-2 16 2278,-21-14-2907,24 26-1530,-8-8-1259,9 14 3418,-6-6 0,-1 0 0,1-2 0</inkml:trace>
  <inkml:trace contextRef="#ctx0" brushRef="#br1" timeOffset="115324">8662 6865 16435,'-25'-25'4452,"0"0"1,-28 59-3604,-5-32-804,33 34 0,11 15-45,18 15 0,8-1 0,-5-29 0,2-2-254,7 28 1,3-6 253,10-26 441,5-9-441,7-17 0,6-14 90,-10-21 0,1-18 0,-1-5 0,-4 8 0,9-2 0,-6-4 50,-9 2 0,2-11 1,-9 2-1,-18 12-140,-33 6 0,-13 12-90,-12-7-180,13 21 1,-1 5-1080,-11 8 449,0 9-269,10 1-1781,14 14 521,13-3 2429,2 8 0,13-1 0,3 2 0</inkml:trace>
  <inkml:trace contextRef="#ctx0" brushRef="#br1" timeOffset="121263">6867 1336 22014,'-41'-3'2789,"4"-2"-2160,7-5 181,9-7-450,9-2-270,16 1 0,14 6 90,20 4-1,19 3-134,-20 3 0,3 1-15,7 0 0,5 0 0,-1 1-30,10 3 0,5 3 18,-15-1 0,7 0 0,4 1 0,-1 1 0,-4-1-265,2 2 0,-4 1 0,1-1 1,1 1 246,7 1 0,1 1 0,0 0 0,-6-2 30,-2-1 0,-4-2 0,-5 0 14,-3 2 1,-8-2-45,-6-5 90,0 3-90,-19-4 0,-8 0-90,0 0-3597,-4 0 3145,-5 7-1886,-8 2 2428,-9 6 0,-11 5 0,-4 1 0</inkml:trace>
  <inkml:trace contextRef="#ctx0" brushRef="#br1" timeOffset="122094">7569 1925 21924,'-26'0'2699,"3"0"-2159,7 0-360,8 0-1,4 0-89,4 5 180,13 7-180,4 2 0,19 8-90,11-6-448,12 2 493,-23-10 0,1-1 0,4-2 0,2-2-45,2 1 0,1-1-354,2-2 0,0-2 398,-1-1 1,0 0 0,-3-2 0,-1 0 90,-3-2 0,-3-1 0,-3-1 0,-3 0 315,22-9-180,-12-1-90,-13-3-1,-8-3-179,-10-2 90,-4-9-90,-4-1 0,-2-7 0,0 9 0,0-1 0,0-21 0,0 18 0,0 0 0,0-18 96,0-2-96,0-1 0,0 0 0,2 1 690,2 4-690,2 3 0,2 6 0,-1 6 0,-1 9 0,1-2 0,-2 15 0,3-5 428,-6 14-428,0 1 123,-2 0-123,0 1 0,0-1 0,0 2 0,0-3 0,0 0 0,0-2 0,0-2 0,0-4 0,0 1 0,-4-1 0,0 4 0,-1 4 0,-4 3 0,-5 3 0,-7 2 0,-13 9-90,-6 4 90,-11 17-286,20-11 0,1 1 286,-4 5 0,0 3-382,-2 4 0,-1 2 427,0 5 0,1 3-1498,-1 4 0,1 2 1453,0 4 0,1 1 0,1 0 0,1 1-400,0-1 1,1-1 444,3-4 0,0-2-45,3-4 0,0-3 45,5-5 0,1-2 108,-16 21-153,9-12 0,7-10 452,4-9-452,6-11 2768,3-4-2858,4-7-2384,3 0 1035,7 0-266,0 0 1705,11-3 0,0 1 0,5-4 0</inkml:trace>
  <inkml:trace contextRef="#ctx0" brushRef="#br1" timeOffset="124091">25940 1691 17427,'2'-10'5037,"0"0"-4407,2 0-180,0 2 179,-1 1 1,-2 2-1,-1-1-89,0 1 0,0 3 0,0-3 539,0 2-629,0-2-450,0 0 0,0 2 0,0 30 0,-3 10 0,0-2 0,1 3-420,0 2 0,0 1 420,-2 4 0,0 0 0,4 3 0,0 3 0,-2-6 0,1 4 0,0-1 0,1-1 0,0-1 0,0 1 0,0 20 0,0-1 0,0-3 0,0-6 0,0-9 0,0 5 0,0-35 0,0-4 0,2-8 840,0-6-840,0-12 0,0-5-1080,0-8-3057,2-20 4137,4 2 0,2-19 0,3 11 0</inkml:trace>
  <inkml:trace contextRef="#ctx0" brushRef="#br1" timeOffset="124915">26346 1808 19136,'0'-30'3058,"0"2"-2788,2 2 90,0 6-90,0 5 0,0 2 0,-2 5 89,0 1 1,0 4 0,0-1 90,0 1-91,0 0 541,0 1-360,-5 2-450,0 0-1,-1 0-89,-2 0 90,4 0-90,-4 4 0,-2 9 90,-4 26-90,6 0 0,-4 20 90,11-10 0,-3 4-90,4-2 0,0 2 0,0-4 0,4-1 0,2-4 0,13 10 90,-1-18-90,8 6 0,-4-22 0,12-9 90,-7-5-90,10-6 0,-13-2 0,3-3 0,-3-5 0,-1-5 90,10-39-90,-12 15 0,-6 5 0,-1 0 0,0-6 0,0 1 90,-4 4-90,-1 2 90,-4 5-90,-2 0 0,-2 5 90,-1 0-90,0 5 90,0-1 0,0 0-90,-3 1 90,-2 1-90,-5-1 0,0 0 90,-4-2-90,-4 0 0,-5 2 0,-3 0 90,-4 3-90,-1 2 0,-2 0 0,1 5 0,-13 3 0,13 3 0,-7 2 0,20 0-90,5 0 90,8 0 0,3 0 0,3 0-90,0 5 0,0-4 0,0 3 0,1-4-180,2 5-90,-1-4-179,1 3-271,0-4 1,-1 5-181,2-4-269,0 10-720,2-9 1979,6 9 0,2-5 0,5 4 0</inkml:trace>
  <inkml:trace contextRef="#ctx0" brushRef="#br1" timeOffset="125340">26919 1580 20395,'-8'-25'3778,"3"10"-3328,1-2 0,4 13 89,0 1-89,0 1-90,0-1 180,0 0-181,0 10 1,0 6-90,0 15 90,0 13-225,1 3 0,0 4-135,0-9 0,1 4-497,-1 8 0,0 5 0,1-4 497,-1 0 0,0-2 0,0 14 0,0-1 0,-1-19 0,0-4 0,0-3 0,0 0 0,0 7 0,0-2 0,0 17-95,0 4 95,0-32-540,0-9-450,0-4-359,0-10-2878,0-1 4227,-4-27 0,3-8 0,-2-20 0</inkml:trace>
  <inkml:trace contextRef="#ctx0" brushRef="#br1" timeOffset="125691">27138 1651 21385,'12'-36'2698,"-1"3"-1888,-2 5-91,-2 5-179,-1 5-90,-4 3 89,0 5-179,-2 4 0,0 0-90,0 5 180,0-1-450,0 11 0,0 9 0,0 18 0,0 19 0,0-21 0,0 1-216,0 9 1,0 1 215,0 2 0,2 1-511,-1 1 1,2 1 510,-1-1 0,0-1 0,2-3 0,0-1 0,-1-4 0,0-1-140,1 5 1,0-2 139,1 10 0,-2 9 0,-1-41 373,0-3-1002,2-12 42,-1-14-1212,0-10-720,1-14 2519,6-15 0,5-8 0,3-8 0</inkml:trace>
  <inkml:trace contextRef="#ctx0" brushRef="#br1" timeOffset="126190">27650 1559 21475,'0'-8'2788,"0"1"-2068,0 2-1,0 2-89,0-1-90,0 1-1,0 0 451,0 1-810,0 17-180,0 10 0,0 15 0,0 6 0,0-9 0,0 1-398,0 20 0,0 0 398,0-13 0,0-1 0,0-1 0,0 1 0,0 13 0,0-1 0,0-17 0,0-1 0,0 7 0,0-3 0,0 1 0,3-3-180,0-22-450,1 0-359,-2-18-450,0-11 705,2-10-1334,2-22 2068,1-1 0,0-2 0,-3 9 0,1 1 0,2-15 0,0 0 0</inkml:trace>
  <inkml:trace contextRef="#ctx0" brushRef="#br1" timeOffset="126548">27865 1473 20575,'10'-18'2969,"0"0"-2520,-4 5-89,-1 5 0,-4 4-90,1 4 359,-1 0 271,0 18-540,-1 5-91,0 19 1,-3 6-90,-3 8 90,1 10-568,2-29 1,0 0 342,3 3 0,0 2-1,0 15 1,0 1-45,0-15 0,0 0 0,0 9 0,0-2-113,0 6 113,0-10 0,0-11-180,0-9-180,0-9-270,0-9-1888,0-4 1306,2-24-1306,2-5 2518,2-28 0,4-3 0,1-8 0</inkml:trace>
  <inkml:trace contextRef="#ctx0" brushRef="#br1" timeOffset="126892">28113 1539 21565,'8'-28'2338,"-2"2"-1798,-2 4 180,0-1-540,-2 9 89,2 0 1,-2 9 0,2 2 90,-4 1 0,2 2 89,-2 6 1,0 10 0,0 12-90,0 15-360,0 11 0,0-22 0,0 4 0,1 18 0,0 5 0,1 3 0,0 1-304,-1-2 1,1-1 303,0-5 0,-1-6 0,1 10 0,0-8 0,2-10 0,-1-11 0,-2-7-449,-1-8-1171,0-7-718,0 1 2489,0-8 1,-3 4 0,-2-5-1</inkml:trace>
  <inkml:trace contextRef="#ctx0" brushRef="#br1" timeOffset="129257">9462 8283 21295,'-4'-10'2698,"3"2"-2248,-3 0-90,4 3-90,0 2 179,0 1-269,0 0 450,0 1-90,2-1-91,2 2 91,4 0-180,3 0 0,5 0-360,2 0 0,6 0 0,7 0 0,5 0 0,9 0 0,9 0-398,8 0 398,-27 0 0,1 0 0,1-2 0,1 0 0,2-1 0,1 0 0,2-2 0,0 0 0,1 0 0,1 0-395,1 0 0,-1-1 395,0 1 0,2-2 0,16-4 0,-1 0 0,-16 3 0,1-1 0,-1-1 0,4-1 0,-2 0-51,6 2 1,-3-1 50,-1-1 0,-1 0 0,8 0 0,-5 2 0,5-5-312,-20 7 1,0 0 311,12-3 0,-1-1 0,-11 4 0,0 0 0,20-5 0,-19 4 0,-1-1 0,13-4 209,-1 0-209,-2 1 0,1 2 0,-1 2 0,0-2 0,-1 5 745,-1-5-745,0 4 0,-1-3 0,1 1 0,2-2-268,-1 0 268,3-1 0,0 1 0,0 0 0,1 2 0,1 1 0,4 2 0,-13 0 0,8-1 0,-4 0 0,-5 1 0,1 0-63,6-1 0,5 0 0,-6-1 63,-8 1 0,-3 0 0,3-2 0,0 0 0,3 0 0,1-2 0,-1 0 0,1 0 0,1-1 0,0-1 0,-1 2 0,-1 0 0,-1-2 0,-1 1 0,-2 1 0,0 0 0,-2 0 0,-1-1 132,28-9-132,-24 8 0,0 1 0,15-5 0,-20 7 0,-2 1 0,9 0 0,19-4 0,-12 6 0,16-4 0,-17 3 0,4 2 0,-16 1 0,1 0 0,18 1 185,-21 2 0,2 0-185,29 1 0,-16 0 635,14 0-635,-21 0 0,19 0 0,-12 0 0,15 0-261,-19 0 261,3 0 0,-2 0 0,3 0 0,-1 0 0,2-2 0,1-1 0,-13-1 0,1 1 0,19-1 0,-19 1 0,-1-1 0,13 2 0,-2-3-28,13 2 28,-16 1 0,-9 1 0,-1 2 0,4-1 135,-6-3 0,2-1-135,22-7 0,2-3 0,-2 0-3294,-16 4 3294,1-1 0,-1 1-867,1 2 867,-3-1 17,12-1-17,-18 2 0,1 0 0,22-3 0,8-3 0,-12 6 0,-11-2 0,12 0 0,-17 2 0,1 0 0,-1 3 0,-1-2 0,-1 1 0,-3-1 2872,-4 4-2872,-5 1 1569,-6 2-1569,-4 0 0,-4 0 0,-7 0-1619,-20 0 1619,-38 7 0,24 0 0,-1 1 0,-12 4 0,1 0 0</inkml:trace>
  <inkml:trace contextRef="#ctx0" brushRef="#br1" timeOffset="140368">27398 4334 26782,'10'-11'1799,"-3"2"-1799,-4 4 0,-12 42 0,0 5 0,-1 2 0,0 4-1473,0-1 1,0 1 1472,-2 5 0,1 3 0,-2 5 0,0 0-993,0 3 1,-1 0 992,5-20 0,-1 0 0,1 0 0,-1 0 0,0 0 0,0 0-424,-1 0 1,1 0 0,0 0 423,-1 0 0,-1-1 0,1 0-251,-7 21 1,-1-1 250,0-1 0,-1-2 0,0-3 0,-2 1 0,0-9 0,-1 3 0,0-4 139,-5 7 1,-1-2-140,5-10 0,-3 2 0,-2-2 0,-4-1 0,-1-1 0,0-2 0,-7 8 0,-2-1 0,4-5 0,-2 1 0,1-2 0,-6 6 0,1-1 258,-3 1 1,0 0-259,16-14 0,-1 0 0,1 0 0,-1 1 0,0 0 0,-1 0 0,0 0 0,0-1 0,-1 0 0,-1 1 0,-1-1 0,-1 0-133,-2 0 0,1-1 0,-2 0 133,-2-2 0,0 0 0,-1 0 0,-2-1 0,-1 0 0,0-1 0,-2-1 0,-1 0 0,-1-2 0,-3 0 0,0-1 0,-1-1 0,-2 0 0,0-2 0,-2-1 0,-1-1 0,-1-1 0,0-1 0,-2-2 0,0-1 0,0-2-92,-2 1 1,0-2 0,0-2 91,-1-2 0,0-2 0,0 0 0,16-1 0,0-1 0,0 0 0,0 0 0,-1-1 0,0-1 0,1-1 0,-1 1 0,-1-1 0,0 0 0,0 0 0,1-1 98,-1 0 1,0 0 0,0-1 0,0 0-99,0-1 0,0 0 0,1-1 0,-1 0-229,1 0 0,0-1 0,0 0 0,1 0 229,-16-3 0,0 0 0,1-1 0,1 1 0,0-1 0,1-1-63,2 0 1,1-1 0,-4-1 62,5 0 0,-3-1 0,-1-2 0,0 1 0,0-2 0,-1 0 0,1-1 0,0 1 0,0 1 0,0-1 0,1 0 0,1 1 0,4-1 0,0 0 0,2 1 0,3 0 0,0 1 0,2 1 0,2 0 0,-2-2 0,1 0 0,0 0 0,1 0 0,0 1 0,1-1 0,0 0 0,0-1 0,1 0 0,1 1 0,-1 0 0,1-1-139,1 1 0,0-1 0,0 0 139,1-1 0,0 1 0,1-1 0,0-1 0,0 1 0,1-1 146,0-1 1,1 0 0,1-1-147,-1 0 0,1-1 0,-2-1 0,-13-11 0,-2-4 0,3 2 0,11 8 0,2 0 0,-2-1 0,-9-8 0,-1-3 0,3 2 0,-2-4 0,3 3 0,1-1 0,0 1-73,2 0 1,1 1 72,2 2 0,0 1 480,3 2 1,-1 0-481,3 1 0,0 1 0,1 1 0,0 1 0,2 0 0,-1 0 0,4 2 0,-3-2 0,-2-3 0,-3-2 0,3 1 0,2 2 0,-2 0 0,-6-5 0,-5-3 0,6 5 0,11 11 0,1 1 0,-21-12 0,0 1 394,-4-1-394,19 13 0,1 1 0,-8-3 2074,5 0-2074,3 5 0,7 0 2539,3 1-2539,4 1 0,0-4 1028,-1 2-1028,1 0 0,0 1 412,3 4-412,1 0 0,9 3 0,-2 4 0,9 0 0,-4 1 0,4-1 0,0-4 0,0 14 0,0 6 0,0 25 0,0 21 0,1-16 0,2 2-662,-1 7 0,2 2 662,0 3 0,2 6 0,0-12 0,1 5 0,0 1 0,0-5 0,2 12 0,-1 0 0,1-1 0,1 2 0,-2-8-526,6 9 526,-3-12 0,-3-15 0,-2-11 0,-4-21 0,-7-42 0,-6-18 0,3 14 0,-2-12 0,-1-6 0,-1 0 0,2 7 0,-3-8 0,0 6 0,0-6 108,2 9 0,0-5 0,0-1 0,0 4 0,1 6-108,-5-16 0,3 12 0,0-4 0,5 13 400,0 12-400,6 9 0,-2 7 0,26 4 0,26 4 0,9 0 0,-14 3 0,2-1-426,15 0 1,8 0 0,-8 1 425,-12-1 0,-2 2 0,13 0 0,-3 1 0,6-1 615,-4 3-615,-25 0 149,-13 14-149,-31 14 0,-21 28 0,8-14 0,-4 6 0,1 0-974,3-7 0,1 0 1,-1 2 973,0 1 0,-2 3 0,0 0 0,1-2 0,0 3 0,0-2 0,1 0-86,0-1 0,0 1 1,0-2 85,2-2 0,0-1 0,-2 3 0,0 2 0,-2 3 0,0-1 0,3-4 0,-6 10 0,1-2 0,3-2 0,-2 2 0,5-10 0,-2 2-31,7-12 31,8-9 0,-1-12-450,10-13 1340,1-12-3409,6-11 2519,5-6 0,-1 0 0,0-2 0</inkml:trace>
  <inkml:trace contextRef="#ctx0" brushRef="#br1" timeOffset="144608">28600 3089 21295,'2'-10'2968,"0"2"-2338,-2 3-1,0 3 2430,0 2-3059,-4 0 0,0 0 0,-6 0 0,1 0 0,-2 0 0,-14 0 0,0 0 0,-13 0 0,6 0 0,-3 0 0,1 0 0,-3 0 0,2 0 0,-26 9 0,7-3 0,14 2 0,1-1 0,-14-1 0,4 3 0,13-8 0,1 8 0,-2-8 0,1 10 0,1-9 0,1 9 0,1-10 0,-1 8 0,-2-7 0,-3 7 0,-4-8 0,2 8-743,-1-8 743,1 8 0,1-8 0,1 8 0,2-8 0,-6 4 0,14-5 0,-6 4 0,16-3 0,0 4 743,0-5-743,-3 0 0,-2 4 0,-3-2 0,-3 7 0,-3-4 0,-3 1 0,-23 3 0,12-8 0,7 4 0,1-1 0,-8-3 0,-10 4 0,20-5 0,5 0 0,2 0 0,1 0 0,3 0 0,-1 4 0,-4-3 0,6 4 0,-6-1 0,9-2 0,-3 2 0,-1-4 0,-15 5 0,-3 0 0,1 1 0,8-2 0,16-4 0,11 0 0,1 0 0,11-2-180,7-12-360,-3-3 0,13-29 450,-8 12 90,4-4 0,2-3 450,11-17-270,-1-2-3392,-12 24 3392,-15 29 180,-2 5-360,0 15 0,-15 18 0,-7 9 0,-5 3 0,3-8 0,-3-2-74,-5 8 0,0-3 74,-9-2 0,13-18 0,3-1 3318,3-8-3318,6 4 0,7-7 0,4 7 0,8-7 0,4 5 222,5-3-222,4 10 0,6 0 0,5 2 0,22 10 0,-11-6 0,-5-5 0,-2-1 0,1 4 0,5 0 0,-18-9 0,-5-8 0,-5-5 0,-5-8 0,-4-18 0,0 0 0,0-13 0,-4 3 0,-2-18 0,1 12 0,-4-10 0,8 24 0,-2 5 0,3 1 0,0 8 0,0 0 0,0 6-900,0 3-539,0 2-3238,0 1 4677,0 13 0,0 4 0,0 10 0</inkml:trace>
  <inkml:trace contextRef="#ctx0" brushRef="#br1" timeOffset="146577">19829 1824 22464,'-17'-44'2249,"1"3"-1709,-2 4-181,0 5 1,-3 3-90,1 5 90,0 0 0,-2 3 89,-1 0 1,-3 4-90,-3-1 0,-1 3-360,-5-3 0,-1 3 0,-5 0 0,-3 2 0,-5 2 0,-2 6 0,-2 3-373,-1 7 373,-3 5 0,-4 10 0,29-7 0,1 2 0,-1 0 0,-1 4-694,-13 13 0,1 3 694,10-7 0,-1 3 0,-3 9 0,-2 7 0,4-2 0,2 2 0,2 0 0,3-5 0,0 3 0,2-2 0,0 5 0,1 1 0,-1 6 0,-2 6 0,3-4 0,1 0 0,0 0 0,2-1 0,-2 4 0,4-6 0,6-5 0,3-4 0,-1 2 0,0 0-232,3 1 1,2 3 231,2-4 0,1 3 0,1-2 0,0 7 0,1 0-602,2-7 0,0 2 1,1-4 601,0 2 0,2-4 0,-2 2 0,2-1-250,0-3 1,1-2 249,0 1 0,1-1 263,1-4 0,2 0-263,-1 0 0,2 1 134,5 10 0,3 2-134,5 2 0,3 0 0,-2 0 0,3 1 401,0-12 1,3 1-1,-1-4-401,0-3 0,0-1 0,8 10 0,1-3 0,-10-14 0,0-3 0,0-1 0,1 1 419,11 6 1,0-2-420,-7-6 0,1-1 0,8 5 0,2-2 0,7-7 0,-1-4 0,-9-4 0,0-2-489,14 1 1,0-3 488,-14-5 0,-2-2 0,3-1 0,0 0 0,-1-3 0,1-1 0,2-2 0,-1-1 0,0-1 0,-1-1-182,3-3 0,-1-1 182,1-1 0,0-2 2,1-3 0,-1-2-2,1-1 0,-1-2 0,0-2 0,-2-1 0,0 0 0,-1-2 0,-4 0 0,0-4 0,-7 1 0,0-3 0,-2-5 0,-5-5 0,-4-6 0,0-2 0,-2 3 0,5-7 0,-1 2 0,-4-6-381,-7 7 0,-1-8 1,-2-1-1,-2 3 0,-2 5 381,-3-1 0,-3 5 0,-1-2 0,0 2 0,0-3 0,-2-2 0,-3 2-124,-3-1 0,-3-1 0,-1 1 0,0 4 124,-1-3 0,-1 4 0,-1-2 0,1 4 0,-2-3 0,-1 3 0,1 4 0,-10-12 0,-1 5 0,2 4 0,-1 4 27,1 5 0,-2 5-27,2 4 0,-1 5-225,0 4 0,-1 5-450,2 3 1,-2 6-990,-11 8 0,-1 5 359,10 4 1,2 3 1304,-11 8 0,4 5 0,12 1 0,5 3 0,0 1 0,0 0 0</inkml:trace>
  <inkml:trace contextRef="#ctx0" brushRef="#br1" timeOffset="149552">28377 2555 21475,'-5'-5'2338,"-2"0"-1978,6 2 90,-3 1-90,4 0 359,0-1-449,-3 0-90,2 1 180,-3 2-180,4 7 180,0 19-360,0 3 89,0 16-89,0-8 90,0 0-90,0 0 0,0-3 0,0-6 0,0-3 0,0-7 0,0-3 90,0-2-90,0-8 0,0 0 360,0-5-360,-3 0 0,-2 0 0,1 0 0,-5 0 0,0 0 0,-16-5 0,2 2 0,-8-2 0,6 2 0,3 3 0,-1-2 0,3-1 0,0-2 0,0 0 0,-1 2 0,-1 1 0,-11 0 0,6-1 90,-39 0 0,34 1-90,-16 2 0,31 0 90,8 0-90,-1 0 90,-3 0-90,-2 0 0,4 0 0,-2 0 0,8 0 90,-3 0-90,4 0 0,-3 0 0,6 0 0,-6 0 0,6 0 180,-3 0-180,-3 0 0,1 0 90,-2 0-90,5 0 180,3 0-180,0-2 0,0-1 0,0-4 0,0-1 0,0-5 0,0 0 0,-6-4 0,1-1 0,-1-5 0,-1 2 0,6 1 0,-3 5 0,4 2-180,0 5-90,0 3 90,0 3-3958,0 2 2969,0 7-900,0-1 2069,0 6 0,0 1 0,0 0 0</inkml:trace>
  <inkml:trace contextRef="#ctx0" brushRef="#br1" timeOffset="151674">27950 3607 20305,'-4'0'3598,"-4"0"-3238,8 0 630,-4 0-631,11 0-179,6 0 90,13 0-180,9 0 180,8 0-180,5 0 180,1 0-90,2 0 89,-8 0 91,-4 0 90,-9 0-90,-8 0-180,-4 0-180,-5 0 0,-7 7 0,-2 4 0,-4 16 0,-4 14 0,-2 20-724,0-22 1,-1 3 723,0 7 0,-2 4 0,-1 6 0,0 3 0,2-16 0,1 0 0,-1 0-623,1 4 1,-1 0 0,1 0 622,-1 2 0,1 0 0,0 0 0,0-1 0,0 0 0,0 0-200,1-3 1,0 0-1,0 1 200,-3 10 0,0 2 0,0-4 0,0 3 0,1-1 0,1-6 0,0 2 0,0-7 0,-3 17 0,5 0 0,2-38-2428,3-29 359,3-13-720,4-33 2789,5-11 0,-3 24 0,0-1 0,1-3 0,1 1 0</inkml:trace>
  <inkml:trace contextRef="#ctx0" brushRef="#br1" timeOffset="151910">28003 4563 24713,'-36'-23'2698,"13"9"-2248,4-2-360,21 12 0,12 0 0,15 8-90,15 4-270,12 3-450,9 1-719,0 1-899,-2 0 2338,-6 0 0,-8 1 0,-5-1 0</inkml:trace>
  <inkml:trace contextRef="#ctx0" brushRef="#br1" timeOffset="154076">27447 2642 19136,'4'-5'4408,"0"0"-3779,-2-1 1,0 4-180,-2-1 1079,0 3-1080,0 21-179,0 24-180,0 11-90,0-19 0,0 0 0,0 21 0,0 3 0,0-2 90,0-3-90,0-7 0,0-6 0,0-10 0,0-8 0,0-5 0,0-11 90,0-3-90,0-6 90,0 0 0,-4-6-90,0-1 0,-1-3 0,-4 3 0,4 2 0,-5 0 0,2 0 0,-2-3 0,0 3 0,-4-3 0,1 3 0,-3 0 0,2 0 0,-2 2 90,-2-1-180,-1 1 180,-1-2-90,1 0 0,0 2 0,0 1 0,-1 2 90,-2-3-90,-1 1 0,-3-4 90,-3 4-90,-3-1 0,-3 3 90,-3 0-45,3 0 0,-3 0-45,4 0 0,1 0 0,-7 0 0,0 0 0,-18 0 0,17 0 0,0 0 90,1 0 0,-15 0-90,14 0 0,-8 0 0,21 0 0,5 0 0,5 0 0,4 0 0,4 0 0,0 0 0,0 0 0,1 0 0,0 0 0,0 0 0,1 0 0,0 0 0,0 0 0,0 0 0,0-4 0,-2-4 0,1-5 0,-2-5 0,2-2 0,-6-19 0,3 5 0,-5-28 0,10 24 0,-4-8 0,10 21 0,-6 4 0,6 6 0,-3 3 0,4 4-630,0 3-269,0 2-4408,7 8 5307,-1 3 0,5 5 0,-2 2 0</inkml:trace>
  <inkml:trace contextRef="#ctx0" brushRef="#br1" timeOffset="156664">26890 4044 22104,'-4'6'2069,"-3"3"-1709,6-8 360,-8 4-541,4-5-89,-2 0 0,0 0 90,6 0 0,-2 0 180,3-5-270,0-5 90,5-6-90,4-6 90,7-2-90,6-1 89,3 2-89,3 3 90,1 4-180,-3 6 90,0 5-90,-3 3 90,6 11 0,-10 4 0,2 11 0,-15 1 0,-2 0 0,-4 1 0,-5-3 90,-8 6-90,2-11-90,-1-1 0,5-8 0,6-8 0,-3 3 0,4-4 0,0 0 0,6 0 90,2 0-180,8 0 180,5 0-180,3 7 180,1 4-90,1 9 0,-3 6 90,-3 9-90,-6 6 0,-6 10 0,-9 2 0,-7-15 0,-4-2 0,-12 18 0,6-22 0,-2-3 0,-18 4 0,-2-8-90,-2-11-4741,-15-8 3391,14-15-628,-10-7 1844,19-12 1,2-5 0,-1-5-1</inkml:trace>
  <inkml:trace contextRef="#ctx0" brushRef="#br1" timeOffset="157757">25721 2947 11221,'-5'4'899,"-2"-3"-179,6 4 269,-8-1 1889,2 2-899,1 0 0,-3-2-899,8-4-271,-3 0-269,0 0 629,4 0-629,-8 0 89,7 0 901,-2 0-991,-1 0-179,3 0 180,-2 0-540,12 0 0,2 0 0,13-2-3302,3-3 3302,5-1 0,5-1 0,1-1 0,3 3 0,9-5 0,-17 7 0,6-2 0,-22 3 90,-2-1 3302,-4 0-3392,-3 1 0,-2 2 0,-4-2 0,2 1 0,-2-1-90,2 2-360,-2 0-4947,0 0 5397,2 0 0,-2 5 0,4 0 0</inkml:trace>
  <inkml:trace contextRef="#ctx0" brushRef="#br1" timeOffset="158467">25989 4049 24083,'0'-25'3238,"0"2"-2428,0 3-360,0-5-450,-4 15 0,3 8 0,-2 27 0,2 17 0,2 5 0,-1-6 0,0 2-547,0 10 1,0 6 0,0-4 546,0-6 0,0-1 0,0 15 0,0-4 0,0 5 0,0-11 0,0-13 0,0-9 0,0-9 0,0-6 0,0-4 649,1-6-2808,2-2-899,1-4 3058,0 0 0,0 0 0,0 0 0</inkml:trace>
  <inkml:trace contextRef="#ctx0" brushRef="#br1" timeOffset="160233">27041 5579 23364,'16'-5'2068,"-2"2"-1618,-4 1 270,-4 2-181,-1 0-179,-4 0 540,-1 0-720,0 4-180,0 4 0,0 8 0,-5 4 0,-4 5 0,-5 8 0,-2-4 0,-1 1 0,-8 18-164,6-15 0,-2-2 164,-9 10 0,-3-5 0,-4 0 0,12-14 0,-2 0 0,-15 13 0,-1-1 0,14-15 0,1-2 0,-2 0 0,-1-1 0,0 0 0,-1-2 0,-1 0 0,-1-2 0,1 0 0,-3-2 0,-19 4 0,-2-3 0,13-4 0,-3-1-444,-8-1 0,-7 0 1,5-2 443,0-2 0,-1-2-384,7 0 0,-6-1 1,-1-1-1,5 0 384,4 1 0,3-1 0,-3-1 0,-16-2 0,-3-2 0,3 0 0,13 1 0,3-1 0,0 0 0,-3-1 0,0 0 0,-1-1 0,-1-1 0,-1 0 0,0 0 0,0 0 0,0-1 0,-4-1 0,-1-1 0,-5-2 0,0-1 0,3 1 0,12 3 0,3 1 0,-1-1 0,-2 0-584,-12-4 1,-4-1-1,0-1 1,5 2 583,-1-1 0,5 0 0,-1 1 0,-2-1 0,-1 0 0,1 0 0,-1-1 0,1-1 0,-2 1 0,0-1 0,0 1 0,0-1-281,0 1 1,-1 0 0,-3-2 280,12 5 0,-3-1 0,-1-1 0,0 0 0,3 2 0,0 0 0,3 2 0,-1-1 0,-2 0-177,1-1 1,-3 0 0,0 0 0,1 0 0,4 2 176,-11-3 0,4 2 0,1 1 0,1 1 0,0 0 0,0 1-185,3 0 0,1 1 0,0 1 185,1 1 0,1 0 0,0 1 249,3 1 1,1 1 0,-1-1-250,2 1 0,-1 0 0,1 1 0,-20-3 0,0 0 0,0 1 0,0-1 0,1 1 0,0 1-176,1 0 1,0 0 175,-1 1 0,0 0 0,2-1 0,0 1 0,-1 0 0,0 0 0,1-1 0,0 0 0,0 0 0,1-1 0,2-1 0,-3 1 0,8 1 0,-3 0 0,3 0 0,-6-2 0,2 0 335,8 3 0,-1 0 1,5 0-336,0-1 0,4 0 0,1 1 0,1 2 0,3-1 0,-1 0 0,2 3 0,-1 0 0,2-1 0,-1 1 0,1 1 0,-1 0 0,1 0 0,-1 0 0,1 0 0,1 0 0,-1 0 0,1 0 52,1 0 0,1 0-52,-31-2 1630,6-1-1630,24 0 0,1-1 0,-14 0 0,-6 0 0,27 2 577,4-1-577,5-2 3046,5 2-3046,2 1 1044,6-1-1044,0 1 0,1-3 0,-4-1 0,-3-1 0,-4-3 0,-1-3 0,-3-2 0,-2-3 0,-2 0 0,-3 0 0,1 1 0,1 1 0,-8-3 0,9 4 0,-19-8 0,15 6 0,-32-14 0,14 8-795,11 7 0,-1 1 795,-26-9 0,29 12 0,-1-1 0,0 0 0,-1 1 0,2 0 0,-1 0 0,-27-10-165,4-1 165,20 6 0,0 0 0,-15-9 0,11 5 0,1 1 0,0 0 0,-7-2 0,21 10 0,5 4 0,4 1 0,4 4 0,5-2 1289,2 3-9114,4 3 7873,6-2 1,0 6 0,7-5 0</inkml:trace>
  <inkml:trace contextRef="#ctx0" brushRef="#br1" timeOffset="160774">17555 3943 21565,'12'-31'2158,"-2"3"-1888,-2 8 90,-4 4 0,-2 6 0,-2 5-90,0 3 269,0 2-269,0 7 0,-5 6 0,-7 17-90,-9 8 0,-3 5-91,4-4 1,-3 2-1161,-8 10 1,-4 5-1,1-3 1116,1-1 0,0-2-15,3-8 0,-3 0 0,4-3-563,-1-3 0,2-4 578,3-5 0,1-1-45,-14 15 90,10-11 0,7-14 0,11-2 0,5-13 2819,5 3-2729,0-4 1639,1 0-1819,5 0 0,6 0 0,12 7 90,9 6-90,14 10 0,6 5 0,-10-3 0,0 1-260,-11-6 1,0 0 259,9 6 0,-2 0 0,4 9 0,0-2 0,-12-11 0,-5-5 0,-15-17 0,-7-15 0,-11-47 0,3 30 0,-1-6-349,-1-10 1,0-11-1,0-3 1,0 4-432,2-4 1,1 4-1,0-3 307,-1 6 1,-1-3 0,2 2 0,0 4-967,3-19 0,0 12 1439,-5 5 0,-2 26 0,-5 14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57:34.498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8787 2815 18993,'11'-30'5487,"-5"5"-3317,-2 5-1990,-4 10 368,0 8-548,0 18 0,-4 17 0,2 0 0,0 5-945,-3 10 0,0 4 945,-1 11 0,0 4 0,1-20 0,1 2 0,0 0-149,-1 3 0,0 0 0,1 0 149,0-1 0,0 1 0,0 0 0,0-2 0,0 0 0,1 0-615,1-2 0,0 0 1,0-2 614,0 20 0,0-2-270,2-5 0,0-3-980,0-6 1,0-1 349,0-8 1,0-1-436,0 24 1335,6-21 0,4-25 0,7-14 0</inkml:trace>
  <inkml:trace contextRef="#ctx0" brushRef="#br0" timeOffset="264">9230 3003 24533,'6'-35'1439,"1"0"0,1-24-1169,-5 16 0,-3 16 90,0 14-90,0 20-270,0 25 0,0 34-674,0-19 1,0 4 673,0 9 0,0 4-678,0-18 0,0 1 0,0 1 678,0 2 0,0 0 0,0 0 0,0 0 0,0-1 0,0 0 0,1-2 0,-1 0 0,1-1 0,1 20 0,0-3-444,2-4 1,0-3 308,1-5 0,-1-3-329,0-5 1,0-2-797,2 25-179,-2-17-630,0-14 361,-2-20 1708,-5-17 0,-6-19 0,-5-13 0</inkml:trace>
  <inkml:trace contextRef="#ctx0" brushRef="#br0" timeOffset="653">8844 3775 23094,'-55'-26'3058,"6"3"-2788,8 6-90,11 2-90,12 2 0,8 0-90,17 3 0,16-2 0,23-1 0,-14 5 0,2 0-237,5 2 1,3-1 191,3 2 0,2 0 45,18 2 0,2 1 0,-19 4 0,-1 1 0,13 0 0,-3 2 45,-23 2 0,-3 1-45,24 10 90,-11-2-90,1 6 90,-19-13-90,4 7 0,-14-15 0,3 4 0,5-5 0,0-5 0,17-14 90,-13-6 269,5-13 564,-22 3-473,-6-1-180,-12 3-270,-20 0 0,-1 16 0,-15 13 0,10 22 0,4 20-471,5 13 471,16-19 0,3 2 0,2 2 0,3 0 0,4 2 0,3 0 0,3 1 0,3-2-225,4 0 0,2-2-405,4-2 1,1-2-181,3-3 1,1-3-271,3-5 1,1-4-225,0-4 0,2-4 1304,0-3 0,1-5 0,-2-6 0,1-3 0,-1-1 0,1-1 0</inkml:trace>
  <inkml:trace contextRef="#ctx0" brushRef="#br0" timeOffset="854">10282 3475 18012,'-12'-51'2968,"-1"5"-487,1 13-2211,6 8 1124,0 14-945,6 11 340,7 18-699,11 15 0,19 20 459,-12-20 1,1 1-550,5 3 0,2 0-45,-1 3 0,1-1-45,0-2 0,1 0-135,-3-2 1,-1-1-91,-1-3 0,-1-1-90,-4-5 0,-1-2-494,15 15-270,-9-13-2159,-9-12 1169,-10-17 2159,-11-15 0,-9-19 0,-6-6 0</inkml:trace>
  <inkml:trace contextRef="#ctx0" brushRef="#br0" timeOffset="1014">10720 3348 22464,'0'-50'1319,"0"0"0,-1 4 1,-1 3-870,1-23 179,-8 18 181,2 24-540,-9 26-270,-4 36 0,6-2 0,0 5-1013,-4 12 0,-1 6 1013,5-13 0,0 2 0,-1 1-395,-1 4 0,1 2 0,-1 0 395,1 2 0,0 1 0,0 0-926,1 0 0,0 0 0,1 0 476,1-3 0,1 1 0,0-2-240,2-2 1,0-1-1,1-1-663,0-5 0,0-1 0,1-1 1353,0 16 0,0-4 0,2-9 0,2-2 0,1-6 0,0 1 0</inkml:trace>
  <inkml:trace contextRef="#ctx0" brushRef="#br0" timeOffset="3398">12982 2037 23274,'1'-47'1326,"0"0"1,-3 2 0,-2-2 0,0 4-1327,-1 4 0,-3 1-778,-2-13 0,-7 10 778,-13 31-145,-15 36 145,16 8 0,-1 10 0,5-1 0,0 5 0,0 3-641,4-3 0,-1 3 0,2 1 1,-1 2 640,3-5 0,1 1 0,-1 1 0,2 2 0,-1-1-358,1 3 0,0-1 1,0 2-1,2 2 0,1 3 358,2-5 0,1 3 0,1 3 0,1 1 0,0-1 0,1-1 0,0-3-230,1 8 1,0-2 0,1-2 0,1 0 0,2 4 229,0-10 0,1 2 0,1 2 0,1-1 0,1 0 0,0-3 0,3-3-224,3 15 0,3-5 0,2-3 1,2 1 223,1-2 0,2-2 0,1 0 0,3-2-338,1-3 1,1-1 0,3-2 0,1-2-91,0-2 1,2-2 0,2-2 0,2-2-210,11 9 0,4-4 1,6-4 636,-7-15 0,6-2 0,2-2 0,1-3 0,-3-2 0,2 0 0,-1-4 0,0-2 0,4-1 0,3-3 0,0 0 0,0-1 0,0 1 0,0-1 0</inkml:trace>
  <inkml:trace contextRef="#ctx0" brushRef="#br0" timeOffset="3799">15601 2006 24443,'5'-46'3868,"-1"-6"-3598,-4 21-270,0 0 0,-6 23 0,-4 31 0,-1 17 0,-4 3 0,0 6-922,-1 7 0,0 7 0,-1 1 922,4-13 0,0 1 0,0 1 0,0 1 0,-1 4 0,0 0 0,-1 2 0,0 4 0,2-8 0,-1 4 0,-1 2 0,0 0 0,1-1 0,1-4-405,0-1 0,1-2 1,1-2-1,-1 1 0,0 2 405,0-1 0,0 3 0,-1 1 0,1-1 0,0-2 0,2-4 0,-1 3 0,1-4 0,1-2 0,0 0 0,-1 12 0,0-1 0,0-2-516,0-5 0,1-1 1,0-2 515,-2 15 0,1-3-665,0-10 1,2-3-236,3-10 1,1-3-1350,-1 14-7582,5-26 9232,3-30 0,9-34 1,5-19-1</inkml:trace>
  <inkml:trace contextRef="#ctx0" brushRef="#br0" timeOffset="4055">15622 2266 25073,'2'-43'779,"0"1"1,0 3-1,0 2-419,0-24-1217,0 15 1217,0 13 118,2 17-478,6 30 0,8 35 0,-5-5 0,2 6-576,-2-8 1,1 4 0,0 1 575,1 7 0,1 2 0,0 2 0,2 3 0,0 2 0,1 4 0,-4-11 0,2 3 0,0 2 0,0-1 0,-1-4 0,0 1 0,0-4 0,0 1 0,1 2-510,0-3 1,0 4 0,0 0 0,0-2 0,0-4 509,2 6 0,0-5 0,0-1 0,-2-4 0,1-1 0,-1-2-490,7 15 1,-1-4 444,-4-9 0,1-2-135,3 1 1,-3-6 0,-7-14 0,1-6 0</inkml:trace>
  <inkml:trace contextRef="#ctx0" brushRef="#br0" timeOffset="4247">15642 3541 24983,'-43'-5'839,"0"0"1,4 0-1,1 0-479,-27-5 90,14 4-180,15-1-270,11 5 0,13-4 0,14 4 0,18-3 0,20 0-180,24-5-360,-25 2 0,5-2-839,2-1 0,5-3 0,-1 0 1189,10-5 1,0-3 0,-8 3 0,2-1 0,-3-1 0,3-6 0,1 1 0</inkml:trace>
  <inkml:trace contextRef="#ctx0" brushRef="#br0" timeOffset="4504">16783 2372 25432,'7'-34'1574,"1"-1"1,4-28-1575,-2 9 0,-4 9 0,-2 12 0,-2 7 0,-2 9 0,3 18 0,5 27 0,0 14 0,1 1 0,0 4-1131,0 4 0,1 6 1,-1 0 1130,-1-3 0,0 1 0,0 0 0,0 4 0,0 2 0,1-1-757,-1 1 1,0 0 0,0-1 756,0-1 0,0-1 0,0 0-253,0-3 1,-1-2-1,1 0 253,-1-4 0,-1-1 0,1-1 0,2 18 0,0-3 0,-1-6 0,0-2 0,0-7 0,-1-3-720,-1-7 1,0-3-1170,2 22-539,-2-18 2428,-4-17 0,0-10 0,-2-11 0</inkml:trace>
  <inkml:trace contextRef="#ctx0" brushRef="#br0" timeOffset="5599">18460 1488 24533,'-7'-56'1439,"2"5"-1259,5 5 0,0 8-90,0 10 90,5 8 449,29 25-89,7 31-270,-5 2 0,0 10-1110,-13-6 1,-1 5-1,-2 3 840,-2-5 0,-2 2 0,0 2 0,-2 2 0,0 6 0,-1 1 0,-2 3 0,-2 0-466,-1-9 0,-2 1 0,-1 1 1,0 0-1,-2 0 466,-1 2 0,-2-1 0,0 1 0,-2 0 0,0 0 0,-2 0 0,0-1 0,-1 1 0,-2-1 0,0 0 0,-3 11 0,-2 0 0,-1 0 0,-1-2 0,-1-3 0,0-1 0,-3 1 0,-1 1 0,-2-3 0,-2 2 0,-1 1 0,-1-2 0,2-4 0,1-3 0,1-3 0,-1-1 0,-2 3 0,-2 1 0,-2 5 0,-2-1 0,2-3 0,3-7-85,-8 12 0,1-6-635,5-8 0,0 2 1,4-10-1080,0-2 1799,29-23 0,27-45 0,-4 5 0,1 0 0</inkml:trace>
  <inkml:trace contextRef="#ctx0" brushRef="#br0" timeOffset="6881">23581 2515 12030,'-12'-5'0</inkml:trace>
  <inkml:trace contextRef="#ctx0" brushRef="#br0" timeOffset="7214">23353 2560 20935,'-26'0'2519,"1"0"-2250,5 0 91,4 0 90,4-2-90,5 2-90,4-5-1,3-2-89,7-2-90,4-3-90,13 2 90,5 0-90,7-1 0,5 3 0,0 1 0,1 2 0,-1 2 0,-2 1 0,-3 2 0,-3 0 0,-3 0 0,-4 0 0,1-2-90,-5-1-90,-1 0-1439,0 1 450,-11 2-720,1 0-540,-11 0 2429,-5 7 0,-6 1 0,-6 7 0</inkml:trace>
  <inkml:trace contextRef="#ctx0" brushRef="#br0" timeOffset="7449">23301 2815 22104,'-37'28'2429,"4"-5"-2069,9-3-90,8-12-1,7 3 91,13-9-180,12 9 0,17-9-90,17 4-45,-1-5 0,2-2-45,-9 1 0,0 0-988,15-1 1,-2 0 897,-17 0 0,-3-1-842,28-3 393,-10 2-451,-10-1-359,-11-1-990,-7-5 2339,-7-6 0,-8-4 0,-2-3 0</inkml:trace>
  <inkml:trace contextRef="#ctx0" brushRef="#br0" timeOffset="7920">28169 817 25432,'-36'-4'540,"0"0"0,-5 8 0,-1 5-271,-8 8 1,-1 8-1208,12-3 0,0 5 1,-2 7 1008,4 3 1,-2 6 0,-1 5 0,1 1 0,3-2-622,-2 4 0,3 1 0,1 1 1,0 4 549,5-7 0,-2 3 0,0 3 0,1 1 0,3-1 0,4-1-169,2 0 1,3 0 0,3 0 0,1-1-1,2 2 151,1 0 0,1 0 0,2 1 0,1 0 0,2-1-54,1 1 0,1 0 0,2-1 0,2 1 1,1-1-300,1-2 1,3 1 0,1-1 0,1 0 0,2-1 77,3 11 1,2 0 0,2-2-1,2 0-112,1-4 0,2-1 1,2-1-1,1-1-247,1-4 0,2-1 0,1-2 0,2-1 606,0-4 0,1-1 1,2-2-1,1-2 1,14 6-1,2-3 1,1-2-1,2-4 1,0 0-1,0 0 1</inkml:trace>
  <inkml:trace contextRef="#ctx0" brushRef="#br0" timeOffset="8192">31053 919 23468,'14'-45'674,"0"0"1,24-7-455,-5 28 1,5 10-221,10 21 0,4 11 0,-8-1 0,2 5 0,1 2-469,7 10 0,1 4 0,-1 4 469,-9-4 0,-1 4 0,0 1 0,-2 4-242,-6-5 1,0 3-1,-2 1 1,0 1-1,-2 2 242,1 4 0,-1 2 0,-2 2 0,0 0 0,-2 2-180,-5-9 1,-1 2 0,-1 0 0,-1 1 0,-2 0-1,0 1 180,-1 0 0,-2 0 0,0 1 0,-2 0 0,0 0 0,-2 0-177,0 10 0,-1 0 0,-1 0 0,-2-1 0,-2 1 177,-1-3 0,-2-1 0,-1 1 0,-3 1 0,-3 1-389,-2-8 0,-2 1 0,-2 1 1,-1 1-1,-3-1 0,-1 1 0,-2-3 389,-1 1 0,-3-1 0,-2-1 0,-2 0 0,0 0 0,-1-1 0,1 0 0,0-1 0,0 1 0,-1-1 0,0-1 0,-1 0 0,-1-2 0,-2-1 0,-7 1 0,0 0 0,0-1 0,0 1 0,0 0 0,0-1 0</inkml:trace>
  <inkml:trace contextRef="#ctx0" brushRef="#br0" timeOffset="8761">32543 3511 23813,'-8'-18'2429,"3"2"-1799,2 6 449,-1 3-809,-1 4 90,-4 10-360,-4 15 0,-3 20 0,-2 7 0,3-5 0,0 2-199,0-1 1,-1 4 0,1-2 198,-2 10 0,2-2-936,1 0 0,1 0 936,2-6 0,2 1-232,3 4 0,2-3 232,-2 13 0,6-4 0,7-45 0,10-20 0,15-13 0,13-15 0,-17 14 0,1 1 110,2 1 0,1 1-110,-1 1 0,2 5 905,8 7 1,-1 6-906,12 16 0,-21 3 0,-6 7-30,-13 21 0,-9 5 30,-2-11 0,-5 1 0,-4 14 0,-6-2 0,-3-19 0,-5-5 0,-3-3 0,-3-4 0,-1-4 0,-3-4 0,-2-5 0,-1-5-185,1 0 1,0-4-625,-31-16-406,29-10 1,5-8 449,12 2 1,4-4-361,-2-17 1,7-4 720,16 6 1,8 0-1,2-5 1,5 0 0,4-3-1,1 0 1</inkml:trace>
  <inkml:trace contextRef="#ctx0" brushRef="#br0" timeOffset="8933">33006 3846 23094,'45'-3'2879,"-4"1"-2250,-13 11 315,-8 7-315,-4 14-359,-4 9-270,-3 7 0,-2 2 0,-4 3 45,-1-3-405,-2-2-1056,0-7-473,0-7-810,0-8 2716,-6-11 0,-1-13 0,-5-9 0</inkml:trace>
  <inkml:trace contextRef="#ctx0" brushRef="#br0" timeOffset="9073">33225 3536 24263,'-12'-41'1349,"2"3"-1439,3 10-269,4 5-361,3 8-359,0 7-720,5 4-540,5 10 2339,9 3 0,5 6 0,3 0 0</inkml:trace>
  <inkml:trace contextRef="#ctx0" brushRef="#br0" timeOffset="9357">33452 3577 21745,'19'35'2608,"-3"1"-1888,-7 2 179,-4 5-179,-8 5-181,-4 8-89,-5 5-887,-4 3 527,-1-2 90,-1-4-90,4-14-31,5-7 121,4-14-90,5-10-90,0-6 0,7-12 0,11-7 458,18-11-458,20-11-346,-25 17 1,5-2 345,7-6 0,4-1 0,-7 24 0,-20 31 0,-8 24 0,-6 15 0,1 3 0,2-4 0,6-8 0,-1 1 0,0 0 0,1-1 0,-1 1 0,0 0 0</inkml:trace>
  <inkml:trace contextRef="#ctx0" brushRef="#br0" timeOffset="11989">16917 4614 20575,'-4'0'1619,"-5"0"-1349,7 0 630,-3 0-720,5 0 359,0 0-269,0 6 450,0 12-450,0 4-91,3 12 181,2 20-270,3-8 90,0 20-90,-2-18-90,2 1-501,-3-1 501,1-5 0,-2-4 0,0-4 0,0-9 90,0-4-90,-2-4 0,0-10 0,-2 4 90,2-11 591,2 3-591,0-4 0,0 0 90,-2 0-90,0 0-1,0 0 1,2 0 0,0-2-90,2-1 90,0-4-90,8-1 0,3-2 0,9 0 0,24-5 0,-8 6 0,17-3 0,-19 9 0,1 1 0,-2 2 0,-3 0 0,-3 0 0,-5 0 0,-4-2 0,-3-1 0,-3-2 0,-4 0 0,-2 2 0,-4 1 0,-2-1 0,-2 3 0,0-2 90,1 2-180,-3 0 90,0 0 0,-1 0 0,2 0 0,1 0 0,-2 0 180,0 0 0,-2-3 0,0 0 0,0 1-90,0-3 90,0 0-90,0-1-90,0-8 90,0-4-90,0-17 0,0-9 0,0-12 0,0-3 0,0 1 0,0 2 0,0 5 0,0 5 0,-4-8 0,3 17 0,-2-4 0,-1 21 0,3 7 0,-2 3 0,3 7 0,0 1-90,0-2-90,0 0-90,0-1-180,0 3-1619,0 2-1708,-4 11 3777,-2-1 0,-7 14 0,-1-3 0</inkml:trace>
  <inkml:trace contextRef="#ctx0" brushRef="#br0" timeOffset="13034">16507 5051 19856,'0'-26'3957,"0"3"-3417,0 0 90,0 5 89,-4 1-89,0 6 0,-1 2 359,-2 1-719,3 5-180,-1-2 0,-4 5 0,8 7-90,-10 6 0,10 15 0,-9 10 0,10 13 0,-4 8-1485,4 7 1485,0-32 0,0 1 0,1-1 0,0 1-823,3 31 823,2-8 0,2-9 0,-1-9 0,-2-12 0,-2-5 0,-1-8 1345,-2-7-1255,0-4 873,0-4-963,-6 0 0,-13 5 0,-7 3-3392,-16 3 3392,-1 1 0,-8-2 0,-4 0 0,-6 1 0,14-6 0,-1 0-170,9 0 0,1 0 170,-13 0 0,0 0 0,13 0 0,1 0 0,-1 1 0,1-2 0,-1-1 0,0 0 0,1 2 0,-1-1 0,3-3 0,-1-1 0,1 5 0,1-1 0,-29-3 0,6 4 0,8-5 0,9 0 0,7 4 0,7-3 3223,8 4-3223,2-5 0,5 0 0,0 0 509,2 0-509,-1 0 0,-2 0 0,3 0 0,-2 0 0,1 0 0,-2 0 0,-1 0 0,-6-5 0,3 0 0,-4-5 0,1-7 0,3 0 0,-1-7 0,6-2 0,1-7 0,-1-32 0,2 8-1404,2 17 0,2 1 1404,0-19 0,-2 6-209,3 6-421,-1 13-539,-2 8-2339,2 15 810,-3 3 2698,0 16 0,4 7 0,0 10 0</inkml:trace>
  <inkml:trace contextRef="#ctx0" brushRef="#br0" timeOffset="16917">18022 6128 17607,'-5'0'3958,"-2"0"-3509,6 0 4768,-3 0-5037,1 0-90,2 0 990,-3 0-1080,4 5 0,0 0 0,0 5 0,0 0 0,0 1 0,0-1 0,0 0 0,0 2 0,0 4 0,0 2 0,0 4 0,0 24 0,0-6 0,0 22 0,0-11-246,0-13 0,0 2 246,2 22 0,-2-23 0,1 3 0,2 6 0,1-2 0,-1 15 0,1-16 0,0-1 0,0 2 0,-1-13 0,-1 2 0,3 16-112,-2-6 1,0-1 111,1 7 0,-2-11 0,0-1 0,0 6 0,0 9 0,-2-21 0,0 0 0,0-5 0,0 0 481,0-5-481,0-1 234,0 3-234,0-8 0,2-2 0,0-11 0,2-6 0,-2-5 0,0-6 0,-2-8 0,0-4-720,0-8-1169,2-5-809,0-8 2698,2-2 0,-1 1 0,-2 2 0</inkml:trace>
  <inkml:trace contextRef="#ctx0" brushRef="#br0" timeOffset="17810">17295 6651 18596,'0'-10'4048,"-4"-2"-3688,3 6 0,-6-1-1,6 2 1,-3 2 270,1 1-360,-2 2 269,1 0-269,-3 0 0,2 0-90,-3 4 0,0 6 180,-9 22-180,3 1-90,-8 17-1,6-4 1,1 5-90,7 4 45,4-13 0,2 0-45,2 18 45,2-13 0,0-3-45,4-4 0,7 6 0,3-32 0,2-5 0,6-9 90,1-7-90,3-4 0,-1-11 0,-3-7 0,-3-6 0,-5-6 90,-4-4-90,-6-4 90,-2-4-90,-4 1 90,0 2-180,-9-14 90,3 21-90,-7-8-90,5 26-179,-1 4-271,5 6-180,-5 7-179,4 4-2069,-16 4 629,3 0 2429,-12 6 0,0 5 0,-3 7 0</inkml:trace>
  <inkml:trace contextRef="#ctx0" brushRef="#br0" timeOffset="18396">16446 6941 21565,'4'-15'2248,"-2"2"-1798,0 3-90,-2 2-180,0 6 629,0-1-629,0 10 180,0 6-90,0 15 0,-3 35-180,2-6-90,-4-17 0,1 1 90,2 20-90,-3-2 0,5-5 0,2-6 0,2-10 90,6-5-90,2-10 0,6-10 0,1-6 0,10-14 0,-6-6 0,4-10 90,-1-30-1,-10 7 1,-7 12 0,-1-1-90,-2-16 90,-4-2-90,-2 4 0,-5 3 0,-2 6-90,-4 2-179,-4-7-91,4 14-180,-7-3-180,6 19-359,-4 7-2789,-6 4 3868,4 10 0,-5 7 0,6 8 0</inkml:trace>
  <inkml:trace contextRef="#ctx0" brushRef="#br0" timeOffset="19159">15894 7038 14729,'-5'-5'6386,"-2"2"-5307,6 1-449,-8 2-90,8-3-181,-10 0 91,4-2 0,-5 3-180,2-1-90,-2 3-90,3 0 90,-2 0-1,0 7 1,-1 4 0,-2 9-90,0 8 0,-4 5 90,1 8-90,-1 2 0,0 19 0,5-17 0,3 9-90,6-22 90,4-1 0,4-1-90,0 3 0,4-2 0,4 0 90,1-4-90,7-6 0,0-1 0,7-12 0,-3-1 0,3-7 0,-3-2 0,0-5 0,-1-6 90,-1-10 0,-2-7-1,-1-11 1,-1-8 90,-4-7-379,-3-5 379,-6-5-90,-3 16 0,-2 0-45,-2 12 0,-1 1-45,0-10 0,-3 2-270,-15-17 0,3 23-179,-6 2-91,8 27-180,0 6-269,-1 4-180,-1 9-720,0 7 1889,-17 30 0,8-4 0,7-12 0,0 0 0</inkml:trace>
  <inkml:trace contextRef="#ctx0" brushRef="#br0" timeOffset="21136">14862 5599 20755,'-10'-5'2789,"4"3"-2430,-2-1 1,8 3 0,-8 0-90,7 0 2068,-2 0-1888,-8 7-270,-1 8 180,-33 34-180,2-3-1786,11-12 0,-3 1 1606,3-8 0,-1-1 0,-2 2 0,-3 0-226,-2-1 1,-4 1-1,1-2 226,-7 4 0,-2 0 0,7-6 0,-4 3 0,-2-1 0,6-3 0,-13 4 0,2-2 0,7-3 0,-3 1 0,5-2 0,-2-1 0,4-3 0,2-1 0,-1 0-155,-8 3 0,1 0 155,17-7 0,0 0 0,-11 2 0,4-2 0,8-4 0,0-3 0,25-1 642,-1-3-642,8 8 345,-3-10-345,4 3-2699,4-7 810,-3 2 2583,4-2-694,-3-2 0,4-6 0,0-5 0</inkml:trace>
  <inkml:trace contextRef="#ctx0" brushRef="#br0" timeOffset="21907">2652 6733 27141,'-25'-13'900,"5"3"-810,4 5 270,9 2-270,2 19-90,10 20 0,0-2 0,0 5-674,3 14 1,1 4 673,-2-13 0,1 3 0,-1 0 0,1 5 0,0 1 0,1 0 0,-1 1 0,0 1 0,0-1-479,1-1 0,0 0 0,0-1 479,-2-2 0,1-1 0,-1 0 0,4 17 0,0-2 0,-2-7 0,1-3-188,-1-7 1,0-2 187,-2-8 0,0-1-1304,1-1 0,2-3-8527,8 5 8689,-1-20 0,1-43 0,-6-21 0</inkml:trace>
  <inkml:trace contextRef="#ctx0" brushRef="#br0" timeOffset="22278">3171 6748 24893,'0'-39'1529,"0"6"-1169,-3 13-90,-3 10-181,-5 5 1,1 21 0,3 13 0,4 27-45,3-21 0,0 2-45,0 4 0,0 2-264,2 0 1,1 1 308,2-3 0,1-1-45,2-4 0,2-3 90,14 20-90,5-17 0,2-18 90,1-13 90,1-20 0,-1-13 0,-5-18 0,-7-13-123,-13 26 0,-4 0-57,-2-2 0,-3 1 0,-9-26-17,-11 12 17,-10 18 0,-9 15 0,-6 15-269,-2 13-91,4 8-270,4 6-359,9-1-1980,7 11 451,13-14 2643,4-1 0,8-15 1,0-7-1</inkml:trace>
  <inkml:trace contextRef="#ctx0" brushRef="#br0" timeOffset="23752">2250 9030 23454,'-15'4'1349,"3"-3"-989,6 4 89,8-10-89,15-7-90,20-13-180,-8 4 0,4-1-757,10-7 1,4-1 696,-11 6 0,2-2 0,2 0-500,5-4 0,1-1 0,1 0 470,4-2 0,0 0 0,2-1-448,-11 7 0,0 0 0,1 0 0,0-1 448,2 1 0,-1-1 0,1 1 0,0 0 0,1 0 0,0 0 0,0 0 0,0 1 0,-1 0 0,0 0 0,-1 1 0,1 0 0,11-7 0,0 1 0,-1 0-255,-4 3 1,0 0 0,-1 0 284,-6 3 0,0 0 0,0-1 90,7-4 0,1 0 0,-4 1 15,3-1 0,-2 1 0,7-6 0,-4 2 787,-1 0-832,-15 7 0,-10 7 0,-8 6 1035,-5 2-1035,-5 6 2156,-4 3-2156,-3 2 1329,-1 0-1329,0-2 35,0-5-125,-7-11 0,-4-12 0,-3-7 0,0 1 0,-1-3-451,0 0 0,-2-4 0,1 0 451,2 1 0,0-1 0,-1-1 0,-1-5 0,0-1 0,0-1-657,-2-5 1,1-1 0,-1-1 656,0-3 0,-1-1 0,1 0 0,3 14 0,1-1 0,-1 1 0,0-1 0,0 0 0,1 0 0,-1 0 0,0 0 0,-4-14 0,-1 1 0,0 1 0,1 3 0,0 1 0,0 1 0,2 5 0,0 1 0,0 2 0,-6-15 0,0 1-63,5 16 1,0 1 0,0 2 62,-1 0 0,1 2 0,-4-5 0,1 5 0,-5 6 0,1 10 0,-3 14 0,-2 13 1025,-9 17-1025,-4 16 0,4 5 0,-3 5 0,8-8 0,-2 3 345,3-3 0,-3 3 0,1-2-345,-10 11 0,-1-1-445,12-13 0,-2 0 0,0-1 445,-3 3 0,-2 0 0,-1-1 0,-1 1 0,-2-1 0,-1 1 0,-1-1 0,-1 0 0,-3 0 0,0 0 0,-4 0 0,-1 1 0,4-3 0,-4 3 0,3-3 0,-3 2 0,6-4 0,-2 1 0,0 0 0,1-2 0,5-3 0,1-1 0,1-1 0,0 0-30,-8 3 0,1 0 0,1-1 60,2 0 0,0-1 0,3-2-127,-4 1 1,6-4 96,7-2 0,10-9 0,8 0 980,9-10-980,0 4 1766,8-5-1766,-2 0 141,3 4-231,3 6 180,3 15-90,7 20 45,-5-10 0,2 4-766,2 12 0,0 4 721,-2-10 0,0 1 0,1 1-564,1 6 0,0 2 0,0 0 564,1 3 0,0 1 0,0 1 0,1 0 0,0 0 0,1 0 0,-1-1 0,0 0 0,0-1 0,0-3 0,0-1 0,1 2 0,-1-4 0,2 3 0,-1-1 0,-1-4 0,0 2 0,-1-4 0,1 2 0,3 10 0,1 2 0,-2-6 0,-2-3 0,0-4-365,-1-5 1,0-2 364,-2-4 0,1-3-277,8 24 277,-2-9 879,-4-9-879,0-5 1661,-1-4-1661,-1-3 989,0-2-989,0-4 436,-1-2-436,-2-4 175,-2-8-175,-1-2 0,-2-3 0,0-3 0,2 8 0,-2-8 0,4 8 0,-4-8 0,4 4 0,-2-5 0,4 0 0,4 0 0,8-2-810,11-8-809,13-12 315,-17 2 0,1-3 880,7-9 0,0-5 0,5-10 0,1-4 0,-13 12 0,1 0 0,0 0 0</inkml:trace>
  <inkml:trace contextRef="#ctx0" brushRef="#br0" timeOffset="25660">10765 7805 22194,'-4'-10'3418,"4"2"-2608,-4 1 89,0 4-179,3 1-180,-6 2-540,6 0 0,-2 0 0,3 6 0,0 12 0,0 20 0,0 18-629,0-20 1,0 2 628,-2 5 0,0 1 0,2 1 0,-1 2 0,-2 0 0,-1 0 0,3-1 0,1-1 0,-2-2 0,0-2 0,2-2 0,0-1 0,0-3 0,0-2-304,0 23 304,0-8 0,0-10 0,0-3 0,0-13 0,2-5 0,-1-14 764,1-9-2023,-2-4-103,0-5-887,0-5 2249,1-6 0,3-2 0,3-2 0</inkml:trace>
  <inkml:trace contextRef="#ctx0" brushRef="#br0" timeOffset="26563">11297 7973 20395,'0'-18'4048,"0"2"-3418,0 4-181,0 2 91,0 0 0,0 2-1,0 3-179,0 2-180,-4 3 0,4 0-90,-8 0-90,4 9 90,-6 5 0,-1 16 0,-1 8-90,0 11 90,0 7-45,8-1 0,1 3-45,0-22 0,1 0-560,2 20 1,3-2 559,5-5 0,7-9-90,16 0 90,-4-22-90,23 0 90,-18-25 0,18-22 0,-25-4 0,6-22 90,-19 6 0,-2-2-90,-6 3 1209,-2 0-1119,-5-16-90,-4 16 0,-5-11 0,-2 24 0,-4 4 0,-1 6 0,-3 2-90,-1 5 0,-3 1 0,0 6-360,-12 4 90,11 4-179,-2 3-1080,18 0 719,6 7-179,5 6-810,4 10-7942,4 6 9185,6 1 1,7 3-1,1 0 1</inkml:trace>
  <inkml:trace contextRef="#ctx0" brushRef="#br0" timeOffset="27308">11796 7917 16348,'6'-8'5576,"-1"1"-4766,1 2-180,-4 2-91,0 0 91,-2 3 90,0-2-1,0-1 271,0-6-631,0 0-89,0-1 0,0 1 90,0 3 0,0-4-360,0 7 0,0-2 0,0 32 0,2 5 0,0 31 0,2 3-163,-1-31 0,0 2 163,1 17 0,0 4 0,0-2 0,0 0-518,1-1 1,-1-2 517,-1-7 0,-1-5 0,1 3 0,-1-9 0,1-3 0,0-17 0,1 3 291,0-17-291,-2 4 1070,2-5-1070,-2-2 0,2-1 0,0-7 0,0-1-2609,2-17 271,0 4 2338,0-15 0,2 8 0,1-4 0</inkml:trace>
  <inkml:trace contextRef="#ctx0" brushRef="#br0" timeOffset="29193">12316 8029 17157,'0'-10'5487,"0"2"-4857,0-2-270,0 4-1,0-3-89,0 3-180,0-1 0,0-1 0,0 1 90,0-6 0,0 5 899,0 0-539,0 6 899,0 2-1079,-5 0-90,-2 0-270,-12 5 0,3 2 0,-17 20 0,14-2 0,-8 15 0,15-7 0,4 3 0,4-1 0,4 1 0,5-3 0,6 0 0,7-7 0,8-3 0,9-13 0,6-3 0,9-7 0,5-2 0,5-5-869,-3-9 869,-3-5 0,-7-6-272,1-20 272,-21 3 0,-15 1 0,-7-3 0,-13-17 0,-2 20 0,-3 1 0,-19-15 0,-5 6 0,-7 13 0,-2 10-270,11 22 0,-2 6-989,-16 9 404,19 2 1,2 6-1665,-4 23 2519,5 9 0,9 7 0,2 3 0</inkml:trace>
  <inkml:trace contextRef="#ctx0" brushRef="#br0" timeOffset="32230">9445 7261 22824,'-25'-28'2698,"3"3"-2428,6 4 0,8 8 0,-1 6 90,8 5-90,-3 2 179,4 4 271,0 13-270,2 21-450,0-5 0,0 5-515,1 12 0,0 4 515,-1-9 0,-1 3 0,1 1-660,-1 8 1,0 2 0,0 1 659,0 4 0,-1 1 0,-1 5 0,-1-10 0,0 4 0,-2 2 0,1 0 0,0-4-564,0 1 0,1-3 0,-1 1 0,0 2 564,-1 0 0,-1 4 0,0 0 0,0-1 0,1-4 0,-1-3 0,1-4 0,-1-1 0,1 0 0,-1-1 0,1 0 0,-1 0 0,0-1 0,-2 15 0,1 0 0,-1-2-550,1-6 1,-1 0 0,1-2 549,0-5 0,0-2 0,0-2 0,-1 15 0,0-4-193,1-9 1,0-4 192,0-9 0,2-3 805,-1 20-805,-2-17 0,6-11 1699,-3-6-1699,4-7 2699,4-6-2699,2-2 2094,5-5-2094,5 0 0,4-2 0,8-3 0,12-3 0,11-5 0,-19 7 0,5-1 0,8-1 0,7-1 0,3 0-574,-1-1 0,4 0 1,2-1-1,0 1 574,3 0 0,1 0 0,0 0 0,2-1-527,-8 1 1,3-1 0,0 1-1,-1-1 1,-3 1 526,5 0 0,-3 1 0,0 0 0,1-1 0,2 0 0,-1 0 0,2 0 0,5-1-252,-16 3 1,4 0-1,2-1 1,1 0 0,0 0-1,-1 0 1,-2 0 251,9-1 0,-1 0 0,-2 1 0,2-1 0,3-1-169,-8 2 1,2-1 0,3 0 0,0 0 0,-1 0 0,-1 0 0,-3 0 168,7-1 0,-2 1 0,-2-1 0,0 0 0,0 1 0,2-1 0,0 0 0,0-1 0,1 1 0,-1 0 0,0-1 0,-1 1 0,0-1 0,3 1 0,3-1-41,-14 2 0,3 0 0,3 0 0,0 0 0,0 0 0,0 0 0,-2 0 0,-2 1 41,6-2 0,-3 2 0,-2-1 0,1 1 0,1 0 0,2 0 0,-6 0 0,2 0 0,2 0 0,0 0 0,0 0 0,-1 1 0,-2 0 0,-4 1 0,13-2 0,-5 2 0,-1 0 0,-1 1 0,0-1 0,-1 1 0,0-1 0,-1 1 0,0 0 0,0 1 0,-3-1 0,0 1 0,0 0 0,0 0 0,-1 0 0,10 0 0,-1 0 0,0 0 0,3 0 23,-1 0 1,4 0 0,0 0 0,0 0 0,-5 1-24,0-1 0,-3 1 0,-1 0 0,2 0 0,-1 0 0,2-1 0,1 1 0,-2 0 0,-4 1 0,9 0 0,-5 0 0,7 1 0,-6 1 0,6 0 0,2 0 0,-2 0 0,-5 1 37,-9-1 1,-4 1-1,0 0 1,3 1-38,7-2 0,5 1 0,1 0 0,-3 0 0,-7 1 0,-1 0 0,-6 0 0,3 1 0,4-1 0,3 1 0,1-1 0,-3 1 172,5 0 1,-3 0-1,3-1-172,-3 1 0,2-1 0,1 0 0,-5 0 0,1-1 0,-3 0 0,-1 0 0,0 0 0,0 0 0,0 0-52,-2 0 1,0 0-1,-1 0 52,-2 0 0,0 0 0,1 0 0,11 0 0,2 0 0,-4 0 421,7 0 1,-1 0-422,-15-1 0,2 1 0,-5-1 0,-2-2 0,-5 1 0,-3-2 0,-1 0 0,29-4 661,-28 4 0,-1 0-661,13-1 0,4 2 0,-27 1 1078,-6 2-1078,-3 0 2933,-5 0-2933,-2 0 1217,-6-4-1217,0-2 168,-4-6-168,0-1 0,0-25 0,0 1 0,0-23 0,0 0-511,0-7 511,0 30 0,0-4 0,1-23 0,0-2-1612,0 12 1,0-1 1611,1 6 0,0-3 0,0 3 0,0-13 0,0 2-984,2-5 0,0-2 984,-2 20 0,-1-1 0,0-4-251,2-3 0,0-3 1,0-3-1,0 0 251,-1-4 0,1-1 0,0-1 0,-1 1 0,1 1 0,0-1 0,0 1 0,-1 1-262,1 3 0,0 0 1,0 2-1,0 4 262,-2 2 0,1 4 0,-1 1 0,1 1 0,0 0 0,0 1 50,0-20 0,0 2-50,0 5 0,0 1 472,-1 7 0,0 1-472,0 6 0,0 1 0,-1 7 0,0 1 0,0-21 1002,0 4-1002,0 22 2246,0-3-2246,0 19 2970,0 2-2970,0 2 490,0 2-490,-3-9 0,2 5 0,-7-5 0,8 5 0,-8-3 0,7-6 0,-2-15 0,3 5 0,0-11 0,-4 11 0,3 3 0,-8 3 0,4 2 0,-6 3 0,-2-1 0,-1 1 0,-6 2 0,-17-6 0,1 9 0,-20-4-398,1 13 398,20 4 0,-1 0-1250,-7 1 1,-3 2 1249,-9 1 0,-3 2 0,12 0 0,-2-1 0,-1 1-483,-7 2 1,-2 0-1,-2 0 483,10-1 0,-1-1 0,-1 1 0,0-1 0,-3 1 0,1 0 0,-3-1 0,-8 0 0,11-2 0,-6-1 0,-4 0 0,-2 0 0,-1 0 0,0 0 0,4-1 0,4 1-326,0 0 1,5 0-1,2 1 1,-1-1 0,-3 0-1,-6 0 326,9 0 0,-5 0 0,-4 0 0,-2 0 0,-2 0 0,0 0 0,0 0 0,2 0 0,2 0 0,4 0 0,5 0-200,-9 1 0,6-1 0,2 0 0,2 1 1,-2 0-1,-3 0 200,-3 0 0,-3 1 0,-1 0 0,-1 1 0,0-1 0,3 0 0,3 1-57,-5 0 0,2 0 0,2 1 0,1 0 1,-2 0 56,1 0 0,0 0 0,-1 0 0,-1 1 0,-3 1-59,4-1 0,-3 2 1,-2-1-1,-1 1 0,0 1 1,2-1-1,3-1 59,2 1 0,3-1 0,1 0 0,0 1 0,0-1 0,-4 2 0,-1-1 0,-2 1 0,-2 0 0,-1 1 0,2-1 0,2 1 0,4-2 0,-3 2 0,3-1 0,3 0 0,0 0 0,0 1 23,1-1 0,0 1 0,1 0 1,0-1-1,0 1-23,-10 1 0,1 0 0,-1-1 0,2 1 0,2-1 0,0 1 0,1-1 0,1 0 0,2-1 0,1 0 0,-1 1 0,-2 0 0,-1 0 0,-2 0 0,-2 1 0,1-1 0,4 0 0,-1 0 0,4 0 0,0-1 0,-3 2 0,2-2 0,-2 2 0,0 0 0,1-1 0,3 0 0,-10 2 0,3 0 0,1 0 0,2-1 0,0 0 0,0 0 0,1 0 0,1 0 0,0 0 0,1-1 0,1 0 0,0 0 0,1 1 0,1-1 0,-4 2 0,-2-1 0,-4 1 0,0 0 0,4 0 0,-4 1 0,3-1 0,-5 2 13,4-3 0,-5 2 1,-3-1-1,2 1 0,6-2-13,-4 2 0,5-2 0,-5 1-24,5-1 0,-5-1 0,-3 2 1,2-2-1,7 0 24,-4 2 0,6-2 0,-2 1 0,3-2 0,-1 0 0,-2 1 0,3-1 164,-11 4 1,1 1 0,4-2-165,13-3 0,3 0 0,-2-1 0,-9 3 0,-3 0 0,6-1 0,-1 0 0,4 0 0,1-2 0,1-1 0,3 2 0,2 0 0,2-2 0,1-1 0,5-2 0,1 0 1291,-26 5-1291,-4-8 1756,22 4-1756,-8-5 2800,34 4-2800,1 11 0,13 14 0,6 8 0,-3 2 0,0 3 209,0-1 0,0 5 0,0 4-209,1 2 0,0 3 0,0 4 0,0-1-715,0 5 0,0 2 1,0 0-1,0 0 715,1 1 0,0 0 0,0 0 0,1-2 0,-1-4 0,1 1 0,0-4 0,1-3-360,0-6 0,1-4 1,0-2-631,4 19 1,3-2-990,0-7 0,2-3 1979,1-5 0,2-4 0,3-5 0,3-4 0,0-3 0,1-1 0</inkml:trace>
  <inkml:trace contextRef="#ctx0" brushRef="#br0" timeOffset="33359">19638 6972 22284,'-5'-16'2429,"-2"1"-2069,6 2 89,-6 5-89,6 1-90,-3 7-90,1-2-90,2 2-90,-3 0 90,4 6 0,0 7 0,4 13 0,4 12 134,3-1 1,5 4-1561,11 6 0,4 1 1606,1 2 0,5-2-240,-5-16 0,3-2 0,3-4-1165,17 2 1,5-7 1134,-12-7 0,3-2 0,2-3-347,7 0 0,2-3 0,7-2 347,-15-4 0,5-1 0,4 0 0,1-2 0,-1 0 0,-3-1-235,4 0 1,-2 0 0,0-1 0,1-1-1,4 0 235,-6 0 0,4-1 0,2-1 0,1 0 0,0 0 0,-2-1 0,-3 0 0,1-1 0,-2 0 0,-1-1 0,0 0 0,0-1 0,1 0 0,-7 1 0,1 0 0,0-1 0,0 0 0,0-1 0,1 1 0,-1-1 0,2-1 0,0 1 0,0-1 0,0-1 0,0 1 0,0-1 0,0 0 0,1 0 0,0 0 0,0-1 0,0 1 0,0-1 0,0 0 0,0 0-46,0 0 1,1-1-1,-1 1 1,1 0 0,-1-1-1,1 1 1,-1-1 45,0 1 0,0 0 0,0 0 0,0 0 0,-1 0 0,1 0 0,-1 0 0,-1 0 0,1 1 0,-1 0 0,0-1 0,0 1 0,-1 0 0,1 0 0,6-2 0,1 1 0,-1-1 0,0 0 0,-1 1 0,0 0 0,-2 1 0,-1 1 0,0-1 0,0 1 0,-1 0 0,1-1 0,-5 2 0,0 0 0,-1-1 0,1 1 0,2 0 0,3-1 0,-5 1 0,4 0 0,3 0 0,1 0 0,0-1 0,0 1 0,-2 0 0,-2 0 0,-4 1 0,13-3 0,-6 2 0,-1 0 0,2-2 0,8-1 0,-16 2 0,4 0 0,5-1 0,2-2 0,3 0 0,-1 0 0,0-1 0,-2 1 0,-3 0 0,-5 1 0,-6 0 0,15-5 0,-9 1 0,-3 0 0,0-1 0,4 0 10,-5 2 0,4-1 1,1 0-1,0-1 1,-2 1-1,-3-1 1,-7 1-11,19-11 0,-9 1 0,-4-2 203,-5 1 0,-2-2 0,-3 2-203,6-5 0,-2 1 0,-8 4 0,1-1 0,-3 2 0,0 0 0,-3 1 0,0 0 0,-1 0 0,-1 2 0,-1 0 0,-1 2 0,-1 0 676,-2 1 1,-1 2-677,19-19 0,2-3 0,-19 15 2022,0 1-2022,-21 15 0,-2 5 2712,-8 3-4781,-6 3 973,-5 6 1096,-9 2 0,-4 6 0,-5 1 0</inkml:trace>
  <inkml:trace contextRef="#ctx0" brushRef="#br0" timeOffset="33860">27605 5000 25612,'-47'-18'1529,"4"0"-1349,13 3 0,7 2 0,13 3-90,24 0-90,18 6 0,6 3 0,3-4 0,3 0-771,20 1 1,4 0 770,-8-2 0,0 0 45,3-2 0,0 0-45,0 0 0,0-2 0,-2-1 0,-2 0 0,-5 0 0,-2 1 45,-7 0 0,-2 0 23,-8 1 0,-2 0 202,18-4-90,-15 3-180,-9 5 0,-11 3 0,-8 6 0,-12 38 0,-6 11 244,1-7 0,-1 8-244,2-4 0,-1 4 0,2-1-405,0 11 0,2 0 405,0-8 0,0 3 0,2-5 0,3 1 0,0-3 0,2 11 0,0-2 0,0-21 0,0-1 0,1 11 0,1-5 0,0-11 0,-6-5 0,-6-22 0,-10-19 0,-12-6 0,-13-20-98,15 14 1,-1-3 97,-3-4 0,-2-4-177,1-1 0,-2-4 0,2 1 177,-6-8 0,0 0 0,8 7 0,-2-2 0,4 4 0,0 0 0,3 2 29,-2-5 1,2 3-2369,-7-8 2339,6 3 0,20 34 0,7 6 0</inkml:trace>
  <inkml:trace contextRef="#ctx0" brushRef="#br0" timeOffset="35173">28299 1788 18237,'-4'-5'5576,"-3"0"-4946,6 0 90,-3-3 89,4 0-89,0-2-91,0 2-89,0 1-180,0 4 0,0 1-360,0 11 0,0 11 0,-5 21 0,-2 20 0,1-23 0,0 3-277,-1 5 1,2 2 276,-1 4 0,1 1-483,2 0 0,0 1 483,-1-1 0,1-1 0,2-4 0,1 0 0,-2-5 0,0-2 0,2-3 0,0-2 0,0 22 0,0-12 0,0-11 0,0-12-540,0-5-539,0-10-540,4-4 138,4-13-1218,8-11 2699,10-19 0,9-12 0,-14 22 0,-1-1 0</inkml:trace>
  <inkml:trace contextRef="#ctx0" brushRef="#br0" timeOffset="35541">28665 2215 16720,'0'-31'2429,"0"5"482,0 2-2551,0 5 881,0 4-1061,0 5 414,0 5-594,0 7 2167,0 26-2167,0 4 0,0 23 0,0-7 90,5 3-90,4-4 0,5-7 0,3-12 0,1-12 0,0-14 0,2-17 90,8-42-90,-10 4 45,-6 12 0,-4-2-173,-6 3 0,-4 3 128,-5-14 0,-9-5 0,-4 36-180,-3 10-89,-1 5-361,1 5-1709,-4 21 2339,14 9 0,1 8 0,14 1 0</inkml:trace>
  <inkml:trace contextRef="#ctx0" brushRef="#br0" timeOffset="35831">29132 1839 24173,'2'-44'2069,"-2"6"-1709,2 7-180,-2 9-90,2 11 0,2 11 89,4 18-89,2 15 90,2 20-484,-6-21 1,-1 3 348,0 4 0,0 1-45,-1 1 0,0 0 0,-2-1 0,0 1 0,0-4 0,0 0 0,-2-3 0,0 0 0,0 25-180,0-8-180,0-11-359,0-9-181,0-9-179,0-6-540,0-8-810,0-8 2429,4-13 0,2-15 0,4-8 0</inkml:trace>
  <inkml:trace contextRef="#ctx0" brushRef="#br0" timeOffset="36159">29485 1773 21831,'17'-52'3148,"-1"-2"-2567,-10 20-401,0 8 106,-6 23-106,-6 18 144,0 18-145,-7 18-89,7-17 0,0 1-943,2 4 0,1 1 898,0 2 0,1 0-45,1 0 0,2-2-103,1-2 0,1-2 103,6 27 0,7-14 90,3-13-180,3-18 180,11-43-90,-7-15 677,-9 3 0,-2-4-677,-5 2 0,-3-1-45,1-1 0,-2 0 0,-2 1 0,-2 1 0,-1 3 0,-3 1-405,-10-26-179,-9 12-271,-9 16-269,-5 15-540,-6 11-810,0 12 2519,2 5 0,9 8 0,4 5 0</inkml:trace>
  <inkml:trace contextRef="#ctx0" brushRef="#br0" timeOffset="36955">30046 1757 21115,'-5'0'2249,"-4"0"-1800,4 0-179,-5 0-90,6 0 0,-4 0-90,7 0 90,-8 0 0,3 9 0,-8 5 0,-1 11-90,1 8-1,0 6 46,5-8 0,2 4-90,2 1 0,2 2 0,4 6 0,4-1-45,1-9 0,4-3 0,20 15 0,0-30 0,1-9 0,2-17 90,-3-10 0,-1-13-90,-5-11 45,-13 7 0,-2-1 45,2-22-90,-6 21 0,-3 2 0,-5-11 0,-3 9 0,-5 6 0,-1 6 0,-2 4-90,-2 2-90,-3 6-180,-1 5-989,-4 5-1349,6 9 2698,4 14 0,13 4 0,5 8 0</inkml:trace>
  <inkml:trace contextRef="#ctx0" brushRef="#br0" timeOffset="37428">30456 1839 20935,'14'-23'2968,"0"2"-1978,-4-4-361,-3 7-449,-4 3 90,-6 7-90,-4 6 0,-5 9-90,-2 6 0,-4 10-90,1 10 90,1 3-90,4 29 90,5-18-90,7 16 0,5-27 0,5-6 0,2-2 0,-1-14 0,6-9 0,-6-18 90,10-31-90,-9 4 0,0-21 0,-9 14 0,-3 2 0,-7 2 0,-2 7 0,-5 3 0,2 7-180,2 8-180,2 4-180,3 8-179,-2 1-181,6 5-179,-8 9-630,2 3-630,-3 8 2339,3 0 0,4 3 0,3 0 0</inkml:trace>
  <inkml:trace contextRef="#ctx0" brushRef="#br0" timeOffset="38130">30915 1747 13020,'-5'-8'5936,"-2"3"-4137,2 3-899,1 2-361,-3 0-89,6 0 1799,-3 0-1979,4-2-90,0 1-1,-4-1-89,4 2 0,-10 0 90,4 0-90,-6 7 90,-4 6-90,-1 10-90,-3 10 90,-1 7-90,3 7 0,4 3 90,5-1-90,8-3 0,5-6 90,4-6-90,6-9 0,4-7 0,10-11 0,5-9 0,8-11 0,0-12 90,-2-8-332,-7-10 242,-9-4-90,-11-4 90,-7 3 0,-12 4-89,-4 7-181,-9 6-180,-4 8-1079,-14 8 180,9 7-900,-5 13 2309,18 1 0,8 7 1,4-3-1</inkml:trace>
  <inkml:trace contextRef="#ctx0" brushRef="#br0" timeOffset="38435">31349 1559 22914,'12'-18'2429,"-1"1"-1710,-2 4-89,-4 3-181,0 2-179,-2 3 0,-1 2-180,0 1 90,-2 2 90,0 7 90,0 8-360,0 45 0,0 0 0,0-13 0,0 2-291,0-7 0,0-2 291,0 3 0,0 1 0,0-5 0,2 1 0,-1 9 0,2 0-1484,-1-8 0,-2-1 1484,-3 6 0,-5-1 0,-13 16 0,-16-9 0</inkml:trace>
  <inkml:trace contextRef="#ctx0" brushRef="#br0" timeOffset="42074">30504 5356 24353,'4'-26'1799,"0"3"-1169,-1 0 89,-1 5-269,-2 3-180,0 7 0,0 4-180,0 13-90,5 40 0,-4 13-891,2-11 0,0 5 891,-3 1 0,0 3 0,-2-16 0,-1 2 0,1 1 0,-2 7 0,0 2 0,-1 1-709,-2 6 1,-2 2 0,1 1 708,0-12 0,0 1 0,0 2 0,-1 0-525,-1 5 1,0 2 0,0 0-1,-1 0 525,2-10 0,0-1 0,0 1 0,-1 2 0,-1 3 0,0-4 0,0 4 0,-2 2 0,1 0 0,-1 1 0,1-3 0,0-2-202,-2 8 1,0-2 0,0-2-1,-1 0 1,0 4 201,2-10 0,-1 3 0,-1 1 0,1 0 0,-1 0 0,0-4 0,1-2-128,-6 15 1,1-5 0,-1-2 0,-1 1 127,0-1 0,-1 0 0,0-1 0,-1-1 0,-1 0 0,0-2 0,0 1 0,-2-1 0,0 0 0,-2 0 0,0-1 0,-1 0 0,-2 0 0,0-1 0,-2 1 0,0-2 0,-1 0 0,0 0 0,-2-1 0,-4 3-49,3-9 1,-3 2-1,-2 1 1,-1-1 0,0 0-1,2-4 49,1 0 0,1-3 0,-1-1 0,0 0 0,-2 2 0,-1 0 0,-3 2 0,-1 1 0,-1-2 0,2-1 0,1-3 0,-7 4 0,1-3 0,2-2 0,-2-1 20,1 1 1,0-1 0,-1-1 0,-3 2-21,7-7 0,-3 1 0,-1 0 0,-1 1 0,1-2 0,3-2-18,1 0 0,2-3 0,1 0 0,-1 0 1,-3 1 17,1-1 0,-3 1 0,-2 1 0,1-1 0,1-1 0,3-3 0,-6 2 0,3-2 0,1-2 0,-2-1 0,1 0 0,-1-1 0,0-2 0,0 0 0,0 0 0,0-1 0,0-1 0,0-1 0,-1-1 0,1-1 0,0-1 0,-1 0 0,1-1 0,-1-1 0,0 0 0,0-1 0,0 0 0,0-1 0,0-1 0,-1 0 0,1-1 0,0 0 0,-1 0 0,1-2-14,-1 0 0,0-1 0,-1-1 0,1 0 14,-1 0 0,0 0 0,-1 0 0,1-1 0,-1-1 0,-1 0 0,1 0 0,-1 0 0,0 0 0,-1 0 0,0 0 0,0 0 64,-1 0 0,0 0 0,1 0 0,-1 0-64,-1 0 0,1 0 0,-1 0 0,1 0 0,0 0 0,0 0 0,0 0 0,0 0 0,1 0 0,1-1 0,-1 0 0,-2 1 0,-1-2 0,-2 1 0,-2 0 0,0-1 0,0 0 0,0 0 0,-1 0 0,0 0 0,1 0 0,-1 0 0,1-1 0,0 0 0,0 1 0,1-1 0,1 1 1,5-1 0,-1 1 1,2-1-1,1 1 1,4-1-2,-12 0 0,5 0 0,0-1 0,2 0 0,1-1 0,0-1 0,2 1 0,1-1 0,1-1 171,2 0 0,1-2 0,0 0-171,4 0 0,-1 0 0,0-4 0,-11-6 0,-2-5 0,3 0 0,14 5 0,1 0 0,0-3 279,-10-7 1,-1-4-1,4-1-279,-3-9 0,5-2 239,13 12 1,1-1 0,0-2-240,-1-2 0,1-2 0,-1-1 0,0-1 0,0 0 0,1-1 0,-2-2 0,0-1 0,1-1 0,0 0 0,0-2 0,0 1 0,1-1 0,0 0 0,0-1-125,1-1 1,0-1 0,1 0 124,0 1 0,0 0 0,1 0 0,1 0 0,0-1 0,0 0-72,1 2 1,0-1 0,1 0 71,1 3 0,0 0 0,-1-6-174,3 1 1,-2-5 0,-1-3 0,2 1 0,1 4 173,3 7 0,1 4 0,0 0 0,0-4 0,-2-7 0,-2-6 0,1-1 0,0 3 0,3 5 0,0-4 0,3 6 0,0-1-142,0-1 1,1 0-1,0 0 142,0 0 0,1 0 0,0 0 143,0 2 0,1 0 1,0 1-144,0 0 0,1 1 0,0-1 0,0 3 0,1 0 0,0 0 0,0 1 0,1-1 0,0 1 0,0 2 0,1 1 0,0-4 105,-1-13 0,0-4 0,2 1-105,1 1 0,1 0 0,0 0 324,-2 1 0,1 0 0,0 1-324,2 6 0,2 2 0,-1 3 0,0-1 0,0 2 0,-2-1 0,1 1 0,2 4 0,-1-2 699,-2-18 0,-2-1-699,2 18 0,0 0 0,0-15 0,0 1 0,0 19 0,0 3 0,0 2 0,2-1 0,-2-5 0,1 1 1194,0-15-1194,0-1 563,4 28-563,0 13 1348,0-1-1348,-3 10 1031,2-2-1031,-8-3 168,7-8-168,-7-5 0,8-5 0,0-7 0,-1-1-3392,2-15 3392,0 9 0,0 0 0,0-14-452,0-3 452,0-2 0,2 0 0,-2 4 0,1 26 0,0 0 0,-1-9 0,0-3 0,0 28 0,0 5 0,0 4 0,0 24 3168,0 10-3168,0 32 0,0-21 0,0 3-9,-3 7 1,0 2 8,3 4 0,-1 2 0,-2-2 0,1 2 0,1 12 0,2-2 0,-1-19 0,0-1 0,0 13 0,0-5 0,0-8 0,0-1 0,0-44 0,-2-32 0,0-15 0,2 13 0,-1-2-294,-1-6 1,-1-5 0,1 4 293,2-1 0,-1 2 0,-3-1 0,1 0 0,2 5 0,1 1 0,-2 2 0,0 2 149,2-23-149,0 11 0,0 11 0,0 8 0,0 7 0,0 9 0,6 5 896,2 6-896,12 2 528,10 0-528,4 4 0,6 1 0,9-1 0,4 1-369,-5 2 1,1 2 0,0-1 368,11 1 0,-1-1 0,7 7 0,-5-1 0,-2 1 0,2 4 0,-38 5 0,-22 3 0,-20 20 0,-1-21 0,-7 0-869,-8 4 1,-6 3 0,1-1 868,-10 5 0,-1 0 0,4-3 0,-3 2 0,3-3-15,-5 1 0,3-1 15,3-1 0,2-1 0,4-4 0,1-1 0,5-2 0,3-2 0,-20 14 0,11-11 0,11-5 0,9-12 0,10 4 0,1-11 2594,4 3-2594,-3-4 1146,3-2-1146,-4-3 0,4-3 0,-4-4 0,-3-6 0,-12-16 0,4 3 0,-10-11 0,12 16 0,-2-6 0,10 15 0,-2-7 0,11 16 0,-3-2 0,4 5 0,0 0 0,0 0 0,0-3 0,0-4 0,-5-6 0,0-8 0,-5-6 0,2-7 0,-2-4 0,0-1 0,-6-14 0,8 20 0,-5-8 0,13 26 0,-4 7 0,4 3 0,0 5 0,0 0 0,0 0 0,-4 2 0,0 1 0,1 2 0,11 0 0,4 0 0,13 0 0,3-5 0,15-5 0,10-8-220,-22 6 0,1-1 220,1-1 0,-1-1 0,0 0 0,0 0 0,26-13 0,-23 9 0,-1 1 0,12-5-90,6-4-3328,-28 19 540,-7 4 2878,-7 4 0,-7 9 0,-3 2 0</inkml:trace>
  <inkml:trace contextRef="#ctx0" brushRef="#br0" timeOffset="44379">31654 2677 23004,'-11'-12'2788,"1"1"-2158,6-1-90,0 4-271,4 0-89,0 6-90,0-1 0,0 19-90,0 4 0,-5 20 90,0 4-90,-3-9 0,-1 1-472,-3 20 472,3-19 0,0 0 0,-1 11 0,4-4 0,-2-7 90,7 3-90,-6-17 0,6-1 0,-2-18 472,-1-4-472,0 0 0,-14-2 0,-10-8 90,-26-3-90,0-3 0,11 9 0,-6 0 0,3 2 45,4-1 0,1 0-313,-5 2 1,-4 0 0,5 0 267,4 0 0,2 1 0,1 1 0,1 1 0,2 0 0,1 0 0,-29-2 0,7 3 90,3-3-90,2 3-95,2 0 95,1 0 0,-3 0 0,0 0 0,-2 0 45,18 0 0,0-2 45,-19-1-90,-11 1 90,25-3-90,3 2 883,5-2-883,3 0 194,3 2-194,4 1 0,1 2 90,3 0-90,2-2 0,0-1 0,0-2 0,1 2 0,-4 1 0,5 2 0,2 0 0,3 0 0,8-3 0,-3 1 0,4-3 0,0-5 0,0 1 0,0-3 0,0 4 0,0 1 0,0-1 0,0 3 0,0-3 0,0 3 0,0 0 0,0 0 0,0 0 0,0-7 0,0 1 0,0-11 0,0 1 0,0-7 0,0-2 0,0-1 0,0 0 0,0-5 0,0 13 0,0-4 0,0 17 0,0 2 0,0 3 0,0-2 0,-3-3 0,2 1 0,-3 0 0,4 4 0,0-3 0,0 0 0,0 1 0,0-3 0,0 4 0,0-1 0,0 2 0,0 0-1170,0 2-449,-3 1-270,2 11-899,-8 4 2788,2 13 0,-11 11 0,-1 5 0</inkml:trace>
  <inkml:trace contextRef="#ctx0" brushRef="#br0" timeOffset="45694">29558 2957 16797,'6'-18'6297,"-3"2"-5847,0 1-1,-3 3-89,0 4-180,0 1 0,0 4 180,0 0 179,0 1 721,0 2-1080,4 18-91,1 0-89,3 20 0,-2-6 90,2 2-90,-2-1 0,0 0 0,2-5 0,-2 9 0,1-14 0,-3 3 0,-3-13 0,-1-8 90,0 5-180,2-9 90,-1 8 90,0-8-90,-1 3 180,0-4-90,-14 0 0,-2 0-90,-18 0 90,-1 0 0,-5 0-45,5 0 0,0 0 45,-19 0-90,18 0 0,0 0 180,-8 0-90,-11 0 0,16 5 0,-7-4-90,17 3 0,1-4 90,-4 0-90,-1 5 0,-22-4 0,14 8 0,-13-8 0,19 4 0,2-5 0,1 0 0,0 7 0,-1-1 0,-1 2 0,3 1 0,3-8 0,3 3 0,-6-4 0,14 0 0,-9 0 0,17 5 0,-7-4 0,2 4 0,-5-5 0,-3 0 0,0 0 0,-3 0 0,1 0 0,1 0 0,3 0 0,4 0 0,2 0 0,2 0 0,0 0 0,-4 0 0,3 0 0,-1 0 0,4 0 0,0-3 0,1-4 0,-1-4 0,2-6 0,0-4 0,4-6 0,-4-4 0,7-5-270,-2-11-1259,3 16-450,0-6 1979,2 18 0,-2 5 0,2-1 0</inkml:trace>
  <inkml:trace contextRef="#ctx0" brushRef="#br0" timeOffset="47039">30732 3551 21295,'-4'-8'2608,"3"3"-2068,-2 3 0,3 2-1,0-2-89,0-1-90,0 0 719,0 1-629,7 11 0,5 9-180,13 20-270,7 18-540,-12-20 1,1 4 539,2 7 0,3 7-612,-5-6 0,2 7 0,0 2 0,-1-2 612,-3-7 0,-2-2 0,0 1 0,1 3 0,1 4 0,1 3 0,0 2 0,-1-1 0,-2-2 0,-1 2 0,-2-2 0,0 0 0,-2 0 0,1 3 0,-1 0 0,-1 0 0,0 1-556,-1-1 0,-1 1 0,-1 0 0,0 0 556,-2 0 0,0 1 0,0-1 0,-2 0-312,0 0 0,0 0 0,-2-1 0,0 1 312,-1-1 0,-1 0 0,-1 1 0,-1-1 0,0-1 0,-1 1 0,0-1 0,-1 0-72,0-1 0,-1-1 0,0 1 0,-2 2 72,-1 0 0,-1 3 0,-1 2 0,0-3 0,1-2 23,0-2 1,0-3-1,1 0 1,-1 2-24,-1-3 0,0 2 0,0 1 0,0-2 0,1-5 0,-2 8 0,1-5 0,1-1 307,0-2 1,1-2 0,0 0-308,-4 17 0,2-3 0,1-8 0,1 0 506,2 10 1,0-3-507,3-26 0,0-2 564,1 13 1,0-12-565,2-29 1972,2-9-2511,2-15-157,1-3-1732,2-2 2668,1-1 0,3 0 1,1 4-1</inkml:trace>
  <inkml:trace contextRef="#ctx0" brushRef="#br0" timeOffset="47504">31353 8491 22284,'14'-17'4857,"-5"5"-3417,1-9-1440,-8 12 0,0-3 0,-1 9 0,2 1 0,1 6 0,2 9 0,0 17 0,4 18 0,-5-15 0,0 5-549,0 8 0,0 6 0,-1-2 549,0 14 0,-1 1 0,0-6 0,0 4 0,-1-3 0,-2-13 0,0-3 0,0 0 0,0 19 0,0 2 0,-1-6 0,-1 5 0,1-7 0,1-8 0,-1-1 0,-1 20 0,1-10 0,1-29 0,-4-16-1799,-2-23-1349,-5-26 3148,-3-25 0,6 21 0,0-2 0,-1-4 0,-1 0 0</inkml:trace>
  <inkml:trace contextRef="#ctx0" brushRef="#br0" timeOffset="48604">29042 3861 23903,'0'-10'3059,"0"2"-2610,0 1 541,0 2-900,0 2 0,-3 1-90,2 13 0,-6 12 0,2 23 0,1-12 0,0 3-670,0 10 1,0 4 669,1 10 0,1 6 0,1-12 0,0 6 0,0 4 0,1 0 0,0-7 0,1 2 0,-1 1 0,1 1 0,0-1-559,1 1 0,-1 0 1,0 1-1,0-1 1,1 0 558,-1 1 0,1 0 0,0 0 0,-1-3 0,1-2 0,1-4 0,-1-3 0,1-1 0,-1 1 0,1 15 0,0-1 0,-1 0-408,2-3 0,-1-1 1,0 1 407,0-2 0,0 0 0,0-1 0,1 0 0,0-1 0,0 1 0,-1 1 0,-1 0 0,1 0 0,1 2 0,0-1 0,0 1 0,-1 0 0,0 1 0,0 3 0,-1-12 0,1 3 0,1 1 0,-1 0 0,0-3-339,0 0 0,-1-2 0,1-1 0,0 3 339,0-1 0,1 2 0,-1 1 0,1-2 0,0-3 0,1 11 0,0-4 0,1-1 0,0-1 0,1-1 0,0-1 0,1-1 0,-1-2 0,1 0-4,0-3 0,0-1 1,0-1 3,3 19 0,1-2 0,-1-4 0,0-3 0,-2-5 0,-1-2 0,-1-6 0,0-2 756,-2-5 0,0-3-756,3 25 0,0-14 1259,-2-7-1259,-2-10 2415,0 2-2415,-2-11 1342,4 1-1342,0-8 194,6 7-194,-5-6 0,4 1 0,-6-9 0,1-5 0,-2 0 0,0 0 0,-2-5 0,2 0-540,-4-8-1079,4-2-180,0-1-900,-1 1 2699,2 7 0,-3 4 0,2 4 0</inkml:trace>
  <inkml:trace contextRef="#ctx0" brushRef="#br0" timeOffset="49269">29473 9792 20755,'-7'-23'3508,"2"0"-2339,5 1-89,0 3-1,0-1-89,2 5-990,0 2 0,0 1 0,2-1 0,-17 61 0,1 11-1131,3-19 0,-1 6 1,0 1 1130,-1-1 0,1 1 0,0 0 0,-2 6 0,0 1 0,-1 0-326,1 1 0,-1 0 0,0 1 326,0-4 0,1 1 0,-2 5-1433,0-1 1,-1 8 0,-1 2 0,1-5 0,2-9 1432,-2 2 0,1-3 0,-3 21 0,-2 6 0,10-42 0,16-76 0</inkml:trace>
  <inkml:trace contextRef="#ctx0" brushRef="#br0" timeOffset="49544">29830 9853 26422,'3'-45'539,"0"-1"1,0 0 0,2-22 0,-2 29-540,-5 64 0,0 19 0,0 4 0,-1 5 0,2-8 0,-1 3 0,1-1-519,1 22 0,2-5 519,3-19 0,2-4 0,1-3 0,5-2 73,6 0 0,3-4-73,10 2 0,7-18 0,-17-39 0,-9-23 0,-6-18-283,-8 26 1,-3-1 282,-2-2 0,-2 0 0,-4 1 0,-3-1 0,-12-8 0,-4 1 0,7 15 0,-2 2-270,-8-6 1,-1 6-1530,-14 3-8032,-10 24 8446,18 15 1,-4 27 0,22 9 0</inkml:trace>
  <inkml:trace contextRef="#ctx0" brushRef="#br0" timeOffset="50176">29700 12003 27771,'5'-59'810,"-2"8"-810,-3 13 0,0 15 0,-9 17 0,-5 24 0,-18 32-876,11-10 1,0 4 875,-5 13 0,0 3 0,6-14 0,0 1 0,1 1-354,-2 3 1,1 1 0,1 0 353,0 1 0,0 0 0,2-1 0,1 0 0,1-1 0,1-1 0,2-2 0,0-1 0,2-2 0,-2 18 0,1-4 0,4-8 0,2-2-675,2-7 1,3-3-1485,6 17-629,7-18 2788,10-27 0,8-22 0,3-16 0</inkml:trace>
  <inkml:trace contextRef="#ctx0" brushRef="#br0" timeOffset="50419">29806 11805 26782,'2'-39'899,"0"0"1,2-27-900,-4 18 0,2 18 0,2 14 0,2 30 0,4 27 0,-3-3 0,0 6 0,1 10 0,1 4-356,-2-13 1,1 1-1,1 5 356,0 4 0,1 5 0,1 3 0,2 1-478,-3-11 0,2 1 0,0 2 0,1 0 0,-1-1 0,-1-2 478,1 2 0,0-2 0,-1-1 0,0-1 0,1 2 0,1 1 0,1 4 0,0-2 0,0-5 0,-2-7-492,3 4 0,-2-8-93,-1-5 0,-1-4-1483,5 17-811,-8-24 2993,-4-15 1,-13-24-1,-2-6 1</inkml:trace>
  <inkml:trace contextRef="#ctx0" brushRef="#br0" timeOffset="50599">29522 12841 24803,'-48'-15'2608,"0"-2"-2248,25 1 0,13-2-180,30 1-135,13 1 0,5 0-225,-3 3 0,2 0-581,16-4 1,5 0-620,-11 6 1,1 1 0,-2 1 1243,8-2 0,0 0 1,-8 3-1,3 0 1,-4 0-1,0-1 1,1 0-1</inkml:trace>
  <inkml:trace contextRef="#ctx0" brushRef="#br0" timeOffset="50901">31515 11825 25612,'11'-51'959,"-1"0"1,0 4 0,-2 2-915,-1 6 0,-2 1-45,2-22 0,-4 17 0,-3 10 0,-5 28 0,-5 26 0,-11 40 0,7-16 0,0 4-1366,-2 10 1,1 3 1365,4-17 0,0 2 0,0 1 0,2 1 0,0 0 0,1 1-436,0 0 1,0 0-1,2 0 436,0-2 0,1 0 0,1-1 0,-1 20 0,2-2 0,1-7 0,0 1-93,2 6 1,0-1-1,-1-20 1,-1-2 0,0 6-1,-1 1 1</inkml:trace>
  <inkml:trace contextRef="#ctx0" brushRef="#br0" timeOffset="51826">28206 14127 24173,'-30'27'3238,"15"-5"-2788,14 5 90,29-6-360,31-1-870,-18-9 0,5-2 690,14 1 0,4-2-564,-14-1 0,3-2 1,2 1 563,7 0 0,3-1 0,1-1-536,-11-1 0,2-1 1,0 0-1,2 0 536,4-1 0,1-1 0,2 0 0,1-1 0,-10-1 0,1-1 0,1 0 0,1 0 0,0-2-333,3 0 0,1-1 0,1-1 0,1-1 0,-1-1 333,-8 2 0,-1-1 0,1 0 0,1-1 0,2-2 0,2-2 0,-8 1 0,3-1 0,2-2 0,1-1 0,1 0 0,0-1 0,-2 0 0,-1 0 0,-2 0-123,3 0 1,-1-1 0,-2 0 0,-1 0 0,0 0 0,2-2 0,2-1 122,-4 1 0,1-1 0,3-1 0,0 0 0,0-1 0,-1-1 0,-2 1 0,-2-1 0,-2 1-60,6-6 0,-3 1 0,-2-1 1,-2 0-1,0-1 0,0-1 60,-1 0 0,-1-1 0,0 0 0,-1-1 0,0-1 0,-2 0-20,8-6 0,-2-2 0,-1 0 1,0-1-1,-3-1 20,-1 1 0,-2 0 0,-1-2 0,-2-1 0,0-5 0,-5-1 0,1-4 0,-2-3 0,-2 0 0,-2 0 0,-4 3 0,-1 3 0,-2 2 0,-4 0 0,-2-2 0,-4-5 0,-4 1 0,-3-6 0,-2-3 0,-3-1 0,-3 1 0,-3 4 0,-4 6 0,-8-10 0,-5 6 0,-6 2 0,-3-1 0,2 8 0,-2-2 0,-4-1 0,-1 2 0,-2 2 0,-2 5 0,-4 1 0,-2 4 0,-2 3 0,-2 2 0,-2 0 0,6 4 0,-3 0 0,0 2 0,-1 0 0,-2 1 0,0 0 0,-3 0 0,-1 1 0,-1 1 0,-2 0 0,0 2 0,0 0 0,-4 0 0,-1 1 0,-1 1 0,0 2 0,-2 0 0,1 1 0,6 4 0,0 0 0,-1 2 0,0 0 0,0 1 0,-1 1 0,0 0 0,-2 2 0,0 0 0,-1 1 0,1 0 0,-1 2 0,-1 2 0,1 0 0,-2 3 0,0 0 0,0 2 0,-1 1 0,1 1 0,-1 2 0,1 0 0,7 0 0,0 2 0,0-1 0,-1 2 0,1 1 0,0 1 0,1 0 0,-1 2 0,0 1 0,0 1 0,0 2 0,0 0 0,1 1 0,0 1 0,0 1 0,0 0 0,1 2 0,-1 0 0,1 1 0,1 2 0,-1 0 0,1 0 0,1 2 0,0 0 0,1 1 0,0 2 0,1-1 0,1 2 0,-1 1 0,2 0 0,0 0 0,0 2 0,-5 4 0,0 1 0,2 1 0,0 1 0,0 1 0,2 0 0,1 1 0,2 0 0,1 1 0,1 0 0,1 2 0,1-1 0,1 1 0,1 1 0,2-3 0,2 0 0,0 1 0,2 0 0,0 1 0,2 2 0,2 3 0,1 1 0,2 4 0,0 2 0,2 1 0,1 0 0,1 0 0,2-2 0,2-2 23,0 2 1,1-3 0,3-1-1,1 0 1,3 3 0,4 3-24,3 0 0,2 5 0,2 2 0,3 2 0,2-1 0,2-2 0,3-4 0,3-6 0,5 3 0,4-6 0,3-3 0,3-1 0,3 1 0,3 3 0,3 1 0,3 1 0,2-3 0,2-2 0,0-5 0,7-3 0,1-5 0,2-3 0,1-2 0,2 1-240,-5-5 0,1 0 0,1-1 0,1-1 0,0 0 0,2-2-240,1 0 0,1-1 1,1-1-1,1 0 1,0-2-1,0-1 480,2-1 0,0-1 0,0-1 0,1-1 0,0-2 0,0 0 0,-2-3 0,0-1 0,1 0 0,-1-2 0,1-1 0,-1 0 0,0-4 0,0 1 0,0 0 0,0 0 0,0 0 0,0 0 0</inkml:trace>
  <inkml:trace contextRef="#ctx0" brushRef="#br0" timeOffset="61779">30261 9477 21475,'0'-23'3688,"0"-2"-3059,0-3 900,-11-25-1079,3 10-90,-13-19-90,2 17-90,-9-3-498,-10 1 318,11 24 0,-3 1-355,-6-1 1,-7 3 354,-10 5 0,-9 3 0,1 2-570,9 3 1,-1 3 0,-2 1 569,-2 2 0,-4 1 0,-1 3 0,3 3-622,8 3 1,2 2-1,1 2 1,-1 2 621,-3 3 0,1 1 0,-1 2 0,1 3 0,-1 1 0,1 2 0,0 4 0,-1 5-264,8-2 0,-1 6 0,-1 2 1,1 2-1,2-1 0,2-1 264,3 0 0,2-1 0,1 0 0,1 1 0,0 4-75,-1 0 1,0 2-1,-1 2 1,3 1 0,2 1-1,5 0 75,3 9 0,5 2 0,3 0 0,3-2 0,1-1-55,2-2 1,3-2 0,2-1 0,3 3 54,1-4 0,1 3 0,3 1 0,3-3 0,5-6 0,10 7 0,6-6 0,11-4 0,0-12 0,7-2 0,5-3 0,2-1 0,-3-4 0,4 0 0,-1-3 0,1-3 0,5-1 18,-8-4 0,4 0 0,2-1 0,0-2 1,-1-2-1,-3-3-18,13-5 0,-3-3 0,-1-5 0,0-1 0,0-2 0,1-3 0,-2-2 0,-1-4 0,-1-3 0,-1-3 0,-2-2 0,-1-4 0,-2-3 0,-1-3 0,-3-3 0,-2-3 0,-1-2 0,-3-4 0,-3-2 0,-2-1 0,-9 8 0,-2-1 0,-2-1 0,-1-2 0,-2 1 0,3-12 0,-3 0 0,-3-2 0,-6-4-120,-8 12 0,-4-2 0,-2-3 0,-3 1 0,-2 1 0,-2 4-150,-4-9 0,-3 4 1,-4 2-1,-4-2 0,-2 2 0,-3-2 0,-4 0 0,-5 5 1,-6 7-315,-3 11 0,-7 6 0,-3 4 0,-3 2 0,1 2 0,3 1 62,-1 0 0,3 2 1,-1 1-1,-1 3 1,-3 0 501,-2 0 1,-5 2 0,-1 0-1,0 2 1,2 3 0,3 3-1,-8 4 1,4 4 0,1 2-1,0 1 1,0 3 0,-1-1 0,1 1-1,0-1 1</inkml:trace>
  <inkml:trace contextRef="#ctx0" brushRef="#br0" timeOffset="67654">30350 11418 13696,'-4'-10'5307,"0"0"-2998,4-2-1949,0 1 113,0-2-293,0 6 56,0 2 34,0 2 2062,0 3-1793,-4-7-269,3 4-90,-8-9 0,4 1 0,-6-1 0,0-4-90,-3 1 0,-2 0 90,-19-10-180,4 8 89,-17-5-89,6 10 0,-3 1 90,-6 6-90,0 0 90,0 5-90,1 0 0,3 7 90,-1 1 0,1 8 0,-2 1 90,-2 4-388,-1 4 298,-3 5-45,26-12 0,1 0 0,-1 2 0,1 1-45,-1 1 0,1 1 45,0 2 0,1 1 0,-1 2 0,1 0-45,1 3 0,1 1 0,1 1 0,0 1 0,1 2 0,1 1-313,2 1 0,1 1 313,1-1 0,2 0 45,1 2 0,2-1-45,-1-2 0,1 0 0,1 0 0,0-1 0,1-1 0,1 1 0,-2 14 0,1 1 0,3-12 0,0 0 45,2 12 0,0 1-45,2 5 0,3-1 0,3-11 0,1 0-404,1 15 0,1 0 404,2-16 0,2-1 0,2 0 0,0 0-1410,1-1 1,1 0 1409,1-1 0,0-1 0,1-2 0,1 1-292,6 9 0,1 0 292,-7-15 0,4 1-30,9 7 0,7 2 0,-4-6-15,-8-12 0,1-3 45,17 16 0,4-4 27,-14-19 0,0-5-27,20 9 153,-17-7 0,0-2-153,16 3 0,-15-6 0,1-1 0,17 4 0,-10-7 0,0 0 0,6 1 0,-3-6 0,-1-3 0,-3 1 0,19-5 2707,-37 4-2707,-5 0 1209,-2 0-1209,-4-3 525,2 3-525,-1-5 334,1 0-334,0-3 0,0-2 90,2 2-90,1-2 0,1 0 0,2-1 90,-1-2-90,10-6 90,-3 0-90,1-2 0,-5 2 0,-10 6 0,2-3 0,-2-4 0,11-21 0,-4 4 0,-7 11 0,-1 0 0,9-22 0,-6 12 0,0-1 0,-4 9 0,1 0-133,3-10 1,-1 1 132,3-14 0,0 0 0,-3-2 0,-5-1 0,-4-2 0,-4 17 0,-2 0 0,-1 9 0,-2 0 0,1-13 0,-2 1 0,-2 9 0,0 2-643,-1-5 0,-1 0 643,-1-2 0,-1 0 0,-1-2 0,-1 1 0,-1-1 0,-1 0 0,0 2 0,-2 0 0,1 2 0,-1 1-135,1 2 0,-2 2-503,0 2 0,0 2 8,0 2 1,-1 2-901,-19-21-628,-1 8 2158,-1 11 0,-3 9 0,-1 7 0</inkml:trace>
  <inkml:trace contextRef="#ctx0" brushRef="#br0" timeOffset="81531">25205 8923 26782,'-41'-26'1799,"4"4"-1799,9 4 0,6 5 0,11 3 0,6 5 0,18 9 0,19 14 0,-4-3 0,5 3-533,11 6 1,5 1 532,-10-6 0,2 2 0,1 0 0,6 3 0,1 0 0,1 1-711,4 2 0,1 0 0,1 1 711,0 1 0,0 0 0,3 2 0,-2-1 0,4 1 0,-1 0 0,-4-2-493,1 1 0,-4-2 0,1 2 493,-5-5 0,1 1 0,-1 0 0,-5-3 0,7 5 0,-5-3 0,-5-5 0,-3-2 0,-6-2 0,-3-2-340,20 4 340,-15-8 606,-6-12-1955,-6-16-450,-1-17-719,-3-21 2711,-8 22 1,-2-2 0,0-3 0,-1-1-1,0 0 1,0-1 0</inkml:trace>
  <inkml:trace contextRef="#ctx0" brushRef="#br0" timeOffset="81957">26850 8847 24623,'-17'-20'3958,"-4"-3"-3958,10 11 0,1 1 0,17 18 0,28 15 0,1 3 0,-7-5 0,2 0 0,20 13 0,-2 5 0,-3 2 0,-9 4 0,-17-4 0,-4 4 0,-7-9 0,-2 1-289,0 17 0,-5 0 289,-5-9 0,-4-1 0,-2 0 0,-2 1 0,-2-1 0,-1 0 0,-1-2 0,-1-1 0,0-2 0,0-2 0,0-3 0,1-2 0,-15 24 0,3-9 0,1-5 0,3-6 0,-4 5 0,3-15 0,2-3 0,4-19 578,12-14-578,-5-9 0,9-15 0,-3-16 0,4 17 0,2-5 0,-1-8 0,1-6 0,0 2-890,2-11 0,1-2 890,-1 5 0,1-3 0,0 4 0,5-4 0,0 3-136,0 3 1,-1-2-720,1-8 1,-2 1-316,-1 21 1,-3 1 1169,-3-7 0,-4 5 0,-7 7 0,-9 9 0</inkml:trace>
  <inkml:trace contextRef="#ctx0" brushRef="#br0" timeOffset="82737">14140 12689 27052,'-9'-36'764,"1"0"1,-6-28-765,0 21 0,-2 17 0,3 37 0,0 35 0,1 20 0,5-17 0,-1 6 0,1 3 0,0-1-977,-1 3 1,0 1 0,0 1 0,0 1 976,1-6 0,0 2 0,0 1 0,-1-2 0,2-2 0,-1 0 0,0-3 0,0-1 0,1 1 0,0 0 0,-1 1 0,1-1 0,1 0 0,-1-1 0,1-1 0,0 0 0,0-1-520,-1 16 1,0-1 0,0 0 519,1-4 0,-1-1 0,1-1 0,0-3 0,0 0 0,1-2 0,0-5 0,2-2 0,-1 0-855,0 14 1,1-3-136,0-11 1,4-5 989,14 10 0,6-51 0,17-30 0</inkml:trace>
  <inkml:trace contextRef="#ctx0" brushRef="#br0" timeOffset="83042">14761 13197 25972,'21'-39'1979,"-7"13"-1619,-16 31-90,-12 28-270,1-4 0,-1 4-1777,-2 7 1,-1 4 1776,0 2 0,1 3 0,2 1 0,3 1-311,4-2 0,4-1 311,4-2 0,4-2-416,6-6 0,5-2 416,3-5 0,6-4-87,6-8 0,3-4 87,6-6 0,2-6 0,5-7 0,2-7 398,1-7 1,0-5-399,0-7 0,-2-6 0,-3-5 0,-5-5 0,-3-5 0,-6-5 0,-7-1 0,-6-3 0,-3-2 0,-8-1 0,-8 2 0,-7 2 0,-3 3 0,-7 5 0,-8 6 0,-7 5 0,-4 9 0,-5 6 0,-6 8 0,-2 7 0,-5 8 0,0 6 0,-3 5 0,2 4-270,0 4 0,1 4-315,5 2 1,3 2-181,4 1 1,4 2 438,7-1 0,5 4 326,8 7 0,7 1 0,10 10 0,20 8 0</inkml:trace>
  <inkml:trace contextRef="#ctx0" brushRef="#br0" timeOffset="83287">16117 11815 28581,'5'-60'0,"-7"12"0,-16 47 0,-4 34 0,7 13 0,-1 14 0,2 0-1087,4-8 1,0 1 0,1 4 1086,-1 3 0,-1 5 0,2 1 0,0-2 0,2-10 0,1-4 0,1 4 0,0 7-231,2-5 1,0 6 0,1 6-1,-1 3 1,1 0 0,1-2-1,-1-3 1,0-6-274,0 3 0,-1-6 1,1-1-1,0 1 0,0 6-68,1-4 0,-1 5 0,1 4 0,0 2 1,-1-1-1,1-3 0,-1-5 0,0-7 572,-1 3 0,0-7 0,0-2 0,-1 0 0,-2 18 0,-2 0 0,0 0 0,-1-1 0,0 0 0,0 1 0</inkml:trace>
  <inkml:trace contextRef="#ctx0" brushRef="#br0" timeOffset="84514">13973 16043 24173,'5'-33'3148,"-2"7"-2788,-3 6 540,-16 26-900,-1 17 0,0 3 0,-3 7-1012,0 10 0,-1 8 0,0 4 1012,2-4 0,-1 3 0,1 2 0,0-1-382,0 2 1,-1-1-1,1 1 1,1 0 381,-1 4 0,1 0 0,0-1 0,3-4-90,0-2 0,3-4 0,0-1-330,0-3 0,2-1 1,-1-1-346,-2 14 1,2-4-586,2-9 0,2-4-1078,-1 20 2428,9-30 0,12-28 0,6-20 0</inkml:trace>
  <inkml:trace contextRef="#ctx0" brushRef="#br0" timeOffset="84739">13949 16170 23428,'3'-46'1109,"0"-1"0,1 5 1,-2 3-751,-2-17 457,-4 21-546,3 17-145,-2 29-125,3 28 0,4 0 0,3 10 0,2 2-606,0-1 1,1 4 0,2 1 0,-1 0 605,2 1 0,-1 1 0,1 1 0,2 3 0,-1-8 0,2 3 0,0 2 0,1-1 0,-1-2 0,0-4-203,-1-1 1,0-4 0,-1-1 0,3 5-248,2 5 0,2 5 0,2 1 1,-2-3-1,-1-6-275,-1-2 0,-1-6 0,2 0 275,2 8 0,2 0 1,-2-6-406,-4-9 1,-2-5-1575,11 11 2415,-13-20 0,-10-26 0,-7-11 0</inkml:trace>
  <inkml:trace contextRef="#ctx0" brushRef="#br0" timeOffset="84938">13656 16978 23723,'-47'-23'2429,"6"3"-2159,11 0 0,15 4 0,15-4-91,24 0-134,21 1 0,11 1-315,-7 6 0,3 0 1,1 1-258,1-1 0,2 0 0,0 2 137,2 0 0,0 2 0,-2 2-1276,-6 3 0,0 2 1,-4-1 1665,4-1 0,-1 0 0,10 2 0,-3 1 0,6-2 0</inkml:trace>
  <inkml:trace contextRef="#ctx0" brushRef="#br0" timeOffset="86538">14948 16297 22734,'10'-33'4857,"-2"2"-3867,-2 6-990,-4 5 0,0 4 0,2 6 0,4 21 0,8 15 0,5 30 0,-10-18 0,0 3-325,1 5 1,-2 5 324,-1 4 0,-1 6 0,-1-1-527,-1-12 1,-1-1 0,0 2 406,0 16 0,0 4 0,-1-4-540,-2-15 1,-1-3-1,-1 1-180,-1 0 1,-2 1 0,0-1 839,0 0 0,-1-1 0,-2 0 0,0-1 0,-2-1 0,0-1 0,-1 0 0,0 0 0,0 0 0</inkml:trace>
  <inkml:trace contextRef="#ctx0" brushRef="#br0" timeOffset="90345">12255 14488 24353,'-4'-3'900,"0"1"-451,4 11-89,7 4 90,8 15-90,17 8-181,-9-14 1,3 1 0,7 5 0,3 0-1628,7 4 0,3 0 1672,8 4 1,3-1-195,-14-10 0,0 0 0,2-1-300,3 2 1,2-1 0,0 0 269,4 1 0,1 0 0,1-1-472,1 0 1,2 1 0,0-1 471,2 0 0,0 0 0,2-1 0,-16-6 0,1 0 0,-1 0 0,1-1-310,0-1 1,1 0 0,-1-1 0,1 0 309,-1-2 0,1 1 0,1-2 0,-1-1 0,1 0 0,0-2 0,1 0 0,-1-2 55,-1 0 0,0-1 0,2-2 0,5-3-55,-3-4 0,5-3 0,4-2 0,2-2 0,-1-1 0,-2 0 0,-5 1-120,3 0 0,-4-1 1,-2 0-1,2-2 1,4-1 119,1-2 0,4-1 0,3-2 0,1 0 0,-2-2 0,-3 1 0,-6-1-46,0-2 0,-5 0 0,-3-1 1,0-1-1,1 0 46,2-1 0,0-2 0,0 0 0,0 0 0,-1-2-52,1 0 1,-1-2 0,0 0 0,0-1 0,-1 0 51,0-1 0,0 0 0,-1-1 0,0-1 0,-1 0-80,-1-2 1,0-1 0,0 0-1,-2-2 1,0 0 79,0-2 0,-1 0 0,-1-2 0,-1 0 0,-1-2 54,1 0 1,-3 0 0,1-2-1,-1-4 1,0-7-55,-12 15 0,0-5 0,1-3 0,0-3 0,0-2 0,-1-1 0,0-1 0,-1 2 0,0 0 0,-3 4 0,0 3-21,2-8 1,-1 4 0,-2 3 0,-1 0-1,-1-2 1,1-4 0,-1-4 20,-3 7 0,1-5 0,0-3 0,0-4 0,0 0 0,0-2 0,-2 0 0,0 1 0,-3 3 0,-1 3 0,-3 3 0,-2 6 0,-2-10 0,-4 6 0,-2 3 0,-2 2 0,-2-1 0,-1-3 0,0-2 0,-1-2 0,-1-2 0,-1 1 0,-3 1 0,-1 2 0,-2 4 0,-5-3 0,-3 4 0,-3 3 0,-1 0 0,-2 1 0,-3-2 0,-1 0 0,-2 2 0,-3 1 0,-1 1-52,-3-1 1,-3 2 0,-1 1-1,-3 2 1,0 0 51,5 8 0,-1 1 0,-2 0 0,0 2 0,-2 1 0,0 1 12,-3 0 1,-2 2 0,-1 1 0,0 1 0,-1 1 0,-1 3-13,-2 0 0,-1 2 0,0 2 0,-1 1 0,-1 2 0,0 2 0,-3 1 0,0 1 0,-1 3 0,-1 1 0,0 2 0,1 2 0,8 1 0,0 2 0,0 1 0,0 1 0,-1 2 0,-1 3 0,-3 1 0,8 2 0,-2 2 0,-1 2 0,-2 1 0,0 2 0,0 0 0,0 1 0,2 0 0,1 0 0,2 0 0,-9 3 0,3 0 0,1 0 0,2 1 0,-1 1 0,-1 1 0,-1 2 25,5-2 0,-1 0 1,-1 1-1,-1 1 1,1 1-1,-1 1 1,2 3-1,1 2 1,2 4-26,3 0 0,1 4 0,0 2 0,1 3 0,1 1 0,1 1 0,1 1 0,2 0 0,2 0 0,1-1 0,3 0 0,2 0 0,1-1 0,3 2 0,0 0 0,1 1 0,0 1 0,0 2 0,0 3-8,3-6 1,-2 4-1,0 1 1,0 2-1,0 1 1,0 0-1,2 1 1,1-1-1,2-1 1,2 0-1,2-3 1,4-1-173,-3 14 0,5-1 0,2-2 0,4-1 0,2-1 0,2 0 0,3-1-119,1 6 0,4 1 0,2-2 0,3-1 0,3-3 0,2-5-331,6 6 0,3-5 1,4-4-1,2 0 647,1-1 1,3-2 0,2-2 0,1-1 0,3-1 0,3-3 0,0 0 0,2-2 0,2-1 0,0-1 0,0 1 0,0-1 0</inkml:trace>
  <inkml:trace contextRef="#ctx0" brushRef="#br0" timeOffset="91410">16373 16241 24893,'-16'-48'1889,"-6"0"-1530,-9-3-1413,12 24 1,-2 1 1323,-4-2 0,-1 0-90,-3-1 0,-1-1 168,-3-1 1,-3-1-349,-1 3 0,-4-2 0,0 2-51,-5-5 0,-7 0 51,6 9 0,-8-4 0,-5 0 0,1 1 0,5 5-640,-4-2 0,3 5 0,-6-2 640,6 3 0,-6-3 0,-2 0 0,1 2 0,5 3-357,2 3 0,3 3 0,2 2 0,-3-1 357,-3 1 0,-2 0 0,1 1 0,-1 1 0,-1 1 0,1 0 0,-2 2 0,-4 2-260,8 3 1,-4 2 0,-1 1 0,-1 1 0,1 1 0,3 0 259,2 1 0,2 0 0,1 1 0,-2 2 0,-4 3-118,5 0 0,-4 2 1,-2 2-1,-3 1 1,2 1-1,0 0 1,4 1-1,5-1 118,-6 3 0,5 1 0,2 0 0,0 2 0,-2 1 0,-1-1 0,-2 2 0,-1 1 0,1 1 0,1 1 0,3 1 0,-3 7 0,3 1 0,1 2 0,3-1 0,3 0-45,2-1 0,2-1 0,3 1 0,0 2 45,2 0 0,0 1 0,0 2 0,4 0 0,6-1 0,0 11 0,8 0 0,3 1 0,5 2 0,3 2 0,5 0 0,5 1 0,3 2 0,6-1 0,-3-13 0,1-1 0,7 1 0,12 2 0,0-13 0,7 3 0,7 2 0,4 1 0,6 0 0,4 0 0,2 0 0,3-2 0,2-3 0,0-2 0,1-4 0,-13-10 0,2-2 0,3-2 0,2-2 0,2-2 0,1-1 0,2-1 0,0 0 0,1-2 0,1 1 0,0-1 0,-1 1 0,0 0 0,0 1 0,-2 0 0,-1 2 0,-1 2 0,3 2 0,0 3 0,-1 2 0,-1 1 0,0 0 0,0 1 0,-1 0 0,1 0 0,0-2 0,0-1 0,0-2 0,1-2 0,1-4 0,1-2 0,1-4 0,-5-3 0,4-3 0,1-3 0,2-1 0,2-1 0,1-3 0,0-1 0,0-1 0,-1-2 0,0-1 0,-3 0 0,-1-1 0,-3-1 0,-4-1 0,-3 1 0,-4-1 0,-4 0 0,-6 0 0,22-11 0,-10-1 0,-8-3 0,-4-3 0,2-5 27,-1-3 1,1-5 0,-1-4 0,-5 0 0,-9 1-1,-10 5-27,-14-5 0,-12 4 0,-3-1-330,1-4 1,-3 0-1,-2-1-210,-3-1 0,-3 0 1,-2 0-91,-2-1 1,-3 0-1,-3 1-360,-2 1 1,-3 0 0,-2 2 989,-3 1 0,-3 1 0,-1 2 0,-3 2 0,-1 3 0,-2 0 0,-2 2 0,-1 1 0,1-1 0</inkml:trace>
  <inkml:trace contextRef="#ctx0" brushRef="#br0" timeOffset="93389">27897 8369 23813,'-6'-20'3059,"-5"0"-2340,9 1-269,-3 4-180,5 3-90,0 4-180,0 3 0,0 3 0,0 2 90,4 9-180,4 4 90,6 13 90,6 2-180,7 5 180,2 0-90,5 2 0,2 1 0,3-3 0,5 1 0,3-1 0,-16-14 0,1-1 0,11 8 0,-2-2 0,-5-8 0,-19-15-90,-3 3-90,-6-4-180,-2 0-180,-4 0-359,-2 0-270,2-4-91,2-4-449,2-7-629,4-6 2338,2-2 0,3-4 0,1-2 0</inkml:trace>
  <inkml:trace contextRef="#ctx0" brushRef="#br0" timeOffset="94105">28454 8461 20755,'-7'-11'3508,"-2"1"-2968,8 5-90,-3 0-91,4 2-89,0-1 0,0 3 0,0-1-180,4 2 90,2 0-90,6 7-90,5 1 0,3 7 90,6 3-90,5 2-90,5 6 180,3 2-90,2 2 0,12 8 90,0-6 0,-16-4-1,-13-9-89,-34-6 90,-9 4 0,-29 20 0,7-3-45,10-10 0,1 1 45,-15 13 0,0 1-309,1-1 309,1-3-1,0-2-89,5 0 0,1-2 90,5-3-90,1-3 0,7-2 90,1-7 0,5-2 0,6-8 180,4-1-180,4-5 130,4 0-220,0-3 0,0-8 0,0-4 0,0-12 0,2-1 0,4-10 0,4-5 0,4-6 0,5-2 0,-3 3 0,2 2 0,4-10 0,-6 18 0,1-5 0,-7 16 0,-5 8 0,0 3 0,-3 10-270,2 6-270,1 0-179,-1 0-1170,1 0 809,-2 6-89,3 1-810,-4 7-360,2-3 2339,-2 4 0,0-2 0,-2 2 0</inkml:trace>
  <inkml:trace contextRef="#ctx0" brushRef="#br0" timeOffset="95641">28506 8659 16528,'7'-10'5217,"-1"2"-4498,-2 0-359,-2 1 90,0 1-90,-2-1-1,0 2 91,0 2-270,0 1-180,-4 2 90,-2 0 0,-15 23 0,0-4-90,-8 18 90,6-12-90,3-4 90,3-4-90,9-8 0,-1 2 90,8-10 179,-3 4-179,4-5 0,4-14-90,0-1 0,12-28 0,-6 14 0,3-13 0,-9 19 0,-2 1 0,-2 4 0,0 2 90,0 8-180,-3 4 90,-4 11 90,-7 1-180,-2 10 180,-5 2-180,3 1 180,1-1-90,9-5 0,-1-7 0,8 1 0,-3-8 0,4 4 0,0-5 90,4 0-90,4-5 0,7-5 0,5-8 0,1-5 0,-1 0 0,-4 3 0,-2-2 0,-7 10 0,-2 0 0,-5 10 0,-5 11 0,-4 4 0,-5 10 0,-2 3 0,3-3 0,5 0 0,1-5 0,6-8 0,-3 2 0,4-11 90,0 3-90,7-4 0,1 0 0,2 0 0,-1 0 0,-6 0 0,1 0 0,-4 7 0,-6 4 0,0 9 0,-7 3 0,1 3 0,0 6 0,5-10 0,2 5 0,5-19 90,0 4-90,5-11 0,4 3 0,7-4 0,4-4 0,25-15 0,-32 10 0,0 0 0,-35 20 0,-12 9 0,7-2 90,5-2-90,5-9 0,9 2 0,5-7 90,8 2-90,5-4 0,32 0 0,21-11 0,3 1 0,-31 0 0,-2-2 90,4-4-90,-9-1 0,-8 2 90,-11 2-90,-4-2 0,-12 9 0,-20-1 0,-3 7 90,-16 0-90,12 4-90,1-2 180,6 2-90,5-4 0,8 0 0,6 0 0,4 0-90,8 5 0,6-4 0,8 8-270,12-4 0,9 1-89,8-1-271,1-5-89,-2 0-631,-7 0-1078,-7 0 2518,-6 0 0,-7 0 0,-3 0 0</inkml:trace>
  <inkml:trace contextRef="#ctx0" brushRef="#br0" timeOffset="101872">13072 11210 14998,'0'18'3778,"1"4"-3508,3 4-900,3 5-1168,1 1 1798,0 4 0,0 5 0,0 2 0</inkml:trace>
  <inkml:trace contextRef="#ctx0" brushRef="#br0" timeOffset="103478">13953 10809 20845,'-16'6'2339,"1"-4"-2159,1 9 90,4-10 179,0 4-89,5-5-90,-2 0-90,6 0 359,-2 0 361,-5 0-720,3 0-90,-7 0 90,2 0-90,2 0 179,-11 0-179,5 0 0,-8 4-90,6-2 90,0 9-90,-2-3 90,-3 8 0,-3 1-90,-3 6 90,-1 3-90,-1 4 90,-1 3-90,-1 0 0,-1 1 90,1-2-90,3-1 0,4-3 0,0 0 90,1-1-90,-1 2 90,-2 1-90,-1 1 0,-2-3 90,-12 15-90,8-13 0,-10 13 0,12-15 0,1 5 90,-11 14-90,9-10 0,5-5 0,0 0 0,-4 8 45,10-12 0,1 2-45,-9 21 0,1 8-464,7-10 0,-1 2 464,5-12 0,0 1 45,-5 14 0,1 0-45,5-15 0,2-1 0,-1-2 0,1-1-29,0 0 0,0 1 29,-4 8 0,0 0 0,5-10 0,0 0-266,-6 20 0,1 0 266,-2 8 45,7-23 0,1 0-135,-5 12 90,-1-3-133,6-16 0,1 0 223,-7 18-90,7-18 0,0 0 0,-5 14 822,2 2-822,-2 0 0,1 3 0,1-3 0,2 0 0,0 16 0,1-16 0,6-8 0,0-1 0,-3 4 90,0 13-90,4-20 58,-4-1-58,8 1 0,-4-3 569,4 0-569,0-3 0,0 1 312,-4-1-312,3-1 0,-6-2 23,6-4-23,-2 0 0,3-5 0,0 4 0,0-12 0,0 8 0,0-16 0,0 11 0,0-7 0,0 18 0,0-9 0,2 12 0,2 2 0,2-6 0,0 7 0,0-11 0,-4 4 0,2-2 0,-2 2 0,4-5 0,0 1 0,1-9 0,-3 6 0,-2-15 0,-1 3 0,2 1 0,1-4 0,-2 8 0,2-8 0,-2 8 0,2-8 0,0 4 0,0-1 0,2-2-90,0 2 90,4 1 0,-1-4-90,-1 3 90,-2-4-90,-2 0 90,-2 0-990,0 0 541,-2 5-91,0-4-809,0 3-1260,0-4 91,0-9 2518,-4-2 0,-2-9 0,-4-1 0</inkml:trace>
  <inkml:trace contextRef="#ctx0" brushRef="#br0" timeOffset="119027">16434 1580 22824,'8'-8'2698,"-2"-2"-2158,-2-3 90,-2-4-1,-2-4-359,-5-4 0,-4-6-180,-7-4 0,-3-6 0,-1 0-90,-2-2 90,-1 2-90,1 3 90,-2 0-90,0 5 0,-5-2 90,-1 1-90,4 10 0,-1-1 0,-16-14 45,13 15 0,-1 1-1162,-17-9 1207,-3 4-90,-2 2-142,2 6 142,0 5 0,3 2 0,-1 5 0,-2 3 0,-1 3 0,11 2 0,-1 0 0,-23 0 0,23-1 0,0 2 0,2 3 0,3 1 0,-17-3 0,-8 12 0,29-9 0,9 1 0,6 3 0,5-8 0,4 8 0,4-3 1010,1-1-1010,1 5 159,2-5-159,-3 8 0,4-7 0,0 5 0,0-10 0,0 4-5937,0-5 3329,0 7 2608,0 1 0,0 12 0,0 1 0</inkml:trace>
  <inkml:trace contextRef="#ctx0" brushRef="#br0" timeOffset="119681">14030 1422 17427,'-5'0'4947,"-4"0"-4497,8 0-180,-8 0 90,8 0 89,-3-2-89,4-1 90,0-2-180,0 0-90,0 2 449,0 1-629,2 2 90,2-5-90,4 0 0,8-6 0,9-1 0,13-3 90,11-3-90,14-3-438,-30 11 1,2 0 437,1 0 0,1 0 0,-2 1 0,-1 0-3102,29-9 3102,-8 5-209,-12 3 209,-9 3 0,-8 2 90,-5 2 566,-5-2-656,-4 2 3369,-6-2-3369,-2 2 431,-4 1-1961,0 2 1,-6 0 0,0 0 0</inkml:trace>
  <inkml:trace contextRef="#ctx0" brushRef="#br0" timeOffset="120132">14144 1620 15358,'-17'13'6207,"1"-3"-5668,2 3-269,5-8-90,0 4 0,8-7 0,-2 2 90,3-4 90,0 0-91,10-2-89,8-3 90,13-4 0,6-1-135,-6-1 0,2 0-514,17-4 1,1-1 468,-8 1 0,0 0-1,-1 2 1,-1 0-45,0 0 0,0 1 0,-6 0 0,1 1 0,3 0 0,-3 0-45,13-6 90,-2 3 0,-26 6 0,-6 5 0,-5 1 1027,-4 0-1027,-4 1-2429,-2-1 810,-4 2-989,-2 0 2518,-8 0 0,-8 7 0,-5 1 0</inkml:trace>
  <inkml:trace contextRef="#ctx0" brushRef="#br0" timeOffset="140059">17526 4654 21835,'-8'0'1888,"0"0"-1438,3 0 1619,-2 0-1619,3 0 539,-4 0-629,3 0-90,-4 0 0,-10 0-270,-9-2 0,-17-1 0,-5-2-373,-11 2 373,28 2 0,-3 0 0,-23 1 0,-3 0 0,14 0 0,-1 0-817,4 0 0,-1 0 0,1 0 817,-6 0 0,1 0 0,-1 3 0,-2 1-573,3 1 0,-4 1 0,2 0 573,-9 4 0,0 0-264,9-1 0,-3 1 1,3 0 263,-5 3 0,3 0 0,-1-1 0,2 2 0,2 0 0,0 2 0,2-2 0,1 0 0,4 1 0,0 0 0,3 0 0,-1 1 0,-10 6 0,0 2 0,14-6 0,2 1 0,-10 6 0,2 1-138,-8 15 138,5 2 0,6 5 0,7 1 0,7 2 0,5-3 0,6 0 0,7-4 1576,4-4-1576,5 7 1914,0-16-1914,0 3 1333,0-16-2323,0-5 200,0-5-919,0-4-540,0-4-269,2 0 2518,-2-4 0,2-4 0,-2-5 0</inkml:trace>
  <inkml:trace contextRef="#ctx0" brushRef="#br0" timeOffset="140547">14956 4969 25253,'-16'-23'1439,"1"5"-990,3 8 271,6 14-90,-2 14-585,5 18 0,0 7-676,-3-6 1,0 3 630,-2 23 0,0 3-408,-1-11 0,-1-2 408,1 1 0,0 1 0,-2 12 0,2-3-164,4-19 1,0-2 163,0 6 0,1-4 0,4-2 0,6-12 0,4-15 0,34-7 0,1-14 170,-9 1 1,1-2-171,-2-3 0,0 0 0,1-1 0,1-1 0,2-1 0,1 1 0,-1 3 0,0 1 0,0 1 0,1 1 0,7 2 0,1 2 0,-3 1 0,-1 0 0,-9 0 0,-2 0 1117,13 0-1117,-47-5 0,-24-27 0,-9-8 0,7 4 0,-1-2-144,2 0 1,1-1 143,-4-6 0,1-2-1232,-1-1 1,1-1 1231,-2-1 0,1 1 0,2 2 0,1 2-958,2 3 1,1 2 957,3 6 0,1 2 0,-11-19 0,2 7 0,14 19 346,-2 6-1245,15 21 1872,-2 11-2143,3 12-359,3 11 2673,3 8-1144,5 2 0,3 2 0,0-2 0</inkml:trace>
  <inkml:trace contextRef="#ctx0" brushRef="#br0" timeOffset="143054">18631 7485 20126,'-6'-15'4137,"1"-1"-3417,-5 3-1,6 3 1,-3 3 89,6 2 1,-3 0-270,4 0-540,0 0 0,0 36 0,0 1 0,0 5 0,1 6 0,0 2-425,1 13 0,0 0 425,0-11 0,1-2 0,0 2 0,1 0 0,-2-2 0,1 2 0,1 12 0,1 2 0,-1-6 0,-1-2 0,1-1 0,0-3 0,-2-12 0,0-4 0,0 9 0,-2-19 0,-7-2 0,-4-21 0,-13-8 0,-7-5 0,-9-4 0,-9 1 0,4 4 0,-3 0 247,9 4 1,-1 1-248,-16-3 0,-1 1-1534,12 5 1,1 2 1533,0 0 0,-3 0 0,2 1 0,-3 2 0,2-1-286,-8-1 1,0 2 285,7 0 0,-2 2 0,4 0 0,-4 1 0,2 2 0,1 2 0,1 0 0,1 2 0,0 0 0,4-1 0,1 0 0,2 0 0,-1 0-169,-8 3 1,0 0 168,13-3 0,0-1-908,-7 3 0,3 0 908,-8 5-125,3-3 125,3-6 133,2 5-133,5-11 0,3 6 233,7-7-233,-2 0 2148,11 0-2148,-3 0 3211,8 0-3211,-5-7 546,1-1-546,-5-10 0,1 0 0,-3-6 0,-3-2 0,-1-7 0,-12-23 0,6 10-465,11 14 1,1 0 464,-9-11 0,3 2 0,3 6 0,3 6 0,9 7 0,-1 7 0,8 2-360,-3 5-870,4 3-119,0 3-540,-3 2 1889,-4 18 0,-5 0 0,-2 17 0</inkml:trace>
  <inkml:trace contextRef="#ctx0" brushRef="#br0" timeOffset="144695">16007 8395 17607,'2'-11'3958,"2"-1"-3419,3 6 91,1-3 0,-2 3 89,0-1 1,-2 2-1,-2 0-179,0 0 0,-2-1-90,0 1-1,0 3 631,0-1-1080,0 12 0,0 7 0,0 15 0,0 7 0,0 8 0,2-11 0,0 1 0,2 18 0,-1-20 0,1 0 0,1 21 0,-2-19 0,0 6 0,-2-20 0,1-4 0,-2-3 0,0-2 0,0-1 0,-6-5 0,-1-1 0,-12-6 0,1 0 0,-7 0 0,0 0 0,-3 0 0,-23 0 0,8 0 0,4 0 0,-1 0 0,-11 0 0,7 0 0,0 0 0,-12 0-146,19 0 1,-1 0 145,-20 0 0,-4 0 0,29 2 0,-1 1 0,1-3 0,-3 1 0,-17 7 0,-3 2 0,13-5 0,0 0-1288,-15 5 0,1 0 1288,15-3 0,2 1 0,-1-2 0,-1 1-225,1 0 1,-1 1 224,-1-1 0,1 1 0,-1 0 0,0-1 0,1 1 0,-1 0 0,1-1 0,-1 1 0,-19 2 0,-1 0-346,15-3 1,1 0 345,-16-1 0,1 0 0,18 0 0,2-1 0,0-2 0,1 1 0,-1 2 0,1 0 0,1-3 0,0 0 0,1 1 0,-1 1 0,3-2 0,-1-1 0,1 1 0,1 0 0,1 2 0,1-1-48,0-3 1,1-1 47,-32 9 0,2-3 0,0 4 0,2 0 0,0-4 0,2 5 0,3-9 0,3 9 0,2-10 0,4 4 0,3-1 2145,1 2-2145,3 0 0,-1 5 0,0-9 0,3 9 538,1-5-538,3-1 0,3 4 977,3-8-977,-6 8 0,10-7 0,-5 9 442,6-5-442,-1 6 0,-4 1 0,-5 0 0,-2 2 0,1 0 0,1-2 0,5 0 0,-13 1 0,13-2 0,-5-2 0,8-1 0,11-8 0,-11 8 0,12-8 0,-5 8 0,8-8 0,0 8 0,-7-3 0,3 4 0,-13 0 0,11-4 0,-9 3 0,13-8 0,-5 8 0,8-8 0,0 4 0,4-1 0,1-5 0,4 3 0,0-7 0,2-2 0,0-1 0,3-3 0,4-10 0,-2-15 0,3-2 0,-4-11 0,0-5 0,-2 11 0,0-13 0,-2 20 0,-2-20 0,0 19 0,0-23 0,0 34 0,0-5 0,0 20 0,0 1 0,2 8-180,0-1-900,1 3-269,0 0-270,-2 9 1619,0 12 0,-1 3 0,0 9 0</inkml:trace>
  <inkml:trace contextRef="#ctx0" brushRef="#br0" timeOffset="145696">11403 9386 18835,'0'-11'2429,"0"4"-1543,0-1-796,0 3 338,0 0-338,1 2 127,3-1-128,3 1 301,3-4-390,0 1 0,2-1 180,2 1 719,-3 1-89,-3 3 899,-4-3-990,-4 4 91,0-1-810,0 0 0,0 8 0,0 7 0,0 13 0,0 12 0,2 23 0,0-10 0,2 13 0,2-23 0,-2-8 0,2-8 0,-4-7 0,-12-19 0,-1-1 0,-14-13 0,4 5 0,-5 2 0,-2 3 0,-23 3 0,8 11 0,-18 0 0,14 10 0,-1-1-543,-1 3 543,0-1 0,2 0 0,1-2 0,-1 2 0,-6-2 0,-4 0 0,24-6 0,0-1 0,-26 7 0,2 0 0,4-3 0,-2 0-8,4-2 8,18-3 0,1-1 0,-13-1 0,-7 10 0,23-17 0,3 11 0,2-11 0,1 8 542,3-8-542,2 3 9,3 1-9,3-4 0,2-10 0,6-8 0,-9-36 0,5 6 0,0 12 0,-1-2 0,-1-12 0,0 0-1213,2 11 0,0-1 1213,-2-13 0,1-1 0,1 6 0,2 2-6,-5-20 6,6 27 0,2 1-629,-1-3-541,4 6-1888,0 0 450,0 14 2608,0 3 0,0 13 0,0 4 0</inkml:trace>
  <inkml:trace contextRef="#ctx0" brushRef="#br0" timeOffset="147395">17993 9111 26422,'-14'7'2159,"0"6"-2159,7 17 0,5 25 0,8-9 0,5 9 0,0 0-872,0-6 1,1-1-1,4 6 872,0-6 0,4 7 0,1 2 0,2 1 0,0-2 0,-1-4-443,4 5 0,0-5 1,2 0-1,5 5 443,-3-6 0,3 3 0,3 4 0,2 0 0,-1 0 0,-1-4 0,-2-5-388,0-1 0,-2-4 0,-1-3 1,1 1-1,2 3 388,1 0 0,1 2 0,2 1 0,-1 0 0,-1-3 0,-3-3 0,3 2 0,-2-3 0,-2-2 0,0 0-433,8 10 1,-1-1 0,-2-2 432,-4-7 0,-2 0 0,1-1 129,1 2 0,-1-1 1,-2-3-130,-1-1 0,-2-1 0,2 1 0,-3-5 0,-4-5 1208,-5-15-1208,-3-3 1098,-4-7-2897,2 0 2852,-2-2-1053,17-19 0,-4 2 0,12-15 0</inkml:trace>
  <inkml:trace contextRef="#ctx0" brushRef="#br0" timeOffset="147714">20779 11739 26692,'0'-34'1889,"-6"10"-1889,5-8 0,-8 15 0,8 22 0,-2 21 0,4 5 0,1 6-730,1 12 1,0 4 729,3 12 0,1 3-560,-3-18 0,1 1 1,0 1 559,1 3 0,0 0 0,0 1 0,1-1 0,-1 0 0,1 1 0,1-2 0,0 1 0,1-2 0,-1-2 0,1-1 0,0-1 0,0-3 0,0 0 0,0-3 0,4 16 0,0-3-741,-2-8 0,-1-2-698,-1-8 0,-2-3 1391,1 19 0,-9-16 0,-6-11 1</inkml:trace>
  <inkml:trace contextRef="#ctx0" brushRef="#br0" timeOffset="156497">11541 6880 11760,'-5'0'1260,"-2"0"-901,6 0 1980,-3 0-1260,4-2 2699,0 1-3148,0-3-180,0 3-1,0-1-269,0 0-90,0 1-90,0-3 0,0 3 1709,0-1-1619,0 0 0,0 1-90,0 6 0,4 5 0,4 13 0,5 5 0,3 5 90,0 7-90,1 2 0,-1 3 0,4 15 90,-1-9-90,-3-5 0,-4-17 0,-8-21 0,-2-3-360,-2-5 270,-6 0 0,-2 0 90,-7 0-90,-1 0 90,0 0 90,-4 0-90,10 0 0,-4 0 0,13 0 0,-3 0 90,10-3-90,0-2 0,8 0 0,3-3 0,10-1 0,3 0 0,-3 1 90,-5 4-90,-12 4 0,-2 0 0,-2 0-90,0 0 180,-4 0-90,0-2 0,-2-1 0,0-2 0,0 0 0,2-3 0,0-2 0,0-1 0,0-3 0,-2-2 90,0-6-180,-4 5 90,4-2 0,-8 11-270,7 0-89,-2 6-181,3-1-2788,0 3 3328,0 5 0,5 3 0,2 5 0</inkml:trace>
  <inkml:trace contextRef="#ctx0" brushRef="#br0" timeOffset="157681">19695 12160 25972,'0'-18'2519,"0"1"-2429,0 4-90,0 5 0,-8 3 0,-14 31 0,-4 14-3392,-17 10 3392,19-15 0,-2 4 0,2 0 0,-1 1 0,1 1-215,5-1 1,0 2-1,2-1 215,-1 3 0,1 1 0,-3 10 0,4-1 0,8 7-41,22 3 41,9-24 0,25-19 0,10-8 0,-9-12 0,1-4-1021,13-1 1,0-2 1020,-14-3 0,-4-2 0,12-4 2016,-9 0-2016,-7 2 0,-10 0 637,-2 3-637,-13 5 45,-1 0-45,-7 16 3379,-4 12-3379,4 21 0,-2 3 0,0 8-1117,-1-12 0,1 2 0,-1 0 1117,1 3 0,0 0 0,-1 0-180,1 1 0,-1-1 0,0-2-1295,1 6 0,-2-3-54,-1-1 0,-1-1 1229,0-2 1,-1-1 0,-4-2-1,-3-1 1,1-1 0,-1-1-1</inkml:trace>
  <inkml:trace contextRef="#ctx0" brushRef="#br0" timeOffset="160991">18525 12714 26872,'-10'10'1709,"-2"3"-1709,-10 4 0,3-2 0,-7 1 0,6-10 0,1 3 0,3-8 0,4 4 0,5-10 0,7-5 0,10-6 0,10-6 0,9 1 0,10 3 0,4 8 0,4 5 0,3 14 0,-15 13 0,-3 8 0,-8-1 0,-4 4-446,5 18 0,-7 5 446,-12-3 0,-7 1 0,-4 3 0,-5 4 0,-5-4 0,-3 4 0,-4 0 0,-3-2 0,-3 0 0,0-1-462,1 0 0,-1 0 1,0-4 461,1-7 0,-2-4 0,3-4 0,4-5 0,2-5 0,-13 19 0,16-14 0,19-16 0,23-9 0,22-14 0,-14 1 0,3-2-1065,6-3 0,3-2 1065,7-3 0,2-1 0,4-1 0,2-1-405,3 1 1,0 1 404,2 1 0,0 0-208,-3 3 0,3 2-692,-11 4 1,3 1 0,-3 0 44,3 0 1,-1 1-271,12 1 1,-6 2-1394,-1 0 2518,-26 0 0,-26 0 0,-19 0 0</inkml:trace>
  <inkml:trace contextRef="#ctx0" brushRef="#br0" timeOffset="161323">17888 12099 25432,'0'-54'2879,"-55"54"-2609,15 41-1214,11-8 0,-3 7 0,1 7 944,8 1 0,1 8 0,2 5 0,0-1 0,0-2 0,-3 1 0,-1-4 0,3 6 0,7 15 0,9-32 0,2 5 0,0 6 0,2 4 0,1 5 0,0 3 0,2 3 0,0 2 0,2 2 0,1 1 0,1-1 0,1 1 0,2-2 0,1-2 0,1-2 0,1-3 0,2-3 0,1-5 0,1-5-358,10 12 1,4-5 0,2-6 0,4-3 0,1-2 0,2 0 0,0 0 0,1 3 0,-1 5-1,-1 4 178,-11-9 0,0 3 0,0 5 0,-1 3 0,1 3 0,-1 1 1,1 1-1,0 1 0,0 0 0,1-1 0,0-2 0,1-2 1,2-3-1,0-4 0,1-4 0,2-5 0,1-6 0,2-7-224,17 5 1,3-8 0,3-7 0,1-5 0,1-5 0,1-3-1,-2-3 1,0-2 0,-4 1 403,5-2 0,0-2 0,-2-4 0,0-3 0,-2-2 0,-2-2 0,-3-1 0,4-5 0,-2-3 0,-4-3 0,0-1 0,1-1 0,-1-2 0,1-1 0,-1 1 0,0-1 0,1 1 0</inkml:trace>
  <inkml:trace contextRef="#ctx0" brushRef="#br0" timeOffset="161605">21599 10087 26962,'14'-49'389,"1"0"1,-1 8 0,4 7-300,24 1-1264,14 55 1308,-18 13 1,0 11-929,-7-2 1,0 6-1,0 4 794,-5-6 0,0 4 0,0 3 0,-1 1-335,-3-4 1,-1 2 0,1 2 0,-1 0 0,-1 2 334,-3-4 0,0 0 0,-1 1 0,0 2 0,-1 0 0,0 0-272,0 5 0,-1 1 0,-1 0 1,0 2-1,-1-1 0,0 1 272,-2-7 0,-1 0 0,0 1 0,0 0 0,-1 0 0,-1 0 0,0 0-135,-1 0 1,0 1 0,-1-1-1,-1 1 1,1-1 0,-2 1-1,1-2 135,-1 9 0,0 0 0,-1 0 0,0-1 0,-1 0 0,-1-1-40,0-3 0,-1-1 0,0-1 1,-1 0-1,-1 0 0,0-2 4,-1 8 0,-1-2 0,-1 0 0,0-2 0,-1 0-198,0-7 0,-1 0 0,0-1 1,-1-1-1,0-1-104,-3 7 1,-1-1 0,-1-2 0,0-1-203,-5 11 0,0-3 1,-2-1-181,0-8 0,-1-1 1,0-3 719,0-6 0,0-1 0,-2-3 0,-9 11 0,-3-3 0,2-7 0,-1 0 0</inkml:trace>
  <inkml:trace contextRef="#ctx0" brushRef="#br0" timeOffset="162300">23228 13294 15695,'23'-41'2609,"-9"0"110,-7 1-2359,-14-1 0,-4 5 89,-11 3 1399,-6 8-1488,-32 7-360,7 17 237,16 5 1,1 5-238,-15 22 0,24 2 0,6 4 0,1 23 0,15-16 0,6 1 0,13-9 0,7-1 0,4 2 0,5 0 838,6 1 1,3 0-839,5 1 0,2 1 0,2-1 0,0 1 0,1-1 0,-1 1 0,-3 0 0,-2 0 0,-3-2 0,-2 1 0,-8-2 0,-3 2-184,-5 8 0,-6 0 184,-9 18 0,-9-27 0,-7-3 0,-24-2 0,-8-15 0,-2-9 0,0-11 0,5-8 0,5-10 224,16-7 1,4-11-225,9-11 0,7-9 0,-1 1 70,-2 11 1,0 1 0,2-4-386,4-11 0,3-6 1,1-1-1,-2 5-765,-2 3 1,0 3 0,-1 2 239,0-1 1,-1 2-1,-2 1 840,-4-14 0,-6 9 0,-17 3 0,-6 7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59:40.743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24523 5747 22644,'-8'13'2699,"3"-5"-2250,-4 1 91,4-8-90,-1 8-91,-3-8-89,4 10-90,-5 0 0,0 7 0,0 0 0,-2 0 90,-1-10-90,7 3-180,0-9 0,3 2 0,2-13 0,-3 0 0,4-11 0,4 0 0,4-3 0,8-5 0,28-11 0,-3 10 0,-10 12 0,1 2 0,19 5 0,2 6 0,-4 10 0,-15 11 0,-1 4-817,11 20 817,-17-7 0,-2 4 0,-11-7 0,-4 4 0,0 15 0,-4 3 0,-5-12 0,-2 0 0,-3 12 0,-4-1 0,-4-16 0,-4-3 0,-2 1 0,-2 0 0,-3-1 0,-1-2 0,-3-1 0,-1-1 0,-2-3 0,-1-2 0,-1-1 0,0-3 0,0-2 0,-1-2 0,2-3 0,-1-1 0,-29 6 0,5-11 0,5-2 0,2-5 0,6 0 0,3-5 0,3 0 0,5-3 0,3 1 0,7-1 0,2 5 0,7-4 817,5 4-817,5-2 0,3 0 0,0 0 0,9 2 0,0 5 0,16 6 0,10 8 0,19 4-1389,-17-9 1,3 1 1388,10 2 0,2 0 0,8 1 0,2 0-459,-15-4 0,0 0 1,1 1 458,2-1 0,1 0 0,-1 0-251,1-1 0,0 0 1,2 0 250,-3 0 0,3-1 0,-1 0 0,-2 0 0,-1-1 0,-3 0 0,2-1-589,9 3 0,2-1 0,-7-1 589,-6-4 0,-2 0 0,14 1 0,-3-1 836,-1-3-836,-16 1 0,-6 0-264,-22-2-1805,-6 0 222,0 0 1847,-4 0 0,0 7 0,0 2 0</inkml:trace>
  <inkml:trace contextRef="#ctx0" brushRef="#br0" timeOffset="53680">25173 4888 20845,'0'-6'1529,"0"2"-1349,0 2 180,0-1-90,0-2 0,0 0-90,0 2 3148,0 0-3328,-4 3 0,3 0 0,-6 0 0,6 0 0,-6 5 0,6 1 0,-6-1 0,6 0 0,-3-5 0,4 0 0,0 4 0,-3-3 0,2 8 0,-3-3 0,4 4 0,0 3 0,0 0 90,0 2-90,0 12 0,0-3 0,0 5 0,0-3 0,0 4 0,0 2 0,0 2 0,2-10 0,2-6 89,2-3-89,2-2 0,2 0 0,-3-3 0,2-5 0,-2 4 0,1-3 90,4 4-90,-3-4 0,4 3 90,-4-8-90,1 4 90,0-1-90,0-3 0,4 4 90,8-5-90,-4 0 90,11 0 90,-6-12-90,-2-2-90,-5-7 90,-9 2-90,-1-12 0,-1 5 90,0-14-90,0 7 0,-3 0 90,0-3-90,-2-15 0,0 12 90,0-13-90,0 19 0,0 2 90,0-5-90,-6 12 90,1-2-90,-6 11 0,2 5 0,-1-3 0,0 5 0,-2 1-180,-4 4-180,-5 1-360,-5 6-449,-3 6-3148,-18 20 4317,13 0 0,-9 17 0,17-6 0</inkml:trace>
  <inkml:trace contextRef="#ctx0" brushRef="#br0" timeOffset="54895">21043 6077 22104,'6'0'2699,"-2"0"-1260,-2 0 180,-2 0-1439,-5 0-90,0 0 90,-2 0 0,0-2-90,6-3-90,-2-3 0,3-4 0,0-6 0,0-5 0,5-8 0,4-4 0,9-1 0,4-2 0,7 4 0,2 13 0,4 5 0,21 16 0,-20 1 0,-3 7 0,-10 15 0,-5 7-222,-2 34 222,-17-5 0,-6 4-503,-1-13 0,-6 2 503,-2-8 0,-4 5 0,-2 0 0,0-5-571,-10 10 0,-2-2 571,4-8 0,-1 2 0,1-5 0,-1-6 0,1-4 0,4-2 0,1-2 0,-15 11 0,11-10 175,11-15-175,23-11 0,52-23 0,-25 9 0,5 0-130,14-4 0,8-2 0,-4 2 130,2-1 0,-1 2 0,-6 2 0,2-1 0,-3 2 0,-2 1 0,-3 2 423,-4 0 0,-1 2-1638,3 3 1,-1 0-3373,20 0 2158,-14 4 2429,-31 0 0,-26 0 0,-7 0 0</inkml:trace>
  <inkml:trace contextRef="#ctx0" brushRef="#br0" timeOffset="55274">21693 5056 22194,'-13'-54'3778,"3"5"-2788,4 9-1,-2 7-359,8 8-630,-4 7 0,4 3 0,0 39 0,0 10-1696,-2 4 0,0 4 1696,2 4 0,-1 0 0,-2 5 0,-1 3-317,3-3 1,2 4 0,-2-4 316,-1 7 0,1-2 0,0-9 0,2 2 0,-1-6 0,0-4 0,0-4 0,0 26-452,0-18 452,0-8 0,0-12 0,0-12 810,0-16-3419,-6-20 2609,0-19 0,-5-12 0,1-8 0</inkml:trace>
  <inkml:trace contextRef="#ctx0" brushRef="#br0" timeOffset="56701">18115 6199 15358,'-4'-18'6027,"4"1"-5218,-4 4-269,4 0 449,0 1-629,-4 6-90,3-1-90,-6 7 0,6 0 0,-2 0 0,-1 0-90,0 0 90,-1 0-1,-2 0-89,6 0 90,-6 0-90,2 0 0,1 0-90,-4 0 90,2 0 0,-8-3 180,-12-13 0,4 1-90,-4-28-90,16 12-90,10-27 90,21 19-90,6 1 89,15 21 1,-2 24 0,5 16-1651,0 20 1606,-23-14 0,-1 3-45,-2 4 0,-3 2 45,-4 4 0,-2 0 0,-2 3 0,-4 2-15,-7-3 0,-4 2 0,-1-1-359,-2 6 1,-2 0 358,-1-8 0,-2 1 0,-1-4 15,-3 0 0,0-4 0,-1-3 0,-1-2 45,-18 20 180,-6-6-91,17-20-179,3-6 0,20-15 1526,17-8-1526,19-9 0,7-3 0,21-4 114,-8 2 1,0 0-205,12 3-900,-22 8 1,-2 1-1,5 1-89,8 0-90,-43 5-270,-4 0 1439,-5-2 0,-9-8 0,-2-3 0</inkml:trace>
  <inkml:trace contextRef="#ctx0" brushRef="#br0" timeOffset="58848">18310 5152 25163,'-10'-3'449,"-2"19"-449,-1 0 0,1 16 0,2-9 0,2-2 0,3-6 0,2-7 90,3-4 0,0-6-90,0-7 0,5-12 90,4-14-1651,4 0 0,3-2 1651,11-22-45,-8 20 0,1 1-97,0 8 1,0 3 141,7-7-90,4 3 0,-17 24 90,2 18 0,-3 13 0,1 22-90,-2 15 747,-7-24 1,-1 2-748,-1 2 0,-1 3 0,-3 18 0,-1 1-17,-1-20 1,1 0 61,-1 19 0,0-6 45,-1-11 269,4-2-269,5-33 0,6-14-90,13-14 0,9-18 0,-11 13 0,2-3 625,3-2 0,1-2-670,3-3 0,1 0-90,2 0 0,1 1-45,0 0 0,0 1-90,-1 5 1,1 1-46,-3 1 0,-1 3-585,26-13-359,-8 9-1017,-11 7 2276,-9 10 0,-11 8 0,-6 6 0</inkml:trace>
  <inkml:trace contextRef="#ctx0" brushRef="#br0" timeOffset="59612">14810 6636 24083,'-15'-41'1799,"1"5"-1709,4 11 0,0 7 0,2 6-90,0 6 0,-1 2 90,-4 13-90,0 0 0,-7 6 90,-6-2 0,10-8 90,-2 0 0,15-5-180,3-5 90,12-18-90,8-3 0,18-19 90,11 7-90,-6 11 0,4 4 45,-13 8 0,3 5-45,22 2 0,-2 9 0,-1 27 0,-23-2 0,-6 6-217,-13 0 1,-7 4 216,-3 6 0,-6 5 0,-7 3 0,-6 6 0,-1-3-450,2-10 1,-1-2 0,-4 4 449,-5 6 0,-4 6 0,-2 0 0,2-8-861,3-9 1,0-5 0,0 1 860,-6 8 0,-1 0 0,2-6 0,4-8 0,2-4 90,-18 19-90,22-25 306,11-9-306,27-24 0,18-12 0,-9 6 0,3 0 41,7-5 1,1-1-42,5-2 0,1 0-90,2 0 0,1 1-45,-3 0 0,0 1-180,-4 3 1,-1 0-136,-4 4 0,-3 1-719,19-9 2584,-12 9-3484,-13 9 2069,-14-1 0,-10 1 0,-9-5 0</inkml:trace>
  <inkml:trace contextRef="#ctx0" brushRef="#br0" timeOffset="60104">15114 5452 20031,'-10'-36'1979,"0"5"-1709,5 9 222,-2 7-222,3 2 16,-1 8-196,-2 0 143,6 5-53,-3 0 162,4-2-162,0-1 90,0 0 0,0-1-90,0-1-90,0-3 0,4-9-90,15-25 0,5 0 0,-4 11 0,2 0-78,1 6 0,1 1 123,1 1 0,3 1 45,11-2 0,1 3 0,15-3 0,9 9 0,-38 27 0,-8 13 0,-15 8 0,-5 4-90,-7 24 45,-1-17 0,-2 1-45,-5-5 0,0-3 90,-6 14-90,1 2 90,17-33-90,5-10 89,0-1 247,16 6-336,3 0 0,24 11-180,-10-3-270,-6 3-449,-20 9-540,-23 5 1439,-11 1 0,-5 1 0,3-5 0,-2 0 0,1-3 0,-1-1 0,1 1 0</inkml:trace>
  <inkml:trace contextRef="#ctx0" brushRef="#br0" timeOffset="61088">10867 6890 19406,'-5'-13'3418,"1"3"-3238,1 5 0,2 3 359,-3 2-179,1 0-90,2 0 90,-6 0-90,6 4 90,-3-3-1,-1 4 1,0-5 0,-5 0 0,5 0-90,-4 0-91,2-7 1,-5-6-90,0-12 0,5-9-90,2-8 90,10-2-90,7 10 0,3 1 0,17-12 0,3 12 0,5 5 0,16 8 0,-9 25 0,-1 10 90,4 29-608,-27-3 0,-4 10 0,-5-1 518,-6 6 0,-6 2 0,-1-3 0,-2 3 0,-4-1 0,-4-12 0,-2-1 0,-2-1 0,-1 2 0,-2-1 0,-1 0 0,-1-1 0,-2 0 0,-1-2 0,-11 16 0,-1-2 0,0-4 0,-1-3 45,3-8 0,0-3 0,4-6 0,0-2-20,-16 14 65,9-14-1,11-14-89,11-8 90,10-12-90,12-7 90,14-12-90,16-9 554,-12 13 0,4-1-525,4 1 1,6-1 0,-2 1-75,9-2 1,1 0 14,-7 4 0,2-1 0,0 3-330,17 1 0,-4 3-90,-18 2 1,0 1 449,24 2 0,-7 2 0,-21-4 0,13 3 0</inkml:trace>
  <inkml:trace contextRef="#ctx0" brushRef="#br0" timeOffset="61531">11370 5589 21295,'-24'-52'3508,"12"16"-3148,-4-3-91,15 21-89,-3 6-180,4 6 180,0 2-90,0 24 0,4 3 0,2 22-90,6-1 0,3-1 90,1-2-90,2-6 90,2-6-90,5-7 90,3-11-90,5-11 90,0-11 0,1-14 90,-3-8 180,-1-13 89,-5-5 1,-3-3 90,-2-8-450,-11 23-180,0-2 90,-9 30-360,0 36-180,0 12 90,-1 0 1,-2 4-842,1 0 0,-2 2 211,-2 6 1,-2 1 1079,0 4 0,-1 2 0,-1 3 0,-2 1 0,1 1 0,0 1 0</inkml:trace>
  <inkml:trace contextRef="#ctx0" brushRef="#br0" timeOffset="62293">7330 7109 23364,'-15'-11'1709,"5"1"-1260,6 8 91,-5-1-360,2 1-90,-9-1 90,2 3 0,-1 0 0,-1 0 89,2 0-89,0 0 90,7-6-90,-2-3-90,8-11-90,-3-1 90,10-22-90,6 6 90,12-15-45,8 24 0,5 2-90,-8 8 0,3 1 90,26-7 0,2 7-45,6 18 0,-19 16 0,-6 9-470,-22 4 0,-7 4 515,2 18 0,-6 4-612,-12-2 0,-5 1 567,-2 7 0,-2 1 30,1-20 0,0 1 0,-1-1-30,0 0 0,-1 0 0,0-1 45,-7 16 0,-1-1 0,3-8 0,-1-2 0,4-9 0,0-2-45,-8 22 0,5-20 0,11-10 0,8-15 0,16-11 0,16-17 0,25-15-89,-19 7 0,3-3 89,8-4 0,2-1 0,4-2 0,1 1 0,-2 2 0,0 2-90,-4 3 0,-3 2-135,-7 4 1,-2 2-406,23-8 840,-19 7-2459,-14 10 720,-13 1-900,-19 2 2429,-15-5 0,-14-3 0,-5-2 0</inkml:trace>
  <inkml:trace contextRef="#ctx0" brushRef="#br0" timeOffset="64267">7866 5701 20305,'-18'-29'3778,"3"8"-3418,-5-5 0,5 11-90,1 2-90,8 2 89,-3 2-179,8 5 90,-3 0 0,4 2-90,0-1 0,4-4-90,4-1 90,8-5-90,8-2 0,9-5 0,6-4 0,2 1 0,-1 1-180,-5 4 0,-5 2-270,-5 4-179,-5 4-181,-4 1-89,-3 4-450,-7 1-630,-3 2-180,-3 0 2159,0 6 0,-5 3 0,-2 6 0</inkml:trace>
  <inkml:trace contextRef="#ctx0" brushRef="#br0" timeOffset="64677">7882 5523 19586,'-15'0'3598,"3"0"-3238,2-2-91,2 1-179,0-1 0,-2 2-90,0 9 90,-4 5 0,-2 13 0,-5 9-90,-3 10 0,-1 5-1206,1 3 1206,5-6 90,5-7-221,8-8 221,2-10 0,4-6-90,0-9 90,4-3 90,4-5-90,8-7 0,10-4 1188,11-11-1278,10-7 90,10-4-135,-26 16 0,1 1 45,0 2 0,1 2 0,0 2 0,-1 2 0,26 1 90,-8 12-90,-11 5 89,-11 13 91,-19 28-90,-14-8-90,-17 19 0,-9-22 0,-3-4 0,-1-6-90,2-4-90,5-6-269,5-5-91,5-2-359,4-8-271,2 5-480,0-9-8181,5 8 8877,-2-8 0,8 10 1,-2-2-1</inkml:trace>
  <inkml:trace contextRef="#ctx0" brushRef="#br0" timeOffset="65535">4751 7866 24173,'-45'-8'1080,"11"3"-990,-15 3-90,15 2 89,-1 0-89,2 4 90,5-3 90,5 4 0,5-5 0,6-2-90,6-8 0,2-8-90,15-44 0,6 4-311,-2 14 0,3-1 311,1 11 0,2 1 0,1 3 0,0 2 90,21-20 90,2 28-180,-20 30 89,-2 42-59,-24-10 0,-7 8 0,-3 3-730,-2 9 0,-2 2 1,-1 1 699,0-1 0,-1 1 0,-1-1 0,-1-2 0,0-1 0,0-6 44,2-6 1,2-4 0,2-7 0,2-3 504,-2 18-549,6-17 90,10-18-90,9-9 90,14-18 0,19-11 0,8-14 0,4-5-725,-8 7 0,0-2 605,-3 2 0,3-1 0,-3 1-105,5-3 0,-3 2-90,-3 4 1,-2 1-91,-6 4 0,-3 0 1125,21-13-2070,-19 6-449,-17 3-809,-15 1 2518,-20-6 0,-13-8 0,-10-5 0</inkml:trace>
  <inkml:trace contextRef="#ctx0" brushRef="#br0" timeOffset="65842">4918 5920 23364,'-3'-42'449,"0"1"1,-4-5 0,-3 3-270,-20-17-90,0 15 0,-1 36 0,12 29 0,5 19-90,6 17 45,13-3 0,6 3-382,-1-12 1,3-1 426,9 18 0,4-2-1044,-1-21 0,3-5 999,1-1 0,3-3 0,1-4 0,1-4-73,0-4 1,-1-3 297,27 1-180,-11-8 0,-17-10-90,-15-4 348,-21-6-618,-15-3 1909,-18 1-2719,-8 7-539,-8 10-959,-2 11 2578,0 15 0,4 10 0,27-14 0,0-1 0</inkml:trace>
  <inkml:trace contextRef="#ctx0" brushRef="#br0" timeOffset="66898">24876 7785 23004,'0'-21'3688,"0"1"-2789,0 2 1,-3 3-810,2 2-90,-7 8 0,9 54 0,2 3-879,1 2 1,2 4 878,2-8 0,0 0 0,1 4 0,1 1 0,0 0 0,0 0 0,0-4 0,0 2 0,3 12 0,0-2-262,-3-19 1,0-2 261,1 7 0,0-4 0,1-2 0,-4-11-720,-4-8-809,-2-11-180,-2-7-360,0-10 1108,-6-6 961,-2-11 0,-10-5 0,-3-4 0</inkml:trace>
  <inkml:trace contextRef="#ctx0" brushRef="#br0" timeOffset="67364">24600 8603 20705,'-51'0'3328,"6"0"-3058,11 0 510,9 0-330,9 0 324,8 9-325,10 5 1,30 29-315,-1-14 0,5 0-1540,1 1 1,3 1 1404,8 2 0,0-2 45,-10-8 0,0-3-67,-1 1 1,3-1 21,11 5 0,2-1 45,-6-5 0,-1-2 90,-2-1 0,-1-1 44,14 3-89,-32-17-90,-7 4 0,-6-5 0,-6-5 0,-2-3 2954,-4-9-2954,0-7 0,0-6-3108,0-6 3108,2 0 0,0 1 0,2 4 0,-2-5 0,0 10 0,-2-6 0,0 12 0,0 0 3392,0 0-3392,0-1 0,0-10 0,0 10 0,-7-13 0,-18 16 0,-8 2 0,-19 6 0,1 8 0,-6 9 0,-2 4-535,-2 7 535,2 2-630,20-3 1,1 2-990,-16 10 404,21-9 1,2 2 1214,-6 10 0,7 4 0,2 2 0</inkml:trace>
  <inkml:trace contextRef="#ctx0" brushRef="#br0" timeOffset="68067">25420 10244 22464,'3'-48'6117,"-2"15"-6117,-1-9 0,0 25 0,0 10 0,4 45-386,0 8 386,0 1 0,1 4-1401,-1 1 1,0 3 1400,-1 5 0,0 2 0,0 3 0,0 1 0,0 0 0,0 0-414,0-3 0,0-1 414,0-3 0,0-2 0,1-4 0,0-1 0,-2 7 0,1-2 0,0-18 0,-1-2 0,0 5 0,-1-5 0,1-1-630,-2-8-3955,0-8 4585,0-5 0,-4-7 0,-1-3 0</inkml:trace>
  <inkml:trace contextRef="#ctx0" brushRef="#br0" timeOffset="71405">21871 10219 23454,'-8'-12'2698,"0"1"-2248,3-2 0,-4 3 89,8 0 271,-12-5-630,6 0-180,-7 1 0,7 0 0,-2 6 0,9-2 0,-4-5 0,4 2 0,0-7 0,7 2 0,6-2 0,33-3 0,-3 11 0,-10 8 0,1 4 0,21 17 0,-18 15 0,-4 8-293,-9-5 1,-4 4 292,3 18 0,-6 5-371,-14-10 1,-8 3 370,-7-1 0,-6 3 0,-2-2-453,4-12 1,-1-2 0,-3 1 452,-6 12 0,-4 1 0,1-5 0,-4-3 0,0-5 0,4-5 0,-1-1-41,0-1 1,3-2 40,-7 6 0,49-13 0,28-29 0,3-6 0,11-3 0,-1-1-250,-11 2 0,-2 0 1,3-1 249,1 0 0,2 0 0,3-1 0,-1 0-45,4 0 0,1 0 0,0-1 0,-4 2-993,1 0 0,-3 1 0,1 0 498,10-3 1,1 1-1,-7 1-315,-12 5 1,-6 1-786,17-1 1640,-24 5 0,-26 2 0,-14 0 0</inkml:trace>
  <inkml:trace contextRef="#ctx0" brushRef="#br0" timeOffset="72105">18614 10082 23634,'-16'-37'1049,"0"0"0,1 2 1,-1 1-736,1 0 1,0 2 315,-10-24-180,1 13-360,6 10-90,2 12 0,7 29 0,4 24 0,10 21 0,4 8 0,-2-12 0,2 3-970,6 8 0,3 5 0,1-6 970,1-9 0,3-3 0,8 13 0,3-8 0,-7-28 0,3-7 0,33 0 0,-28-19 0,-1-6 0,1-7 0,0-5 0,0-8 0,-1-8-129,-5-4 0,-1-8 0,-2 2 129,2-9 0,-2-2 0,-3-1 0,0-4 0,-4 7 0,-6 11 0,-4 4 0,1-10 0,-3 20 0,-8 89 0,-3-23 0,-1 5-609,0 12 0,0 9 1,-1 0 608,0-6 0,0 1 0,-1 1 0,0 4 0,0 1 0,-1 0-826,0 2 0,0-1 0,0 1 166,-1-1 1,1 0-1,-2-1-240,0-2 1,0 0 0,-2 0 899,0-4 0,-1 0 0,0-1 0,-1-1 0,-1-1 0,-1-1 0,-1-1 0,0-1 0,0 1 0</inkml:trace>
  <inkml:trace contextRef="#ctx0" brushRef="#br0" timeOffset="72923">15398 9858 23634,'-12'-61'2428,"-9"5"-2158,-20 7-586,-12 14 676,-8 17-180,27 14 0,1 5-45,-1 5 0,0 6 0,-6 15 0,5 6-45,10-3 0,6 2-1,-2 15 1,8 3 0,15-7 0,8 0-1121,4 4 1,5 1 1075,6 2 0,3 1-45,3 2 0,3-1 0,4 1 0,1 0 0,1 0 0,0-1 0,-1-1 0,0 0 0,-4-4 0,-1 0 0,-4-3 0,-3 0 0,-5-4 0,-3 0 0,-4-4 0,-2 1 0,-5-4 0,-4 0 254,-11 4 1,-4-2-255,-8 10 0,-22-6 0,11-37 0,-1-19 0,3-21 0,3-23-869,15 18 0,2-3 869,2-9 0,1-2 0,3 14 0,0-1 0,1-4-315,1-4 0,0-4 0,1 0 1,0 2-76,-1-2 0,0 2 0,0-4-348,0 7 1,-1-5-1,0-1 1,0 2 0,-1 6 737,-2 1 0,0 4 0,-1 0 0,-2-7 0,0 0 0,-3 5 0,-5 7 0,1 1 0</inkml:trace>
  <inkml:trace contextRef="#ctx0" brushRef="#br0" timeOffset="73458">10720 10077 23094,'0'-52'3688,"0"7"-3329,0 9-179,0 8 180,0 13 360,0 9-540,0 21-180,0 25 0,1-6 0,0 3-439,0 13 1,0 5 438,0-11 0,0 2 0,0 1-549,-1 5 0,1 1 1,0 1 548,-1 4 0,0 1 0,0-1 0,-1 1 0,1-1 0,1-1 0,-1-2 0,0 0 0,1 3-608,2-2 1,1 3 0,0 0 0,0-6-428,2 12 1,1-4 104,0-5 1,2 2 0,2-14 929,11-8 0,11-23 0,2-12 0</inkml:trace>
  <inkml:trace contextRef="#ctx0" brushRef="#br0" timeOffset="73720">11382 10016 16431,'-5'-61'2699,"-7"27"-3,-13 52-2561,8 11 0,1 9 45,-2 13 0,1 5-36,5-11 1,0 2-1,2 1-114,1 3 0,1 0 0,2 1-30,0 1 0,1 0 0,2-1 0,2-1 0,2 1 0,3-2 76,0-3 1,3-1 0,2-2-77,8 18 0,5-4 0,4-7 0,4-5 0,4-8 0,4-5-45,1-8 0,3-7-90,0-6 0,0-6 90,-1-8 0,-2-6-45,-4-5 0,-3-5 824,-5-6 1,-5-3-915,-5-5 1,-5-2-284,-7-4 0,-5-1 283,-5-3 0,-6 0-135,-4 0 1,-5 2-136,-2 1 0,-7 4-899,-21 1 0,-6 7 314,11 10 1,-3 6 1034,4 6 0,-3 3 0,2 4 0,-9 9 0,2 6 0,-3 2 0,1 1 0</inkml:trace>
  <inkml:trace contextRef="#ctx0" brushRef="#br0" timeOffset="74432">7468 10488 20395,'-41'6'3149,"-16"-1"-2700,16-5 541,-18 0-541,33 0-89,3-5-180,18-1 0,5-6-180,2-6 180,5-9 0,10-9 180,9-12-91,13-4-756,-18 24 0,3 0 577,1 2 0,3 1-45,-1 2 0,1 2-45,28-9 90,-2 15 0,-6 12-1,-7 18 1,-8 13 0,-13 20-394,-8 16 304,-12-26 0,-4 3 90,-5 20 0,-3 1-90,2-17 0,-1 0 45,-7 18 0,1-4-135,5-9 180,1-2-90,20-35 1104,24-6-1014,1-2 0,14 3-90,-13 5 0,-9 4 0,-5 8 0,-11 13 0,-14 13 21,-11 13-21,3-30 0,-2 1-180,-9 13 0,-1 0-315,7-14 1,-1 0-1125,-9 12 0,2-3-810,4-4 2429,3-10 0,18-24 0,4-11 0</inkml:trace>
  <inkml:trace contextRef="#ctx0" brushRef="#br0" timeOffset="74866">8032 9726 23004,'6'-62'2339,"-1"11"-2070,-4 23 1,-6 23 90,-5 21-90,-7 17-90,-5 13-90,6-10 0,0 2 90,-7 16-46,9-20 1,1-2 225,-1-2 0,7-9 90,2-11-360,5-6-90,0-8 0,0-4 0,4-7 0,0-6 0,15-11 0,-1 9 0,26-3 0,-10 27 0,13 15 0,-14 22 0,-6 20 0,-16-1 0,-6 5-703,-4-11 0,-3 1 703,-1-5 0,-1 2 0,-2-2 0,-5 4 0,-3-1 0,-5 10 0,-1 0-215,4-10 0,1-3 215,2-8 0,4-5-99,13-3 99,30-48 0,-7 0 0,3-2 0,8-6 0,3-1-813,9-7 1,2 0 812,-14 8 0,1 0 0,0 1 0,3-1 0,0 0 0,0 0-330,0 2 0,0-1 1,-1 2-481,17-7 1,-2 2-226,-6 6 1,-2 2-316,-9 4 1,-3 2 1537,17 0 1,-23 15 0,-13 10 0</inkml:trace>
  <inkml:trace contextRef="#ctx0" brushRef="#br0" timeOffset="75607">4329 10493 21835,'0'-23'4047,"-6"3"-3507,0 2-90,-7 8 179,1 2-89,-2 6-90,-2 16-360,-4 16-90,7-1 0,1 5-500,-1 12 0,0 3 500,-2 10 0,1 4-518,6-16 0,0 1 0,1 0 518,1 2 0,2 1 0,0-1 0,1 0 0,1-1 0,1 0 0,3-3 0,2-1 0,2-1 0,3 17 0,4-3 0,4-8 0,5-3 0,3-5 0,5-5-124,0-8 1,7-7 123,22-9 0,5-10 0,-16-6 0,0-6 0,16-6 0,-2-11 0,-15-14 0,-7-5 0,-14 11 0,-4-1 0,2-10 0,-11-1 0,-23 10 0,-9 5 0,-22-4 0,4 15 0,-2 8-180,3 14 0,0 5-270,-3 0 1,1 2-226,1 4 1,2 2-181,3-1 1,1 1-1395,-16 10 2249,19-11 0,19-5 0,13-9 0</inkml:trace>
  <inkml:trace contextRef="#ctx0" brushRef="#br0" timeOffset="75951">4812 10234 24893,'0'-42'1109,"0"0"0,-4-6 1,1 4-930,1-10 0,-9 18-180,16 90 0,4 0 0,5 7 0,0-10 0,3 3 0,1-1-461,-1-7 0,1-2 1,2-3 460,12 12 0,2-12 0,17-15 0,6-26 0,-26-12 0,-1-7-155,1-5 0,-2-6 155,0-6 0,-2-4 0,-3-2 0,-3-1 0,-1 1 0,-3 0 0,-5 3 0,-2 1-36,6-20 36,-10 15 0,-2 40 0,-10 35 0,3 12 0,-1 13 0,1 0-393,0-8 0,1 0 0,-1 3 393,0 4 0,0 3 0,-1 1 0,2-2-688,1 3 0,1-3 0,0 1 658,-1 0 0,-1-1 0,1 1-630,1-3 1,0 0-1,0-1-565,0-2 0,1-2 1,-2 1 1224,0-4 0,-1 0 0,0 0 0,1-2 0,1 0 0,-1-1 0,-1 21 0,-1 0 0</inkml:trace>
  <inkml:trace contextRef="#ctx0" brushRef="#br0" timeOffset="79808">22996 4395 23094,'4'-30'2608,"-2"1"181,0-7-2699,-2 17-90,0-4 0,0 18 0,4 15 0,0 16 0,3 35 0,-4-18 0,-1 5-885,0 14 0,-1 3 885,0-12 0,-1 2 0,1 2-936,-3 7 1,0 2 0,0 1 935,0-12 0,0 1 0,0 2 0,0-1 0,-2 4 0,0 0 0,0 2 0,-1-1-469,1 3 0,-1 0 0,-1 1 0,1 0 469,0-11 0,1 1 0,-1-1 0,0 2 0,0-1 0,-1 2 0,1 0 0,0 0 0,-1 1 0,1 0-251,0 3 0,-1 0 0,1 1 0,0 0 0,-1 0 251,1 1 0,0 0 0,0 1 0,1 0 0,-1 0-81,1-9 0,0 0 0,1 0 0,-1 1 1,0-1-1,1 1 81,0 0 0,-1-1 0,1 1 0,0 0 0,0 0 0,0 0 0,1 1 0,-1 0 0,1-1 0,-1 2 0,1-1 0,0 0 0,0 0 0,0 1 0,1 0 0,0 0 0,0 0 0,0 0 0,0 1 0,1 0 0,0 0 0,0 0 0,0 0 0,1 1 0,0-1 0,0 2 0,1-1 0,0 0 0,1 0 0,0 0 0,0 0 0,0 0 0,1 0 0,0 1 0,1-1 0,0-1 0,0 0 0,1-1 0,0 0 0,0 0 0,1 2 0,2 2 0,-1-5 0,2 2 0,0 2 0,1 1 0,0-1 0,0 0 0,1-2 0,-2-3 0,2 5 0,-1-4 0,0-2 0,0 1 0,2 1 0,0 5 19,-1-7 1,2 3-1,0 3 1,1 2-1,0 0 1,0-1-1,0-3 1,-1-3-1,-1-5-19,3 8 0,-2-6 0,1-3 0,-1 1 0,2 3 0,1 7 0,1 3 0,0 3 0,1-2 0,-2-4 0,-2-7 0,2 5 0,-2-7 0,0 0 329,2 8 0,0 0 1,-3-7-330,-3-8 0,-4-7-540,-7 1-1439,-12-18-449,-20-52 2428,11 4 0,-1-4 0,-3-11 0,-1-2 0,-1-6 0,-1 0 0</inkml:trace>
  <inkml:trace contextRef="#ctx0" brushRef="#br0" timeOffset="80509">20064 4654 22904,'-5'-34'1049,"0"0"1,-1 0-1,0 1-419,-3-31-444,3 9 354,3 9-270,3 10 116,0 11-296,0 12 15,1 29-105,7 37 0,0-4 0,0 8-824,0-5 0,0 3 0,1 3 824,-1-4 0,1 1 0,0 3 0,-1 1-466,0-4 0,0 0 0,1 3 0,-1 0 1,0 1 465,-1-3 0,1 1 0,-1 1 0,1 1 0,0 1 0,-1 0-243,0-3 1,0 1 0,1 0 0,-1 1 0,0 0 0,0 2 0,1-1 242,-2-3 0,1 1 0,0 0 0,0 1 0,0 0 0,-1 1 0,1 0 0,0 0-142,1 4 0,-1 0 1,0 1-1,0 0 0,1 0 1,-1 1-1,1 0 0,-1 1 142,1-6 0,-1 1 0,0 1 0,1-1 0,-1 1 0,0 0 0,1 0 0,0 0 0,-1 1-27,1 1 0,0 1 1,0-1-1,-1 1 0,1 0 1,0 0-1,0 0 1,0 1-1,0-1 27,0-6 0,-1 1 0,1-1 0,-1 1 0,1 0 0,-1 0 0,1-1 0,0 1 0,-1 0 0,1-1 0,-1 0 0,1 1 0,0-1 0,0 0 0,-1 1 0,1-1 0,0 0 0,0 0 0,-1-1 0,1 1 0,0 5 0,0 0 0,1 0 0,-1-1 0,0 1 0,0-1 0,0 0 0,0 0 0,0-1 0,0-1 0,0-1 0,-1 0 0,1 0 0,0-1 0,-1 0 0,0 0 0,1 0 0,-1 0 0,0 4 0,1 1 0,-1-1 0,0-1 0,0 1 0,0-1 0,0 0 0,0-1 0,-1-3 0,0 0 0,-1 0 0,1-1 0,0 0 0,-1 0 0,0-1 0,0 0 0,1 5 0,-1-1 0,0 0 0,0-1 0,-1 0 0,1-1 0,0 0 0,-1 5 0,1 0 0,-1-1 0,1-1 0,-1 0 0,0-1 0,0 7 0,0-1 0,0-1 0,0-1 0,0-1 100,0-5 0,-1-2 0,1-1 0,-1 0 0,1 1-118,0 3 0,0 1 0,-1 0 0,1-2 0,-1-5-642,1 12 1,-1-5-1,0-1-180,1 5 1,0-2 0,-3-10 1123,-10 3 0,-6-41 1,-10-27-1</inkml:trace>
  <inkml:trace contextRef="#ctx0" brushRef="#br0" timeOffset="81105">17059 5035 20919,'-21'-59'599,"-1"-1"1,6 15 0,0-1-330,-5-16 0,-1 1-132,9 20 0,0 3 221,0 3 1,1 1 270,-8-24-180,4 15-181,7 8-89,0 11 342,8 7-342,-2 9 270,-3 26 89,0 37-1917,-1-1 1,0 9 1377,2-6 0,0 4 0,0 4 0,0-5 0,0 3 0,0 3 0,0 1-336,2-14 1,-1 2 0,0 1 0,1 0 0,-1 2 0,0 1 335,0-2 0,0 1 0,0 1 0,0 1 0,-1 0 0,1 2 0,0-1-163,1-1 0,-1 0 0,0 1 0,1 1 0,-1 0 0,0 1 0,1 0 0,-1 1 163,1-4 0,0 1 0,0 0 0,0 1 0,0 0 0,0 0 0,0 1 0,0 0 0,1 0-102,-1-3 1,1 0-1,0 0 1,0 1 0,-1 0-1,1 0 1,0 1 0,1-1-1,-1 1 1,1 0 101,-1 1 0,1 1 0,0 0 0,0 1 0,0-1 0,1 1 0,-1 0 0,1-1 0,0 1 0,0 0 0,0 1 0,0 0 0,0 0 0,0 0 0,1 1 0,0-1 0,-1 1 0,1-1 0,1 0 0,-1 0 0,1 0 0,0 1 0,0-1 0,0 0 0,1 0 0,0 0 0,0 0 0,0-1 0,0 1 0,0-1 0,1 0 0,-1-1 0,1 0 0,0-1 0,1 1 0,-1 0 0,0-1 0,1 0 0,0 0 0,0 0 0,0-2 0,1 0 0,-1-1 0,1 1 0,0-1 0,0 0 0,0 0 0,0-1 0,1 1 0,-1-2 0,1 5 0,1-1 0,0 0 0,-1 0 0,1 0 0,0-1 0,1-1 0,-1 1 0,1-1 0,0 3 0,0 1 0,1-1 0,0 0 0,0-1 0,0-1 0,1 0 0,-1 0 0,1 3 0,1-1 0,-1 0 0,1-1 0,0 0 0,0-1 0,0-1 0,0 3 0,1 0 0,0-1 0,0-1 0,0-1 0,0-1 52,1 5 1,0-2 0,0-1 0,0-1-1,-1-2-210,2 4 1,-1-1 0,-1-2 0,0-3-503,2 8 0,0-3 1,-2-3-511,1 9 1,-2-7 50,-2-18 0,-6-8 1119,-11-11 0,-14-53 0,3-1 0,1 0 0</inkml:trace>
  <inkml:trace contextRef="#ctx0" brushRef="#br0" timeOffset="81622">13498 4166 23184,'-16'-61'1979,"1"7"-1889,1 13 0,4 16-1,-2 13 451,2 30 59,1 18 1,1 15 0,0 3-1745,0 3 1,1 2 0,-1 12 1154,3-22 0,0 7 0,-1 4 0,0 5 0,0 1 0,1 1 0,-1 0 0,0-2 0,1-3-192,0 0 1,1-3-1,0 0 1,-1 0 0,1 0-1,0 1 1,0 2 0,0 4 181,0-10 0,1 2 0,-1 3 0,0 0 0,0 2 0,0 0 0,1 1 0,-1 0 0,0-1 0,1 0 0,0-2 0,0-1-154,0 5 0,0-2 1,0-2-1,0 0 1,1 0-1,-1 0 1,1 2-1,0 1 1,0 2-1,0 3 154,1-9 0,0 1 0,-1 2 0,1 1 0,0 2 0,0 0 0,0 2 0,0-1 0,1 2 0,-1 0 0,0 0 0,1-1 0,-1 1 0,1-1 0,0 0-65,0-2 1,-1 0 0,1 0 0,1 0 0,-1 0 0,0 1-1,0 0 1,1-1 0,-1 1 0,1 0 0,-1 0 0,1 0 0,-1 0-1,1-1 1,0 1 0,-1 0 64,1-1 0,-1 1 0,1 0 0,-1 0 0,1 0 0,-1 0 0,1 0 0,0-1 0,-1 1 0,1 0 0,0-1 0,0 0 0,0 0 0,0-1 0,0 0 0,0-1-2,1 5 0,-1 0 0,1 0 0,0 0 1,0 0-1,0-1 0,0 0 0,0 0 1,0-2-1,0-1 0,0-1 0,1-1 1,-1-2-1,0-2 2,0 12 0,1-4 0,0-1 0,-1-2 0,1-2 0,0 0 0,0-1 0,0 1 0,0 0 0,0 6 0,1-1 0,0 0 0,-1-1 0,1 0 0,0 0 0,0-1 0,0 0 0,-1-5 0,1 1 0,0-1 0,-1 0 0,1-1 0,-1 0 0,1-1 0,0 0 0,0 3 0,0 1 0,0-2 0,0 0 0,0-1 0,0 0 0,0-1-75,0 4 0,0-1 0,0-1 0,0-1 0,-1 0 0,1-1-176,-1 4 0,1 0 0,-1-2 0,0 0 0,0-2-177,0 5 1,-1-2 0,0-1 0,-1-3-109,1 9 0,-1-2 1,0-4-365,-2-11 1,-1-2-1,-1-4 1032,-1 7 1,-6-7 0,-20 0 0,-10-28 0</inkml:trace>
  <inkml:trace contextRef="#ctx0" brushRef="#br0" timeOffset="82171">9567 4258 21025,'-31'-21'1889,"3"6"-1395,6 14 226,3 25 0,3 37-1540,8-10 0,2 7 1090,2-7 0,0 3 0,0 3-616,1-4 1,0 1-1,1 2 1,0 2 470,0-5 1,1 2 0,0 1 0,-1 1 0,1 2-36,0-4 0,0 1 0,-1 2 0,1 0 0,0 2 0,0 0-339,1-3 0,-1 2 0,1 0 1,1 1-1,-1 1 0,0 0 0,-1 1 249,1-3 0,-1 1 0,0 1 0,0 0 0,0 1 0,0 0 0,0 1 0,0 0-137,0-3 0,1 1 0,-1 0 0,1 1 0,-1 0 0,1 0 0,-1 1 0,1 0 0,-1 1 137,1-4 0,0 0 0,-1 1 0,1 1 0,-1-1 0,1 1 0,0 0 0,-1 0 0,1 0 0,-1 0-45,0 3 1,0-1 0,0 1 0,0 0 0,0 0 0,0 0 0,0 0 0,0 1 0,1-1 0,-1 0 44,1-4 0,-1 0 0,1-1 0,0 1 0,0 0 0,0 0 0,0 0 0,0 0 0,0 0 0,0 0 0,0 0 0,-1 6 0,1-1 0,-1 1 0,0 0 0,1-1 0,-1 1 0,1-1 0,-1 0 0,0 0 0,1 0 0,0-2 0,0 0 0,0-1 0,0-1 0,0 1 0,0 0 0,0 1 0,0 1 0,0 1 0,0 1 0,0-6 0,0 2 0,1 1 0,-1 2 0,0 0 0,0 1 0,1-1 0,-1 1 0,0-2 0,1 0 0,-1-1 0,0-2 0,1-2 0,-1 10 0,1-3 0,-1-3 0,0 0 0,1-1 0,-1 1 0,1 1 0,0 2 0,-1 3-28,1-7 0,0 2 1,-1 3-1,1 1 0,0 2 1,0 0-1,0 0 0,-1 0 1,1-2-1,0-2 0,0-3 1,0-3-1,-1-4-101,1 10 1,0-5-1,-1-4 1,1-2-1,0 1 1,-1 1 0,1 4-152,0-2 0,0 3 0,0 3 0,-1 0 0,1 1 1,0-2-1,-1-3 0,1-4 0,-1-6-148,-1 16 1,-1-8 0,1-2 0,-1 1-30,1 7 0,0 2 0,-1-3 0,-1-9 457,-1 0 0,-4-10 0,-11 13 0,-2-26 0</inkml:trace>
  <inkml:trace contextRef="#ctx0" brushRef="#br0" timeOffset="82776">6115 4934 20845,'-16'-31'1349,"0"1"1,-15-27-1081,3 9-179,5 10 270,5 19 450,10 31 89,2 52-1557,7-24 1,1 5 0,1 4 859,-1 3 1,0 3-1,0 3 1,0 3-455,1-1 1,0 3-1,1 2 1,-1 3-1,1 0 264,-2-10 1,1 1 0,0 1 0,0 1 0,0 2 0,0 0 0,0 1-233,0-2 1,0 2-1,0 0 1,0 1-1,1 1 1,-1 1-1,1 0 1,-1 0 219,0-8 0,0 0 0,0 0 0,0 2 0,1-1 0,-1 1 0,0 0 0,1 1 0,-1 0 0,0-1-118,1 5 1,0-1-1,0 1 1,0 0 0,0 1-1,0-1 1,0 1-1,0 1 1,1-1 0,-1 0 117,0-4 0,0 0 0,1 0 0,-1 1 0,0-1 0,1 1 0,-1 0 0,1-1 0,0 1 0,-1 0 0,1 0-30,0-1 1,-1 1 0,1 0-1,0 0 1,0 1 0,0-1-1,0 0 1,0 0 0,0-1-1,1 1 1,-1 0 29,0-2 0,1 0 0,-1 1 0,0-1 0,1 0 0,0 0 0,-1 0 0,1 0 0,-1 0 0,1-1 0,0 0 0,0 4 0,0 0 0,0 0 0,0-1 0,0 0 0,0 0 0,1 0 0,-1 0 0,0-1 0,0 0 0,1 4 0,0 0 0,-1-1 0,1 1 0,0-2 0,0 1 0,0-1 0,-1 0 0,1-1 0,-1-3 0,1-1 0,-1 1 0,0-2 0,0 1 0,0-1 0,0-1 0,0 1 0,0-2 0,0 4 0,1 0 0,-1-1 0,0 0 0,0-1 0,0 0 0,0-1 0,0-1 117,0 4 1,0-1 0,0 0 0,0-1 0,-1-1 0,1-1 0,-1 0-118,1 2 0,0-1 0,-1-2 0,1 1 0,-1 1 0,0 2-527,0 4 0,0 2 0,0 3 1,-1 0-1,0-2 0,-1-5 0,-1-5-446,-1 4 1,-2-7-1,0-1 1,-1 2 972,3 2 0,1 8 0,-1-2 0,-5-12 0,-7-20 0,-31-24 0,-4-39 0</inkml:trace>
  <inkml:trace contextRef="#ctx0" brushRef="#br0" timeOffset="87246">10554 965 22104,'6'0'2519,"-2"0"-2069,-2 0 359,0 0-449,4 0-90,8 0 0,12 0-135,11-3 0,6-1-135,-6 1 0,2 0-426,20-2 0,2-1 426,-11 2 0,0 1 0,-4 2 0,3 0 0,-2 0 0,5 0 0,0 0-45,11 1 0,-3 0 0,-25 0 0,-3 0-225,19 0-90,-13 0-360,-14 0-269,-10-2-450,-8-1-990,-13-4 2429,-10-1 0,-15 2 0,-7 2 0</inkml:trace>
  <inkml:trace contextRef="#ctx0" brushRef="#br0" timeOffset="87865">10737 965 21565,'-11'-15'2428,"5"6"-1708,2-5-540,4 8 0,0 1-90,0 3 90,0 2-91,0 4 1,-11 27-90,0 8 45,-1-5 0,0 4-1741,0 0 0,-1 1 1696,0 5 0,0 1 0,-1 2 0,1 0-1009,1 1 1,0-1 1008,2-3 0,0 1-166,-2 6 0,2-3 166,0 17 0,-1 0 180,11-40 0,0-12 2228,0-6-2408,4-12 2899,6-5-2719,23-26-90,0 2-90,-7 8 0,0 0 90,17-13-90,3 4 0,1 2 0,2 7 0,0 6 0,-1 9 0,1 11 45,-15 11 0,-1 4-45,15 14 213,-18-4 0,-2 4-123,3 25-90,-18-22 0,-2 2 0,-2 2 0,-2 2 0,-2 19 0,-5 3 45,-5 1 0,-4 1-45,1-15 0,-3 1 0,-1-2 0,-9 13 0,-2-6 45,5-17 0,-2-5-45,-11 3-90,11-25 0,7-12 0,0-4-90,8-8-90,2-8-179,3-6-271,0-1-82,0 2-727,0 2-899,0 4 2428,0 1 0,0 10 0,0 2 0</inkml:trace>
  <inkml:trace contextRef="#ctx0" brushRef="#br0" timeOffset="88538">12044 1010 19856,'-8'-25'2878,"-2"2"-2608,0 2 0,-2 4 90,-1 4-91,3 1 1,4 1-180,-3 6 90,0 0-90,-5 10 90,-6 7 0,-1 14-90,-5 12 45,7 1 0,0 4-365,6-7 1,1 2 274,-3 14 0,4 4 0,11 6 0,6-1-738,0-11 0,4-1 693,3 11 0,6 0 0,8-5 0,4-5-35,-8-14 1,4-3 34,20 15 0,4-7-45,-21-25 0,1-5 90,21 0 0,0-9-45,5-23 45,-22 4 0,-4-6 90,-7-19 0,-8-4-90,-5 7 0,-4-1-169,4-15 0,-5-1 169,-9 11 0,-3 1 138,1 1 0,-5-3-183,-11-3 0,-7-4 0,1 5 198,3 2 0,-2 1-288,-1 2 0,-4-2 0,3 7-450,-15-7-359,9 11-181,1 12-372,7 12-977,2 5 2550,0 16 0,1 13 0,-1 12 0</inkml:trace>
  <inkml:trace contextRef="#ctx0" brushRef="#br0" timeOffset="89220">12913 797 19656,'-14'-41'2159,"-9"-11"-1710,-3 4-179,-1 2 608,-2 9-608,4 12-90,-3-3 0,-8 2-91,-11-1-349,-14 1 290,21 14 0,-6 0 0,1 2-655,-13-2 1,-2 1 654,5 1 0,-4-1 0,-2 3 15,10 3 0,-2 1 0,0 1 0,-1 0 0,-6-1 0,-1 2 0,0-1 0,-1 1 0,1 0 0,0 0 0,-1 0 0,1 0-401,0 2 0,1-1 0,0 1 0,4-1 386,0 1 0,2-1 0,-2 2-8,-1 2 1,-3 1-1,-2 1 1,0 1-23,-3 3 0,-1 1 0,0 2 0,1 0-431,-1 1 0,0 0 0,1 2 0,2 1 431,1 2 0,1 1 0,2 2 0,2 5 45,2 7 0,1 4 0,3 2 0,3 0-15,-4 4 0,5 1 0,-1 4-12,12-10 0,0 3 0,0 2 0,1 0 0,5 0 27,2 2 0,3 0 0,3 1 0,0 0-23,-1 5 1,2 0-1,0 1 1,2 1-1,1 1 0,0 1 1,2 1-1,1 0 0,1 2 1,2 0 0,1 0-1,1 0 0,2-1 1,1 0 0,2-1-1,1 1-22,0-1 0,2-1 0,1 0 0,2 0-346,2-3 0,0-1 1,3-1-1,0 1 376,3 13 0,2 0 0,4-2-30,2-4 0,3-1 0,3-2-204,2-1 1,3-2 0,4-3 203,4-1 0,4-3 0,3-3 1,4 0 0,4-3 1,8-3 13,-13-14 0,6-1 0,3-1 0,2-1 0,0-2 0,-3-1-64,2-1 0,-1-1 1,-1-1-1,2-2 1,3 1 35,-5-3 0,3 0 0,3 0 0,0-1 0,0-1 1,-2-1-1,-2-2-5,10-2 0,-3-2 0,-1-2 0,-1 0 0,2-2 0,1 1 0,1-2 0,-1-1 0,0 0 0,1-2 0,0 0 0,-1-1 0,1-1 0,0-2 0,-1 0 0,-2 0 0,-1 0 0,0-2 0,1-2 0,1-3-25,-8 1 0,1-1 0,1-1 0,1-3 0,-1-2 1,-1-3-1,-1-3 9,-3-5 0,-1-4 0,-1-3 1,0-3-1,-1-1 0,0 0 1,-2 1-1,-1 2 8,1 1 0,0 1 1,-1 1-1,-1 0 0,-2-1 1,-2-3-1,-1-3 14,-5 1 1,0-3 0,0-1 0,-2-3 0,-3 1-1,-3-2 1,-5 2 0,-5 0-19,-4-8 0,-7-1 0,-5 0 0,-4 1 0,0 2 0,-1 1-24,0 2 0,-1 2 0,-3 1 0,-1-1 0,-2-1-22,-1-2 0,-2-2 0,-2-2 0,-2 2 0,-2 2 0,-1 5-172,-9-5 1,-2 5 0,-2 3 0,-2 1-181,-1 1 1,-2 1 0,-1 2 0,-1 3-203,-1 2 0,-2 3 1,0 1-1,-2 2 630,1 3 0,-1 2 0,0 2 0,-2 1 0,2 4 0,0 3 0,-2 0 0,1 2 0,-16-3 0,1 0 0,-1 0 0</inkml:trace>
  <inkml:trace contextRef="#ctx0" brushRef="#br0" timeOffset="93709">9161 2647 16078,'0'-6'4677,"0"-1"-3957,0 5-360,0-4-91,0 4 2970,0-1-3060,0 1 271,-4-5-360,4-2 0,-9-3 0,4 2 0,-7-3 0,-6-6 0,2 2-90,-5-5 90,5 6 0,-10-6-90,8 5 90,-7-5-90,8 9 0,3 1 0,0 4 0,2-2 0,1 3 0,0-1 0,2 3 0,3 2 0,-2 3 0,8 0 0,-8 0 0,7 0 0,-6 0 0,6 0 0,-6 0 0,6 0-3508,-2 0 1169,10 5 2339,0 5 0,5 10 0,-2 6 0</inkml:trace>
  <inkml:trace contextRef="#ctx0" brushRef="#br0" timeOffset="94344">4471 13095 22104,'-17'0'1889,"7"0"-1709,4-2-180,17-5 90,12-11-90,21-8 45,-14 8 0,2-1-498,5-2 1,1 0 182,3-2 1,0 1-226,1-1 0,1 2-584,-2 2 0,0 2 1042,-2 2 1,-1 2 0,-2 6 0,-1 1 0,-2 3 0,1 0 0</inkml:trace>
  <inkml:trace contextRef="#ctx0" brushRef="#br0" timeOffset="94691">7951 12719 22374,'-33'18'1170,"5"-7"-1440,13-4 0,11-7 180,22 0-180,20-7 0,-7 0 0,3-1-1020,9-4 1,4-2 1289,8-3 0,2-2 0,4 0 0,2 0 0,-19 5 0,0 1 0,0-1 0</inkml:trace>
  <inkml:trace contextRef="#ctx0" brushRef="#br0" timeOffset="94981">11102 12872 23723,'15'-13'-4407,"24"-6"2248,7-3 2159,-11 7 0,2 0 0,0 1 0,1 0 0,3-1 0,0 0 0</inkml:trace>
  <inkml:trace contextRef="#ctx0" brushRef="#br0" timeOffset="95644">15914 12262 17870,'-63'0'1709,"2"0"248,4 0-2047,10 0 90,16 0 1191,23 7-1371,20 1-89,25 8-91,21-8-615,4-4 1,6-1 164,-9-3 1,2 0-31,-4 0 1,3-1-1,-2 2 840,-10 0 0,-1 0 0,-1 1 0,3 0 0,1 1 0,-1 0 0,1 1 0,-1 1 0,1-1 0</inkml:trace>
  <inkml:trace contextRef="#ctx0" brushRef="#br0" timeOffset="95882">18822 12333 24083,'16'-8'720,"0"1"-1530,4 4-269,8-4-360,14 2-450,19-8-1286,-23 8 1,2 0 3174,5-2 0,1 1 0,5 3 0,0 0 0,2 1 0,0 0 0</inkml:trace>
  <inkml:trace contextRef="#ctx0" brushRef="#br0" timeOffset="96149">22269 12521 24533,'60'0'2159,"-7"-2"-2519,-9 1-270,-4-3 1,8-1-91,11-3-312,-22 2 0,3-1 672,5 1 1,2-1-181,2 0 0,2-1-146,2 1 0,1-1 686,-1 0 0,0 1 0,0-1 0,0 0 0,-2 1 0,1-1 0</inkml:trace>
  <inkml:trace contextRef="#ctx0" brushRef="#br0" timeOffset="96345">24815 12003 23813,'57'-3'810,"2"5"-1170,-27 2 0,2 2-1373,5 3 0,1 0 1148,6 2 1,4-1-2693,3 0 0,5 1 0,-1-2 2874,-12-3 0,-1-1 0,3 1 0,13 3 0,4 0 0,-4-1 0,5 0 1,0 0-1</inkml:trace>
  <inkml:trace contextRef="#ctx0" brushRef="#br0" timeOffset="99768">28295 1270 21745,'-18'-44'3508,"0"3"-2879,2 8 271,1 3 449,3 5-989,2 8-270,5 6-90,2 13 0,-3 15 0,0 14 0,-8 24 0,7-19 0,1 2-341,-1 7 0,0 4 341,2 3 0,1 5 0,1-2-512,-1 9 1,1 1 511,1-8 0,0 2 0,1-4 0,0 1 0,2-5 0,-1-3 0,0-1 0,0-7 0,0-2-392,0 23-868,2-13-269,2-15-3058,20-21 4047,5-21 1,25-26-1,-28 11 1,1 1 0</inkml:trace>
  <inkml:trace contextRef="#ctx0" brushRef="#br0" timeOffset="99884">28661 1768 24983,'10'-29'1979,"-2"4"-1710,-4 7-89,-2 5-180,-2 8-359,2 3-541,-2 2-449,4 0-720,0 5 2069,1 3 0,2 7 0,0 3 0</inkml:trace>
  <inkml:trace contextRef="#ctx0" brushRef="#br0" timeOffset="100381">29282 1417 23544,'0'-44'3148,"0"-10"-2159,0 11-809,0 2 0,0 15-180,0 24 90,2 26-90,0 15 90,4 24-463,-1 0 373,-3-30 0,1 3 45,0 18 0,0 2-45,-1-15 0,1 1 0,1 25 0,1-2-2258,2 1 2258,-3-28 0,0-3 0,0 0 0,-2-12 0,-2-10 0,0-9 0,0-18 288,0-19-288,0-23 0,0 17 0,0-6 234,3-4 1,0-7 0,2 3-205,-1 8 0,0 1 0,1-1-30,2-13 0,2-3 0,2 0-357,3 3 0,2 1 1,4 1 356,1 3 0,2 2 0,1 1 0,0 0 0,2 0 0,1 5-45,14-10 0,3 10 0,-10 21 0,1 6-326,-1 2 1,1 4 10,0 4 0,-1 3-719,28-2-406,-28 15 1,-1 4-854,6 5 2687,-5 17 0,-32-8 0,-9-1 0</inkml:trace>
  <inkml:trace contextRef="#ctx0" brushRef="#br0" timeOffset="101133">29883 995 22104,'-4'13'1889,"0"2"-1439,4-2 90,0 7-1,0 3-89,4 9-90,2 11-90,4 11-479,-4-21 0,-1 2 299,-2 3 0,0 1-90,0 5 0,-2 1 44,-3 1 1,-2 0-45,1 1 0,-2 0 0,-3-2 0,-1-1 0,0-3 0,-2-3 45,0-4 0,-1-2-45,-10 19 90,0-17 180,-6-24-90,12-16 0,-2-17-180,15-8 0,10-2 508,6-2-508,11 1 0,9 8 0,5 11 0,7 15 0,4 15 0,0 18-202,-23-11 0,-2 2 202,0 4 0,-2 1 0,-2 1 0,0 1 0,-2-2 0,-2 1 90,11 21-90,-5-10 0,-6-14 0,-7-25 0,-4-48 0,-4 0 0,-2-6-45,2-1 0,-2-1-409,-2-8 1,-3 2 453,1 16 0,-3 4 0,-4-2 0,-4 2 0,0 1 0,-2 2 32,-4 3 1,-1 1-33,-3 3 0,-1 2 0,-1 4 0,-1 2 0,0 4 0,-1 1 0,-27-11 0,6 10-90,6 3 0,9 10 90,11 0-90,11 5 90,17 7 734,18 2-824,19 4-90,25-1-559,-24-9 1,4 0 648,6-1 1,5 0 89,-1-2 0,5 0 0,-2-2-303,-4-1 1,-1 0-1,0-1 363,-1 2 0,0-1 0,-4-1-121,5-1 1,-8-2 240,-8-3 0,-14 2-90,-12 0 1547,-11 1-1547,-9 11 1150,-9 14-1150,-3 22-45,10-10 0,2 4-244,1 8 0,3 2 199,0 5 0,5 5 0,8-5 0,5 6 0,2 2 0,0-7-180,2 14 0,4-2-248,0-10 1,5 5 0,1-3 0,-2-11-338,1-11 1,1-8-181,5 4 1,1-8-1575,8-20 2519,-2-25 0,-3-17 0,-1-14 0</inkml:trace>
  <inkml:trace contextRef="#ctx0" brushRef="#br0" timeOffset="101884">31211 1580 21475,'4'-37'2428,"0"7"-2068,-4 7 270,0 13-91,0 3-269,-4 18-90,-2 8-90,-4 14-90,-2 5 90,1-1-90,5-5 0,-1-2 180,2-15-90,1-1 90,0-21-180,4-6 90,13-28-90,2 3 0,16-16 0,-1 18 0,1 8 0,-1 12 90,-5 14 0,-3 15-90,-7 12 90,-7 11-90,-5 8 90,-6-1-90,-2-4 0,-3-7 90,4-9-1,0-10-89,4-6 0,4-7 0,6-7 0,8-6 0,9-7 90,3-6-90,3 3 0,-2 5 0,-3 3 0,-6 10 90,-2 0-90,-3 5 0,-3 0 0,0 5 0,-2-4 0,0 8 270,1-8-90,-7 3-90,2-4-90,-4-2 90,2-7-90,2-10 0,0-13 0,0-10 90,0-6 90,-1-3 0,-3 3-90,-2 0 0,-6 6-90,-4 5 0,-8 6 0,-11 6 0,-11 4 0,-15 6 0,20 10 0,-3 2-300,-4 0 1,-1 2 299,-4 0 0,0 2 0,0 1 0,0 0 0,4-2 0,0 1 0,6 4 0,1-1 0,-20-3-90,4 4 0,21-5 0,6 0 0,18 4 0,12 2 599,7 0-599,15-2-180,11-4-90,10 0-179,7 0-428,0 0-23,-2 0-179,-6-4-630,-9-2-8032,-7-6 9388,-7-4 0,-2 1 0,-2-3 0</inkml:trace>
  <inkml:trace contextRef="#ctx0" brushRef="#br0" timeOffset="102259">32328 1041 23813,'0'-10'1889,"0"2"-1799,0 3 270,0 2-90,0 13-90,0 8-90,-4 19 0,3 15-90,-2 14-348,2-31 0,2 2 348,-2 0 0,2 0 85,-1-3 0,1 0-85,3 25 90,1-11-90,-1-17 0,-2-13 0,-2-23 0,0-20 526,2-24-526,-1 15 0,2-3 0,0-6 0,0-3-625,1-6 0,2-1 625,0-2 0,2-2 0,0 0 0,2-1 0,3 3 0,1 1-90,0 4 0,2 3-90,1 3 0,3 2-135,0 6 0,2 3-270,0 4 1,1 2-945,28-16-771,0 15 2300,0 10 0,-4 11 0,-3 5 0</inkml:trace>
  <inkml:trace contextRef="#ctx0" brushRef="#br0" timeOffset="103244">32864 726 22104,'-29'43'1440,"3"2"-991,-1 6-179,5 5-90,2 3 0,9 0-180,4-1 90,12-5-90,4-4 0,5-6 0,2-10 0,-1-7 0,-1-9 0,-2-9 0,0-3 0,0-17 90,-3 0 360,-2-49-181,-4 22-179,-2 4 0,-1 0 0,0-1 0,4-1-90,-1 15 0,4 5 0,0 13 0,8 19 90,2 14-90,2 7-90,-3 3 90,-6-13 0,-4-4 90,0-6-180,2-6 90,0-10 0,6-8 0,3-9 0,5-9 0,3-7 90,5-5 0,0-1 0,-1 4 0,-3 4 0,-7 8 0,-5 10 90,-4 6-90,-6 19 0,0 4 0,-4 19 0,0 29-90,-4-12 0,4 14 0,-4-28 90,4-10-90,0-6 0,0-4-90,0-10 90,-4-12 0,-2-17-90,-4-4 90,-4-4 0,-1 13 90,-3 4-180,-2 7 90,-3 2-90,-1 3-720,-8 7 91,12 2-271,0-1-89,15 3-181,5-10-269,3 4-180,5-10 90,9-3 360,7-7 1169,7-7 1979,3-4 809,1-7-1709,-10 10 1,-1-1-630,8-10-90,9-10-90,-13 14-90,-10 10-90,1 1-90,-7 12 90,-2 4-90,4-1 90,8-6 180,-4-1 90,5-7 89,-6 3 361,2-9-360,-5 4 90,1-5-1,-5 8-89,-1 1 180,-1 1-91,-2 2 1,-2 3 0,-2 5 0,0 3-360,-2 15-90,0 11 0,0 19 0,-4 15 0,1-25 0,0 1 0,-1 4 0,-1 0-143,2 0 0,0 1 8,1 16 0,0 0-360,2-15 0,0 0-1175,0 10 0,0-2-129,0 5-809,0-8 2608,-5-7 0,-5-5 0,-7 0 0</inkml:trace>
  <inkml:trace contextRef="#ctx0" brushRef="#br0" timeOffset="105184">16357 1021 23364,'0'8'899,"-6"6"-449,1-6-270,-6 7 0,-2 3-90,-1 0 0,-2 2 89,1 1 91,1-6 90,4-5 0,4-5 180,-2-5-361,7-5-89,-2-5-90,8-12 0,7-12 90,13-9-90,10-3 0,9 2-774,5 9 774,6 7 90,-2 12 0,2 7-90,-4 20 0,-6 10-88,-7 20 88,-13 10 0,-11 12-219,-14-28 1,-3 2 218,-5 0 0,-3 0 0,-3 1 0,-3-2 0,-3-4 0,-3-1 45,2-2 0,-1-2-45,-5 2 0,0-3 90,-6 7 716,0-6-806,27-23 181,12-11-181,10-6 0,15-5 582,6-2-582,-5 7 0,2 1 0,16 0 0,-16 3 0,-1 4 0,6 14 0,-5 7 90,-4 32-90,-14-5 0,-9 21 45,-15-27 0,-7-1-45,-4 3 0,-3 0-151,0-1 0,0-2 151,-2-4 0,1-4 90,-6 0-180,7-5 90,4-8 90,4-2-90,7-8-90,-2 4-360,8-7 123,-2 2-393,3-4-3238,0 0 1350,0-7 2608,3-8 0,7-9 0,5-6 0</inkml:trace>
  <inkml:trace contextRef="#ctx0" brushRef="#br0" timeOffset="105651">17404 1102 24623,'5'-18'1529,"-1"3"-1349,-4 2 0,0 7-90,0 2-90,-4 4 0,-2 0 0,-7 0 90,1 0-90,0 0 180,5 0 0,4 0-1,3 0 1,0-5-180,1-2 90,5-6-90,8-5 0,7-2 0,9-1 0,5 3 180,25 14-180,-12 15 45,-16 2 0,-3 5-45,8 27-356,-11 14 401,-17-24 0,-3 1-534,-4 3 0,-4 1 489,-4 3 0,-4 1 45,-4 0 0,-3 1 0,-2-2 0,-3 1 135,-8 9 0,-2-2-135,11-16 0,-1-3-275,-3 5 1,2-3 229,3-5 0,9-15 0,13-5 301,14-13-301,15-4 0,15-8 0,14-4 202,-27 10 0,1-1-247,3 0 0,-1 0-225,-1 0 0,0 1-180,-2 1 1,-1 0-990,23-8-450,-9 4-305,-11-2 2194,-7 2 0,-2 0 0,-1 1 0</inkml:trace>
  <inkml:trace contextRef="#ctx0" brushRef="#br0" timeOffset="106174">18675 858 23813,'-24'-49'1260,"-6"1"-811,-9 5-575,-7 2 396,-7 6-417,24 18 1,-1 1 191,0 2 0,-1 0 45,-3-2 0,-1 2 0,0 1 0,-1 0 0,-4-2 0,-1 0-45,-3 1 0,-1 2 0,-6-1 0,-2 0-1394,-5 2 1,-3 2 1378,16 3 0,0 1 0,-1 1 30,-4 0 0,-1 2 0,-5 0-370,-5 2 1,-6 0-1,-1 2 1,3 0 376,12 1 1,2 1-1,0 0 1,-3 1-15,0 0 1,-2 0 0,-2 0 0,0 2 0,2 2-36,1 2 0,0 1 0,1 2 0,1 1 0,-1 3-18,1 1 0,0 2 0,1 2 0,-1 2 0,0 1 0,3 1 0,-1 2 0,0 2 0,1 1 0,1 0 0,4 1-287,-9 9 0,2 1 1,5 2-1,4 2 287,4-1 0,3 3 0,5 2 0,7 7 0,11-6 0,6 5 0,4 4 0,2 1 0,1-3 0,1-4 0,0 5 0,2-4 0,2 0 0,3 5-155,0-3 1,1 6 0,1 2 0,3 0 0,2-4-1,3-8 155,5 0 0,4-6 0,3-3 0,1-1 0,3 2 0,3-2 0,2-1 0,1-2 0,4-2 0,2-1 0,2-2 0,2-2 0,2-1 0,2-2 0,1-2 0,2-2 0,1-3 0,2-3 0,0-2 0,2-1 0,0-3 0,1-2 0,0-2 0,1-2 0,0-3 0,0-2 0,0-2 0,0-2 0,0-3 0,-1-1 0,0-3 0,-1-2 0,-1-1 0,-1-2 0,-1-3 0,0-1 0,-3-3 0,0-2 0,-2-3 0,-1-1 115,-3-1 1,-1-1-1,-1-4 1,0-5-116,-2-5 0,-1-7 0,0-4 0,-2 0 0,-3 3 0,0-3 0,-4 2 0,-2-1 0,0-4-48,-2 0 0,1-4 0,-1-1 1,-3 0-1,-4 3 48,-6 2 0,-3 2 0,-4 0 0,0 0 0,-1 3 0,-2-1 0,-2 0 0,-4-3 0,-5 2 0,-4-3 0,-3 0 0,-1 0 0,-1 4 0,0 1 0,-1 3 0,-3 0 0,-6-1-126,-9-6 0,-7-4 0,-5 1 0,0 3 0,0 8-294,-7-1 0,-1 8 1,-8 3-181,13 11 0,-6-1 1,-3 2-1,-1 1 1,1 3-1,5 3 600,-17 0 0,3 5 0,-3 3 0,5 2 0,-5 2 0,1 2 0,5 2 0,3 6 0,1 0 0,-1-1 0</inkml:trace>
  <inkml:trace contextRef="#ctx0" brushRef="#br0" timeOffset="107351">18533 1585 22464,'-16'-11'1709,"3"4"-1349,5-1 0,5 5 0,3 1 89,0 2-629,5 9-269,2 2-451,7 14-719,2 4 1619,1 8 0,-5 9 0,-2 6 0</inkml:trace>
  <inkml:trace contextRef="#ctx0" brushRef="#br0" timeOffset="112103">7504 15448 17413,'-4'0'4408,"-3"0"-3596,6 0 178,-7 5-358,4-4-182,-1 4-44,2-5-136,-1 0 51,3 0 399,-2 0-720,6-3 90,9-9-90,23-17 0,-4 2 0,14-11 0,-6 10 0,-12 8 0,8-1 0,-16 11 0,-3 2 0,-2 0 0,-4 3 0,2 2 0,-4 1 0,4 2 0,0 0 0,-3 0 0,-1 0 0,-6 0 0,0 0 0,-2 0 0,4 0 0,-2 0 0,2-2 0,-2-1 0,0-2 0,-2 0 0,0 2 1079,0 1-1079,0 22 0,0-6 0,0 18 0,0-10 90,0 2-90,2 3 90,-2 4 90,6 22-180,-3-5 0,2 16 90,-2-13-90,0-2 0,-1 17 0,3-23 0,-1 10 0,0-25 90,-2-5-90,0 0 0,-2-3 0,0 0 0,0 1 0,0-1 0,0-2 0,0-3 0,0-2 0,0-3 0,0-4 0,0 3 0,0-4 0,0 1 90,0 7-90,0-4 0,0 9 0,0-3 0,0 0 0,0 1 0,0-3 0,0-1 0,0-2 0,0-4 90,0 3-90,0-8 0,0 4 0,2-5 0,-2 0 0,4 0 0,-4 0 0,2 0 0,0 0 0,-2 0 0,4 0 0,-4 0-90,2 0-450,-2-3 0,0 1-1079,0-1-899,0 0 2518,0 1 0,0 2 0,0-3 0</inkml:trace>
  <inkml:trace contextRef="#ctx0" brushRef="#br0" timeOffset="113763">7525 16394 16078,'-7'0'5217,"-2"0"-4588,8 0 91,-3 0-450,1 0-90,2 0 0,-6 0 0,6 0-90,-8 0 89,7 0 271,-7 0 1709,1 0-2500,28-7 1,33-8-1,19-5 1,7-1 0,-6 1-1,-18 6 341,-2-1 0,0 1 0,0-1 0,16-4 0,6-2 0,-2 2 0,-9 2 0,-17 7 0,8 5 90,-5 3 90,-17 2-90,-7 0 0,-26 0 0,1 0-90,2 0 3392,1 0-3392,0 0 0,9 0 0,-5 0 90,6 0-90,-10 0 180,-3 0-630,-1 0 90,-3 0-989,-2 0-1170,-10 0 2519,-9 18 0,3-4 0,-4 15 0</inkml:trace>
  <inkml:trace contextRef="#ctx0" brushRef="#br0" timeOffset="118634">11281 14788 13138,'0'-15'6836,"0"6"-5527,-4-1-1039,3 8 417,-2 2-417,-1 0 31,3 0 149,-6 0 192,2-2-372,1-1 0,-5-2-90,4 2 0,-5 1 0,-2 2 0,0 0 0,-5 0 179,-12 11 91,-4 15-180,-5 11-90,0 15-448,10 7 313,14-27 0,1 4 45,-4 21 0,1 4-414,5 3 1,1 2 323,-1-1 0,3-1-1398,5-4 0,4-5 1398,2-18 0,2-3 90,9 30-718,7-6 628,5-10 148,-4-21 1,5-4-149,7-9 0,3-4 0,-1 0 0,2-4 0,19-17 0,-1-7 0,-21 4 0,-1-4-778,21-17 1,-2-4 777,-25 13 0,-2-2 0,5-9 0,-4-2 1045,-3-22-1045,-16 28 0,-3 0 332,-2-4 1,-1 0-288,-4 0 0,-3-2 0,-5-20 0,-4 0-207,1 16 1,-3 0 161,-5-13 0,-3 3 0,3 19 0,-1 4-45,-1 1 0,-1 2 1360,0 4 0,-3 0-1630,-15-6 0,-3 2-225,12 13 1,-1 2 179,-6-6 0,3 9-428,-11 37-1281,27 6 2069,-2 26 0,11-4 0,0 3 0</inkml:trace>
  <inkml:trace contextRef="#ctx0" brushRef="#br0" timeOffset="119525">15748 14371 16326,'0'-33'3329,"-6"2"-520,-1 1-2179,-5 4 90,0 4 743,0 4-1103,-2 5 416,-2 5-416,-17 31-270,5 10-90,9-1 0,1 4 577,4 2 1,3 5-578,4 4 0,1 5 0,1-2-709,-1 11 1,3 1 708,2-8 0,2 3 0,2-4 0,2 5 0,4-4 0,3-1 0,2-1-174,1-5 1,5 0 173,12 9 0,9-4 0,9-13 0,4-5-358,0 1 1,3-8 357,5-15 0,-2-10 0,-12-9 0,-4-7 0,0-3 0,-2-4 0,-3-5 0,-3-4 0,-3-6 0,-5-4 0,-3-4 0,-5-4 0,-5-5 0,-4-3 0,-1-2 0,-6-4 0,-9 6 0,-6-4 0,0 4-1053,-3-7 1,-3 3 1052,-2 9 0,-3-1 0,-3 7 0,-6 5 0,-3 6-551,-1 4 0,-3 4 551,-1 6 0,-2 4-336,3 4 1,-3 5-880,-12 5 1,2 5 449,15 2 1,1 4 585,-13 15 1,7 7 0,10 21 0,17-14-1,0 0 1</inkml:trace>
  <inkml:trace contextRef="#ctx0" brushRef="#br0" timeOffset="120053">19061 14722 20845,'12'-36'2789,"1"1"-2250,1-1 91,0 3 89,0 0 91,0 2-90,-3 3-91,-5 3-179,-2 4 0,-4 6-450,-4 5 0,-6 5 0,-10 16 0,-13 17 0,13-3 0,-1 4-437,-3 8 1,0 2 436,-2 7 0,2 3-693,0 4 1,1 3 692,3 3 0,3 2 0,5 0 0,4 0 0,3 0 0,4-2 0,6-4 0,6 0 0,6-12 0,6 2 0,2-5 0,7 3 0,4-4 0,-3-7 0,4-2 0,2-7 0,7-11 0,3-7 0,-3-3 0,6-1 0,0-11 0,-8-12 0,5-11 0,-3-4 0,-8 0 0,-1-12 0,-7-5-661,-8 10 0,2-6 0,-4 0 0,-7 3 661,-8-18 0,-11 3 0,0 0 0,-13 1-1134,-12 18 0,-12-2 1,-3 3-1,4 6 144,-5-4 1,-2 6 314,5 8 1,-7-1-1,0 5 1,9 11 674,2 17 0,6 9 0,5 5 0,1 3 0,3 3 0,1 0 0</inkml:trace>
  <inkml:trace contextRef="#ctx0" brushRef="#br0" timeOffset="120546">22862 14590 16161,'5'-59'1979,"-2"3"1092,-3 7-2441,0 9-180,0 7 1228,-3 10-1498,2 5 770,-7 10-860,4 4 3302,-6 22-3392,-4 14 0,-3 31-490,8-22 1,0 2 489,1 5 0,1 4 0,4-2 0,2 4 0,3-1 0,2-3 0,4-1 0,3 0 0,6 11 0,4 0 0,3-7 0,3-4 0,5-10 0,7-9 0,0-15 0,10-40 0,-25 2 0,-1-5 0,-1-8 0,-1-4 0,-2-7 0,-2-3 0,-3-4 0,-3-2 0,-2 0 0,-4-1 0,-4 3 0,-4 2 0,-2 5 0,-4 2 0,-5 4 0,-3 3 0,-1 5 0,-3 3 0,-1 4 0,-3 3 0,-22-12-540,3 14-539,5 12-181,8 13-269,9 12-809,12 12 2338,8 8 0,10 7 0,5 0 0</inkml:trace>
  <inkml:trace contextRef="#ctx0" brushRef="#br0" timeOffset="120959">24827 14280 17243,'3'-29'2968,"-12"-7"32,1 12-2550,-8-2 1143,6 16-1323,0 5 469,-6 27-739,3 9 0,0 34 802,11-30 0,3 0-802,2 5 0,4 1 0,1 2 0,4 0 0,3 0 0,2-1 0,4-1 0,3-3 0,0-2 0,5-3-111,14-2 0,2-4 111,-11-10 0,0-4 0,10-1 0,-1-8 0,9-22 0,-9-17 0,-9-19 0,-21 21 0,-3-3 0,-2-2 0,-4-3 0,-10-15 0,-6-1 0,0 14 0,-5 1-321,-9-8 1,-6 5 320,4 15 0,-8 12-1912,-13 17 1,-14 13 0,-3 5-1,9-1 1912,-5 2 0,0 6 0,16-5 0,-8 4 0,-1 2 0,4 2 0,9-1 0,-4 20 0,1 0 0</inkml:trace>
  <inkml:trace contextRef="#ctx0" brushRef="#br0" timeOffset="123347">22342 5925 18134,'-9'-56'-840,"0"-1"0,-1 5 1,-2 0 839,-1 3 0,-2 2 0,-2 4 0,-1 2 0,-1 0 0,-1 1 0</inkml:trace>
  <inkml:trace contextRef="#ctx0" brushRef="#br0" timeOffset="124350">21254 1651 21745,'-16'-34'2158,"1"2"-1708,0 6-90,2 3 0,-1 8-90,0 5-91,1 5 1,-1 2 360,-11 10-270,7-1 90,-12 7-1,12-8 1,0 0-90,3-5 180,-4-2-360,11-6 0,-3-7-90,11-8 45,12-21 0,7-6-45,0 14 0,3 0-203,6-16 1,2 2 202,-3 21 0,1 7 0,10 2 0,-3 10 0,-1 5-138,-1 17 138,-3 4 0,2 35 0,-15-6 0,-10-12 0,-4 1 0,-11 17 0,-8 2 0,-6-7 0,-5-3 0,-7 2 0,12-17 0,-1-3 0,22-19 399,22-10-399,28-6 72,-15 4 0,3 5-72,9 8 0,-1 8 0,-12 7 0,-3 5 0,-3 4 0,-6 2 0,-10 3 0,-7 0 0,-9 17 0,-6 1 0,-11-1 0,2-21 0,-1-2 0,-13 15 0,-11 1 0,18-23 0,5-13 0,6-3 0,3-7-360,7 0-360,2-2-359,4-3-360,0-5-3059,9-22 4498,5-3 0,12-18 0,3 2 0</inkml:trace>
  <inkml:trace contextRef="#ctx0" brushRef="#br0" timeOffset="124889">21952 1224 22554,'7'-31'1529,"-3"5"-1439,-2 9 90,-2 9-90,0 3 270,0 5-90,-6 5 0,-2 3-1,-9 3 721,-14-4-630,10-2-181,-6-7-89,18-3 0,6-8-90,8-3 90,9-6-90,13-1 0,12 0 90,9 2 0,7 10 90,4 5 0,1 19-90,-22 6 0,-3 6-45,-11-1 0,-4 5 0,0 26 0,-11 4-312,-13-17 1,-8 0 311,-8 16 0,-6 0-45,-1-15 0,-4-2 45,-11 11 0,-1-2 0,14-15 0,1-3-45,-6 4 0,4-4 0,6-4 0,13-15 0,35-27 0,10-4 0,-1-2 0,4 0-768,-1 3 0,2 1 768,5-1 0,3 0 0,2 1 0,2 0-236,0 1 1,4 1 235,-8 4 0,3 0 0,-3 0 0,5-1 0,0 1 0,-4 2 0,3 1 0,-7 0 0,20-4 423,1 4-603,-38 5-360,-10 2-179,-6 0 1166,-6 0-1796,-2 0 1496,-9 0 1,-6 0-1,-8 0 1</inkml:trace>
  <inkml:trace contextRef="#ctx0" brushRef="#br0" timeOffset="125694">22651 1646 17787,'-15'-13'4947,"7"-2"-4407,-1 4-180,8-1-1,-3 4-89,4 1 0,0 4 0,0 0-180,4 3 0,6 0 0,12 0 0,13-2-90,13 2 90,10-3 179,5 3-89,0 7 90,-23 6 0,-1 5-90,13 19-332,-19 5 1,-6 5 286,-16-13 0,-4 0-1,-2 12 1,-5-1-13,-5-10 1,-6-1 192,-11 12 0,-12 1-270,-10-13 0,-12-1 0,-3-1 0,8-2-45,10 0 0,5-2 0,-5-1-217,-11 0 0,-7 0 0,2-3 0,12-8 217,-4-7 0,4 2 0,18-10 674,6 1-674,19-9 113,7-1-113,3-5 949,0 7-2029,-2 2-269,-2 4-360,-2 0 1169,-2 0 0,2 7 1,0 1-1</inkml:trace>
  <inkml:trace contextRef="#ctx0" brushRef="#br0" timeOffset="130996">23329 1122 16258,'0'-8'4497,"0"1"-3957,0 2-360,0 2 1889,0 1-1979,2 2 269,4 0-179,0 0 0,8 0 0,0 7-90,7 1 90,7 5-90,5-1 0,31 3 0,-14-4-90,-14-3 0,-1-1 0,12 3 0,-7-2 0,2 1 0,-9-1 0,0 1 0,7 0 0,-1 0 0,24 8 0,-7-2 90,-10 1-90,2-6 0,-11 6 0,-8-14 0,12 14 0,4-5 0,-8 3 0,9 0 0,-13-4 0,-1-4 0,-1 3 0,-2-3 0,-3-1 0,7 7 90,-6-4-90,15 7 0,-4 1 0,18 1 0,-18-1 0,20-1 0,-39-7 0,20 5 0,1 1 90,-15-4-135,11 6 0,-1-1 45,-15-9 0,6 5 0,-10-5 0,0 4 0,6 3 0,-6-7 0,8 5 0,-12-5 0,3-1 0,-1 4 0,1-7 0,0 7 0,2-8 0,-8 3 0,3-4 0,-4 0 0,0 5 0,4-4 0,-3 8 0,1-8 0,-1 15 0,0-7 0,1 4 0,0-1 0,-2-7 0,0 6 0,0-6 0,4 4 0,-3-8 0,1 8 0,3-3 0,0 6 90,9 1-90,-1-4 0,-4 2 0,-6-10-90,-5 4 90,-3-5 0,-2 0 0,1 0-90,0 0-180,1 0-1529,-1 0 90,-2-2-720,0-3 2429,-4-6 0,-1-2 0,-3-2 0</inkml:trace>
  <inkml:trace contextRef="#ctx0" brushRef="#br0" timeOffset="132320">25526 1392 18506,'0'-11'4228,"-4"1"-3778,3 2-180,-6 1-1,6 4-89,-2 1 1080,3 2-1080,5 7-180,4 3 89,7 11-89,6 2 0,5 7 0,21 12 0,-11-6 0,12 6 0,-21-14 0,4-1 0,-12-7 0,2-1 0,-12-14 0,-6 4 0,0-7 0,-4 2 0,0-4 180,-6 18-180,-1 3 0,-8 21 90,-2 4-90,-5 10 0,-1 5 45,10-27 0,0 0-527,1 1 1,-1-1 481,-1 1 0,0-1 0,2-1 0,0 0-94,-13 28 94,3-5 90,4-5-90,1-8 0,3-2 0,-3 3 0,9-13 0,-7 3 0,14-16 945,-2-10-855,3 3 112,0-5-202,0 0 0,0-2 450,0-4-270,0-4 0,0-4-90,0-21 0,0-2-90,0-21 0,0-1 89,0-11-349,0 30 0,0-1 260,0 0 0,0-1 0,0-1 0,0 1 0,0 0 0,0 0-45,0-2 0,1 0 69,1 3 1,1 1-25,-2-1 0,0 1 0,5-24 0,-4 5-90,2-7 90,-2 19 0,0-6 90,-2 20 338,0 3-338,0 4-136,0 0 135,0 2-178,0-2 89,0 0 0,0 2 0,0 2 0,0 4 0,0 4 0,0 3 0,0 3-3059,0 2 1890,-4 9-1080,-2 4 2249,-8 10 0,-4 10 0,-5 0 0</inkml:trace>
  <inkml:trace contextRef="#ctx0" brushRef="#br0" timeOffset="136402">7691 17441 21115,'-7'0'1799,"2"0"-1529,5 0 0,0 0-180,3 0-90,4-5 90,3-1 89,2-6-89,2-3 0,1-3 90,10-14-90,-6 9-90,6-9 0,-9 14 90,6-4 0,8-3-90,-9 7 90,5 0 0,-19 15 0,-1 1-90,-4 2 90,0 0-90,0 0 0,2 0 0,0 0 90,-2 0 360,0 0-361,0 0 1,2 6-90,0 5 90,4 7-90,-2 7 90,8 19 0,-3-2 0,5 17-90,-4-8 0,-1 3 90,-2-1-90,-3-20 0,0 1 90,3 27-90,1-6 0,-6-14 0,-2-21 0,-2-9 0,0-4 0,0-7-6116,0 0 6116,0-7 0,-4 5 0,0-5 0</inkml:trace>
  <inkml:trace contextRef="#ctx0" brushRef="#br0" timeOffset="138238">7849 17913 18237,'-37'-14'5217,"22"7"-5127,-18-2 0,29 9-1,4-3 1,0 1 0,0-3 0,0 2 0,0 0 360,4 3-270,0 0-90,6 0 90,2 0-180,6 0 90,5 0 0,27 0-90,-8 0 45,-3 0 0,2 0 45,9 0-1,-9 0 1,-1 0 0,5 0 0,8 0-90,-23 0 90,-6 0-90,6 0 0,-10 0 0,12 0 0,-8 0 0,2 0 90,-9 0-90,-6 0 90,-7 0-90,-1 0-5307,-2 0 3058,-4 5 2249,2-4 0,-3 10 0,4-2 0</inkml:trace>
  <inkml:trace contextRef="#ctx0" brushRef="#br0" timeOffset="140220">23264 2383 22104,'-7'-11'2609,"2"3"-1979,5 1-91,0 4 91,0 1-1,5 2-89,15 9-90,24 7-315,-8-1 0,5 3-1741,15 3 0,5 1 1606,-10-4 0,3 1 0,2 0 0,-8-3 0,2 1 0,1-1 0,1 1-450,5 1 0,0-1 0,3 1 0,3 1 450,-7-2 0,5 3 0,2-1 0,0 1 0,-1 0 0,-4-2-304,-2 0 1,-3-1-1,-1 0 1,1-1-1,2 2 304,0 0 0,2 1 0,1 0 0,-1 0 0,-3-1 0,-4-1 0,14 7 0,-5-3 0,-3 0 0,-6-2 0,-1-1 0,-2-1 0,10 4 0,-3-1 0,-11-4 0,-3-2 0,-3-7 0,-4-1 0,4 3 1659,-8-13-2739,-29-4 1253,-7-3-2692,-5 1 3289,-1 5 0,7 7 0,0 4 0</inkml:trace>
  <inkml:trace contextRef="#ctx0" brushRef="#br0" timeOffset="140784">27292 3292 21205,'-38'-30'1169,"-1"1"-809,-3 6 0,-21 6-270,17 9 90,-10 3-90,25 10 179,9-4 1,4 8 90,6-8 0,5 4 90,4-5 269,3 0-629,12-5 0,4-3 0,18-7 0,7-3 0,10 0 0,-13 9 0,1 3 90,18-2-90,7 15 180,-36 34-181,-19 5-89,-9-11 0,-5 1-1735,-19 25 1735,8-31 0,-1 0 0,-2-1 0,-1 0-59,-17 19 149,4-5 0,9-10 0,6-3 0,13-11-90,11 0 0,17-6 0,14 2 0,8 3 0,6 2 0,0 6-944,-3 4 1033,-7 4-89,-8 3 0,-13 4 0,-10 2 1608,-12 5-1608,-10-1 90,-9-1-116,-5-6-154,-3-7-180,3-5-359,1-8-631,5-9-359,4-4 348,2-12 1361,7-9 0,7-12 0,7-10 0</inkml:trace>
  <inkml:trace contextRef="#ctx0" brushRef="#br0" timeOffset="141186">27845 3501 22824,'16'-18'3598,"5"-5"-3238,-11 12-1,3-1 91,-3 10-90,-1 8-180,9 3 90,-2 6-180,5 0 0,6 10-90,-8-3 0,4 10 0,-13-2 0,-4 8 0,-9 8 0,-12 10-154,2-26 0,-2 1 154,-2 2 0,-1 0 0,-2 0 0,-1-2 0,2-1 0,-1-1 0,-15 22 0,7-11 0,10-7 0,8-8 0,13 7 0,17-12 0,28 0 0,-11-15 0,9-3-694,2-1 0,9-1 0,2-1 0,-2 1 694,9-1 0,-1 1 0,4-1 0,-13 0 0,4 0 0,1 0 0,-2 0 0,-2 0 0,-3-1 0,-2-1 0,-1 0 0,2 0-135,5 0 0,3-1 0,-1 0 0,-5 0-663,-3 1 1,-3 0 0,0 0 167,4 0 1,-1-1-1,-7 2-2463,11 2 3093,-27 0 0,-23 7 0,-16 1 0</inkml:trace>
  <inkml:trace contextRef="#ctx0" brushRef="#br0" timeOffset="142662">29838 3445 19226,'-20'5'3598,"2"4"-3058,1-8-91,9 4 91,2-5-180,6 0-90,0 0 0,0 5-91,8-4 1,10 10-90,18-3-90,19 5 0,-5-3 0,2-3-341,-11-3 1,0-1 160,13 2 1,-2-1-361,11-4-189,-8 0-350,-14 0-900,-11 0 1979,-16 0 0,-15 0 0,-11 0 0</inkml:trace>
  <inkml:trace contextRef="#ctx0" brushRef="#br0" timeOffset="142862">29810 3790 19856,'-21'21'2608,"9"-3"-2248,6-3 0,16-3-90,14-6-1,18-2-179,22-4-859,-26 0 1,1 0 768,4 0 0,0 0 0,0 1 0,0-2-329,-2 0 0,-1-2 104,-4 0 0,-1-2-1304,7-5 0,-3-2 1529,13-10 0,2-8 0,-28 5 0</inkml:trace>
  <inkml:trace contextRef="#ctx0" brushRef="#br0" timeOffset="143380">31288 3246 21254,'0'-36'1979,"0"4"-728,0 6-801,0 6 159,2 2-429,0 5 217,0 3-307,0 5 392,-2 3-302,0 2-90,0 7 179,0 10-89,-5 19 90,-6 20-180,3-20 0,-2 2-1655,-2 5 1,0 3 1609,-1 3 0,1 1-45,-2 3 0,2 1-291,1 0 1,1-1 290,0 1 0,2-1 45,0-4 0,2 1 0,0 12 0,1-1 0,2-18 0,0-1-45,1 8 0,0-3 90,2 2 0,0-11-90,0-11 0,0-9 2912,0-12-2912,0-7 978,0-12-1158,0-2-720,2-3-539,-1-2-540,1-1 1979,-2 1 0,0 2 0,0 1 0</inkml:trace>
  <inkml:trace contextRef="#ctx0" brushRef="#br0" timeOffset="145330">11305 16932 14998,'-3'-10'4768,"2"2"-3509,-3-1-539,0 3-181,4-1-179,-8 2 0,7 0-90,-2 2 539,-1-2-449,0 5-90,-1-3 0,-4 3 90,8 0-91,-10 9 1,6 5 0,-5 14 0,6 7-90,1 3 0,2 4-90,6 6 0,3 2-45,-1 1 0,3 0-335,5-1 1,4-5 289,22 6 0,-18-27 0,6-5 0,15-10 0,8-6 0,-3-3-45,0 0 0,1-4-293,4-4 0,5-5 0,-6-2 338,-8-6 0,-5-4 0,-1-3 0,-2-2 0,-6 0 0,-3-2-1432,-6-2 0,-4-2 1432,-5 0 0,-5 0 45,-6-1 0,-4 0-308,-7 1 0,-4 1 263,-6 3 0,-3 2-63,-6 4 0,-5 4 63,-22 0 0,-4 6-45,13 7 0,-1 2-381,-16 2 1,1 3 245,19 6 0,2 2-135,2 2 0,1 0 996,2 2 0,1 3-1806,-8 9 1,1 4 89,12-6 1,2 3 978,-6 8 0,5 2 1,3 20-1,9 1 1</inkml:trace>
  <inkml:trace contextRef="#ctx0" brushRef="#br0" timeOffset="145903">15995 16597 22644,'-26'-23'2699,"-2"0"-2430,-5 5 181,-3 5 0,-3 6-90,-2 5-1,1 8-89,-1 10-180,2 14 90,6 18-634,19-16 0,2 2 499,4 6 0,4 2-45,1 6 0,4 1 0,5 2 0,3 0 0,5 2 0,5-2 44,5-2 1,5-3-90,5-3 1,5-5 44,3-4 0,7-7-30,2-11 0,5-6 0,-2-4-615,9-2 0,1-6 615,-9-2 0,3-4 0,-4-8 30,-5-12 0,-3-7 0,-5-1 0,4-8 0,-5-4 0,-8 4 0,-2-5 0,-8 2-45,-8-9 0,-10 2 45,-5-2 0,-8 2-45,-5 4 0,-6 3-90,-7 5 1,-7 5-316,-3 12 0,-6 5 0,1 2-180,-7 0 1,0 6-271,-16 4 1,2 7-1737,25 8 0,3 5 2636,-20 23 0,20 11 0,12 5 0</inkml:trace>
  <inkml:trace contextRef="#ctx0" brushRef="#br0" timeOffset="146319">19435 16587 23004,'-30'-54'2608,"-1"6"-2248,-3 9-90,-1 16 90,-4 18-180,-1 20 0,-3 23-396,21-10 1,1 3 260,1 7 0,1 3-351,2 5 0,4 2 351,3 4 0,3 1-45,2 1 0,5 1 45,4-1 0,3-1-45,3-1 0,3-2 0,3-4 0,4-3 0,3-3 0,3-3 0,2-6 0,1-4 0,1-4 0,4-5-44,11-9 0,2-9 44,17-14 0,-17-25 0,-7-11-472,-22 10 0,-6-3 472,1-22 0,-6-1 0,-10 15 0,-5 2-45,-3 1 0,-4 1-90,-1 6 0,-5 3-135,-2 6 0,-4 3-135,0 7 1,-2 4-766,-30-3-269,6 12 1513,-3 27 1,30-2 0,1 16 0</inkml:trace>
  <inkml:trace contextRef="#ctx0" brushRef="#br0" timeOffset="146713">22086 16866 20575,'5'-20'3328,"-10"2"-1709,-27 7-899,-6 16-180,-19 13-270,9 16-528,4 9 348,9 7-90,16 9 0,14 3 0,24 1 0,14-24 0,9-4 0,-5-9 0,5-5-228,13-4 0,8-4 0,0-7 198,-5-12 0,0-7 1,-1-1-455,0 0 1,1-1-1,-4-5 484,-3-5 0,-4-5 0,-7-2 45,-4-8 0,-9-4 45,-6-2 0,-7-2-45,-8-2 0,-6 0 0,-7 2 0,-7 1-45,-6 3 0,-7 2 0,-3 6 0,-5 3-90,-4 4 0,-3 5-135,-1 5 0,0 5-135,0 2 1,0 4-527,4 3 1,3 3-555,-25 8-657,18 8 2097,20 11 0,20 6 0,12 2 0</inkml:trace>
  <inkml:trace contextRef="#ctx0" brushRef="#br0" timeOffset="148015">25424 15982 21025,'0'-13'3868,"0"3"-2519,4-2-809,0 4-1,3-5 541,0 1-900,-4 1-180,1 1 0,-4 16 0,0 33 0,-6 7 0,4-10 0,-1 2-1570,-7 26 1570,8-28 0,0 1 0,0 2 0,0 1-585,2 2 1,0 0 584,0 0 0,0 0-99,0 0 1,0 0 98,0-2 0,0-1 0,0-3 0,0 0 0,0 27 0,0-15 0,2 2 1323,-1-24-1323,0 2 1344,-1-25-1344,0-3 269,0-6-269,0-4 0,0 2 0,0-11 0,0 2 0,0-10 0,0 2 0,0-8 0,0-8 0,2-9 0,2-11-279,-1 26 1,1-2 278,0-2 0,0-1 0,0-1 0,0-2 0,0 0 0,0 0 0,-1 1 0,0 0 0,0 2 0,0 1 0,-1 2 0,0 2 0,2-26 0,-1 13 0,-2 8 0,1 12 0,-1 1 0,0 10 0,-4 5 0,-2 7 0,-12 16 0,1 1 557,-11 15-557,-16 17 0,6-6 0,11-12 0,0-1 0,-11 11 0,-2-1 0,6-1 0,1-4 0,7-4 0,-2 1 0,18-15-540,-1 2-539,16-14-271,-2 0-359,4 4-629,4 4 2338,7 5 0,3 7 0,3 1 0</inkml:trace>
  <inkml:trace contextRef="#ctx0" brushRef="#br0" timeOffset="148654">25400 16866 11041,'-10'-2'1439,"0"-1"-1169,-2 3-270,-1 0 90,1 0 269,2 5 541,-2-4 179,2 10 91,-3-9 89,1 9 1709,-5-3-2248,1-2-180,-3 1-271,2-7 91,1 0 90,0 0 449,-6 0-359,6 0 450,-8 0-91,5 0-629,1 0 90,7 0-180,3 0 89,8 0-89,-4 0 90,4 5-90,0-4-90,4 3 0,5 3 0,37-5-90,2 4 0,-9-5 0,3-2-221,-5 1 0,0-2 221,2 0 0,1-1 0,0-2 0,-1 0 0,-1 0 0,-2-1 0,-2 0 0,-1 0 0,22-4 90,0 2-90,-21 3 0,-2 2 0,-20 1-179,-5-1-181,-4 1-8,-3-1-802,-5 3-269,-4 0-630,-7 0-539,-2 7 2608,-6 4 0,-1 11 0,-4 4 0</inkml:trace>
  <inkml:trace contextRef="#ctx0" brushRef="#br0" timeOffset="152826">23301 2550 18237,'10'-17'4047,"0"-1"-3597,-2 0-90,0 0 0,-2 5-91,0 1 1,-2 2-90,-1 4 0,-2 1 90,3 5-90,1 0 180,4 0-1,5 7-89,7 4-90,9 7 0,9 5-1696,1-4 0,3 0 1606,-7-3 0,2 0 0,18 6 0,2 0-277,-10-6 1,2-1 246,1-2 0,5 1 0,-2-2-60,8 2 0,0 0 0,-8-2 0,2 0 0,-1 1 30,-6-2 0,0 0 0,-2 1-30,-2 0 0,0 1 0,-2-1 0,21 6 0,-4 1 0,-12-2 0,-5 0 0,10 4 90,-6 1 74,-3 1-74,0-2 0,1 4 0,4-2 0,4 4-45,-11-5 0,1 1-179,-9-5 0,-1 0 134,12 7 0,0-1 45,-14-6 0,-2 0-45,2-1 0,1 1 90,14 8 0,0 0-45,-10-6 0,0-1 0,12 8 0,-2 0-45,-13-8 0,-3 0 0,1 2 0,-1-1 1298,0 0 1,-1 1-1299,-1-1 0,1 0 0,0 1 0,0-1 0,1 1 0,0 1 0,0-1 0,2 1 0,15 11 0,0 1 0,-10-8 0,1 1-12,12 7 0,-1 0 12,-12-7 0,-2 0 0,0-1 0,1 1 0,0 3 0,-1 1 0,-3-2 0,1 3 0,10 16 0,-1 2 0,-13-12 0,0 0 0,7 13 0,-2 1 0,-12-15 0,-1 0 0,-2 2 0,0 0 0,1 2 0,-1 0 0,-1 3 0,0 0 0,1 2 0,-1 0-1400,0 2 0,0 3 1400,0-3 0,2 4 0,-1-3 0,2 10 0,1 1-90,-3-10 1,2 3 0,-1 1 89,3 2 0,0 0 0,0-2 0,-5-10 0,1-2 0,0 2-231,6 13 1,1 3-1,0-3 231,-6-14 0,-1-1 0,0 0 0,1 1 0,0 1 0,-1 1 0,2 0 0,-1 1 0,0 0 0,0 3 0,0 1 0,-1 0 0,1 3 0,0 0 0,-1 1 0,0 4 0,0 1 0,0 0-427,0 3 0,0 1 0,0 0 427,-5-15 0,0 1 0,-1-1 0,1 1 0,0-1 0,-1 1 0,1 0 0,-1 3 185,1 1 1,0 2 0,1 2 0,-1 1-1,0-2-185,0 2 0,1-1 0,-1 0 0,0 1 0,-1-1-161,1-1 0,-1 1 0,0 0 0,0-1 0,-1-2 161,2 10 0,-1-1 0,0-3 0,-2-3 0,-1-2 0,-2-3 0,0-1-243,-1 0 0,0 0 1,-1-1 242,0 0 0,0 0 0,-2 0 0,1 0 0,-2 0 0,0 0 374,-1-2 1,0 1 0,0 6-375,-2 1 0,0 8 0,0 2 0,-1-1 0,0-5-133,0-7 1,-1-4 0,1-1 0,-1 5 132,0 7 0,0 3 0,0 3 0,-1 0 0,-1-1 0,0-2 0,-2 0 0,0-1 0,0 0 0,0-2-61,-1-5 0,0-2 1,0-1-1,0 1 1,0 2 60,0 8 0,-1 3 0,0 0 0,0-2 0,0-3 0,-2-1 0,1-2 0,-1-3 0,1-3 260,-1 3 1,1-4 0,0 0-261,-1 2 0,1-1 0,-1 1 0,0 1 0,0 0 0,0 0-193,0 2 1,0 0-1,-1 0 193,1 0 0,-1 0 0,0 0 0,0-1 0,0 0 0,-1 3 0,0-3 0,-1 3 0,-1 0 0,2-3 0,-2 3 0,0-2 0,-1 1 0,2-6 0,0 2 0,-1 1 0,-1-1 0,0-2 0,0 0 0,0-1 0,0-2 0,-1 2 0,1-3 0,-4 6 105,0 1 0,-4 6 1,-2 4-1,0-2 1,2-5-106,1-5 0,0-3 0,0-1 0,0 2 200,-5 8 1,-1 3 0,1-1 0,1-5-201,-1 1 0,1-4 0,2-3 0,-1 4 0,2-2 0,-1-1 0,1-1 0,2 0 0,-1-1 0,2-2 0,0-1 0,1 1 0,-1-1 0,1 0 0,0-1 241,0 3 1,-1 0-242,-1 1 0,0 1 0,-1 0 0,-1 1 0,0 2 0,-1 0 0,-1 0 0,0 0 25,-1 2 0,1-1-25,-2 0 0,1 1 0,0-2 0,-1 2 23,3-6 0,-1 2 1,2-2-24,-4 6 0,-1 1 0,0 1 0,-3 4 0,2-5 0,5-9 0,1-1 0,-8 11 0,-1-1 430,4-9 1,1-3-431,7-11 0,0-2 0,-5 7 0,1-1 141,2-6 1,1-1-142,-11 13 0,12-14 0,-1 0 0,-5 13 1577,0 0-1577,-4 15 0,10-18 0,2 5 0,13-23 1273,10-29-1273,4-14 0,9-35 0,-7 24 0,2-1-819,1-5 1,1 1 818,0-2 0,0 0 0,-1 1 0,-1 1-18,1-7 0,-2 2 18,1-14 0,-1-5 0,-11 23 0,-8 15 0,-14-1 2229,-4 18-2229,-11 14 0,6 13 0,-3 19 0,0 8-1303,1 12 1303,17-27 0,2 0 0,0 1 0,3 0-977,-3 31 977,8-4-89,13-3 89,6-10 0,12-6 0,11-12 0,12-12 0,8-7 0,-24-9 0,1-2 0,-1 0 0,1-1 0,32-7 0,-8-6 0,-9-2 0,-10-2 0,-9-3 0,-11-2 0,-9-6 0,-12-2 0,-10-7 0,-9-1 0,-2 4 0,-2-1-270,4 9 1,0 0-1365,-9-13 1,0 1 373,5 11 1,1 1 1259,-2-3 0,1-1 0,-1 2 0,-1 0 0,1-2 0,-1 0 0</inkml:trace>
  <inkml:trace contextRef="#ctx0" brushRef="#br0" timeOffset="155065">15752 2088 24263,'-27'-26'1259,"-1"-1"-989,-4-2 180,-7-3 90,-5-4-1,-7-5-836,23 20 0,1-1 477,-2-2 0,1 0-46,-2 0 1,1-1-45,-1 0 0,-1 0-90,-1-2 0,-1 1 0,-1-2 0,-1 0 0,-1-1 0,-1-1-317,0-1 0,-3-1 317,0 0 0,-4-2 0,2 2-546,-10-6 1,0-1 545,4 5 0,-3-2 0,1 3 0,11 9 0,0 2 0,-5 0 0,-5-1 0,-8-2 0,-3 0 0,0 1 0,5 3-404,7 2 1,3 2 0,-1 1 0,-6-2 403,1 2 0,-6-2 0,-4-1 0,-1 1 0,0 0 0,4 2 0,5 3-426,-6 0 0,6 4 0,1 0 1,-4 0 425,-3-1 0,-3 0 0,-2 0 0,1 1 0,2 2 0,-2 1 0,2 2 0,1 1 0,-1 0-286,-5 0 0,0 0 0,-1 1 1,-1 1 285,13 1 0,-2 0 0,1 1 0,-1 1 0,0-1 0,-2 1 0,0 0 0,0 1 0,-1 0 0,0 0 0,-1 1 0,-2 1 0,1-1 0,-1 1 0,0 0-120,-1 1 0,-1 0 1,0 0-1,-1 0 1,1 1 119,10-2 0,0 1 0,0 0 0,0 0 0,-3 0 0,-2 1-45,3-1 1,-2 1 0,-3 0-1,-1 1 1,0 0 0,0-1-1,3 1 1,2-1 44,-7 1 0,4 0 0,1 0 0,0 0 0,-1 0 0,-2 0-2,6 0 1,-1 0 0,-1 0 0,-1 0 0,0 1-1,0-1 1,0 1 0,1-1 1,-7 2 0,-1 0 0,0 1 0,1-1 0,0 0 0,2 0 0,3 0 0,1 0 0,3 0 0,2-1 0,0 1 0,-2 0 0,-2 0 0,-1 1 0,-4-1 0,-1 1 0,0 0 0,1 1 0,3-1 0,3-1 24,-2 2 0,3 0 0,2-1 0,1 1 1,0 0-25,0-1 0,1 1 0,0 1 0,1-1 0,0 1 0,-11 2 0,1 1 0,0 0 0,1 0 0,2 0 0,0 1 0,0-1 0,1 1 0,3 0 0,2-1 0,-2 1 0,-5 4 0,8-1 0,-4 2 0,-2 2 0,-2 1 0,0 1 0,1 0 0,3 0 0,-3 1 0,3 0 0,0 1 0,0 0 0,0 1 0,-2 0 0,2 0 0,-2 0 0,-1 1 0,0 1 0,1-1 0,2 0 0,3-1 28,-5 6 0,2-1 0,2-1 0,3 0 0,3-1-28,4-1 0,4-2 0,1 1 0,0-1 147,-12 11 1,0 0 0,1 0-148,1 0 0,1 1 0,1 0 86,0 0 0,0 0 0,1 1-86,0 0 0,0 0 0,0 1 0,-1 1 0,1 0 0,-1 0 0,0 1 0,0 0 0,-1 0 0,12-11 0,0-1 0,-1 1 0,-2 2 0,-2 2 0,-3 3 0,0 0 0,-1-1 0,3-1 0,0-1 0,2-1 0,-1-1 0,-1 3 48,1-1 1,-2 3 0,0 1 0,0-2 0,4-1-49,-9 9 0,4-2 0,1 2 0,10-10 0,0 1 0,2 1 0,-1 0 0,1 2 0,0 0 0,1 1 0,1 1 0,-1 1 0,1 1 0,0 1 0,1 0 0,0 2 0,0 1 0,0-1 0,1 2 0,-1 0 0,1 0 0,-1 1 0,1 0 0,-1 0 0,0 1 0,0 0 0,1 0 0,-1-2 0,1 0 0,-1 1 0,-1 3 65,-2 0 1,-1 3 0,-1 2 0,1-2 0,1-2-66,0-2 0,3-3 0,-1 0 0,-1 2-116,1-1 1,-1 2 0,-1 1-1,2-2 1,2-4 115,-4 10 0,2-3 0,1-1 0,1 2 0,1 0 0,0 1-66,3 2 0,0 0 1,2 1 65,6-14 0,0 1 0,0 1 0,2 0 39,-1 2 1,2 0 0,0 1 0,1 0-40,0 0 0,1 0 0,0 1 0,0 4 0,1 3 0,1 4 0,-1 3 0,1-2 0,1-3 0,-1 0 0,1-3 0,0 1 0,0 2 0,1-1 0,0 3 0,0 2 0,0-3 0,1-4 0,0-2 0,0-4 0,1-2 0,0 1 0,0 0 0,0 0 0,1-1 0,-1 0 0,1 1 0,-1 0 0,0 0 0,1 0 0,1 1 0,1 0 0,-1 1 0,1-1 0,-2 2 0,1 0 0,-1 1 0,2 0 0,0 1 0,1 1 0,0 0 0,0 0 0,-1 1 0,0 1 0,0 0 0,0 0-109,1 0 0,0 0 0,0 0 0,0-1 109,0 1 0,1-1 0,-1 0 0,1 0 0,0-2 0,0 1 0,1-1 0,0 0 96,0-3 0,0 0 0,1 0 0,0 0-96,0-2 0,1-1 0,-1 1 0,2-2 0,1 15 0,0 0 0,1-1 0,1-3 0,-1 0 0,1-1 0,1 0 0,0-1 0,1 0 101,1-1 1,0-1 0,0 1-102,1 0 0,0 0 0,0 1 0,2-1 0,-1 1 0,1-1 0,1 1 0,-1 1 0,2-1 0,0 0 0,0 1 0,0-1 0,2 0 0,-1-1 0,1 1 0,0-2 0,1 1 0,-1-1 0,1-1 0,0-1 0,0 0 0,0-2 0,0-1 0,0 0-134,-1-2 0,1-1 1,-1 0 133,1-2 0,0-1 0,-1 0 0,1-2 0,-1-1 0,1 0 335,0-1 0,0 0 1,1-2-336,10 18 0,1-1 0,0-2 0,1-1 284,0-3 0,1 0-284,0-3 0,-1 0 0,1-1 0,-1 0 0,0-1 0,-1-1 0,1 1 0,-1 0 0,0 1 0,-1 0 0,0-1 0,1 2 252,-2-4 0,2 4 1,2-1-253,3 1 0,1-1 0,1-1 0,0 2 0,1-1 0,0-3 308,1-2 1,1-3 0,-2-3-309,8 2 0,0-5 0,0 2 0,1-1 0,1-2 0,0 0 110,-2-1 1,0 1-111,-2-3 0,1 1 0,-8-5 0,2 1 0,-2-1 74,5 2 0,1-1-74,9 7 0,-1-2 0,-16-13 0,-1-3 0,0-2 0,-1-1 0,1-1 0,-1-2 0,0-4 0,-1-1 124,1 3 1,-1-1-125,32 0 0,-22 4 0,-1 2 0,21 3 0,-25-5 0,0 2 0,9 5 0,-13-4 0,1-1 0,18 5 0,-17-6 0,0 0 0,15 1 0,2 1 0,-2 5 0,-1 0 1791,-1 4-1791,-15-5 0,1 1 0,18 10 0,-18-9 0,-1-1-806,15 5 806,-1-3 0,1 0 718,0-4-718,-2-1 0,-1-2 0,-1-8 0,0 0 0,-3-5 0,-1 0 230,-4 0-230,-7 0 0,-4 0 0,-5 0 0,-5 0 0,-2 0 1510,4 0-1510,-5 0 102,6 0-102,3 0 0,-6 0-810,2 0-719,-19-3-360,-8-6-719,-15-7 2608,-7-14 0,-8-6 0,-4-8 0</inkml:trace>
  <inkml:trace contextRef="#ctx0" brushRef="#br0" timeOffset="155609">6294 15149 22644,'-21'-3'1709,"3"1"-1259,10 2-270,8 0 0,12 6-180,11 3 90,11 8-90,9 1 90,9 3-305,8-3 215,1-1 0,-2-4 0,-6 0 0,-10-3 0,-7 2 179,-10 3 181,2 28-180,-14 0-45,-6-8 0,-3 1-1357,-3 31 1401,-5-28 1,-1 1 0,-1 1 0,-1 2-179,-4 2 1,-1 1 133,0 1 0,-2 1-45,0 1 0,-1 0-45,0 0 0,-2-1 0,1 0 0,0-1-45,-1-2 0,1-2 0,0-5 0,1-1 0,3-5 0,0-1 90,-7 17-90,6-5 0,5-23 0,4-2 1515,3-18-1425,0 0 549,0-11-639,0-8 0,0-19 0,0-17-45,-2 19 0,-2-2-486,0-9 1,0-3 530,-3-7 0,-1-3-553,3 16 0,-2-2 0,1-1 493,0-2 0,-1-2 1,0 0-1,0-1 0,0-1 0,0 0-30,0 2 0,-1 0 0,1 0-30,0 4 0,0 1 0,1 2-476,-3-16 1,1 3 280,0 9 0,0 4-90,3 10 1,0 2-586,-1-11-449,-2 23-810,8 18 2431,-8 15 1,7 14-1,-2 7 1</inkml:trace>
  <inkml:trace contextRef="#ctx0" brushRef="#br0" timeOffset="157506">10911 2809 22284,'-43'0'2249,"6"0"-1799,7 0-1,10 0-89,9-2-90,6-1 0,7-2 90,7 2 0,15-1-91,21-3-134,-12-1 0,3-2-1484,9-4 0,3-2 1394,9-6 0,2-2-45,-14 5 0,1-1 0,1 0-349,3-2 0,0 0 0,3-3 349,3-1 0,5-2 0,0-1 0,-4 2 0,3-2 0,-3 2 0,2-2 22,-5 2 1,3-1-1,-2 0 1,-5 3-23,-6 2 0,-4 2 0,-2 1 45,12-6 0,-2 1 0,-8 5 0,-4 0-485,20-10 530,-16 7 0,-14 3-90,-10 7 2288,-6 0-2288,-6 8 1283,-2 0-1642,-2 5 702,-4 0-1152,-4 0-91,-6 0-269,-10 5-180,-5 5-540,-9 8 1889,3 1 0,0 3 0,5-3 0,1 1 0,-13 8 0,1-1 0</inkml:trace>
  <inkml:trace contextRef="#ctx0" brushRef="#br0" timeOffset="158089">11293 2875 19586,'-38'27'1079,"0"0"0,3-3 1,1-2-810,5-1 0,1-1 719,-27 15-539,21-18-90,7-1-1,20-16 1,7 4 450,20-2-540,5 2-1,28-11 1,12-3-739,-23-2 0,2-1 559,7-3 0,3-2-728,7-4 1,2-1 637,-17 5 0,1 0 0,1 0-417,1-1 0,2-1 0,-1 0 447,1 0 0,1 0 0,-2-1-30,0 1 0,-1 0 0,-1-1 0,-2 2 0,-2-1 0,0 1 90,14-9 0,-2 2-150,-8 3 1,-2 0 59,-9 5 0,-2 1 369,0-2 1,-3 1-370,14-9 1190,-6 6-1190,-25 7 1663,-9 12-2383,-15-4-359,-1 1-540,-11 0-459,-5 0 2078,-9 2 0,-8 1 0,-4 2 0</inkml:trace>
  <inkml:trace contextRef="#ctx0" brushRef="#br0" timeOffset="162766">10842 2855 17787,'-10'-10'3688,"4"2"-3149,-4-2-449,6 5 90,-3-2 0,4 1-90,-1 1 90,3 0 0,-3 0-90,4 0 90,0 0-90,0 0 90,0 2 0,0-1-1,0 1 91,-7-9-90,2 5-90,-9-7 0,4 6 0,-4-4 90,0 1 180,-33-15-270,14 10-45,-5-1 0,-1 1 45,-5-1-1,-17-3-89,14 10 90,-2 3-90,-1 4 0,-1 1 0,-2 2 0,0 0 0,14 2 0,0 2 90,-22 5-310,21-2 1,0 1 219,-17 5 0,2-5 90,0 1-90,4-8 90,3 4-1,1-5 1,4 0-90,1 0 0,-1 4 90,1-3-90,-1 11 0,0-11 0,-14 13 0,15-6 0,-13 8 0,18-1 0,1 0 0,-2 0 0,-1 3 0,-4 0 0,2 2 265,12-6 0,-2 2-265,-8 0 0,0 1 0,7-1 0,1-2 0,-4 0 0,3-1-1321,4 2 1321,2-5 0,5-2 0,1 4 0,4-11 0,-6 13 0,6-6 0,-5 5 1321,7 2-1321,-4-2 0,-24 16 0,10-8 67,-9 0 1,-17 7-1,-2 1 1,12-4-68,9-1 0,0 0 22,-5-2 1,-10 2-1,3 0 1,15-4-23,10 6 0,13-15 0,-15 19 0,7-10-90,-12 14 180,13-19-90,11 0 0,-3-5 0,7 0 0,-5-4 90,2 3-90,-1-8 90,1 8 0,-2-3-90,2-1 90,-2 5-90,2-5 0,0 1 0,3 3 0,-4-8 0,8 8 0,-10-3 0,10 4 0,-10 0 0,4 2 0,-9 8 0,5-1 0,-4 6 0,6-4 0,-3-1 0,4 2 0,-2-1 0,5 2 0,-4-3 0,2 3 0,-7 16 0,7-3 0,-5 14 0,7-7 0,-2 2 0,-2 6 0,4 3 0,-5 4 45,5-12 0,0 3-512,3-10 1,0 1 466,-3 13 0,0 0 0,5-14 0,0 0 0,-4 11 0,0 2 0,4-4 0,-1 0 0,0 3 0,-1-3 0,2 16 90,0-25-90,2-29 0,-2-3 843,2-7-1113,0 0-360,-2-4-269,4-4-91,-4-7-179,4-8-630,-4-3-630,2-7 2429,-2-2 0,-5-1 0,-2-2 0</inkml:trace>
  <inkml:trace contextRef="#ctx0" brushRef="#br0" timeOffset="163208">7102 4669 18956,'2'-10'3508,"2"2"-3238,2 3-90,3 3 90,-1 0 90,0 1-1,0-1-179,2 6 90,-2 4-90,6 19 0,-3 1-180,3 16 45,-4-8 0,1 1 45,9 26-408,-6-18 1,2 1 317,-3-13 0,2 0 45,7 13 0,7-1 45,4-13-1,6-2 1,-2-2-90,1 7 0,2-6 60,3-13 0,6-5 0,-8-9-28,8-22 103,-19 1 0,-2-5-45,2-24 179,-9-10-134,-14 23 0,-2-1-1021,-1-2 1,-3-1 975,-2-2 0,-3 0-45,0 1 0,-1-1-155,-2 1 1,-2 1 154,-1 2 0,-2 0-45,-1 3 0,-2 2 0,-3 3 0,-1 2 476,-22-16-566,-4 10-180,-1 17-239,1 7-391,0 20-359,1 13-540,1 21-3117,21-16 1,1 2 4745,-1 2 0,2 2 0,1 3 0,1 0 0,0 1 0,0-1 0</inkml:trace>
  <inkml:trace contextRef="#ctx0" brushRef="#br0" timeOffset="164642">7793 13329 20395,'-21'0'2699,"5"0"-2429,2 0-90,7 0-90,4 0-90,3 0 0,5-4 0,4-4 0,7-7 0,4-4 89,5-1-89,-1 2 90,1 1-90,-5 4 0,-4 2 0,-4 4 0,-2 4 90,-3 1-90,-3 2 90,-2 0 180,-2 0 90,0 11-270,0 10 0,0 18-90,0 11 0,0 9-335,0 7 335,-1-31 0,2-1 0,0 33 0,3-4 0,1-9 90,1-9-90,-2-7 0,-2-7 0,0-8 0,-2-10 90,0-2-90,0-10 0,0 4-90,0-5-90,0-5 515,0-3-605,0-5-180,0-2-89,0 2-991,0 3-1978,0 5 3508,0 3 0,0 2 0,0 0 0</inkml:trace>
  <inkml:trace contextRef="#ctx0" brushRef="#br0" timeOffset="165450">7626 14015 17877,'-20'5'5127,"-8"-4"-4767,8 3-90,-4-4 89,16 0-359,3 0 90,6 0 0,7 0 0,10-2 90,15-5-90,3-3 0,3-2-45,-6 2 0,1 0-640,14-5 1,0 0 639,-14 5 0,-1 0-45,0 1 0,-1 0 0,27-6 90,-8 2-90,-6 5 0,-9 1 0,-7 2 90,-7 2 90,-6 1 90,2 2-90,-9 0 1728,2-3-1818,-8 3-90,-2-2 0,-1-1 0,0 3 0,0-5 0,0 5 0,0-3 90,0 1-90,0-1-90,0-2 180,0 2-180,0 1 180,-3 2-180,2 0 90,-6 0 0,6 0-270,-3 0 270,1 0 0,2 0-90,-3 0 0,0-2 0,4-1-270,-8-6-89,4 0-1,-1-1-1529,-2 0 630,6 5-810,-2-3 2159,3 3 0,-4 2 0,-1 1 0</inkml:trace>
  <inkml:trace contextRef="#ctx0" brushRef="#br0" timeOffset="171475">4621 1209 21205,'0'-18'1889,"0"5"-1799,0 5 0,0 6 0,0 2 0,7 9 0,2 7 89,9 12-179,3 8 90,1 4-90,1 6 90,-1 3-90,-4 1 0,2-1 0,-3-3 0,-1-6 0,-2-6 0,-2-7-90,-1-4 0,-1-7-179,-4-6-271,0-6-270,-2-4 810,-2-2 0,4-5 0,-2-4 0</inkml:trace>
  <inkml:trace contextRef="#ctx0" brushRef="#br0" timeOffset="172134">5068 1259 18147,'-7'-20'3688,"-2"2"-3509,8 5-89,-8 6 0,8 4-90,-8 3 0,8 0 90,-3 0 0,10 0 0,0 7 0,10 2 0,3 6 0,7-2 0,6-1 0,9 1-90,4 0 0,4 4 0,-4-1 0,-4 2 90,-9-1 0,-6 6-90,-13-4 0,-29 12 0,-7-16 0,-24 2 90,12-12 0,-10-10-90,17-5 0,-2-8 0,21-10 90,4-5-180,6-6 180,3-3-90,5 0 0,1-1-90,2 3 90,0-1 90,0 3-90,10-16 0,-8 17 0,7-10 0,-10 22 90,-3 3-90,-4 3 90,-2 2-90,-13-10 0,-13 16 0,-2-7 0,-8 23 0,11 2 0,-1 6-90,-3 7-90,1 6-90,-3 7-90,3 10-270,1 5 630,11-10 0,3 1 0,-2 22 0,7-22 0,0 1 0</inkml:trace>
  <inkml:trace contextRef="#ctx0" brushRef="#br0" timeOffset="174985">11175 12780 21295,'-12'21'1799,"0"-5"-1529,5-6 89,-2-1 91,8-8-90,-2 3 180,3-4-450,5-6 90,0-3-180,8-6 89,2-5-89,5-5 0,6-11 0,7-5 0,4-5-1574,3 0 1574,1 1 90,-2 3 90,8-4 269,-13 15-269,-3 6 0,-17 16-90,-8 9 90,-4 0 0,0 7 1664,-2 4-1664,0 14 0,0 8-90,0 13 0,0 12-260,0-24 0,0 1 170,0 4 0,0 1-822,0 2 0,0 0 822,0 1 0,0 0 0,0-1 0,0 0-160,0 12 0,0-1 160,0-16 0,0-1-45,0 6 0,0-4 135,0 0-90,0-13 0,0-7 340,0-10-430,0-4-1518,0-4 439,0-4-270,-4-2-26,0-2-784,-5 1 2249,1 4 0,4 1 0,0 2 0</inkml:trace>
  <inkml:trace contextRef="#ctx0" brushRef="#br0" timeOffset="175314">11236 13614 20755,'-22'18'2879,"3"-3"-2430,5-7-89,8-3 0,2-5-90,8-5 179,20-12-269,7-5-90,22-11-483,1 5 393,3 0 0,3 5 0,-4 3 90,-3 2-90,-6 5 0,-4 3-90,-9 3 90,-5 4 90,-7-1-90,-6 1-90,-4-2 90,-4 2 303,-2 1-842,-4 2-3059,0 0 3598,-9 0 0,0 0 0,-7 0 0</inkml:trace>
  <inkml:trace contextRef="#ctx0" brushRef="#br0" timeOffset="176965">5892 1727 22014,'-25'-15'1620,"3"2"-1441,6 3 1,4 2-90,5 5 90,0 1 270,3 0-180,-4-1 0,3-4-91,2 1 1,3-4-90,0 5-90,0-5 90,3-2-90,9-6 0,10-5 0,13-3 0,8 5 0,6 4 0,2 9 0,2 12 0,-2 14-297,-5 20 297,-7 16 0,-23-20 0,-3 3 0,-4 2 0,-2 2 0,-2 0 0,-2 0 0,-2-3 0,-1 0 0,0 23 90,0-10 90,0-18-1,0-8-89,0-15 0,8-10 0,8-15-90,20-20 0,-10 10 0,3-3-415,8-7 1,3-2 459,7-5 0,2 0-75,-14 12 0,2 1 0,1 1 30,1-1 0,1 1 0,1 1-666,-1 1 1,1 1 0,0 2 425,-1 0 0,-1 2 1,0 1-346,17-4 0,-2 2-494,-6 4 0,0 3 1079,-6 6 0,-1 3 0,-6 7 0,-1 3 0,28 10 0</inkml:trace>
  <inkml:trace contextRef="#ctx0" brushRef="#br0" timeOffset="178077">15630 12633 18956,'-12'-20'3238,"-1"-1"-3058,3 1 0,4 2 90,-1 3 0,2 5 0,-3 0 0,0 2 89,-2 0-89,-1 1 90,-1 2 360,-11 0-91,-13 2-539,-3 10 0,-11 6 0,12 13-90,-1 6 90,2 7-90,5 6 0,5 4 90,5 4-90,11-2 45,8-13 0,3 0-45,9 16 45,17-7 0,7-5-358,14-8 313,-7-10 0,4-8 0,-5-17 0,-1-7 90,16-9-90,-20 2 0,-4-5 90,3-23 0,-11-11-45,-14 22 0,-3-2 0,-1 0 0,-3-1 0,-4-1 0,-3 1-45,-7-29 0,-13 8 0,-5 10-90,-6 13-270,-1 8-810,-17 14 271,14 9-271,8 13 1,1 6-1079,-2 15 2248,-7 21 0,22-5 0,6 0 0</inkml:trace>
  <inkml:trace contextRef="#ctx0" brushRef="#br0" timeOffset="178907">19390 12521 15898,'-10'-3'6656,"-2"-1"-6116,3-1-180,-2-1-1,-2-3 1,-1 1 0,-6-5 0,-1 2-90,-5 4 269,-20 2-269,5 5-90,-16 9 0,12 5 0,1 11-90,3 6-90,2 2 0,7 7 90,5 3-781,7 8 691,9 3 90,6 4-111,10 1 21,5-19 0,3-1 0,14 17-597,-7-22 1,2-4 596,17 0 90,1-14-90,3-7 0,0-16 0,-2-6 0,-3-15 0,-14-5 0,-2-6 0,-6 5 0,-3-2-774,5-17 0,-5-1 819,-7 9 0,-4 1 0,1-2 0,-2 0-222,-3 2 1,-2 1 176,1 3 0,-2 1-45,-3 4 0,0 2-134,-11-23-181,-1 12-180,-2 12 728,1 9-1177,-1 12-90,3 5-3149,-6 42 4713,9-5 0,7 4 0,2 4 0,2 23 1</inkml:trace>
  <inkml:trace contextRef="#ctx0" brushRef="#br0" timeOffset="180318">22302 12603 21956,'-4'-31'2609,"3"1"-1950,-2 1-120,-1 4-89,3 5-171,-3 2-99,4 5-85,0 1-5,0 4 15,0 3-105,0 2 0,0 3 90,0 12 179,0 31-179,-5 8 0,3-11 0,-1 2-951,-3-5 1,0 0 860,2 3 0,0 1 45,0 0 0,1 0-45,-1 1 0,1 0 0,3-3 0,-1 1 45,-1-3 0,1 0-45,1 29 0,0-8-205,0-12 205,0-6 90,0-14 90,0-11 1588,0-15-1768,0-15 0,1-47 0,2-3-812,-2 14 0,0-2 812,0 7 0,0-3-848,-1-7 1,0-6-1,0 4 848,-2 3 0,0 1-30,2-1 0,0-2 0,-1 7-420,-1 14 1,1 5 449,1-29 0,0 11 0,0 6 0,0-4 0,0 3 0,0 9 938,0 6-938,0 24 2861,0 0-2861,0 5 1605,-4 0-1605,0 0 0,-6 0 0,-1 5 0,-3 5 0,-4 8 0,-6 10 0,-9 7 0,-2 6 90,-5 7-90,7-8 0,0 1 45,12-15 0,0 0-45,-9 10 0,3-3 0,5-5 0,6-10 0,7-8 0,4-6 0,5-4 90,0 0-90,5 0-90,-2 0 0,7-2-900,5-10 91,1 0-270,8-5-360,-4 7-810,0 2 2339,2 1 0,3 4 0,1-2 0</inkml:trace>
  <inkml:trace contextRef="#ctx0" brushRef="#br0" timeOffset="181328">25420 12328 18327,'0'-16'4227,"0"4"-3957,0 5 360,0-1-361,0 3 1,0-3 90,0 1-90,0-1-90,0 0 270,-3-2-271,-2 3 361,-14-6-360,7 7-90,-10-1 0,8 7 90,0 0-90,-6 7 0,-1 6 0,-3 10 0,-2 10 0,1 5-90,-1 8 0,9-8 0,2 2 90,-5 23-1786,6-22 0,3 1 1696,4 14 0,2-5-63,5-5 63,1-6 0,5-4 0,5-6 0,5-2 0,2-5 0,3-3 0,-1-4 0,0-8 90,1 1 3271,-1-8-3361,0 3 93,2-4-93,3-2 0,3-5 0,3-6 0,1-5 0,2-5 0,-1 0 0,0-5 0,-6-2 0,-4-6 0,-6-2 90,1-26 0,-9 16-90,-2-18 180,-10 2-90,-6 16-90,-7-13 90,-3 23-90,-3 0 0,0 5 0,-3 4-180,3 7-90,0 4-269,1 5-271,-1 5-359,-2 4-540,-3 15-990,-3 8 2699,-2 19 0,-3 15 0,17-22 0,-1 0 0</inkml:trace>
  <inkml:trace contextRef="#ctx0" brushRef="#br0" timeOffset="184057">9721 2027 21565,'-14'-10'2158,"0"-1"-1798,-4 1-90,-1 0 90,-3 2-90,-2-1-90,-3 1 0,-3 0-1,-2 3-89,-5 2 0,-3 3 0,-7 5-90,-4 5-273,-8 6 273,27-5 0,-2 1 45,-25 7 0,-3 1-689,12-4 1,-2 1 643,5-1 0,-2 0 0,2-1 0,-10 4 0,2 0 45,-3 1 0,-2 1-45,19-6 0,-1 0 0,0 0 0,-2 1 0,0 1 0,-1-1 0,0 1 0,0 1 0,-1 0 0,0 0 0,0 1 0,0 0 30,1 0 0,0 1 0,1 0-30,0 0 0,1 2 0,0-1 0,1 0 0,0 0 0,0 1 0,2 0 0,0 1 0,0 0 0,0 0 0,0 0 0,1 0 0,-1 1 0,1-1 0,0 1 0,0 0 0,-1 1 0,1 0 0,-1 0 0,1 0 0,-1 1 0,0 0 0,0 0 0,-2 1 22,-2 0 1,-2 2-1,-1 0 1,2-1-23,-3 1 0,2 0 0,-2 0-377,2-2 0,-2 1 0,-1 1 0,4-3 377,-1 0 0,3-1 0,0 0 30,-2 1 0,-1 0 0,1 1-772,-1-1 0,0 2 0,0-1 772,0 1 0,0-1 0,0 2-30,-1 1 0,1 0 0,0 1-202,1-1 0,1 1 0,-1 0 202,3 0 0,1 2 0,-4 4-166,4 1 0,-4 6 0,-2 3 0,2-1 1,4-4 187,5-3 1,2-3-1,1 1 1,-2 3-23,-5 6 0,-4 4 0,0 1 0,2 0 0,5-5 0,-1 5 0,4-3 1,1 0 29,-2 1 0,0 1 0,1-1 258,0-1 1,0 0 0,-1 3-267,0-1 1,-1 3 0,0 0-1,1-3 8,-1 3 0,1-2 0,-1 3-49,2-4 0,-1 4 1,0-1-1,2-3 19,0 1 0,2-2 0,-2 4 0,4-6 0,-1 3 0,-1 3 0,0 0 0,2-3 0,-2 2 0,3-3 0,-1 2 0,-2 6 24,5-7 0,-3 5 0,-1 3 0,0 2 0,0-1 0,3-2 1,1-4-25,2-2 0,2-2 0,2-3 0,-1 2 0,0 2 0,-1 2 0,-1 3 0,-1 1 0,2-1 0,0-1 0,2-3 0,-1 6 0,2-3 0,0-2 0,1 1 0,0 0 0,1-1 0,0 0 0,0 0 11,2-2 0,0-1 0,0 1 0,1-1-11,-4 14 0,1 0 0,0-1 30,1-2 0,1-1 0,1 0-30,1-3 0,0 0 0,0 0-30,1-3 0,0-1 0,0 0 36,2-2 0,-1 0 1,1 0-7,1-3 0,-1 1 0,1-1 30,1 0 0,-1-1 0,2 0-30,0 0 0,0 0 0,0 0 0,1 0 0,0 0 0,0 1 0,1 0 0,0 1 0,1-1 0,-1 2 0,1-1 0,1 1 0,0-2 0,2 1 0,-2-1 104,0 0 1,0 0-1,0-1-104,3 20 0,-1 0 0,-4-1 0,1-1 0,3 1 0,1 0 0,-2-2 0,0 1 0,2 1 0,0 0 0,0-2 0,0 1 0,0-1 0,0 1 0,2-1 0,0 1 0,0-1 0,1 1 0,0-2 0,2 1 0,-1-2 0,0 0 0,0-3 0,0 0 602,2-1 1,0-2-559,0-1 1,0-1-45,2 0 0,1 0 45,0-1 0,1 1-45,1 0 0,-1 0 0,2 2 0,1-1 0,-1 0 0,0 0 0,0 0 0,0 1 0,0-2 0,1 0 0,-1 1 0,0-1 0,1 0 0,0 1 0,2-1 0,0 0 0,1 1 0,1-1 0,3 0 0,1-1 0,-1 0 0,2 0 0,1-2 0,1-1 0,1-1 0,1-2 0,0-1 0,1-1 0,0-3 0,1-1 0,0-1 0,1-2 0,-1-3 0,0-1 511,1-2 1,1-2-512,0-2 0,1-3 0,1-1 0,1-2 0,1-1 0,1 0 0,2-3 0,1-1 0,1 1 0,1-1 45,3-1 0,1 0-6,3 2 0,2-1 6,0 0 0,2-1-90,0 2 0,0-1 246,-2-1 1,-1 0-202,-3 0 0,-1-1 0,-2 0 0,-2-1 0,-3-1 0,-1 0 0,-3-2 0,-1 0 682,26 7-682,-5-8 0,0-2 0,-1-7 0,5 0 0,2 0 0,4 0 397,-2 0-397,-19 0 0,1 0 0,19 0 0,-24-1 0,-1 2 0,9 5-90,-5 3 90,-3-1 90,-1 4-90,1-11 1109,21 8-1109,-12-8 90,14 3-180,-18-4 90,-5 0 908,-3 0-908,-5 0 127,-5-2-127,8 2 0,-9-3 0,8 3 0,-8 0 0,0 0 0,5-2 90,3-1-90,5-2-90,2 0 90,-1 0 0,-1 0 0,-6 0 0,-5 2 0,-6 1 0,-2 2 0,-3 0 0,-3 0 0,-1-3 90,0 1-180,3-3 90,2 2 0,3 1 0,1 2 0,0 0 0,6 0 0,-8 0 0,1 0 0,-9 0 0,2 0 0,-3 0 0,3 0 0,-2 0 0,0 0 0,0 0 0,0 0 0,-1 0 0,-3 0 0,0 0-180,-4 0-2788,0 0-1170,-11-10 4138,-1-1 0,-6-9 0,2 0 0</inkml:trace>
  <inkml:trace contextRef="#ctx0" brushRef="#br0" timeOffset="184649">6513 13507 22734,'-16'-6'2069,"4"0"-1889,3 3-90,6-2 0,3 2-90,0 1 90,43 2-90,-9 4 0,15-2 0,2 2 0,9 8 0,-21-9 0,-2 0-209,8 11 209,-9-12 0,-6 9 0,-7-5 0,-1 4 0,-11 0 0,-2 0 90,-7 18 0,-2 1 0,-5 20 0,-1-9 0,0 1-154,-1-9 1,0 2 63,-2 11 0,0 3 45,3 0 0,0-1 0,3-12 0,0-1-45,-1 11 0,2-2 0,2 5 90,0-7 0,0-11-90,0-14 90,0-7 90,0-9-90,0 0 335,0-4-425,-5-7 0,0-11 0,-9-14 0,2-15 0,3 19 0,0-2-266,-2-4 1,1-3 265,-1-2 0,0-1 0,-1 1 0,-1-1 0,-3-9 0,-1 0 0,5 17 0,1 2-45,-3-5 0,1 3-675,1-6-179,2 19-271,5 4-898,2 15 2068,3 4 0,0 6 0,0 3 0</inkml:trace>
  <inkml:trace contextRef="#ctx0" brushRef="#br0" timeOffset="185239">8381 14178 19676,'-33'-8'1889,"5"1"-3059,8 4-988,9 1 2158,6 2 0,10 6 0,2 3 0</inkml:trace>
  <inkml:trace contextRef="#ctx0" brushRef="#br1" timeOffset="203321">4690 13019 16887,'11'0'4678,"0"0"-4139,5-2-269,3-1-90,0 0 90,0-1-180,-4 1 90,-1-2 0,2 0 0,0 2 89,5 1-89,1 2 0,4 0-90,3 0 90,5 0-90,5 0 90,7 0-90,-7 0 0,2 0-45,-7 0 0,0 0-259,13 0 1,0 0 258,-11 0 0,-1 0-1,0 0 1,2 0 0,14 0 0,1 0-45,-12 0 0,-1 0 45,13 0 0,0 0-45,-14 0 0,-1 0 45,1-1 0,1-1 0,1 0 0,1-1 45,2 1 0,1-1-45,2-1 0,0 0 0,2 2 0,1-1-45,-2 2 0,2 0-503,17-1 1,0 1 502,-19 1 0,0 0 0,12 0 0,-3 0-247,-20 0 1,-3 0 246,30 0 90,-6 0-45,-21 0 0,1 0-45,16 0 0,-18-2 0,-2 0 527,14-4-527,2-6 0,0 1 0,-2-1 0,-3 4 90,-3 0 909,-3 3-999,-3 0 90,-2 0-90,-3 0 579,-2 0-489,2-2-90,1 1 0,3-4 0,1 2 0,4-4 0,-1-1 90,3-2-90,0-1 0,-1 3 0,3 1 0,-1 0 0,-2 2 0,3 0 45,-7-1 0,0 0-45,8 0 0,-1-1 0,-9 2 0,-3 0 0,16-2 0,3-1 0,-1 1 0,2-1 0,-2-3 0,-2 1 0,1 0 0,-1 2 0,0-2 0,-1 5 0,-3-3 0,16 1 0,-16 1 0,-8 3 0,0 1 0,4-1 0,14-4 0,-20 6 0,3-1 0,-2 0 0,21-4 0,-7 8 0,1 0 45,-14 0 0,0-1-45,14 3 0,-5 0 0,-5-2 0,-3-4 0,1 1 0,1-3 0,1 1 0,3-2 0,1 0 0,4-1 0,0 1 0,3-2 0,-1 1 0,4-1 0,-1-1 0,3 0-1391,4 0 1391,2 1 0,2-1 0,0 3 0,2-3-181,-22 8 0,2 0 181,5 1 0,1 0 0,-2 1 0,1-1 0,-2 0 0,0 1 0,2-2 0,0-1 45,-12 2 0,0 0-45,12-2 0,0 0 0,-15 2 0,-1 0 0,1-1 0,-1 0 0,1 0 0,-1 0 0,0 0 0,1 0 0,15-3 0,0 1 0,-12 1 0,1 1 0,11-4 0,-1 1 0,-14 1 0,1 1 0,19-5 0,1 0 45,-13 3 0,1 1-45,15-4 0,-1 1-909,-16 4 1,-1 1 908,1-1 0,1-1 45,2 2 0,0 0-45,0 0 0,1 0 0,2 0 0,-1 0-165,0 1 1,0 0 164,1 0 0,0 1 0,-1-1 0,1 0 158,-1 2 1,0-1-159,0-2 0,1 0 45,-1 2 0,-1 0-45,0-1 0,0-1 0,-2 3 0,-1 0 0,-2-1 0,0 0 0,-4 1 0,0 1 0,-1-2 0,-1 1 0,0 0 0,-1 1 91,2-1 1,-1-1-92,1 1 0,-1-1 0,1 1 0,0-1 0,-1-2 0,1 0 45,-3 2 0,1 0 0,-1 0 0,1-1-45,30-1 1624,-2 0-1624,-3 2 45,-25 2 0,1 0 45,14 1-90,9-2 90,-22-1 344,1-2-344,21-3-90,-10 0-181,-15 4 1,0-2 270,20-4 35,2 0-125,0 0 336,0 0-336,-2 2 0,-2 0 45,-16 5 0,2-1-45,1 0 0,1 0 0,0 0 0,0 0 0,12-1 0,-2 1-278,14-2 323,-21 2 0,0 1-45,21-2 0,2-1 0,0 4 45,-20 0 0,1 1-45,20-1 0,-23 1 0,-1-1 0,13-3 89,0 2-89,1 1 0,-1 0 0,2-1 90,2 0-90,0-1 0,4 3 0,0-1 90,2 2-90,0 0 0,0-2 1289,0-1-1289,0-2-297,-23 3 1,6 0 0,-5 1 296,-6-1 0,-1 1 0,27-1 0,-3 2 0,-18 0 0,1 0 0,12 0 0,-13 0 90,13 0 109,-16 0-199,3 0 89,21 0-178,-15 0-878,14 0 967,-21 0 895,-1 0-895,1 0 0,1 0 0,1 4 0,2-1 0,5 0 0,-4 0 0,0-1 0,11 1 0,0-1-247,-8-2 0,-1 0 247,7 2 0,-1 0 163,-9-1 0,0 0-163,13 1 0,0 0 45,-16-2 0,-1 0-45,0 0 0,-1 0 0,1 0 0,-1 0 0,-1 0 0,2 0 0,13 2 0,1 1 0,-13-3 0,-1 1 0,13 1 0,-2 0 0,-15-2 0,-1 0 0,1 0 0,-1 0-86,0 0 0,1 0 86,14 0 0,0 0 0,-13 2 0,-1 1 0,10-3 0,0 1 0,-11 1 0,-3 0 0,16-2 0,1 0 0,-22 0 0,6 0 0,9 0 0,-2 0 502,6 0-502,5-2 0,-11-1 0,12-2 812,-19 2-812,-1 1 198,10 0-198,-11-1 0,21-4 0,-21 1 0,0 1 0,2 0 0,14 2 0,-6 1 0,7 1 0,-3 0 0,-4 0 0,-1 2-265,5-1 1,4 0 0,-5 0 264,-3 0 0,0 0 0,17-1 0,1 2 0,-14 1 0,0 0 0,2 0 0,4 0 0,-5 0 0,-6 0 0,-1 1 0,10 2 0,-1-1 0,12-2 0,-4 2-103,-4-4 103,-3 0 0,-3 0 0,1 0 0,-13 0 0,1 0 0,22 0 0,-19 0 0,0 0 0,20 0 0,2-2 0,2-1 0,0 0 0,0 1-1217,0 0 1217,-4-1 0,0-2 0,-2 2 0,-2-2 0,-2 5-756,-1-2 756,-1 2 435,5 0-435,3 0 0,5 0 0,-31-1 0,0 2 0,2 1 0,-1 0 0,2-1 0,0-1 0,1 3 0,1-1 0,-2-2 0,1 0 0,15 2 0,0 0 0,-14-1 0,-1-1-501,9 3 0,-2-1 501,8-2 0,5 0 0,-17 0 1019,7 0-1019,-1 0 0,-9 0 0,17 0 0,-12-2 0,4-1 0,1-2 0,-12 0 0,0 0 0,19-1 0,-18 2 0,-1 1 0,14 0 0,1 3 0,-12 0 0,0 0 0,25 0-299,-20 0 1,0 0 298,-9 0 0,-1 0 0,5 0 0,-1 0 0,3 0 0,0 0 0,0 0 0,3 0 0,18 0 0,1 0 0,-15 0 0,-1 0 0,15 0 0,-2 0-35,-20 0 0,-1 0 35,-1 0 0,1 0 0,-2 0 0,2 0-803,19 0 1,2 0 802,-13 3 0,0 1 0,14 0 0,4 1-161,-19 0 1,0 1-1,-1 0 161,8 1 0,0 0 0,-6-2 0,1 0 0,1-1 0,2 1 0,0-1 0,-1 0 0,8 1 0,1 0 0,-8 0 0,2 0 0,-3 0 0,3 0 0,-3 1 0,0 0 0,0 0 0,-2-3 0,1 0 0,-2 1 0,0 1 0,-2-2 0,1 0 0,-2 0 0,-1-1 0,0 1 0,-1-1 0,-2-2 0,2 0-511,14 0 0,1 0 511,-17 0 0,0 0 0,11 0 0,-1 0 111,8 0-111,-8 0 0,-5 0 0,-6-2 0,-3-1 0,-2-2 2059,-7 2-2059,-2 1 590,-5 2-590,-3 0 3372,-4 0-3372,-2 0 61,-2 0-61,-1 0 0,-2 0 0,-2-3 0,-5 3 0,-3-3 0,1 13 0,0 5 0,4 18 0,0 11 0,0 14-348,0-23 0,0 1 348,0 4 0,0 2-556,0 4 1,0 1 555,0 2 0,0 2 0,1-1 0,-1 4 0,1 1 0,0 2 0,1 2 0,-1-1-434,1 1 1,-1-1-1,1-1 434,-1-2 0,0-2 0,1-4 0,-1 1 0,-1-4 0,1-1 0,0-1-169,1-3 0,0-1 169,0-1 0,1-1 0,1-1 0,-1-1 0,0-3 0,-1 3 0,4 27 0,1 1 0,-3-24 0,0 1 0,3 23 0,1-1 0,-3-26 0,0-3 0,1 4 0,-1 0 0,0 0 0,0 3 0,-1 21 0,0 3 0,-2-15 0,0 1-103,0-4 1,-1 2 0,0-2 102,-1 8 0,0-1 0,0 2 0,0 1 0,0-1 0,0-1 0,0 0 0,0-1 0,0-2 0,0 3 0,0-3 0,0 4 0,0-3 0,0 9 0,0 1-36,0-8 0,0 2 1,0-3 35,0 5 0,0-1 0,0-4 0,0 3 0,0-3 0,1 7 0,0 0 0,-1-11 0,0 2 0,0-1 265,1-3 1,1-1 0,-1-2-266,0 5 0,0 2 0,0 2 0,0 4 0,-1-5-113,1-7 0,0-1 113,0 13 0,-2-2 0,-1-17 0,-1-2 0,1 2 0,-1-1 0,-3-1 0,0 0 0,1 0 0,2-1 429,-1-2 1,1 1-430,-1 8 0,1-2 0,2 16 0,-3 5 0,4-31 1177,0-6-1177,0-4 459,0 5-459,0-8 794,0 6-794,0-11 0,0 1 0,0-1 0,0 3 0,0 1 0,0 1 0,0 3 0,0-3 0,0 1 0,0 0 0,-3 3 0,-2-6 0,-3-3 0,-2-9 0,2-4 0,-4 7 0,0-5 0,-4 11 0,-7-6 0,-3 1 0,-7 3 0,-1-9 0,-5 9 0,-1-10 0,6 3 0,0 1 0,-25 3-902,18-5 1,0 0 901,6 4 0,1 0 0,-4-3 0,0 0-71,-1 4 0,-3 2 71,-18 3 0,-1 1 0,13-2 0,1 1-378,-16 3 1,1 0 377,18-3 0,2-1 0,-1 1 0,-1 0 0,2-2 0,1 1 0,0-1 0,1 0 0,2-1 0,-2 1 0,-13 3 0,-1-1 0,13-4 0,-1-1 0,-12 3 0,0 0 0,14-5 0,1 0 0,-3 1 0,-1-1 0,-1 2 0,-1-1 0,-5 1 0,0 0 0,-1-1 0,-1 1 0,1 0 0,-6-1-78,8-2 0,-7 0 0,-5-1 0,0 1 0,3-2 78,-5 1 0,3-2 0,-2 1 0,-7-2 0,15 0 0,-4 0 0,-3 0 0,-2-1 0,-1 1 0,1-1 0,2-1 0,3 1 0,-4-2 0,2 1 0,1-1 0,2-1 0,0 1 0,1 0-48,-5-1 0,1 0 0,2 1 0,1-1 0,4 0 48,-16 0 0,5-1 0,10 2 59,16 2 0,3 0-59,-16 3 0,-7 1 0,10 0 0,-6 0 0,-2 1 0,0 2 0,-6 1 0,-1 3 0,-1 0 0,-1-1 140,10-1 1,0-1 0,-1 0 0,-1 0 0,-2 1-141,0-1 0,-2 1 0,-2 0 0,0-1 0,1 0 0,4-1 0,0-2 0,4-1 0,0-1 0,0 1 0,-4-1-204,-4 2 0,-4-1 0,-2 1 0,0-1 0,3 0 0,5-1 204,-6 0 0,4-2 0,3 0 0,1 1 0,-11 3 0,2 0 0,7 0 0,6-2 0,7-1 0,10 1 0,3-1 401,-2-2 0,0 0-401,2 0 0,-1 0-122,2 0 0,-1 0 122,-29 0 0,1 0 0,1 0 0,2 0 0,0 0 0,2 0 0,-2 0-2341,-2 0 2341,-2 0 0,30 0 0,-1 0 541,1 0 1,-1 0-542,1 3 0,-3 1 0,-12-2 0,0 2 0,11 2 0,0 0 27,-10-2 1,0-2-28,-16 2 0,0-4 16,20 0 1,-2 0-17,12 0 0,-1 0 0,-24 0 0,1 0 0,22 0 0,0 0 0,-24 0 0,-1 0 0,23 3 0,0-1 798,-12-1 0,0-1-798,13 2 0,1 1 0,-2-3 0,-1 0 22,2 0 1,-2 0-23,-13 0 0,-1 0 0,12-1 0,1 2 0,-11 1 0,0 0 0,17-2 0,-1 1 0,-26 6 0,-4 0 0,11-4 0,1 1 405,-11 1 0,1 0-405,5-2 0,4-2 0,-8-1-473,23 0 0,0 0 473,-12 0 349,3 5-349,2-4-33,5 3 33,1-4 0,3 0-2556,-1 0 2556,-1 5 828,-1 1-828,-5-1 0,-1 7 0,-6-4 0,0 5 0,-2-5 0,0-4 0,16-1 0,-2-1 0,-21-1 0,10 1 0,0 1 0,-9-3 0,11 0 0,0 0 0,-8 0 0,6 1 0,-1 2 499,-15 3-499,22-3 0,0-1 0,-21 3 0,32-5 0,-1 0 0,1 0 0,-1 0 0,0 0 0,1 0 0,0 0 0,-1 0 0,-13 0 0,0 0 0,13 0 0,-2 0 0,-31 2 0,1 0 0,2 0 0,15 0 0,2 0 113,0-2-113,13 0 0,0 0 0,-20 0 0,19 0 0,0 0 0,-18 0 0,-2 0 3270,-6 0-3270,16 0 0,-2 0-1635,11 0 0,-2 0 1635,-5 0 0,-4 0 0,3 0-287,5 0 0,-4 0 287,-8 1 0,-14 1 0,-5 1 0,3 0 0,10-1 0,-6 3 0,-1 0 0,8-1 0,-10 0 0,-4 0 0,7 0 0,12 0 0,8 0 0,5 0 0,-12 4 0,0-2 0,16-5 0,1-1 0,-31 12-398,-1-7 398,0 1 0,0 5 0,0-9 0,31 5 0,1 0 0,-2-6 0,1-1 0,-2 7 0,1 0 0,-3-4 0,1 0 0,-1 1 0,0 0 0,0 1 0,-1-1 0,0-3 0,-1-1-933,1 4 1,-1 1 932,-2-2 0,1 0 0,-1 2 0,0 0 716,0 0 1,-1 0-717,0 1 0,-1-2 0,0-1 0,0 0 0,0 2 0,-3-1 169,5-2 1,-3 0 0,-3 0-170,-11 2 0,-3 2 0,2-2-120,9-1 1,2-1 0,0 0 119,-6 3 0,0 0 0,4-1 0,0-4 0,4 1 1091,10 1 1,1 0-1092,-8-1 0,1-2 0,-11 1 0,3 0 0,3 0 0,-1 0 0,0 0 313,15 0 0,-2 0-313,-4 2 0,0 1 0,1 0 0,0-1 0,-1 1 0,2 0 0,-16 8 0,-2-9 0,3 12-505,-2-8 505,2 6 0,1-2 544,14-4 1,-1-1-545,-19 5 0,19-8 0,1 1 0,-14 9 0,-1-11 542,0 11-542,15-9 0,0-1 0,-23 9 0,22-9 0,0 1 0,-18 6 0,0-3 0,-1 4 742,0 0-742,-2 0 0,1 1 0,-2-1 0,0-5 0,0 4 0,0-3-433,0 0 433,-2 3 0,15-8 0,-3-1 0,12 2 0,-3 0 0,-6-1 0,-5-1 0,4-1 0,1 1 0,1 0 0,-16 0 0,-1 0 0,17 0 0,1 0 0,-3 0 0,0 0-992,0 0 0,0 0 992,0-1 0,1 0 0,1 0 0,1-1-151,1 0 0,-2-1 151,-14 1 0,-1-1 0,15 1 0,1-1-707,-12 0 1,1 1 706,19 0 0,3 1 0,0 0 0,1 0-7,1 1 1,-1 0 6,-31 0 0,2 0 0,2 0 0,4 0 0,3 0 0,1 0 1449,0 0-1449,2 0 0,-1 0 0,3-2 0,-2-1 0,1-2 0,14 3 0,1 1 0,-21-1 0,20 1 0,0 2-89,-15-1 89,-2 0 0,0 0 1848,2 0-1848,1 0 0,1 0 0,2 0 0,2 0 0,1 0 0,1 0 0,-3 0 0,-1 0 0,-4 0 0,14 0 0,-2 0 154,-22 0-154,22-1 0,0-1 0,-1 1 0,2 0 0,-18-5 0,20 3 0,1-1 0,-10 1 108,0-4-108,12 5 0,-2 1 505,-15-2-505,16 2 0,-2 0 43,-7 1 0,1 0-43,7 0 0,-1 0 0,-7 0 0,2 0 0,-14 0 299,20 0-299,1 0 0,2 0 0,-1 0 0,-16 0 0,11 0 0,-13 0 0,16 5 0,-12 0 0,15 1 0,-8-2 0,17-4 0,1 0 0,0 0 0,-1 0 0,-3 5 0,-2 1 0,-3 4 0,-3 0 0,-1 0 0,0 0 0,1 0 0,2-4 0,1 3 0,4-8 0,3 4 0,6-5 0,2 0 0,2 0 0,3 0 0,1 0 0,2 0 0,0 0 0,0 0 0,0 0 0,3-5 0,-2-3 0,1-9 0,-5-9 0,-1-9 0,0-13 0,-2-13-298,6 25 1,0-2 297,-1-6 0,-1-1 0,0-3 0,-2-3 0,1 1 0,0-5 0,-2-4 0,2 7 0,0-6 0,-2-1 0,1-1 0,1 3 0,-2-7 0,1 2 0,-1 0 0,1-2-354,1 8 0,0-2 0,0 0 0,0 2 0,2 6 354,-1-4 0,2 5 0,1 3 0,-1-5 0,1 3-411,0-2 1,0 1 410,1 3 0,0-3-88,0 7 1,0-4-1,1 0 88,-1-1 0,1-1 0,0 1 0,1 0 0,0 0 0,0 1 0,-2-18 0,1 1 0,2 1 0,-1 4-66,0 14 0,0 0 66,-1-14 0,0 1 0,3 19 0,-1 2 0,0 1 0,-1-1 0,4 2 0,-1 0 0,-6-32 0,6 2 0,-8-2 0,4 3 0,0 30 0,0 0 0,1-1 0,0-1 0,2 0 0,0-1 744,-3-2 1,1 0-745,3-1 0,0-1 0,-4-2 0,-1 0 0,3 1 0,0-2 0,-2-17 0,-1 0 108,0 16 0,1 0-108,2-12 0,1 2 0,-3 20 0,1 2 0,3-29 0,-3 5 0,4 5 323,0 6-323,0 2 0,0 0 0,0-3 719,0-2-719,0 10 0,0 0 0,0-21 0,0 19 0,0 1 9,0-15-9,0 19 0,0-1 0,0-14 412,1 10 1,0 0-413,1-2 0,6-14 0,3 0 0,-2 8 0,2-4 0,-1 3 0,-4 21 0,-2-6 0,-2 16 0,-2 3 0,0 0 0,0 0 0,0-10 0,0 5 0,0-4 0,0 11 0,0 1 0,0 4 0,0 0 0,0 3 0,0 0 0,0 0 0,0 0 0,0-2 0,4-1 0,7-5 0,46-13 0,-23 11 0,3 0-553,23-8 0,5 1 553,-20 7 0,0 1 0,2-1-536,5-1 1,2 0 0,1 0 295,2 1 0,0 1 0,0-1-90,-1 1 0,0-1 1,0 1-121,-4 2 0,0 1 0,-2 1-150,-4 0 1,-2 1-1,0 0-704,14-2 0,-2 0 1241,-8 0 0,-1 1 0,-7 1 0,-1 0 0,-4 1 0,0-1 0</inkml:trace>
  <inkml:trace contextRef="#ctx0" brushRef="#br1" timeOffset="206264">3963 15281 20215,'-18'0'2159,"0"0"-2069,-1 0 0,1-3 90,4 3-90,5-2 0,4 2 270,5 0-90,7-5 89,6-1 451,36-10-540,4 1-180,-11 6 0,4-1-413,-2 1 0,4 1 0,-2 0 323,10-1 0,4-1 45,0-1 0,9-1 0,1-1 0,-9 1-45,-13 2 0,-5 1 0,4-2 22,3 1 1,4-1-1,0-1 1,-4-1 67,1-3 0,-3-2 0,-2 1 44,9-4 1,0 0-45,-8 2 0,1-2 0,-2 2 0,2-5 0,-2 2-45,-1 0 0,1 0-332,-3 1 0,1 2 287,-2 1 0,-1 2 0,1 2 0,-1 1 0,0 2 0,-1 1 0,1 1 0,0 1 0,1 0 0,1 1 0,1-2 0,1 0 0,3 0 0,1 0 45,4-2 0,0-1-557,2 0 1,2-1 511,1-1 0,2 0-45,-1-1 0,0 2 45,-3-1 0,2 2 0,-10 3 0,2 1 0,-3 0 45,3 2 0,-2 0-45,12 0 0,-4 1-137,5 3 137,-8-1 0,9-7 0,-17 2 0,13-7 90,-17 5-90,4-5 0,0 4 0,-1-1 0,1 2 0,0-1 90,1 1-180,3 0 90,4 0 90,2 0-90,3 2 0,2-2 0,0 2 600,3 0-600,2-1 0,-31 6 0,1 0 0,2-2 0,-1 1 0,2 1 0,0 0 45,-1 0 0,3-1-45,12-2 0,2 0 45,1 1 0,-1 1 16,-1-3 0,-2 1-61,-4 3 0,-3 1 0,11 0 0,1 0 0,-1-1 90,2-2-90,2-3 885,2 3-885,4-5 0,-31 8 0,1 1 0,-1-3 0,1 1 0,16 1 0,0 1 0,-13 0 0,1-1-275,11 0 0,-1 0 275,-13 1 0,-3-1 0,3-1 0,-1-1 0,1 1 0,-1 0 0,3-1 0,-1 1 0,1-1 0,1 0 0,21-1 0,1 0 45,-12 1 0,-1 0-45,17-1 0,0 0 0,-18 2 0,-3 1 0,0 0 0,2 1-44,0 0 1,3 0 0,-1 1 43,8 0 0,0 0 0,10 0 0,-2 0 0,-21 0 0,-5 0 0,17-5 0,2 0 0,2-5 0,2-1 0,-29 6 0,3 0 0,16-2 0,1 0 0,-9 1 0,0 0 0,13 0 0,0 0 0,-15 1 0,-1 0 0,0 1 0,1 0 0,0 1 0,1-1 0,0-1 0,-1 0 0,1 1 0,2 0 45,17-3 0,1-1-45,-14 3 0,0-1-838,16-1 1,-2-1 882,-17 3 0,-3 0-45,2 0 0,0 0-201,-2 1 0,1 0 246,-2-1 0,-1 1-45,-1 0 0,1 2 138,8-1 1,3 1-139,9 0 0,0 2 0,-11-1 0,0-1 0,15 0 0,-5-1 0,-3-5 45,-21 5 0,-1-2 45,11-4 0,-3 3 360,-1-3-450,1 1 90,3-5-90,-8 3 0,1 0 0,26-7 45,-2 4 0,2 0-45,-22 5 0,0 2 930,16-2 1,3 1-931,6 4 0,-2 1 65,-13 1 1,-1 0-66,17 1 0,-2 0 0,-20 0 0,-3 0 0,0 0 0,-1 0 0,-1 0 0,-1 0 0,-2 0 0,2 0 0,11 0 0,1 0 0,-12 0 0,-1 0 0,11-1 0,0 0 0,-14-1 0,-2 1 0,3-3 0,0 0 0,2 1 0,0-2-1321,3 0 1,0 0 1320,2 2 0,1 1 0,2-1 0,0 1-708,0 1 1,1 0 707,3 0 0,-1-1-99,2 0 1,0-1 98,2 0 0,0 1 0,2 0 0,-1-1 0,-1-1 0,3 0 0,-5 1 0,3-1 0,-2-1-76,7-1 1,0-1 105,-9 1 0,2 0 0,-3 0-30,3-3 0,-3 1 44,0 0 1,0 0-45,0-2 0,-1 0 45,0 2 0,0 0-45,0-2 0,-1 0 0,0 1 0,0 0 0,0-1 0,-1 0 0,-1-1 0,0-1 0,-1 2 0,1-1 940,-2 0 0,1 0-940,16-1 0,4 1 0,-1 0 0,1 1 0,-3 2 0,2 1 0,-17 2 0,0 1 0,-3 1 0,-6 0 0,0 1 0,26-2 0,0 0 0,-25 2 0,-1-1 0,13-1 0,0 0 0,-12 2 0,-2-1 0,3 1 0,0-1 0,2 1 0,1-1 76,1-1 0,0 1-76,1 0 0,1 0 0,-1 0 0,3-1-32,-3 1 0,3-1 1,-2 1 31,8 0 0,0 0 0,-7 0 0,1 1 0,-2 0 0,4 0 0,-2 1 0,0 1 0,1 0 0,0 0 0,0 0 0,-1 0 0,1 0 0,-2 0 0,2 0 0,16 0 0,1 0 0,-17 0 0,-1 0 0,14 0 0,-1 0 0,-21 0 0,-1 0 0,14 3 0,0-1 0,-13-2 0,-1 1 0,9 1 0,-1 1 0,16-3 443,-2 0-443,-2 0 0,-2 0 24,-20 0 1,0 0-25,17 0 0,-9 0 0,-2 0 0,7 0 0,15 4 0,-19-3 0,1 10 0,2-9 0,1 9 0,1-9 0,4 7 0,2-8 0,2 10 0,2-9 0,-2 11 0,-2-11 0,-3 9 0,-14-8 0,0 0 0,21 9 0,-20-8 0,1-1 0,-1 3 0,0-1 0,24-4 0,-8 3 0,1 1 0,-22-1 0,0 0 190,13 1 0,0 1-190,-13-3 0,-1 2 0,2 0 0,1 1 156,16 0 0,2 1-156,-14 0 0,1 0 0,13 2 0,2-1 0,-2-3 0,0 0 0,-13 1 0,1 0 0,12-2 0,0-1 0,-16 2 0,-2 1 0,2-3 0,0 0 0,0-1 0,1 1 0,-1 2 0,-1-1 0,-1-1 0,0 0 0,-2 0 0,0 0 0,-2 1 0,0 1 0,31-4 0,-1 3-1096,-4 1 1,1-1 1095,-21 0 0,0-1-235,22 2 1,-2 0 234,-25-2 0,-3-1 0,2-2 0,-1 0 0,1 2 0,-1 0 426,1-2 0,-1 1-426,32 11 0,-20-9 0,0 0 0,-10 4 0,0 1-260,9-3 0,0 0 260,19 8 0,2-3 0,-31-5 0,1 0 0,1 0 0,1 0 0,0 1 0,1-2 1101,1-1 0,1 0-1101,0 3 0,-1-1 0,0-4 0,2 0 0,16 5 0,1-1 0,-15-4 0,0-1 219,14 3 0,-1-1-219,-17-2 0,-2 0 0,1 0 0,0 0 0,0 0 0,0 0 0,2 0 0,1 0-39,-1 0 1,3 0 38,0 0 0,4 0 0,-3 0 0,8 0 0,1 0 75,4 0 1,5 0 0,-6 0-76,-6 0 0,-1 0 0,1 1 0,4 0 0,-6 1-23,-8 2 0,-1 0 23,10-1 0,-3 1 0,9 2 0,-6-1 0,17-4 0,-18 4 0,14-5 522,-21 0-522,-3 0 0,-1 0 274,-8 0-2073,-7 0 25,-23-7 1774,-21-4 0,-42-7 0,22 8 0,0 0 0</inkml:trace>
  <inkml:trace contextRef="#ctx0" brushRef="#br1" timeOffset="210077">3797 17324 18866,'3'15'2969,"4"0"-2520,5 0 1,2-6 90,6-2-91,1-7 1,5 0-90,3 0-90,1 0 0,5-3-90,-1-2-1,5-3-89,1-4 90,7-3-90,7-6 0,-23 9 0,1-1-166,4-1 0,2 0 166,2-3 0,3-1-458,2 0 1,1 0 412,2-2 0,4-1-15,-2 1 0,3-1 0,-2 1-30,8-3 0,2 0 22,-13 6 1,5-3-1,0 2 1,-5 1-23,11-2 0,-1 1-353,-9 3 1,3 0 0,-3 2 352,5-1 0,-2 2 0,1 0 0,1-1 0,2 0 0,0 1 0,0-1 0,0 0-751,0 1 0,0 1 751,-2 0 0,-1-1 0,-1 2 0,-2 0 4,-3 1 1,1 0-5,15-5 0,0-1 0,-17 5 0,0 0 0,12-5 0,-1 1 45,-18 3 0,-3 1-45,0 1 0,-1 0 0,1 0 0,-1 1 45,-1 0 0,-1 0-45,0 1 0,-1-1 0,29-7 0,-2 2 90,-4 1-90,0 1 90,-3 1-90,1 0 90,-2 0-90,2 0 679,-2 2-679,1-2 0,1 5 0,0-3 90,-2 3-90,1 0 90,-1 0-1,2 0 1,2 0-90,-2 2 90,1 1-90,1 2 0,-2 0 0,2 0 0,-4 0 45,-16 0 0,0 0-45,17 0 45,-18 0 0,0 0 970,13-3-880,-10 0 0,0-1-135,20-2 45,-19 0 0,0 0-45,15 0 714,-13 1 0,0-1-714,23-3 0,-7 1 0,0-1 0,-22 3 0,-1 1 0,11-3 0,0 1 0,17-1 0,2-1 0,-2 3 0,-17 2 0,0 1 0,22 0 0,-25 1 0,0-1 0,13 0 0,-3 1 0,0-3 430,-2 2-430,-13-1 0,2-1 0,20-4 0,-18 3 0,0 0-145,21-2 145,3-2 0,-20 4 0,5 0 0,16-1 0,0 0-404,-10 1 0,0-1 404,11 2 0,-3 1 0,-25 0 0,-2 0 0,3 0 0,1 1 0,-1-1 0,1 0 157,0-1 0,3 0-157,14-1 0,4 0 0,-1-1 0,1 0-207,-2 0 1,-1 1 206,-7 1 0,-5 0 0,13 0 0,-8 3 0,-4-1 203,-9 3-203,13-4 818,-15 0-818,13-3 0,-13 2 0,5-2 165,4-1-165,-10 2 0,4-1 0,3 2 0,4 0 0,11 0 0,2 2-112,-11 0 1,-1 1 111,-1 2 0,-3 0 0,22 0 0,-14-2 0,2 0 0,-11-1 0,1 0-410,15-1 1,0 0 409,-13 0 0,-1 1 0,2 0 0,0 1 0,1-1 0,1 1 0,0-2 0,0 0 0,0 1 0,-1 1 0,1-2 0,0 0 0,-2 2 0,1-1 0,0 1 0,-1-1 0,0 1 0,0-1 0,0-1 0,1 1 0,0 0 0,-1 0 0,3-2 0,0 0 0,2 2 0,1 1 0,2-2 0,0 0-500,2 2 1,2-1 499,0 2 0,1 0-307,2-1 0,0 1 307,0 1 0,2 0 0,-6 0 0,3 0 0,-2 0 0,8-1 0,1 0 0,-12 0 0,2-1 0,-3 0 0,2-1 0,-3 0 0,1 0 0,0-1 0,-2 0 0,-1 1 0,0-1 0,2 0 0,-5 0 0,3-1 0,-2 1 0,9-1 0,1 0 0,-8 0 0,2 1 0,-2 0 0,7-1 0,-2 0 0,1 0 0,1 0 0,0 0 0,0 0 0,0 0 0,0 2 0,-2-1 0,0 0 0,-2 2 0,0-1 0,-2 1 0,-1-1-284,-1 1 1,-1-1 283,-1 2 0,0-1 0,-1 1 0,-1 0 0,-1 1 0,0 0 0,-2 0 0,1 0 0,-2 0 0,1 0 0,0 0 0,-1 0 0,0 0 0,0 0 0,-1 0 0,-1 0 307,-2 0 0,-1 0-307,0 0 0,-1 0 0,-3 0 0,1 0 0,13-1 0,0 0 0,-13 0 0,0-1-260,10-1 1,-2-1 259,12-2 0,-3-4 727,0 2-727,-4-2 639,-1 2-639,-3 1 0,0 2 0,15-2 0,-11 3 0,14 0 0,-14 4 0,1 0 0,3 0 0,2 0 0,-15-1 0,0-1 0,21 0-117,-20 0 1,-2 1 116,14-4 0,2 2 0,-1 1 0,-11-1 0,1 1 0,-9 1 0,1-1 0,11 0 0,0-1 0,-11 2 0,-1-1 0,3 1 0,-1 0 0,1 1 0,-1 0 0,3 0 0,-1 0 0,2 0 0,-1 0 0,3 0 0,0 0 46,1 0 1,1 0-47,2 2 0,1 1 0,1 0 0,0 2-296,2 1 1,1 1 295,0 0 0,0 1 0,0-1 0,0 1 0,-1 0 0,-1-1 0,-1 1 0,-1 0 0,-1-1 0,0 1 0,-4-1 0,1-1-242,10-2 0,-1 0 242,-15-2 0,-1 0 0,16-1 0,-2-2 0,2 1 0,8-2-95,-19-3 95,2-5 1360,5-3-1360,6-3 1093,2 3-1093,6 1 0,-19 6 0,5 0 0,-3 1 0,-6 0 0,0 1 0,9-2 0,6 1 0,-9 1 0,5 2 0,12-1 651,-19 1-651,3-1 0,2 0 219,-8 2 0,3 0-219,9 1 0,2 0-403,2 0 0,1 0 403,4 0 0,-2 0 0,-13 0 0,-2 0 0,0 0 0,1 0 0,-2 0 0,-1 0 0,0 0 0,1 0-264,16 2 0,0 1 264,-14-3 0,0 1 0,12 1 0,-1 0 0,-17-1 0,-3-2 0,1 1 0,-1 0-1475,0 0 0,-1 0 1475,0 0 0,1-2-987,15-2 1,0-2 986,-12 2 0,1-1-202,11-2 0,-1 0 202,-13 2 0,-3 0 63,2-1 1,-1 1-64,1 1 0,1 1 0,15-2 0,0 2 0,-12 1 0,1 1 0,23 0 0,-1 0 793,-26 1 1,-2 0-794,7-1 0,2 0 1311,-6-3 0,-2 0-1311,17-2 0,12-6 1644,-23 5-1644,1-6 0,5 0 0,4-2 0,5 0 0,5-3-1626,3 2 1626,-1-1 0,-2 2 68,-10 0 1,0 1-69,11-3 0,-15 3 0,-3 0 0,-1 1 0,-3-2 0,3 0 0,2 2 0,5 0 0,5 3 0,6 0 0,-16 3 0,0-1-181,-10 2 1,0 1 180,10-1 0,-2 0 0,16-4 0,-4 2 0,-1 0 1696,-4 3-1696,-4 3 0,-5 2 0,-3 0 277,-1 0-277,15 0 0,-11 0 0,-6 0 0,-1 0 0,7 0 0,11 0 0,5 0 0,-12 0 0,18 0 0,-17-3 0,0-1 0,16 0-1567,-13 0 1,-1 1 1566,6 0 148,-2 3-148,1-2 0,-4-1 0,2-2 0,-3 0 0,-1-2 0,0 1 0,-4-1 0,-3 0 69,9-1-69,-13 0 0,7 3 0,-2 0 3237,-11 2-3237,8-2 237,1 2-237,2 1 0,1 2 0,-3 0 0,-13 0 0,1 0 0,1 0 0,9 0 0,-7 0 0,7 0 0,-15 0 0,2 0 0,-3 0 0,1 0 0,-2 0 0,1 0 0,-3 0 0,2 0 0,-3 0 0,2 0 0,-7 0 0,-6 0-90,-9 0-1170,-5 0-628,-2 0-901,-4 0 2789,-6 0 0,-14 11 0,-6 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5:03:19.648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12052 4019 17518,'-15'-32'629,"1"0"1,-14-8 0,-6 3 183,-13 6 1,-5 5-634,-1 0 0,-3 6-33,11 13 0,-1 5 1,1 4 32,-16 10 0,2 9-423,14 0 0,-1 5 1,1 4 391,-6 9 1,0 4 0,1 5-15,8-4 0,2 3 0,0 3 0,0 2-237,6-5 0,0 2 0,0 2 0,1 1 0,0 1 102,4-5 0,1 1 0,0 0 0,1 2 0,0 0 0,1 0-158,-1 2 0,0 1 0,2 1 1,-1 0-1,2 1 0,0 0 158,0 0 0,1 0 0,1 1 0,1 0 0,0 0 0,1 1-102,2-2 0,-1 2 0,2-1 0,1 0 1,1 1-1,1-1 102,1-1 0,1 0 0,1 0 0,1 0 0,2 0 0,0 0 0,1 9 0,1-1 0,2 0 0,1 0 0,3 0 0,1-4 0,2 0 0,2 0 0,2-1 0,1-1 0,2-2 0,0-2 0,2 0 0,4 0 0,3 0 0,5-2 0,4 2 0,3 0 0,1-1 0,1-2 0,0-3 0,6 7 0,1-4 0,1-2 0,5-1 0,-1-2 0,4 1 0,1-2 0,2-4 0,-2-7 0,-2-8 0,-1-5 0,1-5 0,4-3 0,2-5 0,3-4 0,2-3 0,-1-2 0,-3-1 0,-2-2 0,-2-2 0,-2-2 0,3-3 77,11-6 0,3-3 0,-2-4 0,-8-3-77,-6-8 0,-7-3 0,-4-4 0,-2-3 0,-5-3 0,-3-2 0,-4-2 0,-4-3 0,-4-1 0,-6 0 0,-4-2 0,-4 1 0,-4 0 0,-3 1 0,-8-2 0,-8 4 0,-8-1 0,-4 0 0,1 5 0,-2-1 0,-2 4 0,-8 2 0,1 8 0,-6 0 0,-5 1 0,-1 5 0,1 6 0,-4 7 0,-2 8 0,0 3 0,-1 1 0,1-1 0,-1 1 0,1 3 0,1 3-113,3 6 1,0 2 0,3 4-1,5 1-179,-17 10 0,8 5-428,6 1 1,6 3-226,7 1 1,7 2-450,10 0 0,7 2 1588,7 0 1,7 0 0,9 0 0,6 0 0,4-2 0,0 1 0</inkml:trace>
  <inkml:trace contextRef="#ctx0" brushRef="#br0" timeOffset="779">14428 3709 23723,'-41'0'2069,"6"-2"-1889,12 1-90,30-3-90,21-1 0,3-1 0,6-1-2118,9 0 0,4-2 2118,12-2 0,4-3 60,-16 4 0,2-1 0,0 0-442,7-2 0,1 0 1,0 0 470,3-3 1,2 0 0,-1 0-23,-15 4 1,-1 1 0,1-1-1,3 0-170,9-1 0,4-2 0,-1 1 1,-4 2 221,-1 0 1,-4 1 0,1 2 120,9-1 0,1 1 0,-9 7-240,-13 7 0,-7 9 0,-6 12 0,-7 8-618,-7 16 1,-8 9 617,-5-4 0,-5 6 0,-2 2 0,-1-4 0,-3 3 0,-1 1 0,-1 3-1,-1-5 0,0 2 0,-1 2 0,-1 1 0,0 0 1,0-6 0,1 1 0,-2 1 0,1 0 0,-1 1 0,0-1 0,1-5 0,-1-1 0,1 1 0,-1 0 0,1 0 0,-1 0 0,0 0 0,1 0 0,-1 0 0,0 1 0,1-1 0,-1 0 0,1 0 0,-1 0-74,-1 8 1,0 0 0,0-1 0,0 1 0,0-1 0,1 0 73,0-4 0,1 0 0,0-1 0,0 0 0,0 2 0,0 1 0,0-1 0,0 3 0,0 1 0,0 1 0,0-2 0,1-2 0,1-3 0,-1 4 0,1-4 0,0-1 0,1 0 0,-1 2 0,1-4 0,-1 3 0,0 0 0,1-1 0,0-3 0,2-6 0,-1 11 0,2-7 0,0-1 44,1 1 0,0 0 1,1-5-945,-2-1 1,2-5 268,2 3 1,-1-18 630,0-29 0,-3-41 0,0-23 0</inkml:trace>
  <inkml:trace contextRef="#ctx0" brushRef="#br0" timeOffset="972">14395 5960 28581,'-44'-11'0,"0"-1"0,6 1 0,4 0 0,-5-8 0,88-5 0,2 11 0,14 1 0,2 0-1242,-14 2 0,2 1 0,1-1 0,4 1 1242,1-1 0,3 0 0,3 0 0,-1 1 0,-2 0-259,-6 2 0,-2-1 0,0 2 0,0 0 0,1 0-65,2 0 0,0 1 0,0 1 1,2-1-1,3 2-435,-7 0 1,3 1 0,2 0 0,1 0 0,-1 1 0,-1-1 0,-4 1 720,7 0 0,-3 0 0,-1-1 0,-1 2 0,4 0 0,-3 0 0,3 1 0,0 0 0,0 0 0,-3 1 0,-4-1 0,-2 2 0,0-1 0,0 0 0,-1 0 0</inkml:trace>
  <inkml:trace contextRef="#ctx0" brushRef="#br0" timeOffset="1645">18813 3389 19760,'-6'-61'-66,"0"0"0,0 1 0,0-1 0,0 1 0,0-1 0,0 0 0,-1 1 0,1-1 0,0 0 0,-3-7 0,0 4 0,0 3 0,-2 0 0,0-2 0,-2-5-62,1 7 0,-1-3 1,-1-4-1,-1-1 1,-1 0-1,0 1 1,-2 3-1,0 3 0,-2 7 164,-7-12 0,-2 8 0,-2 3 0,-2 1 0,-1 0-70,3 6 0,0 1 1,-2 0-1,-2 1 0,-4-2 1,-4 0 50,5 9 1,-4-2 0,-3 0 0,-2-1 0,-3 0 0,0 0 0,0 1 0,-1 1 0,2 1 0,0 2-38,1 1 1,1 2 0,0 1 0,0 1 0,-1 0 0,0 1 0,-2 0 0,-2-1-1,-2-1 27,3 3 1,-1-1-1,-1-1 1,-1 0-1,-1 0 1,-1 0 0,-2 1-1,-1 0 1,0 2-1,-2 1 1,-1 2-1,-1 1-38,6 6 1,-3 0 0,-1 2-1,-1 1 1,-1 0 0,-2 2 0,0 1-1,0 0 1,5 2 2</inkml:trace>
  <inkml:trace contextRef="#ctx0" brushRef="#br0" timeOffset="1645">12491 0 19291,'-9'2'9,"-55"15"57,-1 0 0,0 0 1,0 1-1,0 0 0,0 0 1,2 1-1,0-1 0,1 1 1,1-1-1,1 0 0,2 0-42,-5 2 0,2-1 0,1 1 0,1-1 0,0 1 0,2-1 0,0 1 0,0 1 0,0-1 0,0 2 0,0-1 0,-1 2 0,0-1 0,-2 2 0,0 1-24,1-2 0,-1 2 0,-1 0 0,-1 1 0,-1 0 0,0 1 0,-1 0 0,1 0 0,-1 1 0,1 1 0,0-1 0,1 1 0,1 1 0,1-1 0,2 0 0,1 1 0,3-1 0,1 1 0,-9 6 0,2 1 0,2 0 0,1 0 0,3 0 0,0 1 0,2 0 0,0 1 0,0 0 0,1 0 0,0 2 0,0 0 0,0-1 0,1 2 0,0 0 0,1 1 0,0-1 0,1 2 0,0 0 0,1 0 0,0 1 0,0 0 0,2 1 0,-1 0 0,2 0 0,0 1 0,0 0 0,1 0 0,1 1 0,-1 1 0,2 0 0,0 0 0,0 0 0,1 1 0,1 0 0,0 1 0,1-2 0,1 0 0,0-1 0,0 1 0,2-1 0,-1 2 0,1 0 0,1 2 0,0 2 0,1 2 0,0 3 0,1 3 0,8-12 0,-1 2 0,1 2 0,0 1 0,0 3 0,0 1 0,1 1 0,-1 1 0,1 1 0,1 1 0,0 1 0,0-1 0,1 1 0,1 1 0,0-2 0,1 1 0,0-1 0,1-1 0,2 0 0,-1-2 0,2-1 0,0 6 0,0-2 0,2 1 0,1-2 0,1 1 0,1-1 0,0 0 0,1 0 0,1 0 0,0 0 0,0 0 0,0 1 0,1 0 0,-1 0 0,0 1 0,0 1 0,0 1 0,-1-4 0,0 0 0,-1 2 0,-1 0 0,0 0 0,0 1 0,0 1 0,0 0 0,1-1 0,0 1 0,0 0 0,2 0 0,0 0 0,1-1 0,2-1 0,1 1 0,2-2 0,2 0 0,1-1 0,3-2 0,2 5 0,3 1 0,1-1 0,3 0 0,1 0 0,1 0 0,2-1 0,1 0 0,1-1 0,1-2 0,0 0 0,1-1 0,0-2 0,0-2 0,0-1 0,0-2 0,-1-2 0,5 11 0,-1-5 0,1-3 0,0-2 0,1-1 0,2-2 0,1 1 0,2 0 0,2 2 0,4 3 0,-5-9 0,2 2 0,3 1 0,2 1 0,2 2 0,0-1 0,2 1 0,1 0 0,0-1 0,1-1 0,-1 0 0,1-3 0,-1 0 0,-1-3 0,-1-2 0,-2-3 0,9 6 0,-1-4 0,-2-2 0,1-2 0,-1-2 0,1-1 0,1-1 0,0 1 0,3 0 0,1 2 0,-4-3 0,2 0 0,2 1 0,0 1 0,2-1 0,0 0 0,0 0 0,1-1 0,0-1 0,-1-2 0,-1 0 0,0-3 0,-2-2 0,10 4 0,-1-3 0,-1-3 0,0-1 0,-1-1 0,1-1 0,-1-1 0,2-1 0,0 0 0,1 1 0,-1-2 0,0 0 0,0 0 0,1-2 0,1 0 0,2-2 0,2 0 0,2-1 0,-12-4 0,2-1 0,2 0 0,2-1 0,1 0 0,0-1 0,2-1 0,-1 0 0,0 0 0,0-1 0,0-1 0,-2 1 0,-1-1 0,-2-1 0,6 1 0,-1-2 0,-2 1 0,-1-2 0,0 0 0,-1 0 0,1-1 0,1-1 0,0 0 0,2 0 0,2-1 0,-4 0 0,1 0 0,2-1 0,2 0 0,0 0 0,0-1 0,1 0 0,0-1 0,-1 0 0,0-1 0,-2-1 0,-1 0 0,-1-1 0,-3 0 0,4-3 0,-1 0 0,-2-1 0,-2-1 0,0-1 0,-1 0 0,0-1 0,0 0 0,-1-1 0,1 0 0,1 0 0,1-2 0,1 0 0,-1 0 0,0-1 0,0 0 0,0-1 0,0-1 0,0 0 0,0 0 0,-1-2 0,1 1 0,0-2 0,0 0 0,1-1 0,-1 0 0,0-1 0,-1 0 0,1-1 0,-1-1 0,1 0 0,-1 0 0,0-1 0,-4 1 0,-1 0 0,1-1 0,0 0 0,-1-1 0,0 0 0,0-1 0,0 0 0,0 0 0,-1-1 0,0-1 0,0 1 0,0-2 0,1 0 0,-1-1 0,-1 1 0,1-2 0,-1 0 0,0 0 0,0-1 0,0 0 0,-1 0 0,0-1 0,0-1 0,0 0 0,0 0 0,-1-2 0,1 1 0,-1-1 0,0-1 0,-1 1 0,0-2 0,0 1 0,0-1 0,-1 0 0,0 0 0,0-1 0,-1 0 0,0-1 0,0 0 0,-1 0 0,1-1 0,-2 0 0,1 0 0,-1-1 0,0 1 0,-1-1 0,0 0 0,0 0 0,-1-1 0,0 0 0,-1 0 0,1 0 0,-2 0 0,1-1 0,-1 0 0,-1 0 0,1 0 0,-2-1 0,1 1 0,-3 1 0,1 0 0,-1 1 0,-1-1 0,0 0 0,0 0 0,0 0 0,-2-1 0,1-1 0,-1-1 0,0-2 0,0 0 0,-2 0 0,0 0 0,0-2 0,0-1 0,0-1 0,0-1 0,-1 0 0,-1-1 0,0 0 0,-2 0 0,0 0 0,-2 0 0,-2 1 0,-1 0-132,-1-1 1,-2 1-1,-2-1 1,0 0-1,-2 0 1,-1 0-1,-1 0 1,0 0 0,-1 0-1,0 0 1,-1 1-1,0-1 1,0 0-49,1-2 0,1 0 0,1-1 0,-1 1 0,0 0 0,-1 0 0,-2 0 1,-1 0-1,-4 0 0,-2 1 0,-4-1 0,-5 1 180,-3-2 0,-5-1 0,-3-1 0,-4 0 0,-2-1 0,-2 2 0,-3 0 0,0 2 0,-2 3 0,0 2 0,-1 2 0,1 5 0,-5-5 0,-2 6 0,0 3 0,-3 2 0,-1 2 0,-1 0 0,-1-1 0,-2-2 0,-4 1 0,0-1 0,0 1 0,1-1 0,-1 1 0,0-1 0,0 0 0,1 1 0,-1-1 0,0 1 0</inkml:trace>
  <inkml:trace contextRef="#ctx0" brushRef="#br0" timeOffset="3122">10026 13705 20872,'-27'-8'1799,"3"1"-74,6 2-1455,7-2 639,11-1-550,11-9-89,14-9-90,14-17-45,-12 16 0,1-2-378,4-5 0,2-1 423,0-2 0,1 0-90,-2 2 0,-1 1-90,-2 1 0,-3 2 825,18-17-825,-5 64-1523,-27 33 1,-8 15 1522,1-18 0,0 3 0,-2 2 0,-2 2 0,-2 3 0,-1 1 0,0-3-679,1 7 0,0-2 1,0 0 678,0 2 0,0-1 0,0 0 23,1-1 0,-1-2 1,1 0-24,0-4 0,1-1 0,-1-2 0,1-4 0,0-2 0,1 1-420,0 13 0,0 1 0,0-5-435,0-7 1,-1-2-572,2 16 1,-2-7-8406,-2-23 9516,0-7 0,-6-8 0,0-1 0</inkml:trace>
  <inkml:trace contextRef="#ctx0" brushRef="#br0" timeOffset="3284">9734 15393 25972,'-37'10'1169,"0"0"1,-27 8-1080,20-10 90,43-19-180,37-14 0,9 3 0,9-1-1478,-8 4 1,3 0 0,2 1 1117,10-3 0,3 2 1,1-1-181,-12 5 0,1 0 1,1 0-1,0 2 431,0-1 1,1 2 0,0 0-1,-1 1 1,-1 2 0,-1 0-1,0 1 1,-1 1 0,-2 1-1,1 0 1,-1 0 0,1-1-1</inkml:trace>
  <inkml:trace contextRef="#ctx0" brushRef="#br0" timeOffset="7378">24178 1559 22914,'-59'-9'1709,"2"-4"-1349,4-5 89,4-3 1,6 3-180,9 1-90,6 1 0,9-6-180,9 5 0,10-7 90,28-10-90,6 3 0,-5 8 0,3-1-134,-1 6 0,2 0 134,2 0 0,5 1 0,19-2 0,5 3 0,-4 4 0,1 4 45,6 0 0,-4 9 0,-20 12 0,-9 7-45,-11 21 0,-28-10 0,-8 2 0,-6-4 0,-3-2 45,-3 2 0,-1 1-45,0-2 0,1 0 0,0-3 0,1-1 0,-15 16 0,9-12 0,10-8 0,9-10 0,6-5 0,16-5 0,9-2 268,19-3-268,12-3 0,8 2 0,4 1 0,-1 15 0,-7 5-825,-11 14 825,-11 6 0,-15 4 90,-8 1-180,-17 1 90,-8 0 0,-12-3 0,-2 0-179,-1-7-271,5-4-90,3-8-180,4-9-179,4-6-90,0-4-181,3 0 465,5-9-1094,2-9-90,4-17 1889,8-16 0,4-11 0,-1 28 0,-1-1 0</inkml:trace>
  <inkml:trace contextRef="#ctx0" brushRef="#br0" timeOffset="7752">24649 1437 18057,'13'-56'1439,"0"-1"0,-1 2 0,-5 2-1304,-8 13 0,-4 1-456,0-1 0,-6-1 546,-17-17 0,-7 1-777,4 14 1,-3 3 581,1 5 0,-3 0 0,0 5 15,-13 1 0,-2 7 45,-4 2 0,-2 5 0,-3 3 0,0 6 44,-3 5 1,0 6-45,-2 6 0,0 6-347,21 0 0,0 2 0,2 3 317,-2 3 0,1 2 0,0 10-15,9 3 0,-1 8 0,0 7 0,1 2 0,2-1 0,4-5-640,-2 6 0,4-4 0,2 1 0,0 6 607,4-9 1,-2 4 0,0 3 0,1 1 0,2-1 0,3-2 0,5-5-13,4 11 0,6-4 0,4-2 0,1 0-239,1 1 0,2-2 0,2 1 0,2-2 261,2-2 1,2-2-1,3 0 1,1-1-162,9 12 1,4-2-1,4-4 169,3-3 0,3-3 0,4-4-138,4-4 1,3-4-1,3-4 130,-11-10 1,3-4-1,1-2 1,1-2-23,3-1 0,0-2 0,3-3 0,3-6 0,-6-5 0,5-4 0,2-3 0,0-2 0,-1-2 0,-4 0 0,-1-1 0,-3-1 0,-1-2 0,0-3 0,1-2-53,2-2 1,2-3-1,1-2 1,-1-2-1,-4-2 1,-5 0 52,3-12 0,-7-3 0,-3-2 0,-3-2-80,-1 0 0,-2-3 0,-3-1 0,-3 0 80,-4-1 0,-2-1 0,-3 0 0,-3-1 0,-4 2 0,-4 0 0,-2-1 0,-4 1-45,-2 1 0,-4 0 0,-4 1 0,-2 1-15,-4 0 1,-3 2 0,-3 1 0,-3 1-54,-3 2 1,-3 1 0,-2 2-1,-3 2-90,-2 1 1,-2 2 0,-1 2 0,-3 3-23,-2 1 0,-1 3 0,-2 3 0,0 1-180,-1 3 0,-2 2 1,1 2-1,-2 2-2053,0 3 0,-1 2 1,0 2-1,0 2 2363,0 3 0,0 1 1,0 2-1,0 2 0,0 2 1,0 3-1,1 1 0,-1 0 1,1 3-1,0 0 1,-1 0-1,1 1 0</inkml:trace>
  <inkml:trace contextRef="#ctx0" brushRef="#br0" timeOffset="10711">10440 14564 20215,'-4'0'1709,"0"0"-1619,4 0-180,0 9-269,0-7-991,0 14-898,0-14 2248,0 12 0,0-4 0,0 8 0</inkml:trace>
  <inkml:trace contextRef="#ctx0" brushRef="#br0" timeOffset="11403">12726 12989 20935,'-15'-21'3148,"-4"1"-2788,-3 0-90,-6 2 0,-1 2 0,-6 9-1,-1 2-179,-3 10 0,-3 9 0,-3 14-280,21-4 1,1 3 234,-2 4 0,1 4 45,-1 8 0,2 3-644,-1 4 0,2 2 599,1 3 0,2 5-15,7-4 0,1 4 0,3-2-30,0 7 0,3 1 30,3-11 0,3 3 0,3-5-30,6 1 0,4-4 0,4-3 0,3-2-235,3-3 0,7-3 235,1-9 0,7-2 0,2-4 30,5-5 0,4-5 0,1-1 0,-1 1 0,1-1 0,0-5-905,1-6 0,0-4 1,-4-3 874,4-6 0,-4-4 45,-1-2 0,-3-4-494,-2-5 0,-4-4 493,-3-3 1,-3-5 156,-4-2 1,-4-7-142,-7-1 0,-4-5 0,-2 1-15,-1-10 0,-4-1-462,-4 7 1,-3-3 0,-3 5 416,-10-7 0,-5 4 0,-3 0 0,-5 2 236,-4 3 0,-3 3-326,-2 3 0,-3 2 131,-3 5 1,-2 2-447,0 4 0,-1 3-135,-2 3 1,0 3-136,1 3 1,1 1-451,1 4 1,2 2 1124,4 2 0,1 1 0,-26-2 0,9 4 0</inkml:trace>
  <inkml:trace contextRef="#ctx0" brushRef="#br0" timeOffset="13375">15175 12526 20665,'0'-8'2699,"0"1"-2340,0 0-89,0 1 90,0-1-90,-5-1-90,0 3 0,-5-3-90,5 6-90,-4-1 0,4 3 90,-5 0-90,2-2 0,0 1 0,-2-1 90,-6 2-90,3 0 0,-7 0 90,6 0-90,-2 0 0,1 0 0,-1 0 0,-2 0 89,5 0-89,1 0 0,5 0 0,6 0 90,-3 5-90,4 0 0,-5 8 0,-4 0 0,-5 2 90,-2 3-90,0 0 90,-8 15-90,6-7 0,-5 11 90,6-7-90,1 1 90,0 7-90,-2 3 0,1 4 45,4-10 0,1 2 45,-6 21-1036,7-21 0,0 0 1036,-3 16-90,7-2-44,2-12 0,1 0 44,3 19 0,-1-9 0,1 0-2617,4 5 2617,-1-22 0,3 4 45,13 17 0,5-2-1025,4 10 1025,-1-8 0,2-2 753,6-7-798,5-4 90,7-4-90,5-3 45,-10-15 0,2-1-45,-9-7 0,0-2 45,11 2 0,0-2 0,-11-7 0,-1-2-45,32-4 0,-30 1 0,-1-2 44,-1-3 1,-1-2-45,0-2 0,-1-2 45,-1-2 0,-1-2 0,-3-2 0,-1-3 0,-3-2 0,-1-2 0,-2-4 0,-2-2 0,-2-3 0,-3-4 75,-4-2 0,-2-4 0,-2-2-30,-3-6 0,-3-2 0,-1 0-629,0 0 1,-1-1-1,-2 1 569,-3 0 0,-2 1 0,-1 4-30,-4-3 0,-2 4 106,-1 2 1,-1 1-107,-1 4 0,-1 2 278,-1 3 1,-1 1-369,1 4 0,0 2-45,-2 3 0,-1 2-135,1 5 0,-1 1-449,-27-12-181,0 13-89,1 10-24,15 14 0,-1 5-696,-20 12 584,20-2 1,2 4 1407,8-2 1,3 1 0,-1 3 0,1 1 0,-1 1 0,1 0-1</inkml:trace>
  <inkml:trace contextRef="#ctx0" brushRef="#br0" timeOffset="14537">17441 12445 17697,'0'-10'4497,"2"-3"-3957,-2 0 0,4-2-91,-2 0 181,0 2-90,0 0-1,-2 6-89,0-1 90,-9-4-360,0 8-90,-9-5 0,0 9 0,-1 9-90,-3 7 0,-1 16 90,-1 14-90,7 1 0,2 3-788,5-8 0,1 2 788,-1 17 0,2 1 45,4-15 0,4 0 0,1 0 0,3 3-210,3-6 0,1 2 0,2-2 165,3 6 0,3 0 30,7 2 0,4 3 0,0-6-30,2-7 0,5-5-342,8 1 1,8-1 0,-2-6 341,1-5 0,2-7 0,-5-4 0,4-3 0,-3-3 45,7-3 0,-3-5-90,0-4 0,-1-4 90,-3 1 0,-2-3-45,-3-3 0,-1-4-202,5-12 0,-3-5 247,-13 6 0,-4-4 90,5-12 0,-8-3-45,-13 4 0,-6 0 44,-4-6 1,-3-1-45,-4-3 0,-3-1 551,-3-2 1,-5-1-642,-2 6 0,-4-2 0,-3 1-373,-4-1 0,-3 1 0,-1 1 313,1-1 0,-2 2 0,-1 2-60,-2 4 0,-1 2 0,1 5-150,-4-1 0,0 6-135,0 4 1,-1 2-91,3 4 0,1 2-90,0 6 1,1 3 321,2 2 1,0 4-683,3 5 1,1 4-8887,-29 16 9693,32-3 1,1 3-1,0 3 1,1 3-1,0 1 1,-1 0 0</inkml:trace>
  <inkml:trace contextRef="#ctx0" brushRef="#br0" timeOffset="15691">19516 12033 20485,'6'-32'3328,"-2"1"-2878,0-2 0,-2 5 0,-2 2-1,0 4-89,0 3 180,-5 2-360,0 8-90,-5 3-90,0 6 90,-4 16-45,-2 12 0,1 6-45,2 0 0,0 6-175,-3 13 0,-1 9 0,2 0 205,6 0 0,2 0 0,0 0-502,-2 1 1,0 0 0,3 0 501,4-2 0,2 0 0,2-5-30,2 0 0,5-3-196,4-9 1,5 2 0,1-5 195,4 5 0,3-4 0,12 8 0,4-6 0,-5-21 0,2-8 45,3-2 0,2-5-45,3-5 0,2-4 0,1-4 0,0-5 0,-1-4 0,-1-5 0,-1-4 0,-2-5 45,-3-4 0,-3-5-45,-3-4 0,-5-4-399,-2-3 0,-5-3 444,-4-3 0,-5-2 0,-3 0 0,-6-3 14,-10 5 1,-7-4 0,-1 4-60,-5-8 0,-5 1-631,-1 9 1,-3-1-1,-2 5 631,-9-1 0,-3 6-45,0 1 0,-1 3 150,-1 3 1,0 3-331,4 3 0,-3 2-854,-18-4 1,-2 7-541,18 14 0,0 4 1619,-8-3 0,5 8 0,0 37 0,22 7 0</inkml:trace>
  <inkml:trace contextRef="#ctx0" brushRef="#br0" timeOffset="17094">21319 11749 18686,'8'-8'3958,"-2"3"-3868,0-3 0,-2 3 0,0 2 90,-1 1 270,-2 2-91,-1-2 1,0 1 0,0-3 449,2 1 271,-1-4-630,0-1-1,-1-2-179,0-3 90,0 3 180,0-7-540,0 5 0,0 7 0,0 46 0,0 18-1389,0-5 1,0 5 1388,0 1 0,0 2 0,1-16 0,-1 1 0,1 3-364,1 2 1,1 4 0,0 1 0,1-4 363,-1 2 0,0-3 0,2 4-204,1-4 1,1 6 0,0 2 0,1-4 0,-1-8 203,1 12 0,2-5-102,0 1 1,2 3-1,-2-12 102,-1-3 0,2-3 1745,-8-41-1745,-5-13 0,-3-31 0,-3-17 399,4 18 0,0-3-399,2-6 0,0-6 0,-2-4 0,0-7 0,1 2 0,2 15 0,1 2 0,-1-5-151,-2-8 0,0-7 0,-1 1 0,1 7 151,1 11 0,1 5 0,-1-2 0,0-11 0,0-2 0,0 6 0,-2 3 0,1 5 0,2 2 0,1 1 5,-2-7 1,0 1-6,-1-16-80,2 29 1,1 2 79,-4 5 678,4 7-678,0 8 2240,-5 7-2240,-2 3 596,-21 33-596,1 1 0,4-2 0,0 3-176,2-2 0,1 0 176,-2 2 0,-1-1 0,1 2 0,0-1 0,1-1 0,1-1 0,-17 20 0,7-8 0,7-12 0,5-5 0,6-12 0,11-7-270,2-4-2339,17-5 2609,14-9 0,5-2 0,10 0 0,-4-3 0,1 0 0</inkml:trace>
  <inkml:trace contextRef="#ctx0" brushRef="#br0" timeOffset="17802">22533 11225 20395,'-12'0'2429,"2"0"-2159,3 0 0,0 0 89,6 0 1,-2 0 90,3-2-90,0-1-90,0-2 359,1 2-269,3-1-90,3 1 0,1-4 90,11-10-271,-3 0 1,12-10 0,-4 3 0,3-1 0,1 0 0,0 1 90,-3 4 90,5-2-180,-12 8 90,1-1 0,-9 8-90,-4 4-90,2 1 0,2 31 0,-1 3 0,-3 0 0,0 4 0,-2-1 0,0 1 0,-1 5 0,0 2-1265,1 6 0,0 1 1265,-1 3 0,0 1 0,1 5 0,0 1 0,1 0 0,0 0 0,0 2 0,0-2 0,2-3 0,0-1-838,0-6 0,-1-1 838,1-5 0,0-2-52,-1-7 1,0-1 51,5 22 0,-2-13 0,-2-11 0,-1-8 1946,-4-7-1946,2-11 2188,-4-5-2188,4-3 175,-2-3-175,2 2-630,-2-2-180,0 2-269,-2 1-3059,0 2 4138,0 7 0,0 4 0,0 7 0</inkml:trace>
  <inkml:trace contextRef="#ctx0" brushRef="#br0" timeOffset="18335">22761 12653 19946,'-10'-5'3508,"-1"0"-2969,1 0-89,4 2 90,2 1 629,4 2-989,9 0-90,4 0 90,19 0-90,10-2-90,19-3-344,-24 0 0,2-1 344,2 1 0,2-2 0,17-6 0,0-1 0,-18 4 0,0 0 0,9-4 0,-3 1-462,-1-3 102,-13 4-270,-14 4-539,-10 1-450,-17 4-990,-12 1 2609,-17 2 0,-13 9 0,-7 2 0</inkml:trace>
  <inkml:trace contextRef="#ctx0" brushRef="#br0" timeOffset="21871">8450 13959 21295,'-27'30'3328,"5"-14"-2249,-24-1-629,14-17-90,-11-5 0,9-8-91,-3-11 181,-4-9-90,-1-13-736,9-4 0,3-7 421,6 8 0,2-7-27,9 11 0,0-7 0,1-3 0,1-1 0,2 3-726,2 1 1,1 1 0,2 0-1,1-3 708,0-6 0,0-3 0,1-2 0,2 0 0,1 3 0,1 9 0,1 1 0,2 0 0,1 1 0,0-1-412,1-2 1,0-1 0,2 1 0,0-1 0,2 1 411,0-1 0,0 2 0,2-1 0,2-1 0,1-3 0,1 5 0,2-2 0,2-2 0,1-1 0,0 1 0,0 2 0,-1 2-276,3-7 1,0 3 0,1 2 0,0-1 0,2-2 275,-3 9 0,1-3 0,1-2 0,1 1 0,-1 2 0,0 1 0,-1 5-168,8-12 0,-1 5 0,0 2 0,0 1 168,-2 3 0,0 2 0,1 0 0,-2 2 228,5-7 1,0 1 0,0 2-229,2-2 0,-1 1 0,-1 4 0,-2 2 0,-2 2 0,4-2 0,-5 5 0,-6 10 1382,-7 11-1382,-8 4 2066,-4 7-2066,-2 2 2460,-2 4-3539,-4 0 1181,3 0-1091,-6 0-91,6 0-449,-6 4 1529,-5 2 0,-3 4 0,-7 0 0</inkml:trace>
  <inkml:trace contextRef="#ctx0" brushRef="#br0" timeOffset="22341">8300 10351 22194,'-43'13'1799,"6"-5"-1709,11-3 0,14-5-90,13-5 90,23-5-90,23-10 0,-12 6 0,3-1-455,8-2 0,2-1 455,7-2 0,2-1-569,2-1 0,1 1 569,0-1 0,1 0 0,-9 2 0,0-1 0,-2 1 45,4 0 0,-1 0 135,9-6 0,-4 3 179,-1 0 91,-15 8-180,-12 3 0,-9 4-90,-9 3 0,-6 2 697,-5 10-787,-1 8-90,0 18 90,0 20 125,0-16 1,0 3-171,0 7 0,0 3 0,0 4 0,0 2-45,0 2 0,0 1 0,1-3 0,0 0 0,1-3 0,0-2 0,0-4 0,1-2-239,0-7 1,0-2 328,1 24-92,-2-16 272,0-9 90,-8-12-270,-6-10-1,-36-29 1,1-10-545,8 1 0,0-5 455,6 1 0,1-3 0,-3-2 0,1-1 0,-1-3 0,1 0-90,1 1 0,1 0-90,0 1 0,1 1-52,4 2 1,1 2-264,1 3 1,1 2-855,-16-19-810,5 14 2159,7 8 0,4 13 0,3 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36:08.284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10294 4812 22554,'0'5'1506,"20"-21"1,21-25 0,5-6 0,-7 11-1507,-8 16 0,2 2 0,18-19 0,9-4 0,-16 26 0,-17 68 0,-22-5 0,-7 11 0,1-4-1288,1 6 1,0 0 1287,0-6 0,0 2 0,0-4 0,0 6 0,0-3 0,0-2 0,0-1 0,0-4 0,0-2 0,0-3 0,0-1 0,0-5 0,0 0 0,0 26 573,0 2-573,0-26 460,0 1-460,0-40-2069,-4-12-1259,0-16 990,-4 4 2676,0 3 1,-1 15 0,1 0 0</inkml:trace>
  <inkml:trace contextRef="#ctx0" brushRef="#br0" timeOffset="284">10347 5823 22644,'-27'6'3598,"3"-2"-2699,5-4 541,9 0-1440,5 0 0,33-2 0,24-7 0,8-3 0,-13 5 0,1 0-632,2-2 0,4-2 0,-5 2 632,-6 2 0,-3 1 0,-3 0 0,0 0 0,25-2 0,0-2 0,-24 7 0,-2-2 0,-22 5-540,-4 0-1079,-5 0-8212,-2-4 8692,-3-2 1,0-4 0,0 0-1</inkml:trace>
  <inkml:trace contextRef="#ctx0" brushRef="#br0" timeOffset="1024">13429 4309 18314,'4'-34'3148,"0"6"-965,-4 8-1463,0 10 635,0 10-906,0 12-89,-4 11-90,-2 13 246,-4 7-336,-4 4-180,-3-2 1086,-1-6-1086,-13-11 0,8-15 0,-6-16 0,12-17 0,9-14 0,6-11 0,12 7 0,4-1 0,16-18 0,6 12 0,7 6 0,16 9 0,-6 18 0,0 12-391,4 32 391,-22-3 0,-7 8-399,-14 6 1,-8 5 398,-2 7 0,-4 2-1499,-6 7 0,-2 0 1499,0-18 0,-1 0 0,-1-1 0,-2 1 0,-1-1 0,-1 0-576,-1-1 1,0 1-1,-2-2 576,-8 17 0,-1-3-106,1-4 0,-1-4 106,4-7 0,-1-3 0,4-6 0,0-2 0,-10 12 362,11-15-362,13-36 2218,14-20-2218,12-20 0,9-8 0,-3 16 0,4 0 0,0-1 490,0 0 1,2-1 0,1 3-491,2 2 0,3 3 0,-2 6 0,4 5 0,-1 7 337,-2 3 0,1 6-337,12 17 0,-1 10 0,-13-2 0,-2 4-403,10 16 0,-3 5 223,-13-4 0,-5 3-675,0 0 1,1 3-2423,-3-5 0,1 3 0,0-3 2324,4 6 1,2-2 0,-4-7-1,2 0 1,1-3 0,5-2-1,0 1 1</inkml:trace>
  <inkml:trace contextRef="#ctx0" brushRef="#br0" timeOffset="1535">16929 4461 25882,'40'-29'900,"-8"7"-451,-12 12 1,-10 5-180,-6 5 0,-10 7 0,-2-6-180,-7 6-90,-8-14 0,5-8 0,-11-40 0,19 1-485,4 12 1,3 0 484,6 7 0,4 1 0,1-1 0,2 1 0,4 0 0,2 2 0,2 1 0,3 3 0,3 2 0,3 3 0,1 4 0,3 3 0,2 4 0,1 6 0,2 4 0,-1 6 0,2 6 0,-2 5 0,-1 8 0,-3 5 0,-1 8 0,-5 5 0,-4 5 0,-5 5 0,-3 5 0,-6 2 0,-6 1 0,-6 3 0,-3-11 0,-5 2 0,-5-2 0,-9 0 0,-6-1 0,3-5 0,4 4 0,0-8 0,-7-11 0,9-16-197,51-63 197,-5 21 0,4-1 0,6 0 0,4 2-232,3 3 0,3 4 232,4 6 0,2 5-1426,-1 8 0,0 7 1426,1 7 0,-3 7 0,-3 8 0,-6 10-144,-10 6 1,-5 7 0,-5 0 143,0 11 0,-9 5 0,-10-11 0,-5 7 0,-4 1 0,-2-7 0,-2-6 0,-2-5 0,-6 2 0,0-4 0,-4 4 0,-3 1 0,-2-2 0,1-4-787,-5 1 0,-2-4 0,0-2 0,-1 0 787,0 0 0,-1-1 0,0-1 0,-1-3 0,-12 6 0,-1-3 0,2-5 0,-6-5 0,0 1 0</inkml:trace>
  <inkml:trace contextRef="#ctx0" brushRef="#br0" timeOffset="2079">20243 4278 23828,'4'-33'3508,"0"0"-2906,-4 7-602,0 4 210,0 4-210,-5 5 106,0 5-106,-2 13 327,4 15-327,3 16 0,0 13 0,1-9 0,3 0 0,8 21-131,-3-22 1,3-3 130,20 7 0,5-9 0,4-9 0,2-12 0,-5-13 0,-1-13 0,-5-15 0,-12-1 0,-2-3 0,7-15-349,-11 15 0,-1 1 349,-1 0 0,-6 34 0,-2 30 0,-4 6 0,0 7-717,-2 13 1,-2 4 716,2-15 0,0 3 0,0 3 0,-1 6 0,-1 6 0,1 2 0,0-5 0,1 3 0,-1-2 0,3 6 0,3-13 0,0 6 0,2 4 0,0 0 0,1-5 0,0-8 0,2 4 0,1-7 0,2 3 0,3 4 0,-1-1 0,1 1 0,0 0 0</inkml:trace>
  <inkml:trace contextRef="#ctx0" brushRef="#br0" timeOffset="2332">22245 4664 23723,'-2'-33'1484,"0"0"1,-2-28-586,-1 10-179,2 10-450,4 11-270,11 7 0,14 10 0,24 6-441,-14 4 1,5 1 440,8 2 0,6 0 0,-2 0 0,10-1 0,0 0 0,-6 0 0,2 1 0,-5 1-1484,0-1 1,-6 0 943,-4 0 0,-2 0-90,-8 0 1,-1 0-1232,17 0-568,-17 0 2429,-15-7 0,-20 5 0,-9-5 0</inkml:trace>
  <inkml:trace contextRef="#ctx0" brushRef="#br0" timeOffset="2626">22671 4227 22734,'-39'-34'4767,"15"15"-4047,-8-2-360,18 26-360,-3 12 0,1 19 0,2 18 0,9-2 0,5 5-280,1-12 1,6 2 279,6 5 0,6 4 0,2-5 0,6-4 0,5-4 0,7 1 0,7 2 0,-3-6 0,-2-6 0,-1-4-941,13 9 1,-3-2 940,-23-14 0,-3-1 0,14 24-795,-19 0 795,-19 2 0,-22-16 0,-14 2 0,1-2 0,0-1 0,-3-1-60,-6 3 0,-5 2 1,2-5-796,1-8 0,1-3-134,0 1 0,0 0-316,1-3 1,-1-1 1304,3-2 0,1-2 0,4 0 0,2-2 0,2-2 0,0 0 0</inkml:trace>
  <inkml:trace contextRef="#ctx0" brushRef="#br0" timeOffset="3068">24300 4385 23813,'10'-33'2339,"0"2"-1619,-4 8-91,0 3-179,-2 7-90,0 1-90,0 4-270,-2 0 0,0 3 0,-5 3 0,-5 13 0,-11 15 0,-9 25 0,10-16 0,-1 3-674,-3 7 1,1 2 673,0 8 0,1 2 0,2 3 0,3 2-982,7-18 0,2 0 0,2 1 982,2 0 0,4 0 0,1 0 0,8 21 0,5-2-440,6-3 1,7-2 439,4-7 0,5-5 0,1-5 0,8-8 0,4-15 0,8-7 0,-5-5 0,-4-6 0,-1-5 0,-1-4 0,2-4 0,-11-6 0,-15-13 0,-10-4 0,-4 0 0,-6-2 0,-5 0 0,-6 0 0,-6 3 0,-6 2-840,-5 2 1,-5 4 839,-5 5 0,-4 5 0,-1 4 0,-3 5-1104,-22 10 0,-1 7-201,16 0 1,2 3 1304,-16 7 0,5 3 0,24 0 0,4 2 0,2-1 0,1 1 0</inkml:trace>
  <inkml:trace contextRef="#ctx0" brushRef="#br0" timeOffset="3449">26362 4502 15879,'-12'-46'929,"0"0"1,1 3-1,-1 2 481,2 4 0,0 2-870,-6-20-271,7 12-179,6 14 1441,12 10-1441,13 11 0,19 3-90,16 5 0,-7 0 0,2 0 223,-13 0 0,0 0-223,10 0 0,-2 0 0,3 0 0,-15 5 2802,-11 5-2802,-12 12 0,-6 19 0,-13 24 0,0-23 0,-3 10 0,1-6 0,-4 11 0,-1 8 0,-2 3 0,0 1 0,2-3 0,1-7-234,0-1 1,2-5-1,0-1 1,-1 2-1,0 5 234,0-2 0,-2 6 0,0 3 0,-1 2 0,1-1 0,0-3 0,2-5 0,2-8-30,-3 16 0,3-9 0,0-5-1004,-2 11 0,1-10-1952,0-8 2986,5-23 0,-3-16 0,2-13 0</inkml:trace>
  <inkml:trace contextRef="#ctx0" brushRef="#br0" timeOffset="3596">26131 5305 24443,'-19'-40'689,"1"0"1,3 4 0,3 1-510,-2-23-90,23 12 0,24 10-750,-4 22 0,6 3 570,12 1 0,6 3-180,-10 3 0,3 2 1,1 0-211,6 0 0,3 0 0,4 1 480,-8 0 0,4 0 0,2 0 0,0 1 0,-4-1 0,2-1 0,-4 1 0,1 0 0,3-1 0,0 0 0,1 0 0,-1 0 0,1 0 0,-1 0 0</inkml:trace>
  <inkml:trace contextRef="#ctx0" brushRef="#br0" timeOffset="4083">28482 4517 22644,'10'-33'1889,"1"-1"0,5-29-900,-8 9 181,-4 0-1170,-4 20 0,2 3 0,2 23 0,4 8 0,8 20 0,8 18 0,6 14 0,4 7-352,-7-8 0,1 3 352,-3-5 0,2 6 0,0 2 0,-3-5-1053,-5-6 0,-2-2 0,0 2 1053,4 13 0,1 3 0,-6-4 0,-5 0 0,-5-4-192,-3-2 0,-4-2 192,-6-5 0,-4-2 0,-5-5 0,-3-4 0,-4-2 0,-3-4 0,-1-4 0,-2-4 0,-27 10-78,22-22 1,0-7 77,-11-12 0,-3-22 0,33-22 0,11 19 0,3-2 0,5-8 0,5-5 0,6-5 0,5-5 0,1 2-549,-4 12 0,1 1 1,2-1 548,1 1 0,2-3 0,1 1 0,-1 4 0,1 3 0,0 3 0,1 1 727,14-15 1,-1 2-728,-1 5 0,0 1 0,-3 6 0,1 0 0,4-6 0,-3 2 0,-10 12 0,-2 1 0,2-3 0,-4 1 0,-4-4 362,-10 6-362,-12 2 0,-10 1 0,-14 1 159,-11 4-159,-10 4 0,6 10 0,-1 3 1132,7 4 0,1 2-2077,-14 1 1,2 3-315,12 5 0,2 2 1259,2 2 0,1 1 0,4 5 0,1 1 0,-22 25 0</inkml:trace>
  <inkml:trace contextRef="#ctx0" brushRef="#br0" timeOffset="4491">30679 4136 26152,'46'-16'689,"0"0"1,-3 4 0,-1 4-510,-4 4 0,-1 6-704,26 15 524,-8 19 0,-32-10 0,-3 4-232,-2 3 1,-4 3 231,-3 3 0,-5 1 0,-2-2 0,-4-1-19,-6-3 0,-4-2 19,-24 16 0,-23-22 0,20-17 0,-2-6 0,-6-8 0,0-5-445,-1-2 1,0-6 444,1-6 0,3-6 0,2-5 0,4-4 0,4-3 0,5-3 0,4-1 0,5-2 0,5 2 0,6-2 19,10-13 1,16 3-20,10 25 0,9 4 0,0 3 0,7-10 0,5 9-172,-2 18 1,5 9-1,-5 8 172,-2 17 0,-6 11 0,2 7 0,-5 10 0,-17-6 0,-3 8 0,-2 2 0,-4-2 0,0 7 0,-4-1 0,-3 4-345,-3-14 1,-1 4 0,-2 1 0,-3-1 0,-2-3 344,-4 1 0,-4-2 0,-3-2 0,-1 1 0,-2 0 0,-2 0 0,-2 0 0,-1-1-293,-2-1 1,-1 0 0,-2-2-1,0 0-382,-2-1 1,0-1-1,-2-2 1,0 0 674,0-3 0,0-1 0,-1-1 0,-1-1 0,-12 10 0,0-3 0,-1 0 0,1-4 0,-1 1 0,1-1 0</inkml:trace>
  <inkml:trace contextRef="#ctx0" brushRef="#br0" timeOffset="16052">10521 13101 21924,'-20'-13'2609,"2"2"-2339,1-1-90,9 2 0,2 0-90,6 2 0,0-2-90,4 4 179,2-1 91,6 2 180,3-2-90,5-3 0,2-3-1,27-9-179,-8 5-90,0 2 0,2 1 0,13-3-45,-6 6 0,2 2-45,-6 4 0,-1 2 45,-1 0 0,-1 2-45,-3 3 0,0 2 90,-7 3 0,-1 4 90,22 25-90,-3 1 0,-18 8 0,-6 13-90,-11-12 0,-2-2 0,-3 1 0,-4 9 0,-2-18 0,-2-1 0,-9 13 0,-2-2 0,-9-3 0,-3-2 0,-4-6 0,-5-4 0,-3-6 0,-5-4 0,-2-11 0,-1-3 0,-1-11 0,2-7 0,3-4 0,-2-15 0,19 10 0,1-7 0,23 10 0,29-13 0,3 7 0,-5 7 0,2 1-251,25-3 251,4 5 0,0 5 0,0 6 0,-22 5 0,0 3 0,17 5 0,-22-1 0,-3 3-417,2 12 417,-7 6-1,-7 2 1,-9 3 0,-6-1 239,-10-1-239,-8-4 0,-9-4 0,-7-6 0,-17-14 214,12-23 0,1-8-214,6 4 0,3-3 0,-7-16 0,7-9 0,19-10 0,11-9 0,1 6-944,-2 10 0,2 0 944,5-9 0,3-7 0,3 13 0,2 23 0,3 6 0,2 3 0,1 3-372,28-15 102,2 14-630,-2 8 91,-1 9-1,-5 11-269,9 8 809,-20 0 180,0-1 90,-21-9 270,-9-5 0,-5 0 180,-3-3-1,0-4 1986,0-6-1985,0-7 546,0-6 84,0-13-990,0 10-90,0-7 0,0 20 0,0 4 0,2 36 0,4 13 0,-3-1 0,1 6-461,1 2 1,0 3 460,-1 7 0,0 2 0,-1 3 0,0 2 0,0 2 0,0 1 0,-1-2 0,0-1-1045,0-2 1,0-2 1044,1-5 0,0-1 0,-1-8 0,1 0-98,0 0 1,1-2 97,-1 9 0,1-2 0,-4-46 0,0-2 695,-4-20-695,-1 12 1874,1 1-2324,0 4-3951,4 3 1163,0 12 1169,0-3 2069,0 11 0,0-7 0,0-1 0</inkml:trace>
  <inkml:trace contextRef="#ctx0" brushRef="#br0" timeOffset="17037">12097 14219 14908,'0'-11'5937,"0"-1"-5037,0 4 269,0-7-719,0 6 629,0-7-449,0 5-450,0 1-1,0-2 1,0 8 0,2 0 0,-2 4 1349,2 0-1079,-13 25-360,3-3 90,-15 38 180,4-7-360,-2 0 0,-4-9 0,-2-14 0,-9-2 0,-9 2 0,-6-4 0,15-10 0,-1-2 0,-17-2 0,-6 2 0,29-14 0,4-7 0,15-2 0,-1-10 0,13 0 0,0-4 0,0 3 0,0 2 0,0 3 0,0 2 0,0 5 0,0 1 0,2 2 0,0 0 0,2 2 0,0 1 0,-2 0 0,0-3 0,2-3 0,0-5 0,5 0 0,-1-4 0,2-1 0,2-3 0,2 1 0,4-3 0,3 0 0,6 5 0,4 2 0,12-1 0,-9 7 0,3 5 0,-3 14 0,-1 8 0,20 16 0,-8 6 0,-1 4-491,-16-11 0,-2 1 491,7 11 0,-2-1 0,-9-13 0,-1 1 0,6 6 0,-1 0 0,12 13 0,-15-21 0,-1-4 0,2 0 0,-3-14-360,-3-7 0,-4-11-179,0-8 89,0-9 712,4-22-532,-2 13 180,-1-12 0,-5 22 90,-3-2-90,-3 8 90,-2 3 0,-2 9-90,0 2-3058,0 3 1619,-4 0-540,-1 0 2069,-5 0 0,-2 5 0,-2 0 0</inkml:trace>
  <inkml:trace contextRef="#ctx0" brushRef="#br0" timeOffset="17542">12105 14198 15543,'-5'-23'3148,"3"1"-744,-7 1-1955,8 1 792,-6 2-881,6 0 426,-2 3-426,-3 0 1501,5 2-1501,-10 3 90,3 2-91,-9 5 91,-5 1-90,-4 9 0,-9 4-270,-2 14-90,-3 6 0,1 9 0,16-9 0,4 2 0,-2 18 0,8-19 0,6 0 0,14 8 0,7-6 0,11-9 0,10-12 0,2-6 0,3-12 0,-1 0 0,-4-5 0,-5 2 0,-7 0 0,-5 5 0,-4 1 0,18 43 0,-12-8 0,-1 1 0,-1 3 0,4 19-540,1 2-809,-5-18 0,1-1-653,8 16 788,-9-22 0,1-4 1214,5-3 0,1-10 0,-1-10 0</inkml:trace>
  <inkml:trace contextRef="#ctx0" brushRef="#br0" timeOffset="17936">12576 13065 20126,'8'-44'3328,"0"6"-2699,-3 5-179,-1 8 90,-4 5-1,0 2-89,0 5-90,0 5 90,0 4 179,-6 8 1,-2 13-180,-9 19-450,-1 22-241,9-17 0,2 7 0,1 1 241,1 7 0,3 2 0,1 0-1051,-1 3 0,2 1 1,2-1 1050,4-2 0,1 0 0,3-5 0,5 3 0,7-3-249,1-10 1,5 0-1,0-3-66,4 4 0,3-3-665,-5-9 0,4 1 0,-2-7 350,1-3 0,-1-7-809,27 4-148,-8-10-572,-14-20 2159,-11-7 0,-14-16 0,-6-7 0</inkml:trace>
  <inkml:trace contextRef="#ctx0" brushRef="#br0" timeOffset="18487">12998 13324 21025,'9'-36'3148,"-1"6"-2518,0 9 89,0 16 1,0 15-270,0 16-180,0 17-91,-3 8 1,-2 10-90,-3-2-90,-5-1 90,-5 0 0,-2-20 0,-3-8-90,6-21 0,-2-14 90,6-9-90,-1-17 90,6-15-90,6-15-209,-2 27 1,2-1 253,2 0-1,4-2 136,13-13 0,4 4 0,9 1-180,-8 19 0,1 11 0,4 44 0,-1 22 0,-17-19 0,-1 5 0,5 21 0,-1 1-734,-6-14 1,-1 0 733,4 12 0,-1-2 0,2 6 0,-3-15 0,-1-16 431,0-15-431,2-21 0,6-23 0,7-29-523,-12 18 0,0-4 523,3-9 0,-1-3 9,-5 13 0,0-2 0,-1 0-9,0-2 0,0-1 0,0 0 0,-1-1 0,-1 0 0,0 1 0,0 4 0,-1 1 0,0 0 0,-1-3 0,1 0 0,-1 4-41,-1 1 0,1 4 41,0-3 0,1 10 0,2 22 0,4 35 0,1 25 0,-1 0 0,0 3 0,-2 5-456,-1-7 1,2 7 0,-1 1 0,-4-3 455,-1 0 0,-4-2 0,-4 11 0,-5-15 0,-2 10 0,-4 6 0,-1 4 0,-1 2 0,0-1 0,0-3 0,1-5 0,2-7-136,-1 12 1,1-9-1,0 0 1,-3 9 65,2-13 0,-3 8 0,-2 6 0,0 3 0,-1-1 0,1-3 0,0-7 0,2-9 0,2-12-740,-4 4 1,2-13-3362,-6 9-5660,30-83 9474,4-6 0,4-8 0,-3 11 0,1-3 1,1-2-1,2-5 0,1 0 0,0 0 0</inkml:trace>
  <inkml:trace contextRef="#ctx0" brushRef="#br0" timeOffset="18743">14444 13212 22572,'24'-44'1101,"0"-1"1,0 1 0,8-16 0,-3 3-742,-5 11 0,-4 5 71,7-15-431,-13 33 148,-12 33-148,-10 34 0,2-10 0,1 6 0,1 4 0,1 6 0,1-2-538,1 8 1,2 0 537,2-7 0,0 1 0,3-5 0,5-3 0,3-4 0,1-6 0,3-4 0,22 11 201,3-26-201,-11-30 0,-1-11 0,-8 0 0,-2-6-411,6-18 1,-4-6 410,-9 5 0,-6-3 0,-3 3 0,-4-2 0,0 2 0,-1-5 0,-3 2 0,0 10 0,-1-1 0,-3 6-270,-15-17-1169,-5 22-270,-5 28-360,-7 28-359,-3 27 2267,18-14 1,1 5 0,0 4 0,1 3 0,-1 3 0,1 1-1</inkml:trace>
  <inkml:trace contextRef="#ctx0" brushRef="#br0" timeOffset="18873">14570 13670 22284,'0'66'1529,"0"0"0,0-4 1,0-1-1216,1-4 1,2-3-482,-1-7 1,2-2 256,1-4 0,0-3 0,7 20-540,1-12-493,-1-16-3735,-2-10 4706,-3-18 1,-4-11 0,-3-15 0</inkml:trace>
  <inkml:trace contextRef="#ctx0" brushRef="#br0" timeOffset="19023">14123 12877 21056,'-2'-46'330,"1"0"0,5 2 0,6 1-285,9 6 0,8 3-225,8 2 0,10 6-870,11 7 1,9 4 0,-1 3 1049,-11 3 0,-3 2 0,4 1 0,1 3 0,3 0 0,0 2 0,-3 2 0,-2 2 0,1 1 0,-1 0 0</inkml:trace>
  <inkml:trace contextRef="#ctx0" brushRef="#br0" timeOffset="19942">17754 12526 23634,'-9'0'3148,"0"0"-2609,-2 0 541,-17 23-900,1-2-180,-15 22 0,5-8 0,1-4 0,-10 4 0,16-20 0,3-15 0,24-24 0,13-27 0,10-10-318,-5 25 0,2 0 318,4-1 0,1 0-460,3 3 0,3 2 460,1 3 0,1 4 0,0 5 0,1 4 0,30 6 0,-6 25-646,-8 31 646,-26-12 0,-5 6 0,-2 8 0,-4 3-388,-3 8 1,-5 2 387,-3 3 0,-6 4 0,-5-6 0,-6 4 0,-6-2 0,-3-13 0,-5-1 0,-3-2 0,-2-3 0,1-4 0,-1-1 0,-2-4 0,-2-3 0,-12 5 0,-3-4 0,1-18 0,1-24 0,1-15 0,6-4 0,5-9 0,6-7-591,5 2 0,1-4 0,4-1 591,4-15 0,8-3 0,6 18 0,2-1 0,1 0 0,3-1 0,1-1 0,3 0 37,1 1 0,3 0 0,3-1-37,6-9 0,5-2 0,3 3-720,2 7 1,4 4 0,1 1 29,-2 2 0,2 1 1,2 6-661,13-1 1,0 11 1349,14 13 0,-8 24 0,-5 9 0</inkml:trace>
  <inkml:trace contextRef="#ctx0" brushRef="#br0" timeOffset="20633">17636 12745 22014,'12'8'2879,"2"4"-2519,2-11 89,8 10-89,7 0 0,8 11-180,5 9 0,3 9-648,-22-15 0,-1 1 513,0 3 0,-1 1-1,0 2 1,-1 0 0,-2 0 0,-2 0 135,15 24-90,-9-8 90,-6-12 0,-6-11 156,-3-12-246,-5-8-90,-3-17 0,1-14 45,2-10 0,2-5-45,-1 5 0,1-2-370,3-17 1,2-1 414,-1 12 0,2 1 0,6-12 0,3 1 134,3 7 1,2 2-180,0 5 0,1 5 0,1 11 0,1 8 0,16 18 0,2 21 181,-14 14 1,-1 12-182,-12-6 0,-1 3 0,0 1 0,0 1 0,0 1 0,-1 0 0,-3 3 0,-1 0 0,-3-3-1505,-1 0 1,-1-4 1504,-2-6 0,0-2 0,-2-1 0,0-2 0,-1 5 515,0-13-515,-4-36 0,0-28 0,-1-14 0,2-7-732,2 5 1,1-2 731,-1 2 0,1-4 0,2 1 0,1 10 0,1 2 0,1-1 252,1-1 0,1 0 0,0 1-252,2 3 0,0 0 0,0 1-411,8-14 1,1 3 410,0 7 0,1 3 0,-4 7 0,5 8-144,17 15 0,2 13 144,9 23 0,-19 12 0,1 14 0,-7 0 0,-7 11 0,-6 3 189,-1-4 1,-2 5-1,-2-4-189,-5-13 0,-2-3 0,-1 0 0,1 21 0,-2-2 0,-1-7 0,-2-3 0,1-7 0,0-3 0,-3 23 0,-2-20 1619,3-23-1619,-1-32 0,2-30 0,2 2 0,2-4 2,1-13 0,1-4-2,0 10 0,1-2 0,1-2-676,3-7 1,0-3-1,2 0 676,-1 10 0,0-1 0,1 0 0,1-1 0,2-3 0,0 0 0,1-1 0,1 1-249,0-1 0,2 0 0,0 1 1,1 0 248,1 1 0,1 0 0,1 1 0,0 0-158,0 5 1,0 0 0,2 1-1,2 0 158,7-7 0,4-2 0,0 3 0,-1 3 0,-1 3 0,-2 3 0,3 1 0,7-7 0,2 1 0,-4 7-180,-5 12 1,-2 5-1261,19-10-538,-15 26-721,-19 24 2748,-14 27 0,-18 24 0,3-25 0,1 0 0</inkml:trace>
  <inkml:trace contextRef="#ctx0" brushRef="#br0" timeOffset="21001">20068 12232 24443,'0'-13'1349,"0"0"-1079,0 7 180,0 2 90,0 4-91,-5 7-89,-2 8 0,-5 18-90,0 15-180,1 16-638,8-28 1,0 0 547,1 1 0,0 2 0,4 10 0,2-1 0,0-14 0,2-1 0,2 6 0,3-5-280,15-3 280,3-16 0,1-13 0,-3-14 0,-5-14 0,-6-17 0,-7-15-294,-5 22 1,-3-2 293,-4-4 0,-3 0 0,1-3 0,-3 0 0,-4 0 0,-2 1 0,0 3 0,-3 0 0,0 4 0,-2 1 0,1 5 0,-3 1-450,-8-1 0,-1 2-1079,-13-7-450,-10 5 1267,12 33 1,16 11 0,-6 13-1</inkml:trace>
  <inkml:trace contextRef="#ctx0" brushRef="#br0" timeOffset="21399">19613 12196 22877,'-35'-41'327,"51"27"0,21 0 0,17-1 0,12-1 0,9 1 0,6-1 0,0 1 0,-3-1 0,-7 1 0,-11 1 0,-14-1-638,1-7 0,-12-1 0,13 1 0,2 7 0,18-1 1,12-1-1,8 0 0,0 0 0,-3 1 0,-10 1 0,-14 2 1,-21 2-1,-25 3 0,-80-6 0</inkml:trace>
  <inkml:trace contextRef="#ctx0" brushRef="#br0" timeOffset="21689">20625 11911 22734,'19'54'584,"1"-1"1,-1 1 0,1-1-1,-1 1 1,1-1 0,8 11 0,1 3-1,2-3 1,1-11 0,0-15-585,12-20 0,1-8-471,12 15 0,-5 4 471,-7 9 152,-16-4 0,-2 0-152,3 4 0,11 14-1539,-36-79 1,-6-17 1538,0-4 0,-1-6 0,-1 9 0,-1-6 0,-1-1 0,0 1-197,-1-13 1,-2 1 0,1 0-44,0 0 0,0 0 1,1 5-2730,0-1 1,1 6 2968,2 12 0,-1 10 0,-1 22 0,-2 18 0</inkml:trace>
  <inkml:trace contextRef="#ctx0" brushRef="#br0" timeOffset="22080">20685 12252 22284,'-22'-26'3328,"0"1"-2698,3 2 180,5-9-721,15 16-89,17-2 0,27 16-90,-12 3 1,3 2-226,7 1 0,2 0-692,5 2 1,0 1 241,2 1 1,0-1-316,-2 0 1,0-1 1079,-4 1 0,-1-1 0,-4-1 0,-1 0 0,-2 0 0,-1 0 0</inkml:trace>
  <inkml:trace contextRef="#ctx0" brushRef="#br0" timeOffset="22772">21506 12287 22374,'-20'0'3058,"-1"-2"-2518,-1-1 0,1 1 0,3-1-91,2 12-179,-4 9-90,-2 20 0,-9 16 45,1-3 0,-3 3-688,6-10 1,-1 0 462,2-4 0,-1 1 0,1-2 0,-3 4 0,1-2 0,1-1 0,1-1 0,3-2 0,1-2 0,2-6 0,3 3 0,6 24 0,18-14 0,17-53 0,16-26 0,10-15 0,3-4 0,-2 8 0,-9 20 0,8 25 0,3 1-353,-11-18 1,11-15-1,5-8 1,1-1-1,-3 4 1,-8 12 0,-12 16 352,18 43 0,-26 5 0,-1 10 0,-18-10 0,-40-9 0,-14 18 0,2-69 0,30-20 0,27 11 0,9-3 0,10-8 0,3 0 0,-2 3 0,0 2 0,-4 9 0,-7 4 0,-14 8 0</inkml:trace>
  <inkml:trace contextRef="#ctx0" brushRef="#br0" timeOffset="23009">21896 12054 20935,'11'-37'1529,"0"0"0,0 3 0,0-1 0,3-22 1,0 1-1530,1 1 0,-6 10 0,-2 7 0,-5 22 0,0 40 0,0 13 0,0 4 0,0 9 0,0 3-1418,1 9 1,-1 4 0,1-1 1417,-1-14 0,0-1 0,0 1 0,1 2 0,0 0 0,0 4 0,0-1 0,0-1 0,0-6 73,0 3 1,0-5 0,1 2-74,0 8 0,0 3 0,1-5 0,1 7 0,0-7 0,-2-18 0,-1-1 0,1 2 0,0-4-1619,-2-6-630,-2-20-629,-6-14 2878,-1-19 0,-7-13 0,0-9 0</inkml:trace>
  <inkml:trace contextRef="#ctx0" brushRef="#br0" timeOffset="23806">21489 11566 12024,'-65'-4'1888,"0"1"1,32 2 0,-1 0-39,-42-1 1,27-2-322,85-3-1529,7 0 0,9 1 151,-5 0 0,4 1 0,2-1-151,8-1 0,3 0 0,3-1-254,-6 2 1,4 1 0,0-1 0,-3 1 253,-11 0 0,-2 1 0,0 0 0,3 0 0,0 0 0,3 0 0,0 1 0,-1-1 0,-4 2 144,10 0 0,-4 0 0,-1 1-144,-2 0 0,-2 0 0,0 1-492,-6-1 1,0 1-1,-1 1 492,12-3 0,1 4 27,-8 2 1,2 3 0,-9 2-28,4 10 0,4 20 732,-72-20 1,-15 0-733,0 2 0,-2 1 0,-3 2 0,-2 1 37,1 0 1,1 1-38,2-3 0,2 0 0,5-2 0,3-1 2049,-18 10-2049,15-5 723,16-2-723,14 0 0,17 4 0,14 4 0,17 2-259,10 3 259,-23-17 0,1 0 0,0 0 0,0 0 0,0 2 0,-1 1 0,-1 0 0,-1-1 0,-3 1 0,-1 0 0,20 19 0,-9-8 0,-9-5 0,-7-8 2336,-7-5-2336,-6-7 326,-17-58-326,1 3 0,-2 3 0,-3-10 0,1 3-847,1 0 1,-1 0 846,1 4 0,0-3 0,0 4 0,-1-6 0,0 2 0,0 3 0,-1 0 111,-3-9 0,-1 1-111,2 10 0,0 3 0,0 2 0,1 3 0,-2-5 0,5 26 0,10 6-1080,-17 5-449,9 14-180,-14 10 1709,-8 37 0,2-6 0,8-14 0,0 0 0</inkml:trace>
  <inkml:trace contextRef="#ctx0" brushRef="#br0" timeOffset="24121">22468 12770 20904,'-14'49'3238,"0"-1"-2698,7-5 989,2 0-1169,5-4-180,3-2 0,5-6-180,9-3 356,9-8-356,7-9 0,7-11 183,1-13-183,-15-8 0,-2-6 90,6-16 285,-16 0 1,-9-1-376,-16 11 0,-7 3 0,2 0 0,-5 3-468,-7 7 0,-3 7 468,-16 5-90,4 13-90,6 3-360,11 10-449,6-2-181,11 1-449,4-2-629,10-2 2482,6-5 0,5-3 0,5-5 0</inkml:trace>
  <inkml:trace contextRef="#ctx0" brushRef="#br0" timeOffset="24372">23029 11606 25792,'-4'-26'2789,"3"4"-2789,5 11 0,14 9 0,22 10 0,14 3 0,7 0-865,-9-5 0,2-1 865,-2 0 0,2 1 0,-2-2 0,7-2 0,0-4 0,-1-1 0,4-2 0,-5 0 0,-6 1 0,-2 0 0,21-4 0,-8-1 0,-28 2 403,-14 4-1752,-10 1-630,-17 2-900,-12 6 2879,-16 7 0,-13 13 0,-6 5 0</inkml:trace>
  <inkml:trace contextRef="#ctx0" brushRef="#br0" timeOffset="25475">16986 12120 16538,'-36'-31'2113,"4"8"1,0 0 275,-8-2-1670,7 6 1,2 2 89,3 7-539,7 2 827,14 3-737,40 19-360,13-1 0,1-1 0,12 2 0,-1-2-557,-8-3 0,0-3 0,9 0 557,-10-1 0,6-1 0,5 0 0,3 0 0,-1 0 0,-1-1 0,-3 0-356,6-1 0,-4 0 0,0 0 1,2-1-1,8 0 356,-15-1 0,4 1 0,5-1 0,1 0 0,2 0 0,1 0 0,-2 0 0,-1 0 0,-3-1 0,-4 1-295,14-1 0,-6-1 1,-1 1-1,-2-1 0,2 0 1,4-1 294,-6 2 0,2-1 0,3-1 0,0 1 0,-1 0 0,0-1 0,-3 0 0,-4-1-184,2 0 1,-4-1 0,-1-1 0,-1 1 0,-1-1-1,1-1 184,9 0 0,0-2 0,-1 1 0,0-1 0,-1-1 0,-3 0 0,-1 0 0,0-1 0,-1 0 0,-1-1 0,8-1 0,-1-1 0,-1 0 0,1-1-71,-10 1 1,2-1 0,-1-1 0,-2 0 0,-2 1-380,0-2 0,-2 0 1,-2 0-1,-1 0 327,12-3 1,-3-1 0,-7 0-553,-4-1 1,-14 1-1836,-25 5 2510,-19 15 0,-20 17 0,-7 13 0</inkml:trace>
  <inkml:trace contextRef="#ctx0" brushRef="#br0" timeOffset="30857">8134 4852 20301,'-15'-15'3688,"-4"-2"-2040,5 1-1288,-1 5 197,8 0-287,4 10 190,3-4-100,0 5 217,-6 0-307,1 0-180,-7 0-90,2 0 0,-2 0 0,-2 0 0,-1 0 0,-10 0 0,-4 0 0,-12 14 0,-7 3 0,11 6 0,0 2 0,8 4 0,7-4 0,-6 10 0,8-7 0,-6 9 0,8-7 0,-3 5 0,9-10 0,-4 9 0,5-6 0,-3 9 0,9-9 0,-2 0 0,6 2 0,-6 1 0,6-1 0,-2 26 0,3-6 0,1 9 0,3-15 0,3-12 0,3 2 0,2 1 0,1 1 0,2-3 0,-2 0 0,3-3 0,4 2 0,1-1 0,2 0 0,4-1 0,-1-4 0,-8-10 0,7-1 0,-7-7 0,1 1 0,5-8 0,13 4 0,15-5 0,-1 0 0,2-2 0,0-8 0,-16 1 0,18-15 0,-26 9 0,6-7 0,-12 7 0,-1 0 0,-4-3 0,1-2 0,-3-5 0,0-4 0,-2-3 0,6-17 0,-8 9 0,3-9 0,-7 16 0,-2 3 0,0-14 0,-2 10 0,-1-13 0,-2 14 0,-1-2 0,0-1 0,0 0 0,0 3 0,0 0 0,-3-6 0,-4-3 0,-1 0 0,-4 1 0,2 7 0,-2-1 0,-2 1 0,-1-1 0,-3 2 0,0 0 0,-5 2 0,1 4 0,-4 1 0,-15-8 0,9 10 0,-20-13 0,25 19 0,-4-4 0,11 10 0,3 2 0,-1 4-720,-9 6-539,3 12-181,-4 8 1,0 4-899,-9 19 2248,9-11 1,1 2 0,9-5 0,1 1-1,0 0 1,0 1 0</inkml:trace>
  <inkml:trace contextRef="#ctx0" brushRef="#br1" timeOffset="38792">31922 4121 16977,'0'-16'4768,"0"1"-4319,0 2-89,0 1 90,-4 4-90,3 0-1,-3 6 91,4-1 0,0 3 180,0-2 89,0-1 720,0-2-899,0 0 0,0 0-450,0 0-90,0 2 0,-5 17 0,-9 21 0,5-1 0,-1 3 0,-2-1 0,1 1-325,1 6 1,2 1 324,1-7 0,0-1-1589,1 2 1,0 1 1588,0 1 0,0 3-258,0 17 0,1 1 258,0-16 0,0 1 0,3 12 0,0-2 0,-3-19 0,1-3 0,-1 30-63,-1-3 63,-2-8 0,4-2 395,-1-3-395,-2-4 0,6-2 0,-6-3 0,6-6 0,-3-5 3086,4-6-3086,-3-4 815,2-2-815,-3-4 109,4-2-109,-3 0 0,9-4 0,1-1 0,14-5 0,5 0 0,6 0 0,7 0 0,6 0 0,3 0 0,5 0 0,2 0 0,-12-1 0,2 2 0,0 1 0,1 0 0,10-1 0,-1-1 0,-14 3 0,-3-1 0,22-2 0,-15 4 0,-10-3 0,9 9 0,-10-5 0,1 1 0,1 3 0,1-8 0,1 8 0,26-8 0,-24 4 0,18-5 0,-40 4 0,-3-3 0,-14 2 0,-6-11 0,-5-9 0,-2-12 0,1-9 0,0-10 0,2-10-302,6 25 1,0-1 301,1-4 0,0-2 0,2-3 0,0-1 0,0-1 0,0-2 0,0 0 0,0-2 0,0-16 0,0 2 0,1 17 0,0 1 0,-1-10 0,0 3 0,2-6 0,-2 9 0,0 9 0,0 5 0,0 6 0,0 2 0,0 1 0,0-1 0,0-15 0,0 10 0,0-9 0,0 18 603,0 0-603,0 3 0,-3-9 0,2 6 0,-3-6 0,0 11 0,4 0 0,-4 3 0,4 2 0,0 0 0,0 3 0,0 2 0,-4 1 0,3 2 0,-2 0 0,-1 0 0,3 0 0,-6 0 0,3 2 0,-5 0 0,1 3 0,-3 0 0,0-2 0,-40-6 0,-11-2 0,-1 1-386,17 2 1,-7 0 0,6 2 385,8 2 0,2 1 0,-2 0 0,-1-1-246,-2 1 1,1-1 245,0-2 0,0 0 0,0 1 0,1 0 0,2-1 0,1 0-73,2 0 0,2 0 73,-25-3 0,11 3 0,8 3 0,6 2 0,13 0 1074,8 0-1074,11 0 544,12 0-544,-3 0 175,3 0-175,-2 0 0,0 0 0,-2 0 0,1 0 0,-4 0 0,-2 6 0,0 1 0,-2 7 0,0 2 0,2 2 0,0 6 0,0 5-4858,0 36 4858,-13-2 0,3-12 0,-3 2 0,-4-5 0,-1 0 0</inkml:trace>
  <inkml:trace contextRef="#ctx0" brushRef="#br1" timeOffset="41486">31272 9777 22104,'-25'-10'2699,"3"4"-1980,0 2 181,3 4-1,1 0-179,2 0-180,3 0-540,5 0 0,5-9 0,3-7 0,1-17 0,5-17-1131,7-2 0,6-12 1,-1 2 1130,-5 18 0,0 1 0,2-6 0,1 2 0,2-6 0,2-4 0,1-1 0,-2 3 0,-1 5-433,0 0 0,-1 4 0,0 1 0,0-4 433,2 0 0,0-2 0,2-2 0,-1 1 0,-1-1 0,0 2 0,0-2 0,0 1 0,-1 1 0,0 3 0,4-16 0,0 3 0,0-1 0,-3 7 0,2-2 0,-1 0 0,-1 4-565,1-6 0,0 3 0,-3 4 565,3-4 0,-1 2 0,-4 11 0,0-1 0,-1 5-21,-2 4 0,-1 1 21,2-12 0,1 0 0,-3 8 0,0 1 670,2-14 0,-1 0-670,-1 11 0,1 1 0,0-1 0,0-1 0,0 3 0,1-1 0,4-10 0,-1 0 0,-5 15 0,-1 0 0,3-7 0,-1 2 1598,-2-7-1598,-2 6 3129,3-14-3129,-5 17 0,3-12 118,-6 21-118,-2 3 676,-1 4-676,0 4 0,0 4 0,0 3 0,-3 5 0,2 0 0,-3 2 0,4-2 0,0-2 0,-3-1 0,2-2 0,-3 2 0,1 3 0,-13 7 0,-4 8 0,-17 8 0,-6 10-236,15-11 0,-1 1 236,-4 3 0,-3 2 0,-19 10 0,-2 1 0,12-10 0,0 0 0,-12 6 0,0-2-389,19-11 1,1-3 388,4-1 0,1-1 0,-25 9 0,14-6 0,11-7 0,39-17 434,11-8-434,34-14 0,3-2 159,-25 18 1,0-1-160,-1 0 0,2 0 0,9-3 0,-1 0 0,20-8-17,-24 12 1,-2 0 16,6-2 0,-5 4 0,-6 0 0,-2 6 0,-1-1 0,-3 3 495,0 0-495,-1-2 34,-5 1-34,6-1 0,-9 4 0,1 5 0,-4 11 0,-2 10 0,2 15 0,4 10 0,2 13-287,-7-27 0,1 1 287,1 3 0,0 0 0,0 0 0,1 1 0,3 11 0,1-1 0,-4-15 0,-1 0 0,2 4 0,-1-1-346,0 1 346,-2-10 0,-4-8 0,0-10 0,-2 2 0,-1-6 554,-5 2-554,-8-6 366,-5-7-366,-31-10 0,4-1 0,9 5 0,-4-1 0,-10-3 0,0 1 0,9 3 0,0 1-306,-14-3 0,0 0 306,13 5 0,2 1 0,0 0 0,-1 1-189,1-1 1,1 1 188,2 1 0,1 0 0,-6 0 0,2 0 0,-12-1 0,1 0 0,28 3 0,8 0 588,2 1-588,2 2 401,5 0-401,2 0 0,7 0 0,4-5 0,18-16 0,4 0 0,15-16 0,-2 9 0,-12 7 0,1 0 0,16-10-90,-19 13 0,0 2 90,13-2 0,-22 15 0,-1 4 0</inkml:trace>
  <inkml:trace contextRef="#ctx0" brushRef="#br1" timeOffset="44145">10225 11093 19170,'-27'0'2879,"3"0"-2070,4-4-629,9-4 1629,13-8-1539,20-6-1,24-9-89,-10 11 0,3 0-365,10-4 1,4-1 184,7-1 0,1 1 0,-18 9 0,0 0 0,0 1 0,18-5 0,-2 3 0,-7 3 0,0 5 143,1 7 1,-3 7-144,7 19 0,-29 1 0,-7 6 0,-15 3 0,-9 6 0,-4 5 0,-6 5 0,0-2 0,-5 11 0,-1 0-579,-1-6 0,-1 4 0,0-5 579,-5 4 0,1-5 0,0-2 0,1-1 35,-2 1 0,2-1-35,4-7 0,14-3 0,41-5 0,13-6 0,4 2 190,-10-24 0,9-7 0,-6-2-190,-3-7 0,-5-3 0,23-8 0,-21 5 0,-2-1 0,13-12 0,-6-6 0,-5-7 0,-18 4 0,-3-4 0,-5 10 0,-3-1-207,2-16 1,-3 0 206,-6 15 0,-2 1 0,-4-3 0,-2 0 0,0 2 0,-2 1 0,-14-27 1338,3 26 1,-1 3-1339,-8-7 0,-7 0 0,14 36 0,6 16 0,8 31 0,11 15 0,6-11 0,7 3 0,-1 0-236,-3-1 1,-1-1 0,4-1 235,8 3 0,4-2 0,0-9 0,0-12 0,1-7 0,1-1 0,0-2 0,30 7-270,-5-12-1079,-3-11 462,-19-13 0,-1-8 167,-3-13 1,-4-7 319,3-2 0,-4-5 534,-5-11 1,-6-3 180,-5 8 0,-3 0 90,-1-3 0,-2 0 44,-1 2 1,0-1 0,-2 3 0,0 1-46,-3 4 1,0 2 0,0 6 0,-1 2 134,-8-24-179,5 16-360,2 12 1119,5 16-1119,0 23 0,6 21 0,2 11 0,4 19 0,2 6-98,-4-20 1,0 0-1,0 1 98,2 4 0,-1 1 0,0-4 0,-1 3 0,0-1 0,1 5 0,-2-2-16,-3-16 0,-1-3 16,5 33 0,-14-56 0,-12-54 0,9 14 0,0-5-330,-2-20 1,2-3 329,3 2 0,3-1-995,3-1 0,1 0 995,0 2 0,1 2 0,3 5 0,2 3-357,0 10 0,4 3 357,17-14 0,11 25 0,-8 29 0,1 8 0,16 16 119,-16-3 0,-4 4-119,5 22 0,-15-16 0,-2 0 0,4 17-1709,-1-18 0,1-9 270,0-23 758,19-22 51,-24-10 1,-2-5 494,5-4 0,1-3 704,-2 1 1,2-3 0,-2 0 374,6-15 1,-1 2-680,0 1 1,-4 2 94,-8 17 0,-5 5 582,-7 12-312,-8 25 2975,-4 20-3291,6 14 1,3 7-225,0-11 0,2 2-345,5 17 0,4 0 300,1-16 0,6-3-45,17 7 0,5-5 0,-7-14 0,1-5 0,13 2 0,0-9 0,15-23 202,-25-18 0,-6-8-202,-7 5 0,-7-6 0,-11-21 0,-8-10 0,-5 7-509,-3 11 1,-8 3 508,-11-7 0,-10-3 0,1 14-1680,3 22 0,-2 8 645,-14-1 1,0 8-405,18 11 0,3 5 1439,-27 21 0,19 14 0,10 9 0</inkml:trace>
  <inkml:trace contextRef="#ctx0" brushRef="#br1" timeOffset="45088">28693 10905 21924,'-51'0'1620,"4"0"-631,-8-4-179,17 0-631,3-1 451,21 1-90,11 1-91,3-2-89,0 2 90,0 1-90,0-1-90,0 1-270,0-1 0,0-2 0,0 2 0,-6 41 0,-1 13 0,0 1 0,-1 6-812,-1 5 0,1 4 812,1-15 0,0 3 0,1 1-539,-1 4 1,0 2 0,0 4 538,2-10 0,-1 5 0,1 2 0,-1-2 0,1-2-387,-1-1 1,1-3-1,0 0 1,1 2 386,-1-1 0,0 3 0,1 0 0,-1-2 0,2-5 0,-1 6 0,2-6 0,0-1 0,-1 15 0,2-2-720,-1-11 0,4-5 720,20 2 0,5-52 0,22-40 0</inkml:trace>
  <inkml:trace contextRef="#ctx0" brushRef="#br1" timeOffset="45306">28933 11566 23634,'19'-63'1109,"1"0"0,-2 6 1,-2 2-1180,-3 9 1,-1 3 383,-3 8 1,0 2-135,3-18 126,2 16-306,-5 35 157,2 25-157,-4 25 0,-4 11 0,1-12 0,-1 5-808,-1-5 0,0 8 0,0 0 1,0-4 807,-1-5 0,-1-3 0,1 2-30,0 14 0,-1 4 0,1-5-438,-1 1 1,0-2-493,0-13 1,1 1 0,-2-4 14,-3 2 1,-1-3-271,-1 7 1,-7-8 1214,-25-15 0,-17-22 0,22-9 0,0-1 0</inkml:trace>
  <inkml:trace contextRef="#ctx0" brushRef="#br1" timeOffset="45735">28535 12089 17901,'-45'-34'809,"0"-1"1,3 4 0,2 1-585,7 3 0,1 1 314,-16-15 1647,15 11-2006,17 7 0,18 12-1,20 4-89,24 7-90,-12 0 0,4 0-1064,8 0 1,3 0 1063,5 0 0,5 0 0,-2 0 0,4 0 0,-3 0-606,8 1 0,0-2 606,-10 1 0,1-1 0,-4 0 45,-4 1 0,-4 0 313,-5-2 0,1 1-268,6 1 0,-2 0-90,5 7 45,-15 1 0,-4 4 1744,-14 11-1789,3 9 3392,-7-7-3392,9 7 0,-6-16 0,7 2 0,-10-27 0,1-7 0,-4-12 0,-3-10 0,-4-7 89,-10-7-345,-6-4 346,-7 7 0,-6 6 90,-3 15 180,-3 13-90,-3 24-90,-2 20-91,18-3 1,2 6-90,-1 5 0,1 2-372,1 9 1,3 1 371,3 4 0,3 1 0,2 2 0,7 3 0,11 3 0,7 5 0,1-7-1869,-2-5 1,4-2 1268,0-1 1,4 2-1,4-14 600,8-19 0,0-11 0,19-5 0,-21-11 0,1 1 0</inkml:trace>
  <inkml:trace contextRef="#ctx0" brushRef="#br1" timeOffset="46153">29916 11891 23903,'0'-51'2519,"0"7"-1440,5 5-179,5 21-720,5 18-180,1 29 0,-3 12 0,-3-5 0,-1 3-895,5 21 0,-1 3 895,-6-11 0,-1-1 0,-2 0 0,0 0-303,-2-3 1,0-2 302,-2-4 0,0-3 0,-6 25 0,-1-16 0,-7-24 0,-16-31 0,8-21 0,-10-29-270,26 22 1,4-1 269,3-8 0,4-2 0,3-4 0,4-2-286,5 0 1,3 2 285,1 0 0,3 3 0,2 7 0,1 3 140,-1 6 0,1 4-140,26-9 0,-20 29 0,1 8 0,24 31 0,-6 9 0,-32-2 0,-6 2 518,-5 4-518,-4 9 2278,-5-29-3897,-5-12-111,0-10-789,-5-13 2519,5-11 0,7-5 0,5-4 0</inkml:trace>
  <inkml:trace contextRef="#ctx0" brushRef="#br1" timeOffset="46393">30768 11688 24443,'-19'16'2429,"-8"10"-1710,-8 27-1426,16-21 0,1 3 842,1 4 0,3 3-45,4 3 0,4 2-90,3 0 0,4 0-1543,6 1 0,6-1 1543,1-4 0,7-2 0,17 2 0,9-10 433,2-22 0,2-11-433,1 1 0,-3-13 0,-15-20 0,-4-14 0,-7 0-292,-8-2 1,-7-2 291,-4 5 0,-2-2 0,-6 4 0,-11-2 0,-8 6-585,-6 4 1,-6 3-361,-6 4 1,-5 3-316,-5 5 1,-2 5 1259,-4 3 0,-1 6 0,1 4 0,0 4 0,1 3 0,-1 1 0</inkml:trace>
  <inkml:trace contextRef="#ctx0" brushRef="#br1" timeOffset="53185">7801 3526 21087,'-47'-28'1889,"0"2"-1349,-3 4 0,-1 4-91,-2 2-89,-2 4 0,-1 6-180,-4 2 90,-2 4-180,-1 7-45,29-1 0,1 3-609,-3 2 1,1 4 608,-3 5 0,-1 2 44,-3 3 1,0 2 0,-3 5 0,-1 4-361,-1 2 1,0 3 360,14-11 0,0 0 0,0 1 0,0 2 0,-1 1 0,1 1-90,0 1 0,0 2 0,1 0-150,0 2 0,1 2 1,1 0 149,1 2 0,0 1 0,2 1-312,0 2 1,2 1 0,1 1 311,1 2 0,1 1 0,1 0 0,1 0 0,2 0 0,1 4 0,2 1 0,1 4 0,2 1 0,1-4 0,1 3 0,2-3 0,0 2 0,2-4 0,1 4 0,0-2 0,3-4 0,3-3 0,2-4 0,2 0 0,0-2 0,1 0 0,1-1 92,4 19 1,2-1-93,3-4 0,3-1 0,0-4 0,2-1 0,3-4 0,1-2 0,2-2 0,3-1 0,2-2 0,3-1 0,2-1 0,3-1 63,3 1 0,3-1-63,4-2 0,2 0-30,2 0 1,2-1 29,-20-13 0,0-1 0,8 0 0,7-2 0,9 0 0,4-1 0,-2-1 0,-6-2-64,0-1 1,-6-2 0,7-1 63,-2 0 0,7 0 0,2 0 0,-3-3 0,-10-4-590,11-7 1,-8-6 589,2-2 0,0-3 0,-3-2 0,-1-3 109,-1-3 1,1-4-110,-5-1 0,2-3 0,2-6 0,-10 6 0,1-2 0,1-4 0,1-2 0,0-2 0,-5 0 0,2-3 0,0-2 0,0-2 0,0 0 0,-2 1 0,-1 3-183,7-6 1,-2 1 0,-1 2 0,-1-1 0,-2-3 182,1-5 0,1-4 0,-3 1 0,-4 2 0,-7 6 265,-1-13 1,-8 5-266,1-2 0,-4-2 0,-2 0 0,-3-2 302,-3-1 1,-2-1-303,-2 19 0,-1-1 0,-1 0 0,-3-1 0,0-2 0,-2 0 0,1-2 0,0-2 0,-1 1 0,-2-2 0,-1 1 0,-1-1 0,1 1 0,-2 0 0,-1-3 0,-1 0 0,-2-3 0,0-1 0,0 4 0,-2-3 0,-1 4 0,0-4-335,-1 4 1,0-2 0,-2-1-1,1 5 335,-2 2 0,0 3 0,-2 0 0,0 0 0,-2 1 0,0 0 319,-1 2 1,0 1 0,-1 1-320,0 2 0,-1 2 0,-1 0 0,1 4 0,-1 1 0,0 2 0,-14-13 0,0 3 0,2 6 0,-1 3 0,2 4 0,-1 4 0,3 5 0,0 4 138,2 3 1,0 3-139,-29 1 0,6 5 0,5 16 0,1 10-90,24-1 0,1 3-360,-3 6 0,1 3-104,-4 7 0,1 3-76,-4 7 1,1 2 179,11-14 0,0 1 0,-1 4 450,-3 5 0,-2 5 0,1 2 0,0-3 0,-1 7 0,1-1 0,-2 3 0,7-12 0,0-1 0,1 1 0,-1 0 0,0 0 0</inkml:trace>
  <inkml:trace contextRef="#ctx0" brushRef="#br1" timeOffset="54172">6952 7155 22014,'1'-41'569,"0"0"1,1 0 0,0 1-255,0 2 0,0-1 404,2-8 1,0 0-180,-1-15 134,1 19 1,-1 3-135,-2 8-360,2 0-90,-3 26 0,-7 12-90,-4 10 0,-11 16 0,-8 22 0,10-15 0,-3 7 0,0-1-698,3-4 1,0-1 0,-1 3 697,0 2 0,-2 4 0,-1 0 0,2-1 0,-4 5 0,1 0 0,-2 4 0,4-8 0,-2 3 0,0 3 0,-1-1 0,2-3-488,0 1 0,1-2 0,0 0 1,-1 3 487,1-2 0,-2 3 0,-1 0 0,2 1 0,2 0 0,2-2 0,1 0 0,1 1 0,1-2 0,1-2 0,0 0 0,2-3 0,0 1 0,0 5 0,2-2 0,0 5 0,0 3 0,1 0 0,1-3 0,2-4 0,0 15 0,3-5 0,1 4 0,1-4 0,0 3 0,2 1 0,2-5 0,2 1 0,4-4 0,3 5-411,0-12 0,3 3 1,1 2-1,1-1 1,0-2 410,1 1 0,0-2 0,1 0 0,2 2 0,0 0 0,1 3 0,2 0 0,0-1 0,0-4-344,1-1 1,0-4 0,1 0 0,-1-1 343,1 2 0,1-1 0,-1 0 0,1-1-6,0-1 1,-1 0 0,1 0 0,-1-1 5,8 13 0,0 0 0,-1-1-111,-1-3 1,0 1-1,0-2 111,-2-1 0,0-1 0,-1 0 0,0-2 0,0 0 0,0 0 66,-1-1 1,-1-1-1,1 1-66,0-1 0,-1 1 0,1-1 218,0 1 1,1 0-1,-1-1-218,0 1 0,1 0 0,0-1-167,0 0 0,2 0 0,-1-1 167,1 0 0,0-1 0,1 0 0,0-2 0,2 1 0,-1-1 0,1-2 0,0 0 0,0-1 0,1 0 0,1-1 0,0-1 218,-1-1 0,0-1 0,3 1-218,1-1 0,3 1 0,0 0 0,-1-3 0,1 2 0,-1-2 0,4 1-44,6 3 1,5 3 0,1-2 0,-6-4 43,-7-8 0,-5-3 0,5 1 0,2 2 0,6 1 0,-2-2 0,-4-2 0,6 1 0,-3-3 0,11 5 0,-3-1 0,-22-12 0,-2-1 1195,24 11-1195,-6-5 2203,-8-1-2203,-7-4 0,-8-5 785,-3 1-785,-5-3 0,-4 0 1928,0 5-1928,9 0 877,-1 4-877,12 3 0,-1-3 0,1 0 0,3-2 0,-1 2 0,1-2 0,-1 5 0,1-3 0,0 3 0,-1-3 0,-1-2 0,8 0 0,-14-8 0,6 0 0,-16-5 0,-3 0 0,2 0 0,-11-5 0,-1 0 0,-13-10 0,-5-1-1889,-15-20-180,4 7-719,-10-17 2788,8 10 0,3-3 0,0 1 0</inkml:trace>
  <inkml:trace contextRef="#ctx0" brushRef="#br1" timeOffset="54805">9587 13040 16520,'-35'-18'4138,"26"32"-1400,-2-2-2693,27 18 0,10 5-45,13 8 45,-8-12 0,1-3-45,23 8-45,-25-21 0,1-2 45,12 3 0,1-3 1312,18 4-1267,-24-6 0,-3-3-45,2-2 775,-9 3-775,-7-8 2918,-9 8-2918,-6-1 0,-5 7 0,-4 6 0,-5 9 0,-5 6 0,-7 12 0,-2 8-171,9-25 1,-1 2 170,-9 16 0,0 2 0,4-11 0,-1 1 0,-3 4 0,-2 4 0,2-3-439,1-2 0,1-1 439,-8 12 0,1 1 0,11-16 0,1-2 0,1-2 0,0 0 0,-1 6 0,0 0 0,4-8 0,1-1 0,-8 24 0,6-29 0,9-28 311,-4-13-311,-4-35 0,7 0 222,-1 11 1,1-2-223,4 4 0,1-2 0,-2-23 0,0-4 0,2 13 0,0 0-926,1 5 1,0-2 0,1 2 925,1-6 0,2 2 0,1 1 0,1 1-289,1 2 1,2 1 288,-2 3 0,0 2 0,0 7 0,1 0 0,-1-2 0,-1 3 0,4-7 304,-3 1-304,-2 20 2668,-6 5-2668,2 3 304,-2 3-2103,-5-7 720,-2 2-91,-7-10-629,-4 1-8032,-7-4 9005,-7 4 1,-7 5 0,-4 10 0</inkml:trace>
  <inkml:trace contextRef="#ctx0" brushRef="#br1" timeOffset="59732">8337 9004 20215,'-8'-10'5128,"-8"-11"-4589,6 10 1,-5-5-360,10 13-90,2 3 270,3 0-271,-4 0 1,-2 5 90,-13 21 0,0 5-90,-6 22 90,3 0-90,1 8-598,8-10 0,2 3 553,4-11 0,2 1-45,-1 15 0,1 0 0,6-15 0,2-1 0,-1-1 0,2 2 0,5 13 0,4 4 30,0-16 0,2 1 0,0-2-30,2 12 0,4-2 59,8-7 1,7-1 0,-2-10-60,12-4 0,-5-6 0,2-7 0,-1-19 0,1-4 0,1-2 90,-1-6-90,14-13 0,-14 0 1107,8-12-1107,-17 4 45,-12 2 0,-1-1-790,11-17 745,-13 14 0,-1-1 0,2-17 0,-8 11 0,0-1 0,-4 9 0,-1-1 0,2-11 0,-2-1 0,-1-19 0,-4 2 0,-4 13 0,-2 1 0,-2-12 0,-1 18 0,0 2 0,-6 4-282,-3 5 282,2 0 0,-4 5 0,-3 0 0,-1 3 0,-4 0 0,-3 1 0,0 2 723,-1 4-723,-15-2 304,11 6-304,-15 4 0,13 3 0,-1 7 0,-1-2 0,3 2 0,2 0 0,-8 0 0,12 0 0,-10 6 0,13 5-540,-3 12-1619,6 5 0,1 4-449,-1 11 2550,6-8 0,4 0 0,13 10 0,5 2 0</inkml:trace>
  <inkml:trace contextRef="#ctx0" brushRef="#br1" timeOffset="75683">32263 2774 14396,'-33'-13'1978,"-14"-11"731,2 2-2529,0-4 1411,9 14-1232,16 16 713,2 10-802,-2 9 90,-1 5 2517,-3 0-2517,-2 2-90,-3-1 0,-1-4 0,-1-2-91,1-3 1,1 0 0,1 1-90,1-1 0,1 0 90,2 1-90,1-1 90,1 2-90,2 4-90,0 4 90,-1 8-90,3 3 90,0 5-90,1 0 90,7-14 0,1 0-90,-7 16 0,1 10 0,3-20 0,-2 14 0,3-15 0,-5 11 0,6-17 0,-1 18 0,0-12 0,2 16 0,-3-16 0,2 3 0,-2-4 0,1-1 0,0 2 0,-2 0 0,0 3 0,0-4 0,3 0 0,3-4 0,0 2 0,6 1 0,-3 3 0,-1 3 0,0 4 0,0-7 0,0 0 0,-5 24-170,6-21 1,0 0 169,-8 17 0,3-5 0,-1 0 0,2-4 0,0-3 0,-5 17 0,7-15 0,-4 3 0,0 2 0,6-14 0,0-1 0,-4 7 0,0-1 0,-4 19 0,2-20 0,-2 1 0,0 1 0,-2 1 0,-1-3 0,1 0 0,-2-2 0,1-3 339,-1 0-339,-7 16 0,5-12 0,-6 12 0,8-16 0,0-2 0,0 2 0,-8 16 0,6-9 0,-7 11 0,6-15 0,-12 15 0,8-14 0,3-8 0,0 0 0,-4 2 0,-8 11 0,6-17 0,-3 1 0,-3-1 0,-5 3 0,-1 0 0,-3 3 0,-1-1-260,0 1 260,-2 0 0,1 1 0,-1-1 0,-1 2-451,0 0 451,3 1 0,-3 3 0,2 2 0,8-10 0,-1 0 0,9-7 0,0 0 0,-10 9 0,-1-1 0,11-9 0,1-1 0,-1 0 0,-1 1 0,0-1 0,-1 1 0,1-1 0,-1 0 0,1 0 0,-1 1 0,-12 11 0,-2 0 0,11-9 0,-1 0 0,-10 10 0,0 0 0,12-11 0,1-1 0,-1 2 0,1 0 0,-1 1 0,-1 0 0,0 1 0,-1-1-1046,0 3 1,-1-1 1045,0 0 0,-1 0 0,0 1 0,-1-1-199,1-1 0,-3 1 199,2-2 0,-4 1 0,3-1 0,-5 3 0,-3 2 0,3-4 0,-6 3 0,-1 0 0,6-3 0,-2 1 0,0-1 0,0 0 0,-3 1 0,2-1 0,-5 4 0,2-2 0,-2 3 0,0 1-254,-2 1 0,2 0 254,4-2 0,4-1 0,9-8 0,3 1 0,-1-1 0,1 1 0,-2 2 0,1 1 0,-1-1 0,-1 0 0,1 1 0,-3 1 0,3 0 0,-3 2 0,1-2 0,-5 6 0,-1 0 0,6-3 0,-1 1 0,2-1 0,-2 1 0,0 2 0,-4 7 0,-3 6 0,1-1-653,9-9 1,2 0-1,-2 0 653,-5 8 0,-2 2 0,4-1 0,8-5 0,3-1 0,3-3 575,4-4 1,1 1-576,1 4 0,0 5 0,2-4 0,1-1 0,2 0-348,-4 15 0,0 1 348,5-12 0,0-1 0,1 1 0,-1 4-49,2-2 1,0 4-1,1-2 49,0 9 0,0 0 0,1-8 0,0 2 0,1-2 0,2 3 0,1-2 0,-1 1 0,-1 0 0,2-2 0,0-1 0,0 0 0,-1 1 0,-3 15 0,-1 1 0,4-17 0,-1 0 0,-4 12 0,0-3 0,2-18 0,0-3 0,-1-1 0,0-1 0,1-2 0,-1 0 0,-9 30 0,4-4 0,-2-1 0,8-20 0,1 0 0,-1 21 1150,4-12 1,1 2-1151,1-7 0,1 0 0,1-1 0,0 0 0,2 1 0,1-1 0,5 20-134,-4-28 0,0 0 134,1 1 0,0 1 0,0 0 0,0 1 0,2 0 0,-1-1 0,0 1 0,0-1 0,1 0 0,0-1 0,1 1 0,0-1 0,2-1 0,1 0 0,0-1 0,2-1 0,1 1 0,1 0 0,1-2 0,2 1 0,1-1 0,1 1 0,1-2 0,3 0 0,13 13 0,3-1 0,-9-9 0,0-1 0,12 9 0,0 0 0,-12-12 0,-1-2 0,13 9 0,1-1 0,-12-11 0,1 0 0,10 5 0,0-1 700,-11-12 1,-1-2-701,1 0 0,1 0 0,0-3 0,5 0-661,18 2 0,8 2 1,-5-2 660,-8-2 0,-1 0 0,9 2 0,6 1 0,-9-2 3,-21-4 0,-1-1-3,6-1 0,5 1 0,-1 0 0,13 3 0,2 0-226,-3-5 1,5 0 0,-5-1 225,2 3 0,-3 0 0,1-3 0,-4-2 0,-11 0 0,-3-1 0,2 3 0,0-1 0,-1-2 0,3 0 0,8-2 0,5 0 0,-3-1 0,1 0 0,0 0-239,1-1 1,4 0 0,-4 0 238,-4-3 0,-3 1 0,3 0 0,0-1 0,1-1 0,-1-1 1005,0 0 1,0 0-1006,-1-1 0,0-1 0,-2 1 0,-1 0 0,0-1 0,-1-1 0,-1 2 0,0-1 0,-1-1 0,-1 0 0,-2 0 0,0 0 0,-2-1 0,-1-1 0,-2-1 0,-1-1 0,-1-1 0,1-1 0,-1-3 0,0-1-346,1-3 0,0-1 346,0-2 0,1-1 0,-1-1 0,1-3 0,-2 2 0,3-2 0,-2 2 0,6-6 0,0 0 0,-6 4 0,2-1 0,-2 3 0,2-1 0,-1 3 0,-2-1 0,-1 1 0,0 4 0,-1 0 459,-2 1 1,-1 2-460,-2 0 0,1 1 0,23-17 0,-3-3 0,-4 3 0,-3-5 0,-13 11 0,-1-2 0,-6 6 0,-1 0 0,7-8 0,0-2 0,2-3 0,-1 1 0,-6 10 0,1 1 0,9-10 0,-1 2 0,13-11 0,0 2 467,-17 15 1,1-4-468,5-17 0,-1-3 0,-4 11 0,0-1-525,2-13 0,-3 2 525,-10 22 0,-2 2 0,1 0 0,1-2 248,7-14 1,1-2-249,-5 12 0,0 0 0,6-12 0,-1 0-374,-5 12 1,-1 2 373,0-2 0,0 0 0,1-2 0,-1-1 0,1-2 0,-1-1 0,0 0 0,0-1 0,1-2 0,1 0 0,-1 0 0,1 0 0,0-1 0,0-1 0,1 2 0,-1 0 0,0-1 0,1 0 0,-2 1 0,0 0 0,0 1 0,1-2 0,-3 3 0,1-2 0,0 2 0,2-8 0,1-1 0,-4 8 0,0-2 0,0 2 0,0-6 0,0 2 0,-2 0 0,1-1 0,-1 0 0,0 0 0,-2 0 0,1-2 0,-3 6 0,0-3 0,0 2 0,1-7 0,1 0 0,-4 10 0,2-1 0,0 0-286,6-16 0,1 4 286,-4 14 0,1 1 0,5-12 0,0 2 0,-6 20 0,0 0 0,8-13 0,-1 0 448,-6 10 1,0 1-449,5-12 0,-1 1 0,-7 12 0,-2 2 0,0 0 0,1-2 0,5-16 0,1 0 0,-5 12 0,1-1 0,5-14 0,1 1-3418,-2 21 0,-5-12 3391,-14 22 1,-1-6-1,-3-5 1,-1-5-1,-2-4 1,-2-4-1,-1-5 1,-2-4-1,-1-3 1,-1-3-1,-2-4 1,0-2-1,-2-3 1,0-2-1,-2-2 1,0-2 0,-1-1-1,0-2 1,0-1-1,-1 0 1,-1-1-1,1 0 1,-1 0-1,1 0 1,0 1-1,-1 0 1,2 2-1,-1 0 1,1 3-1,1 1 1,0 2-1,1 3 1,1 2 0,1 3-1,1 3 1,1 4-1,1 3 1,1 4-1,2 4 81,-8-33 0,4 9 0,1 7 0,2 5 0,0 3 0,0 0 0,0-2 0,-2-6 0,-2-6 0,-4-11-71,9 33 1,-2-5 0,-1-4 0,-2-5-1,0-4 1,-2-3 0,-1-4 0,0-2 0,-2-4-1,0-1 1,0-3 0,-1-1 0,-1-1-1,0-2 1,0 0 0,0 0 0,0 0 0,0 0-1,0 0 1,1 2 0,-1 1 0,2 2 0,-1 2-1,2 2 1,0 3 0,1 3 0,1 4-1,1 3 1,1 4 0,1 4 0,2 5 0,1 5-1,1 6 1,2 5 0,2 6 0,2 6-1,1 7 1,3 8 466,1 4 408,0 0-49,0 1-67,3 2-203,5 0 2180,7 0-2270,5 6 3213,3 1-3392,1 7-90,0-1-90,1 3-90,1-1 90,0 2-90,5 4 90,-1 2 0,21 16-90,-14-8 0,12 8 0,-19-11 0,-4-3 0,1 1 0,11 11 0,-10-11 0,9 7 0,-16-15 0,-1-2 0,-4-4 0,6 1 0,-7-7 0,8 12 0,-7-9 0,5 13 0,-2-3 0,3 1 0,-1 0 0,3-2 0,5 9 0,-4-7 0,4 7 0,-10-9 0,0-1 0,-2 1 0,1-2 0,4 10 0,-8-8 0,3 4 0,-9-14 0,-2 3 0,0-5 0,-2 9 0,0-2 0,2 4 0,1-1 0,1 4 0,-2-4 0,0 3 0,-4-1 0,0 5 0,-2 2 0,0 1 0,0 4 0,0-1 0,0 15 0,0-8 0,0 13 0,0-8 0,0 2 0,0 5 0,0 1 0,0 4 0,2 0 0,1-13 0,1 1 0,4 21-215,-3-22 1,1-1 214,2 14 0,1-2 0,-3 2-178,0-2 178,0 4 0,-2-1 0,2 2 0,-4 2-815,0 1 815,-2 2 0,0 0 0,0 0 0,-4-3-215,4-2 215,-4-3 0,0-4 0,3 1 0,-8-1 0,4 2 0,-1-1 0,-3 1 0,4 0 0,-5 0 0,6 0 376,-4 0-376,8-1 0,-4 1 0,4 0 0,0-17 0,0 1 0,-2-1 0,0 1 0,0-2 0,0 2 83,-2 4 0,0 1-83,-1-6 0,0 0 0,0 1 0,1-1 0,-2 30 0,2-19 0,4-4 0,0 4 845,0-4-845,0 2 0,0-2 250,0 0-250,0 17 0,0-10 0,0 16-135,-1-26 0,-1 2 135,1-7 0,1 1-844,-4 11 1,1 1 843,2-9 0,1 0-1372,-2 0 0,0 0 1372,2 1 0,0 0 0,0-2 0,0 4-612,0 6 1,0 5-1,0-4 612,-2-1 0,0-1-75,1 2 1,0 3 0,-1-6 74,0-8 0,-1-3 0,0 1 0,-1 0 708,3 30-708,-1-19 0,1 1 0,1 19 510,0-22 0,0-1-510,0 10 2580,1-4-5369,2 1 366,-1-18 2423,0-4 0,-9-20 0,-2-7 0</inkml:trace>
  <inkml:trace contextRef="#ctx0" brushRef="#br1" timeOffset="80555">2822 6296 22734,'-41'0'2293,"1"0"1,1 0-2159,1 0 0,7 0 45,24 0-90,13 0-60,21-4 0,21-3 0,15-3 0,7-1 0,0 0 0,-8 2-15,-7 0 0,-1 1 0,-1 0 0,1-1 0,2 0 0,2 0-623,4 0 1,4-2 0,2 1-1,1-1 1,-1 0 0,-3 1-1,-4 0 608,6-2 0,-1 1 0,-3 0 0,-5 1 0,-7 1 0,14-3 0,-8 1-647,-7 0 1,-3 2 691,-8 1 0,-3 0 45,-2 1 0,-2 0 0,5-2-90,1 2 0,-25 5 2055,-3-1-2594,-6-2 2679,-4-3-3669,0-6-450,0-7-630,0-9 2609,0-11 0,2-5 0,0-5 0</inkml:trace>
  <inkml:trace contextRef="#ctx0" brushRef="#br1" timeOffset="80995">4540 5493 23094,'-12'0'2608,"1"0"-2428,25-7-180,11 1 0,19-4 0,8 1 45,-12 3 0,1 2-593,17-3 0,2 2 548,-16 3 0,-3 2 0,-1 0 0,-2 0 0,27 0 232,-13 7-142,-15 6 0,-14 14 90,-17 14-45,-17 8 0,-7 5-135,2-9 0,-4 5-762,-2 2 1,-4 10-1,-1 2 1,2-4 791,1 0 0,2-2 0,0 1-8,4-12 1,-1 2-1,1-1 1,3-5-23,-3 15 0,7-10 180,11-13 600,0-21-420,-4 0-173,3-19-97,-6-9-90,3-19 90,-6-21-90,4 16 0,1-2 664,-1-7 1,0-1-665,-1-5 0,0-1 0,0 0 0,0 0-116,-2 4 0,0 1 116,1 5 0,-1 2-405,-3-3 0,0 3-494,-3-11-4881,-12 0 3171,9 39 2582,-9 10 0,-3 14 0,-6 6 0</inkml:trace>
  <inkml:trace contextRef="#ctx0" brushRef="#br1" timeOffset="81669">2124 5234 19101,'-15'-19'1799,"3"-3"315,6 11-2114,2-4 180,29 52 0,12 23-1441,-19-29 0,1 1 1261,8 16 0,5 6 0,-3-3 44,-4-4 1,-3-2 148,1 1 0,-1-1-193,-2-3 0,0-2 45,-2-4 0,-1-1 988,0 1 1,0-5-584,3 2-91,-14-40-269,-19-50-605,-1 3 1,-3-7 514,4 12 0,0-2 0,0-2 30,-1-9 0,1-3 0,-1-1-30,4 12 0,0 0 0,1-2 0,0-3 5,0-3 0,1-4 0,1-2 0,0 2 1,1 3-6,1 2 0,-1 4 0,2 0 0,1-4 0,2 7 0,0-4 0,2-1 0,0 0 0,1 4 0,2 6 28,2-7 0,2 7 0,6-2-28,6-2 0,6-3 0,3 2 0,0 8 0,14-5 0,5 6 0,-4 8 0,3-1 0,-1 7 0,5 2 0,0 7 0,-5 2 0,1 4 0,6 3 0,-3 4 0,16-2 0,-30 8 0,-3 2-90,-3 8-360,0 8-269,-11 2 601,1 7-1591,-14-4 1977,-2 4-268,-4 3 0,-9 6 0,-3 3 0</inkml:trace>
  <inkml:trace contextRef="#ctx0" brushRef="#br1" timeOffset="82030">2883 4156 24893,'0'6'989,"0"-2"-719,0 23-180,0 7-45,1 1 0,0 5-696,1 3 1,2 3 650,0 8 0,2 2 0,2 6 0,2 1-347,1 0 1,1-1 346,3 0 0,2-2 0,0-5 0,3-2-154,0-6 0,3-3 154,-1-7 0,2-3 45,-2-6 0,1-3-45,24 9 0,-3-17 0,-1-17 843,-2-17-843,-5-17 90,-5-14 414,-17 17 0,-4-2-459,-1-2 0,-3-1-40,-1-4 1,-2 1 39,-6 0 0,-3 1-45,-1 1 0,-4 3 0,-4 3 0,-4 3 0,-24-18-12,-8 14-78,-4 13-270,0 10-270,6 7-1888,-2 2 269,21 4 2309,5-3 1,20 11-1,5-4 1</inkml:trace>
  <inkml:trace contextRef="#ctx0" brushRef="#br1" timeOffset="82795">2534 4842 23004,'-45'0'899,"8"-2"-809,12-5-90,17-9 0,20-9 0,22-8-2126,13-3 1,5-1 2170,-8 7 0,2 0-45,-3 1 0,3-2 0,-2 2-16,6-3 1,-2 1 15,1 0 0,0 1 0,-4 2 0,1 0 45,12-5 0,-1 1 0,-16 9 0,0 2-194,9-4 1,-2 3 148,11-3 45,-22 16 0,0 0 45,13-1 0,10 10 0,-25 13 0,-5 14 0,-1 14 0,-7 10 2670,-6 10-2670,-7 3 1024,-11-2-1069,-5-24 0,-2-2 134,-9 9 181,-20-6-180,14-44-90,-9-26 45,19-14 0,4-6-163,3 8 1,2-1 117,-2-18 0,1-2-45,6 19 0,0 1 0,0 4 0,0 1-45,3 4 0,2 2 0,6-21 0,12 11 0,8 10 0,10 13 0,7 7 0,6 13 0,1 13 0,-1 12-1077,-4 11 1077,-8 14 0,-23-21 0,-3 1-239,-4 5 0,-2 1 239,-3 2 0,-2 1 344,0 1 0,-4 4-344,-8 2 0,-4 6 0,0-5 0,2-3 0,-2 0 30,-2-2 0,-2 3 0,-2-6-30,-20 16 0,10-22 90,-2-7-90,15-19 1211,7-7-1121,4 0 596,3 0-686,7-4 0,7-2 0,18-2 0,15 3 0,15 3 0,-27 1 0,3 2 0,15 1 0,0 3 0,-14-2 0,0 2-90,7 1 0,-3 1-270,1 1-360,-13-4-2068,-9-6 719,-17-10-7762,-10-13 9638,-13-19 1,-7-17-1,12 27 1,0-1-1</inkml:trace>
  <inkml:trace contextRef="#ctx0" brushRef="#br1" timeOffset="83093">4195 4075 20395,'-15'-15'3418,"3"-1"-2968,6 3-90,2 3-90,4 5 0,0 1 269,16-1-449,1-3 0,17 2 0,-3 1 0,-1 5-90,1 9 90,-3 3-90,-1 10 0,-3 4 0,-4 2 90,-5 0-90,-5 9 0,-6-14 0,-2 4-90,-2-19-90,0-4-270,0-4-269,0-9-91,0-5-359,0-13-900,0-9 2069,0-9 0,-4-5 0,-1-3 0</inkml:trace>
  <inkml:trace contextRef="#ctx0" brushRef="#br1" timeOffset="83347">3943 3750 18411,'-51'-13'2159,"8"0"-378,14-4-1691,19-6 973,20-5-973,24-8-90,-7 15 0,7-1 46,8 0 0,7-1 1,2-1-77,4-1 0,1 1 0,1-1 183,2 1 0,-1 0 1,-1 1-184,-5 3 0,-1 1 0,-6 2-105,-3 2 0,-5 2-315,24-7 188,-15 5-457,-13 4-181,-9 6-899,-10 3 1931,-6 2 0,-15 7 0,-6 1 0</inkml:trace>
  <inkml:trace contextRef="#ctx0" brushRef="#br1" timeOffset="99026">10140 6697 22464,'-6'6'3328,"5"-2"-2518,-8-4-1,8 0 361,-3 0-1170,10-2 0,6-1 0,12-2 0,13 0 0,12 2 0,-1-1 0,10-2 0,-4 0-1673,-7 3 0,0-1 1673,10-2 0,5-1 0,-8 0 0,-15 2 0,-3 0-239,0 0 1,-1 0 238,-1 0 0,-1 0 0,32-5 0,-10 3 0,3-1 0,-7 0 0,1 0-156,9 0 1,2 0 155,4 0 0,-4-1 0,-21 5 0,-2 0 0,15-1 0,0 0 1074,-15 4 0,-1 0-1074,0-1 0,-1 1 0,0 1 0,0 0 0,-3 0 0,1 0 0,28 0 0,-3 0 0,-4 0 401,-2 0-401,-2 0 0,1 0 0,2-1 0,3 0 0,-21 0 0,1-1-391,25 0 1,-1-1 390,-25 1 0,-3-1 0,4 1 0,-1-1 0,1-1 0,0 1 0,-1 0 0,1 0 0,-1-1 0,-1 1 0,1-1 0,-1 0 0,-1 2 0,-1-1-21,0-1 1,-1 0 20,31 2 0,-2-1 0,-4 1 0,0-3 0,-2-3 0,-16 3 0,2 0 0,22-3 0,-21 4 0,0 1 0,19-2-1039,-29 2 1,1 0 1038,-1 1 0,1-1 0,2 1 0,1-1-217,0 0 1,1-1 216,1 1 0,3 0 77,18-1 0,4 1-77,-20 2 0,1 0 0,3 0 0,0 0 0,3 1 0,0-1 0,-4 1 0,0 0 0,-3 0 0,-1 0 0,4 0 0,0 0 0,-6 0 0,-7 0 0,-3 0 0,33 0 0,-32-1 0,1 0 0,-1-1 0,1 1 0,0-3 0,1 0 0,-1 2 0,1-1 0,-1-2 0,3 0 142,13 3 0,3 1-142,4-4 0,0 1 0,0 2 0,0 0 1226,-4-1 1,-1-1-1227,1-1 0,-2 0-899,-11 2 0,-1 0 899,12-3 0,0 0 0,-17 4 0,-1-1-103,13-3 0,0 0 103,-12 2 0,1-1-146,21-2 0,0 0 146,-22 1 0,-1 1 0,10 0 0,0 0 0,20-5 0,-31 7 0,3 1 0,16-2 0,1 0 0,-12 3 0,2-1 0,6 0 0,5 0 0,-5 0-82,-3 0 0,-1 0 82,15-1 0,-1-1 0,-18 1 0,-3 1 0,1-2 0,-1 0 0,-2 1 0,0-1 0,-1-1 0,-1-1 0,28-4 0,-20 3 0,0 0 0,20-5 0,-21 5 0,-1 0 0,15-4 0,0 1 0,1 2 0,-2 1 0,4 4 1036,-16 2 1,1 0-1037,-8 1 0,0 0-1025,12 0 0,0 0 1025,20 0 0,-1 0-222,-22 0 0,0 0 222,20 0 0,-12 0 0,-1 0 0,9 0-29,-11 0 0,0 0 29,10 0 0,-4 0 0,1 0 0,-21 0 0,0 0 0,15 0 0,0 0 0,-13 0 0,-1 0 0,2 2 0,0 0-42,-1 1 1,1 0 41,-2 0 0,-1 0 0,-1 2 0,1-1 1158,8-3 1,0-1-1159,19 4 0,-22-3 0,-2-2 0,12 1 0,1 0 0,3 0 0,4 0 0,2 0 0,0 0 0,-18 0 0,2 0 0,2 0 0,0 0 0,0 0 0,1 0 0,12 0 0,-1 0 274,-21 0 1,0 0-275,11 0 0,0 0 0,-11 0 0,-1 0 0,1 0 0,1 0 0,1 0 0,-1 0 0,1 0 0,0 0 0,-1 0 0,1 0 0,-3 2 0,1 1 0,-1-1 0,-1 2 0,-1 0 0,1 2 0,31 4 0,-2-4 0,-20 1 0,0-1 0,-10-5 0,1 0 0,7 7 0,2 0 0,4-1 0,0-1 0,-11 2 0,0 1 0,14 1 0,0-1 0,-13-2 0,-1-1 0,1-2 0,3 0 0,21 3 0,1 0 0,-14-6 0,3 0 0,7 2 0,6 0 0,-5 0-296,-3 0 1,-1-1 295,-8-2 0,3 0 0,-3 1 0,4 1 0,-2 0 0,-1-2 0,-1 0 0,0 0 0,0 0 0,-1 0 0,1 0-153,-2 0 0,1 0 153,0 2 0,2 1 12,15-3 0,3 1-12,0 3 0,-1 1-109,-1-4 1,-2-1 108,-5 2 0,-5 1 0,-17-3 0,-3 0 0,33 0 1030,-6 0-1030,-2 0 0,-6 0 0,-15 0 0,0 0 0,20 0 0,-19 0 0,0 0 0,18-3 0,4 0 0,0-2 0,4 3 0,-18 0 0,0 1 0,-10 1 0,2 0 0,11 0 0,6 0 0,-5 0 0,-7 0 0,-2 0 58,24 0 1,-1 0-59,-28 0 0,-1 0 0,15 0 0,0 0-66,-14 0 0,1 0 66,10 2 0,-1 1 0,12 2 0,1 1 0,1 5 0,-13-6 0,0-1 0,-11 2 0,0 1 0,13-1 0,-2 0 0,19 4 0,-32-5 0,1 1 353,13 1 1,2 0-354,2 1 0,0 0 0,-1-2 0,0-1 0,-4 2 0,-4 0 0,17-1 110,-20-1 0,2 0-110,0-2 0,1-1 0,1 1 0,-1-1 0,-1-2 0,-2 0 0,25 0-24,-29 0 1,0 0 23,2 0 0,0 0 0,2 0 0,1 0-1327,0 0 1,-1 0 1326,2 0 0,0 0 0,-2 0 0,3 0-218,14 0 1,0 0 217,-14 0 0,-1 0 0,12 0 0,-1 0 0,-17 0 0,-3 0 0,2 0 0,-1 0 0,30 0-304,2 0 304,-4 0 0,2 0 0,-4 4 0,-18-3 0,0 0 0,20 3 258,-22-4 1,-2 0-259,12 0 0,-4 0 0,-5 0 0,-6-2 0,0 0 0,8 0 0,-2 0 0,-1 0 0,-1 2 1483,-3 0 0,1 0-1483,7 0 747,14 0-747,-16 0 0,-5 0 539,3 0-539,-4 0 0,-3 0 0,13 0 0,-11 4 0,13-2 0,-13 7 0,3-8 0,1 3 0,-1-4 0,20 5 0,2-4 0,2 3-994,-5-4 994,-15 0 0,0 0 0,-1 0 0,-1 0 0,-1 0 0,-3 0 0,-2 0 0,-3 0 994,15-4-994,-11 1 0,13-5 0,-17 3 0,-1 0 0,-5 2 0,-3 1 0,6 0 0,-11 1 0,7-1 0,-11 2 0,1 0 0,-1 0 0,0 0 0,-2 0 0,2-2 0,-3 1 0,1-4 0,-4 5 0,2-2 0,-2 2 0,0 0 0,0 0 0,0 0 0,0 0 0,2-3 0,1 1 0,-5-3 0,1 2 0,0 0 0,-1 3 0,2 0 0,-2 0 0,2-2 0,-2 2 0,2-3 0,-2 1 0,0 2 0,2-5 0,-3 2 0,-3 0-180,-8 1-3058,-12-2 3238,-13-2 0,-24 0 0,22 4 0,1 0 0</inkml:trace>
  <inkml:trace contextRef="#ctx0" brushRef="#br1" timeOffset="109249">12044 12867 19676,'-3'-10'3688,"2"-1"-3329,-8 1-179,7 0-90,-3 0 90,5 2-90,0 1-90,0 2 90,0 0-90,0 2 90,0 0 90,3 3 0,0 0 0,5 0 539,-2 0-89,2-4-360,-1-2 180,-2-4-271,0 4 361,4-5-360,-2 7-90,3-5 90,-2 4-90,-4-1-90,9 4 90,-1-1-90,8 3 0,0 0 0,2 0 0,5 0 0,-1 0 90,3 0-180,15 0 90,-9 0 90,12 0-180,-17 0 180,0 0-180,8 0 90,-13 0 0,4 0 0,-15 0 0,-4 0 0,-1 0 0,-4 0 0,-2 0 90,-2 0-90,-8 14 0,-4 3 0,-3 7 0,-4 4 0,7-11-90,-1 8-270,4-7-1169,-2 13 449,2-3-89,-2 9-90,2-4-450,0 3 1709,-1 13 0,0-10 0,-2 8 0</inkml:trace>
  <inkml:trace contextRef="#ctx0" brushRef="#br1" timeOffset="122619">31386 1884 9062,'-13'-22'0,"-2"-1"0,-4-5 0,-3 0 0</inkml:trace>
  <inkml:trace contextRef="#ctx0" brushRef="#br1" timeOffset="123120">31166 1630 18327,'-4'-15'4497,"0"0"-3957,4 2 89,0 0 91,0 6-90,0-1-181,0 3 1,0 2-180,0-1 0,0 1-90,0 0-1,0 1 361,11 18-360,4 1-90,14 18 90,3 1-90,3 4-90,3 6-161,-17-20 0,-1 1 161,2 2 0,1 1 45,-1 0 0,4 6-697,5 4 1,8 9 0,4 5 0,-2-1 0,-7-6 651,-2 1 0,-4-3 0,3 4-436,2-5 1,5 5 0,1 1-1,-4-2 1,-9-6 435,-2 14 0,-9-11 0,-1-11 0,2 8 184,-8-27-94,-5-13-90,-1-2-629,6-22 1728,-4 6-4697,-4-13 4291,-17 18-693,-13 4 0,-17 5 0,-7 2 0</inkml:trace>
  <inkml:trace contextRef="#ctx0" brushRef="#br1" timeOffset="124507">31406 2703 21115,'2'-18'2519,"0"0"-1980,-2-2-179,-6-1 0,5 3-90,-4 3-90,5 5-1,0 5 361,0 0-270,0 5 450,0-2-271,5 2 91,20 20-450,6-1-45,-4 0 0,2 1 0,0-2 0,1 0-477,5 2 0,3 0 477,3 3 0,1 0-45,3 0 0,0 0 0,1 1 0,0 0 45,-3-2 0,1 0-45,12 5 0,-2 0 0,-17-8 0,-1-1-17,8 3 1,-5-1 16,0 0 0,2 0 0,-20-11 0,4 0 0,-21-9 0,-2 0 853,3-13-853,2-4 134,7-18-134,0-4 0,3-7 0,-5 8 0,1-1 0,-4 6 0,0 1-197,4-12 1,0 1 196,3-20 0,-2 4 0,0 3 0,-2 8 0,-1 3 0,-3 6 0,-2 4 0,-2 4 0,0-1 0,-2 12 0,0-1 0,-2 13 393,0 0-393,0 3 0,0 0 0,0 0 0,0 0 0,0-2 0,0 1 0,-5 1 0,0 3 0,-7 2 0,1 0 0,-4 0 0,-4 0 0,-5 0 0,-6 0 0,-5 0 0,-8 4 0,7-1 0,-3 0 0,6 0 0,-2 0-197,-15 2 0,-2 1 197,8-3 0,-1 0-483,-6 3 1,0 1 482,-3-5 0,0 1 0,0 3 0,0 0 0,1-3 0,0 2 0,3 2 0,1 1-319,1 0 1,2-1 318,4 0 0,1-1 0,4 1 0,3-1 0,-25 0-30,12-2 30,13-4 328,8 0-328,7 0 929,7 0-929,2 5 731,6 0-731,-3 1 38,-1-2-38,-2 1 0,-1-4 0,6 8 0,3-3 0,19 17 0,0-5 0,14 12 0,0-8 0,2 2 0,7 1 0,3 0 0,4 1 0,1-1 0,1-2 0,-2 0 0,-1-3 0,-3 1 0,-2-1 0,-5-2 0,-3 0 0,4-1 0,-12-3 0,2 0-540,-15-8-539,-5 5-361,-4 0-448,-10 9-991,-7 3 2879,-15 3 0,-11 4 0,-8 1 0</inkml:trace>
  <inkml:trace contextRef="#ctx0" brushRef="#br1" timeOffset="128896">18204 1829 16438,'0'-11'6116,"0"1"-5486,0 0-180,0 2-91,0 3 1,0 3 0,0 0 1169,0 1-1169,0-3 90,0 1-91,0-2-89,0 0-180,0 2 180,0 0-270,4 17 180,2 1 0,8 19-90,5 7 0,3 12-90,-9-22 0,0 4 0,4 16 0,1 8 0,-1 3-848,-3-8 0,0 3 0,-1 1 0,1 0 848,0-1 0,0 0 0,0 0 0,-1 0 0,-1 1 0,-1 0 0,-1-1 0,-1-7-890,0 8 1,-2-6 889,0-2 0,0-1-133,-1-5 0,0-2 133,0-4 0,-1-2 0,5 27 0,-2-14 0,4 0 2379,-5-21-2379,2 1 0,-5-21 2520,-1-8-2970,-2-6-451,-1-6-1078,2-6 1979,4-21 0,-3 5 0,3-15 0</inkml:trace>
  <inkml:trace contextRef="#ctx0" brushRef="#br1" timeOffset="129391">18265 3165 21835,'-18'0'1978,"2"0"-1618,7 0 90,4 0 90,8 5-181,7 3 271,43 20-405,-21-10 0,2-1-180,7 4 0,1 0-520,-3-1 1,-3 0 564,19 12 0,-4 4-139,-3 5 94,-17-12 0,-1 1 45,13 15-45,-18-18 0,-1-2 45,2 2 179,-6-6 1,-3-11-90,-3-3 0,-2-7 1212,4-4-1392,-3-4 56,2-10-56,-2-7 0,1-11 0,0-7 0,2-8-1299,1-3 1299,-3 1 0,-2 2 0,-2 7 0,-4-5 0,-2 18 0,-2-3 0,-2 19 0,-11-4 0,-4 5 0,-29-5 0,-9 2 0,-11 2 280,18 7 1,-6-1 0,5 3-281,-19 4-450,18 8 0,2 4-899,2 5-90,-3 17 1439,28 19 0,19-8 0,9 18 0</inkml:trace>
  <inkml:trace contextRef="#ctx0" brushRef="#br1" timeOffset="130526">19053 4273 20126,'14'-10'3508,"-1"0"-3059,-3 0 91,-2 4 180,-2-1 359,-2 4-719,-2 0-180,-2 1 89,0 2-89,-6 0 0,-6 14 0,-10 7-90,-14 20-1088,13-14 1,-1 1 997,-6 5 0,-1 1 45,-3 6 0,-2 3-487,1 1 1,-2 4 0,1-2 441,9-10 0,0-1 0,0 2 30,-7 9 0,-1 1 0,1 0-67,5-8 0,1-1 0,1-2 37,-7 11 0,1-2 44,2-1 1,3-4-45,-6 11 0,25-28 90,4-13-90,5 4 0,3-12 1808,2 9-1718,5-10 1546,2 8-1546,4-8 77,5 10-167,37 2 0,-25-1 0,2 0 0,5-2 0,3 1 0,12 6 0,-2-1-131,-19-6 0,0 1 131,24 8 0,1 2-1653,-15-4 1,-2-1 1652,0 0 0,-1 1-104,-7-1 1,-4-2 103,5 4 0,-5-1 0,-4-1 0,-3-8 170,-5 3-170,-2-9 3287,-6 2-3287,-1-4 317,-5-4-317,-3-4 0,-1-12 0,0-8 0,0-15 0,-5-11 0,3 22 0,-1-4 0,-5-22 0,-1-2-511,3 12 1,0 0 510,-3-18 0,1 2 0,2 20 0,1-1-180,-1-4 0,-2-5 0,1 2 180,1-7 0,0 0 0,1 12 0,-1-2 0,1 5 0,-1 1 0,1 6 0,4-11 0,-10 4 0,6-15 0,-7 17 0,7-7 0,-5 19 0,8 7 961,-7-4-961,8 10 600,-2-2-600,-1 11-540,0 0-899,-1 12-450,-4 5-989,2 13 2878,-7 9 0,-2 12 0,-2 6 0</inkml:trace>
  <inkml:trace contextRef="#ctx0" brushRef="#br1" timeOffset="132440">18545 10499 24533,'-3'8'2519,"2"-1"-1980,-3-7-179,4-12 0,0-6-90,0-22-270,1-4 0,0-4 0,1 6 0,0-2-1053,1-21 0,1-2 1053,0 9 0,1 1 0,1-5 0,1-6 0,-2 18 0,2-4 0,-1-2 0,1 4 0,0-4 0,1 1 0,-1-2-593,1 2 0,1-4 0,-1 1 0,1 3 593,0-2 0,0 4 0,-1 0 0,2-1 0,-1 0 0,1-3-397,0-2 1,0-4-1,1 0 1,-1 3 396,1-3 0,0 2 0,0-2-346,0 3 0,-1-4 0,1 1 1,-1 3 345,1 2 0,-1 3 0,1 0 0,0-2 0,-1 1 0,1-1-40,1 2 1,-1 0 0,1 0 39,0 0 0,0 1 0,1 0 0,-1 2 0,0 0 0,0 1 0,0 1 0,1 0 0,-1 0 144,-1 4 1,1 0 0,-1 0-145,6-16 0,-1-5 0,-4 7 0,1-9 0,-1 0 0,-1 8 0,-2 14 0,-1 5 0,-1-5 0,2-9 0,0-7 0,-1 2 0,-2 11 770,-4 12 1,-1 5-771,0-7 0,-2 1 0,1-12 0,0-4 0,0 32 1120,0 3-1120,0 7 2858,-5 5-2858,-5 3 1612,-13 10-1612,-7 3 0,-11 5 0,-4 2 0,-2 0 0,1 0 0,1 1 0,-11-3 0,18-1 0,-2-6 0,23-2 0,13-4 0,53-18 0,-14 3 0,3-1 0,9-2 0,1-1-1576,-2-2 0,-3 1 1576,15-3 0,-7 5-534,-4 3 534,-8 10 0,-3 0 0,16 26 0,-20-1 0,14 25 0,-28 3-651,-2 6 651,-2 9 0,-1 1 0,-3 0 0,0-3 0,0-5 0,0-7 0,1-7 2625,-2-8-2625,-4-9 695,-1-7-695,-10-17 0,-4-12 0,-12-15 1017,-11-7-1017,-2 7 0,-5 0 0,7 8 0,0 1-107,-16-6 0,-1 3 107,12 10 0,1 2 0,0 0 0,0 1 0,3 4 0,-1 1 0,-3-1 0,1 1 0,-12 2-270,-1 0-1259,28 9-540,5 5-899,9 11 2968,2 5 0,6 6 0,0 2 0</inkml:trace>
  <inkml:trace contextRef="#ctx0" brushRef="#br1" timeOffset="133143">19049 9838 22734,'-16'-15'2698,"0"2"-2338,1 5 180,1 3-90,7 12-91,-2 4-89,8 11-180,1 9 0,7 5-3482,7 7 3392,6 0-15,7 1 60,-6-17 0,1 0-45,14 10-45,-7-16 0,1-3 45,4-5 0,11-11 0,-18-10 90,-3-9 0,-4-4 180,-3-5 0,-5 1-1,-2 2-269,-6 2 0,0 6 0,-4 5 3385,-4 5-3385,-17 32 0,-2 10 0,-4 16 0,-1 7-567,8-15 1,1 2 566,1-5 0,0 2 0,1-2 0,0 3 0,1-1-45,-4 10 0,1 0-1600,4-7 0,1-2 655,2-3 1,2-2-1619,-1 13 2608,15-37 0,4-11 0,4-11 0</inkml:trace>
  <inkml:trace contextRef="#ctx0" brushRef="#br1" timeOffset="133473">19520 10046 23544,'9'-28'2698,"-4"5"-2338,-3 3 0,-2 9-181,0 4 1,0 5-180,-3 11 90,2 7-90,1 25 0,8-4-90,17 17 90,0-29 0,11-3 0,-8-18 0,9-22 90,-11-2-90,1-20 90,-19-1 90,-4-2-90,-13-3 90,-5 5-90,-10 3 0,-15 5-180,7 16 0,-20 3-270,25 21-449,-8 2-271,17 8-2248,3 10 3328,7 3 0,10-4 0,5-4 0</inkml:trace>
  <inkml:trace contextRef="#ctx0" brushRef="#br1" timeOffset="133832">19914 9767 23903,'9'-16'2429,"-4"3"-2249,-3 3 90,-2 5 0,0 3-91,0 13 1,0 33-180,0 4 0,0-11 0,0 1 0,0 21-90,4-4 90,4-6-90,5-8 90,5-11-90,2-14 90,4-11 0,3-18 0,-1-10 0,1-15 0,-3-10 0,-3-13-1471,-7 11 0,-1-1 1651,-5 12 0,0 1 45,3-12 0,-3 2-108,-1-8-117,-4 13 0,-3 10 0,0 22 0,0 18 0,-5 27 0,0 17 0,-1 15 1321,4-29 0,2 0-1321,3 3 0,2-1 0,2 1 0,2-1-810,3-1 1,2-2-496,4-1 1,1-1 1304,2-5 0,1-2 0,1-1 0,1-2 0,25 19 0</inkml:trace>
  <inkml:trace contextRef="#ctx0" brushRef="#br1" timeOffset="136302">19041 6113 24713,'-5'0'270,"-2"0"-180,6 0 0,-8 0 90,-1 0-1,-9 0 1,-7 9-90,3-7 90,-3 12-90,6-13 90,-1 3 180,-8 1-270,5-4 0,-8 10 0,-5 0-90,8 2 0,-9 2 0,12-5 0,-11 5 0,10-8 90,-10 9-90,12-15 0,3 13 0,0-12 0,3 9 90,1-10-180,4 8 90,0-8 90,3 8-90,5-8 0,2 4-90,4-5 180,0 0-180,-3 0 90,2 0 0,-3 4 90,1-3-90,2 4 0,-3-5 0,4 0 0,0 4 0,0-2 0,0 2 179,0-4 1,0 5-90,0-4 0,0 3 0,0-4-90,0 5 90,4 0 0,4 1 0,8 5-90,7-9 90,7 12 0,5-13 0,7 6-90,7-7 0,8 0 45,-12 0 0,2 0-272,-11 0 0,0 0 227,13 0 0,-2 0 0,16 0 0,-4 0 0,-4 0 0,-6 0 0,6-4 0,-17-2 0,6-4 0,-24 4 0,-3 2 0,-9 4 454,-2 0-454,0 0-90,-3 0-270,0 0-2129,-3 0 1,0 0-1</inkml:trace>
  <inkml:trace contextRef="#ctx0" brushRef="#br1" timeOffset="137708">18866 6265 20755,'-23'0'3508,"7"0"-2968,-4 0 0,10 0 179,6 0-539,0 0 0,4 0-90,6 0-90,6 5 90,12 3-90,13 5 0,10 2 0,9-2-1300,6-1 1300,-1-6 0,-4 3-404,-10-8 404,-9 4 90,-9-5-90,-9 0 90,-6 0-1,-8 0 1,-2 0 1241,-11-5-1241,-4-1-90,-13-6 0,-5 1 463,-9-1-373,-3 2-90,-2 0 0,-10 2 0,18 3-90,-7 2 90,31 3 0,0 0 0,13 0 0,3 0 0,8 0 0,5 5-89,8-4 89,1 3-90,13-4 90,-15 0 0,4 0 0,-17 0 0,-6-4 0,-2-2 0,-11-2 90,-4 1-90,-11 4 0,-3 1 0,-5 2 0,1 0 0,-5 0 0,12 0 0,4 0 0,13 0 0,5 0 0,11 7-90,6-6-90,37 11 90,-8-4-237,17-2 327,-21 1-90,-9-7 90,-1 0 90,-16 0-180,-3 0 90,-11-3 0,-10-2-270,-10-12-359,-2 3-271,-7-8-32,6 9 932,-4-9 0,7 5 0,-4-8 0</inkml:trace>
  <inkml:trace contextRef="#ctx0" brushRef="#br1" timeOffset="142691">5742 1193 24083,'-22'-27'1439,"0"-1"1,3 0-1350,-11-13-90,35 35 89,7 13-89,11 7 135,2 9 0,2 4-45,17 23-433,-12-9 0,-2 2 388,-7 0 0,-3 1-1165,2 8 0,-1 3 1165,-2 7 0,-1 3-45,-6-19 0,-1 1 0,0 0-335,-1 2 1,-2 1 0,1-1 364,-1 0 0,-1-1 0,0 0-30,-1-2 0,-1-1 0,0 1 0,2 8 0,-1 2 0,0-5 0,0 4 0,0-2-95,0-8 1,0 3-1,-1-7 95,2 12 488,3 0-398,-6-33 1902,2-10-1992,-2-5 1356,-2-5-1446,0 0 287,-2-7-736,0-4-361,0-7-179,0-4-2249,-5-13-6503,-4 7 9387,-7-9 1,-6 19 0,-3 1 0</inkml:trace>
  <inkml:trace contextRef="#ctx0" brushRef="#br1" timeOffset="143819">5649 2632 21295,'-33'5'3148,"4"0"-2698,9-5-90,6 0-1,8 0 1,2 0-90,9 4 0,9 4 0,13 5-90,14 2-90,10 3-1,8 2-337,2 6 293,-30-12 0,-1 2-45,0 0 0,-1 1 45,-2 3 0,1 1-45,-2-1 0,0 1 0,21 24 0,-4-1 90,-9-1-90,-5-5 0,-7-4 0,-6-7 180,-2-6 0,-2-11 90,-1-3-90,-3-7 90,0 0 68,0-20-338,2-8 0,2-27 0,0-9-376,-5 26 1,0 0 375,1-2 0,-1 0 0,0-1 0,0 1-20,0 2 1,0 2 19,0 1 0,-1 1 0,4-24 0,0 7 0,-4 10 0,0 11 0,-2 7 0,-2 8 0,0 3 748,-2 4-748,0-2 42,0 4-42,0-1 0,-4 2 0,0 0 0,-4 2 0,-2 1 0,0 2 0,-6 0 0,-6 0 0,-31 0 0,4 0 0,12 1 0,-1 2 0,-24 5 0,20-3 0,0 1 0,-19 9 0,24-12 0,2 0 0,-2 8 0,-2-10 0,16 4 0,0-5 0,13 0 0,0 4 0,2 2 0,-2 0 0,2 3 0,-2-4 0,-1 1 0,-1-2 0,-14 12 0,8-12 0,-18 19 0,20-17 0,-6 6 0,10-1 0,0-1 0,0-5 0,-2 4 0,1-7 0,-1 7 0,-3-4 0,3 1 0,-2-2 0,6 1 0,10 1 0,13 17 0,13-2 0,18 13 0,-8-14 0,7 1 0,-2-2 0,0 0 0,1 0-788,3 1 0,4 2 0,-4-4 788,-6-4 0,-3-2 0,-1-1 0,-2 0-90,23 7-540,-11-3-539,-12-7-540,-10 1-899,-8-7 2608,-7 2 0,-12 3 0,-5 1 0</inkml:trace>
  <inkml:trace contextRef="#ctx0" brushRef="#br1" timeOffset="145639">18485 2164 15088,'-5'-10'5397,"1"0"-4497,4 2-450,0 0-91,-3 3-179,2 0 90,-3 2 0,4 1 90,0 0-90,0-1-1,0 0 1,0-1-90,0 3 0,0-1-180,0 0 0,0 1 0,-3-1 0,2 2 0,-6 0 0,6 0-90,-7 0 180,8 0-630,-4 0-449,0 0-630,-7 7 539,-3 1-1978,-15 7 3058,9-2 0,-8-5 0,8-3 0</inkml:trace>
  <inkml:trace contextRef="#ctx0" brushRef="#br1" timeOffset="146975">18119 2134 20215,'0'-31'3239,"0"1"-2880,0-3 91,2 2-90,0-2-90,4 5 0,-1 0-90,2 5-91,-2 0 1,1 5 90,-2 3 0,-2 5-90,0 5 90,-2 3-90,0 2 0,0 9 90,3 15-90,4 29-45,-2-12 0,2 5-809,1 14 1,0 4 793,-1-14 0,-1 2 0,1 2-30,1 7 0,0 2 0,1 1-464,-3-13 0,1 0 0,-1 1 0,1 1 464,1 1 0,-1 1 0,1 0 0,0 0-568,-1 1 0,2 0 0,-1 1 1,0 0 567,1-1 0,-1 1 0,1-1 0,0 1 0,0 0 0,0 0 0,0 1 0,0-1-358,0 0 1,-1 0 0,0 0 0,0 0 357,0-1 0,1-1 0,-1 2 0,-1 2-150,0 0 1,0 4 0,-1 2-1,0-2 1,0-4 149,0 0 0,0-4 0,-1 0 0,0 3-73,0-4 1,-1 3 0,0 1-1,0-3 1,-1-4 102,0 7 0,-2-5 0,1-1 28,-1-3 1,-1-1 0,1-1-59,-1 18 0,0-2 452,0-8 1,0 1-453,-3 9 0,0-4 0,1-19 0,-1-2 0,0 6 0,0-5 180,-4-3 1820,6-19-1550,-3-8 1958,4-54-2318,0-15-45,3 0 0,1-7 290,0 17 1,-1-1 0,3-6-300,1 1 0,1-6 0,1-2 0,0-1 0,0 4-430,1-2 1,-1 4 0,0-2 0,2-5 405,-1 10 1,1-5 0,1-3 0,0 0 0,0 1 0,-1 3 0,0 6-13,1-5 0,-1 6 0,0 2 0,2-4 0,0-2 0,2-4 0,0 0 0,0 4 0,-3 7-70,4-12 0,-2 8 70,1-10 0,3 18 0,-1 43 0,-8 51 0,-8 24-171,1-22 0,-1 2 1,0 4 170,-2-7 0,0 4 0,0 2 0,-1 1 0,0-2-147,-1 9 1,-1 0-1,0 0 1,1 0 146,0-10 0,0 0 0,0 0 0,0 0 0,0 1 0,1-2 0,-1 0 0,0 0 0,1 2 0,0 1-244,0-1 0,1 3 0,0 1 0,0 0 0,1-2 0,-1-4 244,0 9 0,0-4 0,0-2 0,0 3-302,1 8 1,0 2 0,0-2-1,0-8 302,0 8 0,0-9 0,1-10 0,0-4 760,-1 18-760,2-45 0,-2-45 0,0-10 0,0-12 0,1-3 0,1-9 0,0-5 0,0 4 0,1 5 0,-1 1 0,1 0 0,0-5 18,0 7 1,0-3 0,0-3 0,0 1 0,0 0 0,1 4-19,0-2 0,0 2 0,0 2 0,0 0 0,0-1 0,0-11 0,1 0 0,-1 1 0,0 1 0,-1 6 0,1 1 0,0 1 0,-1 1 0,0-8 0,0 1 0,-1 4 0,-1 10 0,1 1 0,-1 5 0,3-12 0,-6 21 1398,-29 62-1398,14 9 0,1 15 0,3-10 0,-3 8 0,0 6 0,-1 4 0,0 0 0,1-1-223,3-6 0,-1 2 1,1 1-1,0 0 1,0 0-1,0 1 1,0-1 222,0 2 0,0 0 0,-1 0 0,1 0 0,0 0 0,1 0 0,0-2 76,-1 7 1,0 0 0,1-1 0,0 0 0,1-3 0,2-1-77,0-2 0,0-1 0,2-2 0,0-3 0,1-2 0,0 11 0,1-4 0,0-1 0,-1 6 0,0 0 0,3-10 0,7 12 1387,4-36-1387,10-43 0,-3-11 0,-1-9 0,6-18 0,0-8-481,-2 9 0,-1-4 1,1-3 480,-2 5 0,-1-1 0,1-2 0,0-1 0,-2 6 0,0 1 0,0-3 0,1-1 0,0-4 0,-1 4 0,0-5 0,1-2 0,1-1 0,-1 0 0,-1 3 0,0 2 0,1-5 0,0 2 0,-1 2 0,0-1 0,1-2 0,-1 2 0,1-3 0,0-1 0,0 2 0,-1 3 0,-2 6 167,3-10 0,-2 6 0,0 5-167,3-15 0,-2 14 0,-4 22 0,-15 60 0,-7 36 0,-2 1 68,5-18 1,-1 1 0,-1 2 0,-1 5-69,1-4 0,0 5 0,-2 2 0,0 2 0,1 0 0,-1 1 0,1-4 0,0 2 0,-1 1 0,0 0 0,1 0 0,0 0 0,1 0 0,1-2 0,0 0 0,0 0 0,0 0 0,1-1 0,0 1 0,0-1 0,-1 8 0,0 1 0,0 0 0,0-2 0,1-1 0,1-2 0,1-1 0,1 0 0,0-2 0,2-4 0,2-6 0,3 21 0,4-10 309,-2-14 1,4-8-310,15 0 0,7-59 0,3-20 0,-1 0 0,-1-12-274,-9 13 1,3-9 0,0-4 0,1-3 0,-2 2 0,-1 2 273,-1 1 0,-2 1 0,0 0 0,0-1 0,1-3-36,-2 4 1,2-4 0,0-1 0,0-2 0,-1 1 0,0 2-1,-2 1 36,3-8 0,-2 2 0,0 1 0,-1 0 0,0 1 33,0 2 0,-1 0 0,0 0 1,-1 1-1,1 2-33,1-8 0,-1 1 0,0 1 0,0 3-141,1-7 0,-1 2 1,-1 4 140,2-8 0,-3 9 1390,-4 5-1390,-24 73 0,-3 22 0,-3 12 0,2-5 0,-2 4 0,-3 7 0,6-12 0,-3 6 0,-1 2 0,0 2 0,1-1 0,0-3-17,1 1 1,0-3 0,1 0-1,-1 1 1,0 3 16,-2 2 0,0 2 0,0 1 0,-1 1 0,2 0 0,1-3-159,3-5 1,1 0 0,1-1 0,1-2 0,0 0 0,1-4 158,-2 8 0,2-3 0,0-1 0,1 1 0,-2 7 0,1 3 0,1-2 0,3-9-75,1 5 0,4-9 75,3-13 0,4-7 1493,10-5-1493,16-43 0,-8-10 0,1-7 0,6-14 0,1-7 214,-6 10 0,1-4 1,-1-1-215,3-8 0,-1-1 0,1-2 182,-6 14 0,0-1 0,0-1 0,-1 1-182,0 1 0,-1 0 0,0 0 0,-1 1 0,5-9 0,-2 2 0,0 3 0,4-12 0,-1 6 43,-8 18 1,0 12-44,1 21 0,-24 63 0,-3-15 0,-3 12 0,-2 3 0,0-3-452,2-4 1,0-1-1,0 1 1,-2 4 451,0 3 0,-1 4 0,-1 1 0,0 0 0,2-2 0,-1 1 0,2-1 0,0-1 0,1 0 0,0-1 0,0 1 0,1-1 0,1-1-160,0-2 1,0 0 0,1-2 0,1 0 159,-2 12 0,1-2 0,1-2-270,1-7 0,2-2 1,0 0-708,0 0 0,2 1 1,0-5 976,0-2 0,1-4 0,2-2 0,0-6 0,4-19 0</inkml:trace>
  <inkml:trace contextRef="#ctx0" brushRef="#br1" timeOffset="149104">32360 3485 20036,'-5'-30'2428,"-4"-1"-2158,-5 3 0,-6 3 0,-3 4-90,-3 4-90,-1 4 89,3 3 91,3 5-90,5 2 180,4 3-270,6 0 0,4 0 0,10 0-90,10 0 0,18 0 0,17-4 0,-18 0 0,1 0-191,5-3 0,0-1 236,0-1 0,0 0 45,-2-2 0,-1-1-45,-5 1 0,-3-1 45,21-14 0,-20 3 0,-21 1-90,-26 6 90,-29 6-45,12 6 0,-3 3-479,-10 5 0,-1 4 479,-6 0 0,-1 2-45,-2 5 0,0 1 0,2 2 0,2 0 0,6-2 0,2 1-73,7-1 1,3 1 72,-13 16 419,23 2-419,31-4 0,13 1 0,22 5 0,10-2-802,-16-10 0,1-1 1,3-1 801,11 0 0,2-3 0,-1-2 45,10 0 0,1-3-62,-10-4 0,1-1 0,-3-1 107,3-1 0,-3-2-57,8 3 0,-8-4-33,-17-12 90,-29-4 90,-30-7-90,-34-2 768,19 11 1,-3 2-814,-9 1 0,-1 2-45,-2 0 0,0 3 0,0 5 0,2 1 0,5 0 0,2 2 434,5 3 1,3 2-435,-21 14 90,20 2 185,25 5-275,24 2 0,25 4 0,-8-18 0,3-2-973,6 1 0,3-1 928,5-2 0,2-1 90,0-1 0,0-2 193,-1-2 1,-2-2-284,-6-3 0,-3-1 45,19 2 201,-20-7-201,-25-7 0,-26-4 90,-31-7-90,12 9 0,-3 2 610,-10 1 0,-2 2-610,-6 0 0,-1 3-1027,-1 6 0,0 2 1027,3-1 0,2 2 0,4 6 0,4 2-119,8-2 0,3 3 119,6 2 0,5 2 0,-6 22 90,23 11-180,25 4 90,0-27 0,4 0-908,7 0 0,3-1 908,5-1 0,2-2 0,3-2 0,1-2 599,0-1 1,-1-3-600,-2-3 0,-1-2 217,23 2-217,-16-7 0,-37-16 0,-30-1 0,-41-3 0,19 7 0,-4 1 1023,-7 4 0,-4 2-978,-4 3 0,0 1-45,-1 4 0,1 2 0,4 1 0,4 2 0,6 1 0,4 2 0,8 0 0,5 2 0,-11 27 358,27 6-358,30 7 0,4-29 0,5 0-513,10 1 0,5-2 513,6 0 0,4-1 0,7-2 0,2-3 0,2-1 0,1-2 0,-3-3 0,0-3 0,-5-1 0,-2-2-259,-9-3 1,-3-2 258,19 2 992,-26-10-992,-29-8 148,-31-5-148,-33 3-9,18 5 1,-4 2 8,-11 6 0,-2 3 0,17-1 0,-1 1 0,1 2 0,-3 2 0,1 2 0,0 2 30,3 0 0,0 1 0,2 1-30,-15 10 0,4 2 0,10 1 0,5 3 45,10 1 0,7 2-90,11 2 0,8 0-173,10 3 1,10-1 172,9 3 0,13-2-9,0-14 0,12 0 0,4 0 0,1-2 0,-6-2 54,9 3 0,-4-4 0,6 0-466,-5-3 0,6 1 1,2 0-1,-3-4 1,-7-4 465,-1-5 0,-6-5 0,-1-1 0,18-4 0,-4-2 0,-9-3 0,-4-3-13,-12-1 0,-5-4 13,5-22 90,-39-4 90,-37-3-115,4 25 0,-7 3-20,-11 2 0,-4 4-15,13 5 0,-2 2 0,-1 2 0,-3 3 0,-1 2 0,-1 1-119,0 1 1,0 1 0,1 2 88,2 1 0,0 2 0,2 2 45,-17 7 0,4 3-45,10 0 0,5 4 0,10 3 0,8 3 1012,10-1 0,8 2-1012,11 4 0,8 0 0,11-1 0,7-1-1004,11 2 1,5-3 1048,10-1 0,5-4-45,-16-10 0,1-1 0,1-2-62,1-1 0,0-2 0,0 0 62,-2-2 0,-1 0 0,0-1 0,14 2 0,-2 0 0,-10-2 0,-3-1 0,19 7 1016,-30 3-1016,-33 7 45,-35 9 0,-15 4-327,6-3 1,-5 1 281,14-9 0,-5 2 0,0 1 0,2-1 241,-5 6 0,2-1 0,0 2-241,2 0 0,0 3 0,3-1-30,3 1 0,2-1 0,3 2 60,5-2 0,2 1 0,4 1-75,-2 16 0,8 1 0,9-6 0,8 0 448,6-5 1,10-3-434,7-10 0,7-2 0,6-6 60,17-3 0,7-7 0,-1-1-298,-13 0 1,-2 0-1,2-4 298,10-5 0,1-5 0,-9-3 950,7-7-800,-15 3 1522,-14-3-1702,-9 1 158,-11-2-68,-5 2 1142,-10 3-1412,0 2-270,-5 3-809,6 5-1080,-5 3 2339,0 7 0,-11 5 0,-3 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5:04:29.925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13876 1366 24533,'-11'0'1259,"5"-2"-1079,2 1 90,4-1-180,0 0 0,0-1 90,0-2 90,0 0-90,0-3 89,-7-13-179,-6 1 0,-11-10 0,-8 9 0,-9 11 0,-6 7 0,-6 18-90,-4 16-333,28-8 1,1 4 332,-1 6 0,3 3 0,2 7 0,3 3 0,2 4 0,4 2-1125,4 4 1,5 1 1124,3 0 0,4 0 0,5-1 0,4-2-298,4-3 1,7-1 267,4-11 0,6-2 0,2-3-60,7 2 0,3-4-180,-3-10 1,4-1 0,-1-7 224,7-5 0,2-9 15,-4-8 0,3-7 0,-3-1 30,4-2 0,-1-5 120,-3-7 0,1-5 0,-9 0-75,-12 3 0,-6-1 45,3-8 0,-9 1 90,-24-4 381,-11 16-561,-16 14 90,-2 14 1897,3 12-1897,5 13-90,14 16 0,10 10 0,18 8 341,14 0-341,-7-31 0,3-3-45,3-1 0,3-4 45,1-3 0,1-4-90,31 3 45,-24-17 0,-2-5-135,10-11 811,2-20-810,-35-7-91,-17-7-3338,-13-5 2799,-12 2-271,-7 6-999,-3 9 190,-2 14-274,3 13 2163,3 7 0,6 12 0,5 1 0</inkml:trace>
  <inkml:trace contextRef="#ctx0" brushRef="#br0" timeOffset="352">14663 1884 22914,'36'-30'3328,"-4"0"-2698,-10 4-91,-4 3-269,-6 8-90,-3 7-90,-2 3 90,0 23-90,2 14-90,4 29-361,-3-3 1,1 6 405,-1 0 0,0 0-90,0 0 0,0 0 90,-1-7 0,-2-9-45,0-15 0,6-15 0,-4-42 45,5-14 0,2-5-45,-5 6 0,1-2-1221,8-16 0,0-1 1221,-6 18 0,0 2 0,1 3 0,-1 2 529,10-12-529,-3 20 0,-2 18 0,-2 23-90,1 20-180,-2 18-45,-8-21 1,-1 2-360,0 2 0,0 1-91,-2-1 1,0 1-1260,2 9 0,0-2-7255,0 16 9279,4 0 0,-3-48 0,3-11 0</inkml:trace>
  <inkml:trace contextRef="#ctx0" brushRef="#br0" timeOffset="582">15451 2032 20935,'16'-41'1049,"-1"-1"1,-1 5-1,0 1-509,9-20 0,-3 20 449,-2 28-719,-3 26-90,0 28-90,-1 18-352,-7-28 0,1 0 307,1 0 0,0 0 0,0-3 0,0 0 224,12 20-89,1-12 0,0-20 0,5-19 0,1-24-180,4-24 45,-14 12 0,-1-3-90,1-5 0,3-6-2019,0-7 0,5-12 0,-1 0 1,-3 9 713,-1 3 1,0 1 1349,-1 3 0,3-10 0,-1 7 0,-8 23 0,-7 23 0,-4 14 0</inkml:trace>
  <inkml:trace contextRef="#ctx0" brushRef="#br0" timeOffset="843">16117 2006 21115,'4'45'2249,"2"-10"-2069,6-17-90,8-9-90,9-18 89,8-9-44,-6-10 0,0-4 90,-6 5 0,-2-1-805,8-12 1,-3-1 1209,2-14-2890,-8 7 2620,-11 11 180,-9 11-90,-14 10-1,-9 19-179,-11 17-90,5 13 0,0 8-90,1 13 0,2 5-811,2 1 1,4 1 675,4 3 0,7-2-180,9-20 0,5-3 62,1-4 1,3-1-918,19 22 1207,11-18-2106,6-18-380,6-22 2449,0-21 0,-26 3 0,-1-3 0,-1-5 0,0 1 0</inkml:trace>
  <inkml:trace contextRef="#ctx0" brushRef="#br0" timeOffset="1572">16747 1910 17842,'14'-62'3597,"-2"9"-3237,-2 10 1351,-5 15-1081,0 12-91,-1 23 287,1 21-646,0 13 0,1 6-135,-3-8 0,1 2-238,1 6 0,0 6 0,0-6 238,0-4 0,-1-3-1,2 11 1,0-4-45,4-2 782,-1-21-782,2-10 90,2-28-90,3-12 0,6-23 45,-9 17 0,1-2-72,1-3 0,2 0 117,0-2 0,1 1 45,0 1 0,0 1-45,-1 4 0,-1 2 89,15-21-179,-5 16 951,-4 17-951,-1 9 0,-3 20 0,-2 5 0,-2 13 0,0 3-360,-3-1-92,-1 0-2156,5 3 899,0-18-2519,27-14 2159,-6-26-1439,-8 2 0,0-4 3693,-3-2 0,-1-3 1749,1-3 0,1-1 404,0-1 1,0-2-990,-1 1 0,-1 0-495,-2 3 1,-1 0 169,14-23-394,-15 10 89,-8 18 91,-15 11 449,-26 32-989,-2 14-225,7-4 0,1 5-1145,6 0 1,3 3 1099,0 1 0,4 3 0,2 0 0,3 2-316,4-1 1,4 0 315,4-3 0,2 0-19,4-1 0,3-2 19,3-3 0,3 0 0,23 20 0,0-5 0,-4-5 0,-9-5 0,-9 4 0,-15 24 0,-14-9-270,-9-6 0,-5-1 416,-11 4-641,10-18 1,1-3-675,-2-1 432,6-15 17,11-15 91,11-25 629,17-21 111,-7 16 0,2-5 368,2-1 1,1-5 0,-1 2-529,4-8 1,0 0 318,-4 9 0,1-2 0,-1 5 134,-2 1 1,-2 5 495,15-16 659,-5 17-929,-2 23-450,-1 21-180,1 25 0,-4 16 163,-8-19 1,-2 1-164,0 2 0,-1 1-630,1 13 1,0 0-46,-4-15 0,-1-1 883,0 16 1,0-14 0,-4-34 0,-1-11 0</inkml:trace>
  <inkml:trace contextRef="#ctx0" brushRef="#br0" timeOffset="1691">18363 1305 23364,'-6'-65'1169,"-2"12"-1079,-10 20-180,-3 18-450,-5 20-629,1 18-1080,1 18 2249,10 13 0,5 7 0,9 2 0</inkml:trace>
  <inkml:trace contextRef="#ctx0" brushRef="#br0" timeOffset="1943">18533 1651 23723,'8'0'2159,"-3"0"-1619,-1 0 0,-4 0-450,1 9-1,3 4-89,5 13 0,3 0 90,2 1-90,2-3 0,-1-6 0,-1-8 90,-2-8-90,-2-12 0,-3-5 0,-4-11-90,-3-4-89,-3-4-271,-4-1-360,-3 1-359,-2 6-360,0 3-720,1 7 2249,5 1 0,2 4 0,4 0 0</inkml:trace>
  <inkml:trace contextRef="#ctx0" brushRef="#br0" timeOffset="2218">18785 1432 21565,'33'-13'3778,"-3"1"-3149,-5 6 181,-3 2-181,0 13-179,-1 6-270,2 20 0,-2 12-180,3 12 45,-10-18 0,0 2-45,6 16 45,-8-23 0,-2-4-45,-4-4 0,-1-12 0,-2-14 0,2-17 0,4-13 180,5-18-180,6-10-351,5-6 351,-11 31 0,2 1 0,16-23 0,3 9 0,3 14 0,1 14 0,2 19 0,0 17 0,-1 18-900,-14 5 1,-2 4-743,-7-8 0,-2 2 1642,2 15 0,-5 1 0,-10-12 0,-4-1 0,-3 1 0,1-1 0</inkml:trace>
  <inkml:trace contextRef="#ctx0" brushRef="#br0" timeOffset="4187">13242 3180 21385,'-38'0'839,"1"0"1,1 3-1,0-1-479,-27-1 90,11 8 180,11-8-1,11 4 1,15-5-1,15 0-89,26 4-180,30-3-912,-10 2 0,5-1 582,-6-2 0,3 0 0,3 0-769,12-1 0,3 1 0,3-1 739,-9 0 0,0 0 0,4-1 0,6 1-272,-17-1 1,4 0-1,2 0 1,3 0-1,1-1 1,1 1-1,1 0 1,0 0 271,-5 0 0,0 0 0,2 1 0,1-1 0,0 1 0,1 0 0,0-1 0,1 1 0,-1-1 0,-1 1-146,2-1 1,0 1 0,0-1-1,0 0 1,0 1 0,0-1-1,0 1 1,1-1 0,-1 1-1,1 0 101,0 0 0,2 0 0,0 0 0,0 0 0,0 0 0,0 1 0,-2-1 0,-1 1 1,-1-1-1,-2 1-99,8 0 1,-2 0-1,-2 0 1,-1 0-1,-1 0 1,0 0-1,1 0 105,0 0 1,-2 0-1,0 0 1,0 0-1,1 0 1,1 0-1,3 0 6,-11 0 0,2 0 0,0 0 0,2 0 0,1 0 0,0 0 0,0 0 0,-1 0 0,0 0 0,0 0 92,4 0 1,-1 0 0,1 0 0,-1 0 0,0 0 0,1 0 0,-2 0 0,1 0 0,0 0-10,-2 0 0,1 1 0,0-1 0,-1 1 0,1-1 0,-2 1 0,0 0 0,-1-1 0,-2 0-25,8 1 1,0-1 0,-1-1 0,-2 1-1,-1 0 1,-4 1 0,-2 0-26,11 1 0,-4 0 0,-3 1 0,-1-1 88,-3-2 1,-1 0 0,-1 0 0,-1 1-89,11 0 0,-2 1 0,-1-1 0,-8 0 0,-2-2 0,-1 1 0,14 0 0,-3 0 0,-10 0 0,-2 0 594,0 2 0,-1 1-594,-14-3 0,-1 1 0,23 3 1778,-30 1-1778,-19 1 2660,-4 4-2660,-3-7 2203,0-28-2203,0-16 0,0-1 0,1-8 0,-2 0-861,0-12 0,-1-6 861,0 15 0,0-7 0,0-5 0,0 2 0,0 4-492,-1 5 0,1 4 0,-1-1 0,-1-6 492,1-2 0,-2-7 0,0-4 0,0 1 0,0 2 0,0 6-409,0 1 1,-1 5 0,1 1-1,-1-2 409,-1-1 0,0-3 0,-1 0 0,0 2 0,0 5 0,-2-7 0,-1 4 0,-1 2 0,0 2 0,0 2 0,0 1-108,0 6 0,0 0 0,-1 0 108,-3-4 0,-1 0 0,1 3 0,-1-1 0,0 2 0,-4-6 0,1 4 0,0 7 0,3 10 932,9 11-932,-7 4 1659,8 8-1659,-13 0 2389,4 5-2389,-8 0 0,-3 0 0,-7 0 676,-5 0-676,-7 0 0,-9 0-275,22-1 1,-1 0 274,-5-1 0,-1-1 0,-8-2 0,-3 0-724,-7-2 1,-4-1 723,16 2 0,-2 0 0,-2 0-584,-6-1 0,-3 0 0,0 0 584,-6 1 0,-1 0 0,-1 0-453,13 2 0,-1-1 1,-1 1-1,0 0 453,-3 0 0,-1 1 0,0 0 0,-1 0 0,-2-1 0,-2 1 0,1 0 0,-2 0-275,12 1 0,-1 1 1,0-1-1,-1 1 1,0-1 274,-2 1 0,0-1 0,-1 1 0,-1-1 0,1 1-142,-3 0 1,0 0-1,-1 1 1,0 0-1,0-1 142,-1 1 0,-1-1 0,0 1 0,1-1 0,-1 1-79,-1 0 1,-1 0 0,1 0 0,0 0-1,-1 0 79,2 0 0,0 0 0,0 0 0,-2 0 0,-4 0-20,16 0 0,-3 0 0,-3 0 0,0 0 0,0 0 0,1 0 0,1 0 0,2 0 20,-4 0 0,2 0 0,1 0 0,1-1 0,-2 2 0,-2-1 0,-1 0 0,-3 1 0,-2 0 0,0 0 0,2 0 0,2 1 0,3-1 0,0 0 0,3 0 0,2 0 0,-1 0 0,-2 1 0,-1 0 0,-2 1 0,-2 0 0,0 0 0,3 0 0,2 0 0,-9 0 0,4 0 0,1-1 0,-3 1 0,5-1 0,-4 0 0,1 0 0,2 0 0,6 0 0,-6 2 0,5 0 0,2 0 217,4-4 0,2 0 0,0 1-217,-16 5 0,3 0 0,6-6 0,2 1 0,7 1 0,1 0 0,4-2 0,3 0 668,4 0 1,1 0-669,-6 0 0,1 0 0,-15 0 0,12 0 0,1 0 0,-6 0 0,-15 0 0,12 0 1806,-4 0-1806,-2 0 0,0 0 0,2 5 0,7-4 2894,5 3-2894,8 1 1176,2-4-1176,13 4 0,2 10 0,13 1 328,-3 20-328,0 0 0,-2 3 0,2-5 0,-2 3-534,0 13 1,-2 7-1,2-3 534,0 2 0,2 1 0,1-7 0,1 4 0,-1 3 0,1 1 0,0 5 0,1 2 0,0 2 0,0 1 0,0-5 0,0 3 0,1 1 0,-1-1 0,1-2-359,0-8 1,0 0 0,1-2-1,-1 0 1,0-2 358,-1 7 0,0 0 0,0-4 0,1-6 0,2 2 0,-1-5 0,-1-3 0,1 2-333,0 13 0,2-1 333,-1-15 0,0-1 0,0 12 0,0-2 0,0 13 0,0-1 0,0-6 0,0-4-464,0-7 464,0-8 1059,0-5-1059,0-6 0,2-6 1773,-2-1-1773,2-7 922,-2-1-922,0 1 769,0 0-769,0 2 0,0-2 0,2 0 0,0-8 0,2 4 0,0-8 0,0 4 0,0-5 0,0 0 0,2 0 0,4 0 0,8 0 0,14 0 0,19 0 0,-16-2 0,3-1-454,7 1 0,5-1-116,5-2 1,6 0-1,-3 0-810,-11 2 1,-1 0-1,2 0 360,15-2 1,2 0 0,-3 1 1019,5 0 0,-4 0 0,0 1 0,0 0 0,-1 1 0,0 0 0</inkml:trace>
  <inkml:trace contextRef="#ctx0" brushRef="#br0" timeOffset="9783">4601 6580 24961,'-9'-57'689,"0"-1"1,-2 6 0,-4 2-645,-3 8 0,-5 5 0,-4 9 0,-6 7-590,-7 12 1,-5 10 544,-10 12 0,-2 12-677,11 4 0,0 9 0,0 4 677,6 0 0,0 4 0,1 3 0,1 4-262,4 0 1,1 3-1,0 2 1,2 3 0,0 1 261,7-11 0,1 1 0,0 1 0,0 2 0,1 0 0,1 2 0,1 0-172,1-1 1,1 0 0,0 1-1,1 1 1,0 1 0,1 1-1,1-1 1,0 1 171,-1 4 0,2 0 0,0 0 0,0 1 0,1 1 0,1 0 0,0 0 0,1 0-88,1-5 0,1 0 0,0 1 0,1 0 0,1 0 0,0 0 0,0 0 0,2 0 0,-1 0 88,2-1 0,0 1 0,1 0 0,0-1 0,1 1 0,0 0 0,2-1 0,-1 0 0,2 0-29,-1 6 0,2-1 0,0 1 0,1-1 0,1 0 1,1 0-1,1-1 0,0-1 29,2-3 0,0 0 0,2 0 0,0-1 0,1 0 0,1-1 0,0-1 0,2 0 45,2 5 1,1-1-1,1-1 1,2-1-1,0 0 1,2-1 0,1-2-46,0-3 0,-1-1 0,1-1 0,2-1 0,3-1 0,4 0 0,6-1-393,-1-9 1,4 1-1,3 0 1,4 0-1,2 0 1,2-2-1,2-1 1,0-1-1,1-3 1,-1-1-1,-1-4 393,1-2 0,1-2 0,0-3 0,1-3 0,1-1 0,0 0 0,1-2 0,0 1 0,1 0 0,1 2 0,1 0 0,1 2 0,2 1 0,0-1 0,0 1 0,1-2 0,0 0 0,0-3 0,-1-2 0,-1-2 0,-1-4 0,2-11 0,0 0 0,1-1 0,-1 1 0,0 0 0,1 0 0,-1 0 0,1-1 0,-1 1 0</inkml:trace>
  <inkml:trace contextRef="#ctx0" brushRef="#br0" timeOffset="10082">12190 6067 25253,'15'-62'359,"0"1"1,-3 5 0,0 2-405,-3 9 0,1 2-1155,2 6 1,4 3 1244,5 6 0,6 5 179,9 2 1,5 6-1369,11 6 0,4 7 1383,-13 5 1,2 4 0,3 8-132,-2 7 0,3 8 0,2 5 0,-1 3 0,-4 0-309,-6-2 0,-2 1 0,-1 1 0,-1 4 0,2 3 201,-3-2 0,2 4 0,0 2 0,1 3 0,-3 0 0,-1 1 0,-4 0-222,-1 5 1,-2 2 0,-4 0 0,-1 1 0,-1 1 0,-1 1 221,-1-5 0,-2 0 0,0 1 0,-2 1 0,0 0 0,-1 1 0,0-1-91,-2 3 1,0 0 0,-1 1 0,-1 0-1,0 0 1,-2 0 0,0 0 90,-1 0 0,-1 0 0,-1 0 0,-1 0 0,-1 0 0,0 0 0,-1 0-39,-1-1 1,-1 1-1,0-1 1,-1 0-1,-1 0 1,-1-1-1,-1 0-90,0-1 1,-1-1-1,-1 0 1,0 0-1,-1-1 1,-1 0 0,0-1-112,-2 8 0,-1-1 0,0-1 0,-2 0 0,0 0 0,-1-2-75,0-2 0,-2-1 0,0-1 1,-1 0-1,-1-1 0,0-1-233,-4 7 1,-1-1-1,0-1 1,-2-1 0,0-1 547,-1-4 0,-1-1 0,0-1 0,-2-2 0,0 0 0,-1-4 0,0-1 0,-1-1 0,-1-1 0,0 0 0,-9 7 0,1 0 0,-1 0 0,0 0 0</inkml:trace>
  <inkml:trace contextRef="#ctx0" brushRef="#br0" timeOffset="10805">14046 10092 23274,'0'-49'2878,"0"8"-2698,0 8-90,0 11 180,0 7-90,0 4 269,0 6-179,0 28 0,0 13-135,0-1 0,0 7-287,0 8 1,0 6 0,0-2 151,0-8 0,0-2 0,0 5-470,0 11 0,0 7 0,0 0 0,0-6 470,0-12 0,0-4 0,0 4 0,0 10 0,0 7 0,0-2 0,0-10-673,0-8 1,0-4 672,-3 29 0,6-22 0,6-49 0,-1-13 0,11-24 0,0-7 0,5-4 421,6-1-421,5 6 0,4 9 0,1 16 0,3 14 0,0 18 0,0 15 0,-1 16 0,-22-17 0,-1 3 0,3 19 0,-2 3 0,-6-14 0,-3 2 0,-4 25 0,-8-2 241,-5-30 1,-4-3-242,-7 9 0,-5-5 0,-22 1 723,7-22 0,-3-5-723,-19-3-90,20-7 0,2-4-449,-8-18-271,8-5-179,13-10-271,11-3-359,17-7-539,17-3 2158,12-3 0,-11 27 0,2 1 0,2-1 0,0 1 0</inkml:trace>
  <inkml:trace contextRef="#ctx0" brushRef="#br0" timeOffset="10980">14915 10798 19737,'35'-23'3058,"-4"3"-1027,-11 7-951,-3 12-114,-9 17-696,1 21-180,-5 18-180,0-2 0,2 3-482,-1-13 0,1 1 122,1 13 0,1-1 233,-2-22 1,1-2-2033,2 1 1,1-2 2248,2-1 0,3-5 0,-6-31 0</inkml:trace>
  <inkml:trace contextRef="#ctx0" brushRef="#br0" timeOffset="11093">15098 9853 23004,'-9'-53'-330,"0"0"0,-1-3 0,0 5-1828,-2-2 2158,1 13 0,15 57 0,0 13 0</inkml:trace>
  <inkml:trace contextRef="#ctx0" brushRef="#br0" timeOffset="11399">15536 10514 25163,'6'34'749,"-1"0"1,-1 3-1,0 2-479,-2 5 0,0 1-881,-1 3 1,0 1 655,-1 1 0,0 0-45,-3-3 0,0 0 0,1-3 0,-1-2 0,-1-5 0,-2-2 0,-2 23 550,0-15-550,4-15 289,0-22-289,8-19 0,6-28 0,10-18-449,-6 22 0,3-2 449,2-1 0,2 0 0,1-1 0,1 1 0,1 5 0,1 3 0,-2 6 0,1 4 0,21-4 834,-3 24-834,-1 27 0,-18 11 0,0 13 0,-2-2 0,1-1 0,-2 3-1021,1 5 1,1 5-1,-4-6 32,-5-10 0,-1-4 989,3 8 0,-1-3 0,3 15 0,-8-25 0,1 0 0</inkml:trace>
  <inkml:trace contextRef="#ctx0" brushRef="#br0" timeOffset="11916">18558 8212 25432,'-48'0'1709,"13"0"-1619,22 0 0,33 0 135,37-3 0,14-1-979,-27 0 1,1-2 0,4 1 798,6-2 0,5 1 0,2-2 0,-1 0-482,-4 0 0,-1-2 1,1 0-1,1 0 459,4-1 1,2 0-1,0-1 1,1 0-418,-12 3 0,0-1 0,1 0 0,-1 0 0,1 1 350,11-3 0,1-1 0,-1 1 0,-1 0-23,-3 1 1,-1-1-1,0 1 1,-2-1-376,-5 2 0,-1 0 1,-1 0-1,-2 0 143,8-2 0,-2 1 1,-2 0-68,12-3 1,-5-2-1703,-12 1 0,-9-2 2069,-11-8 0,-41 1 0,-44 9 0</inkml:trace>
  <inkml:trace contextRef="#ctx0" brushRef="#br0" timeOffset="12154">19569 7170 23274,'-9'-47'1019,"1"0"0,0 1 1,2 2-795,2 5 0,2 1 314,-2-25 91,4 18 0,0 14-630,0 25 0,0 33 0,2 8 0,0 8-890,0-2 0,0 5 0,0 2 890,2 11 0,0 5 0,0 6-352,0-13 0,0 6 1,-1 3-1,2 1 0,-1 0 1,0-4 351,0 2 0,0-3 0,1 0 0,-1 2 0,1 2-243,-1-6 0,0 2 1,1 1-1,-1 2 0,1 0 1,-1-1-1,1 0 243,1-3 0,-1 2 0,1-1 0,-1 0 0,1-1 0,0-2 0,0-2-268,0 8 1,1-4 0,-1-1 0,1 0 0,0 3-33,0-3 0,0 3 0,0 1 1,0-1-1,0-3 0,0-5-323,0 0 1,0-5-1,0-1 1,0-2 622,2 10 0,-1-2 0,1-2 0,3 13 0,1-3 0,-1-8 0,0 0 0</inkml:trace>
  <inkml:trace contextRef="#ctx0" brushRef="#br0" timeOffset="12906">24620 3968 18691,'-7'-44'472,"-1"0"0,0 0 1,-30 39-1,-8 18-500,-6 18 1,0 19 27,19-6 0,-1 9 0,1 6 0,0 4 0,1-1-7,8-13 0,1 2 1,0 1-1,1 2 1,-1 0-1,1 2 1,0 0 6,0 0 0,1 0 0,-1 2 0,0 1 0,1 0 0,0 2 0,-1-1 0,2 1-3,0-2 0,1 0 1,0 1-1,0 1 1,0 0-1,0 0 1,1 1-1,0 1 1,1-1 2,1-3 0,0 0 0,0 1 0,1 0 0,-1 1 0,2 0 0,-1 0 0,1 0 0,0 0 0,1 0-7,0 2 0,0 0 1,1 0-1,0 0 0,1 1 1,-1-1-1,2 1 0,0 0 1,0 0-1,1-1 7,0 1 0,0 0 0,2 0 0,-1 1 0,1-1 0,0 0 0,1 0 0,1 0 0,0 0 0,0 0 0,1-1 0,1-1 0,-1-1 0,1 0 0,0 1 0,1 0 0,2 0 0,0 1 0,2 2 0,1 1 0,1-7 0,2 3 0,0 1 0,2 2 0,0 0 0,2 0 0,0 1 0,0-1 0,1 0 0,1-2 0,-1-1 0,1-1 0,0-3-100,3 10 0,-1-2 0,2-2 0,-1-1 0,2-1 0,1-1 0,0 1 0,3 1 0,0 2-15,0-5 1,1 3-1,1 1 1,1 1 0,1 0-1,0-1 1,2-1-1,1-2 1,0-2 0,2-4-1,0-4-91,9 7 0,2-5 1,1-3-1,1-3 1,1-3-1,2 0 1,1-1-65,1-1 0,2-2 0,0-1 0,2-1 1,1-3-1,1-1 0,1-1-1135,2-3 1,1-1 0,2-2-1,0-2 1,2-1 0,0-2-1,0-2 1236,-6-3 1,1-1 0,0-1 0,1-2 0,0-1 0,1-1 0,-1-2 0,1 0 0,2-1 0,-1-2 0,2-2 0,-1 0 0,1-1 0,-1-1 0,1 0 0,0-1 0,0-2 0,1-1 0,0 1 0,0-1 0,-1 1 0,1-1 0,0 1 0,-1 0 0</inkml:trace>
  <inkml:trace contextRef="#ctx0" brushRef="#br0" timeOffset="13207">31540 3953 20215,'2'-66'659,"-1"-1"1,4 6 0,2 2-43,5 5 1,6 4-483,7 10 0,8 8 89,11 6 1,6 11-347,13 15 0,6 14 122,-15 3 0,2 7 0,-1 6-308,-7 2 1,0 5-1,0 3 1,-1 4 307,-5-1 0,-1 2 0,0 2 0,-2 3 0,0 2 0,-4-3 0,0 3 0,-1 1 0,-1 1 0,-1 2 0,-1 1-125,-3-3 1,-1 1 0,-1 1-1,0 1 1,-2 1 0,0 0 0,-1 1 124,-3-5 0,0 1 0,-1-1 0,-1 1 0,0 2 0,-2 1 0,0 2 0,-2 3-79,-4-8 0,0 2 0,-1 3 0,-1 1 0,0 2 0,-1 0 0,-1 1 0,0 0 0,-1-1 0,0-2 0,-1-1 0,0-2 79,1 7 0,-2-2 0,0-2 0,0-1 0,-1 0 0,-1 1 0,-1 0 0,0 1 0,0 3-133,-1-3 1,-1 2-1,0 3 1,0 0 0,-1 1-1,0 0 1,-1-2 0,-1 0-1,0-2 1,-1-3-1,-1-3-99,-2 8 1,-2-2 0,-1-3 0,0-2 0,-2-2 0,1 1-1,-1-1-158,-2 6 0,0-1 1,-1-1-1,-1-1 0,0-1 1,-2-1 389,-2 5 0,-1-1 0,-1-1 0,-1-2 0,0-2 0,0-4 0,0-2 0,-1-1 0,-1-1 0,0-1 0,-7 7 0,0 1 0,-1-1 0,1 0 0</inkml:trace>
  <inkml:trace contextRef="#ctx0" brushRef="#br0" timeOffset="13947">32401 8959 23094,'-12'-10'2878,"-1"4"-2608,1 8 0,-2 16 180,0 15-91,-2 22-269,7-18 0,1 3-1675,1 7 1,0 3 1629,0 7 0,0 3-45,1 3 0,0 1-135,2-19 1,-1 0 0,1 0 134,-1 22 0,0-1-90,2-3 0,0-1-180,1-7 1,0-1-1765,2 7 0,0-3 1359,0-21 1,0-1-181,0 4 1,0-5-1485,4-14 2339,4-19 0,8-23 0,5-10 0</inkml:trace>
  <inkml:trace contextRef="#ctx0" brushRef="#br0" timeOffset="14177">32632 9218 23004,'17'-65'2518,"-3"10"-2248,-4 14 0,-6 11 180,0 12 539,-4 8-719,0 41-90,0 17-135,0-4 0,0 5-2171,0 3 1,0 3 2169,-2 5 1,0 2-45,2 2 0,-1 3-154,0-8 1,0 3 0,0-4-117,1 6 0,0-2-30,0-13 0,0 2 1,0-6-286,0-6 0,0-4-944,0 21-450,0-16 1979,0-26 0,-4-15 0,0-20 0</inkml:trace>
  <inkml:trace contextRef="#ctx0" brushRef="#br0" timeOffset="14680">32324 9741 21745,'-60'-21'1799,"5"2"-1709,14 8-1,13 4 1,16 4-90,19 3 0,20 0-90,20 0-89,18 0-225,-27-1 1,2-2 358,3-1 0,1 0 45,2-3 0,0-1-45,-1-2 0,-1-1 45,0 0 0,0-1 45,-5 0 0,-1-1 45,-3 0 0,-3 0 180,23-10-2975,-13 3 3155,-13 5-91,-9 2 181,-10 3-450,-6 4 0,-2 2 389,-8 8-389,0 7-90,-1 9 0,2 10 3392,5 7-3482,3 1 0,5-2 0,7-6 0,3-5 0,4-11 1,-1-5-1,-1-9 90,-2-7-90,-3-8 90,-3-11 90,-6-7 0,-2-5 89,-4-1 91,-16-6-180,1 17 0,-15 4 90,6 27-90,-2 12 0,1 15 0,2 14 0,5 9-209,10 8 119,2 3 90,6 0-90,6-3-45,3-23 0,5-2-45,14 15-45,-5-21 0,2-4-405,22-1-269,4-12-451,2-6-539,-4-12-719,-2-7 2518,-10-11 0,-5-8 0,-6-5 0</inkml:trace>
  <inkml:trace contextRef="#ctx0" brushRef="#br0" timeOffset="14998">33461 9487 16674,'0'-30'2699,"3"13"5,5 7-2434,21 41-180,1 7-90,-9-8 0,1 2-46,17 21-224,-1 1-179,1-3 0,-13-23 1,-1-1-182,8 6 91,5-4 2206,-20-33-1487,-9-13 450,-2-38-91,-6 21 1,-2-1-180,1-1 0,0 0-46,0 0 1,0 3 1335,0-3-1200,-5 9 80,-5 14-350,-11 17-180,-11 24-45,11-3 0,-1 3-1117,-5 10 0,-2 4 757,-5 6 1,-2 3 44,11-14 0,-2 0 0,0 1-180,-1 2 1,-1 0-1,0 0-240,0 0 1,0 0-1,0 0 780,1-2 0,0 1 0,0-2 0,-11 17 0,1-1 0,2-2 0,0-1 0</inkml:trace>
  <inkml:trace contextRef="#ctx0" brushRef="#br0" timeOffset="19012">25969 11551 20485,'-47'-7'5127,"25"5"-4497,17-5-270,41 7-135,2 0 0,6 0-1231,13-1 1,7-2 1124,-8 0 1,3 0 0,4-1-615,-6-1 1,3-1-1,1 0 1,3 0 548,-5 0 0,1 0 0,2-1 0,1 0 0,1 0-350,-4 0 1,1-1 0,1 1-1,1-1 1,1 0 0,0 0 307,-4 0 1,0 1 0,1-1 0,1 0 0,0 0 0,1-1 0,0 1-158,-4 0 1,0 1-1,1-1 1,0 0 0,1 0-1,0-1 1,0 1 0,0 0 144,3 0 0,0-1 0,1 1 0,0-1 0,0 0 0,0 1 0,0-1 0,1 0-52,-7 2 0,0-1 0,1 0 1,0 0-1,-1 1 0,1-1 0,0 0 1,0 1-1,0-1 52,0 1 0,0 0 0,0-1 0,0 1 0,0 0 0,0 0 0,0 0 0,0 0 0,-1 1 0,7-2 0,-1 1 0,0 0 0,0 1 0,0-1 0,0 0 0,-1 1 0,0 0 0,-3 0 0,0 1 0,0 0 0,0-1 0,-1 1 0,0 1 0,-1-1 0,0 0 0,4 1 0,0-1 0,-1 0 0,0 1 0,0 0 0,-1 0 0,-1 0 0,4 1 0,0 0 0,-1 0 0,-1 1 0,0 0 0,-2 0 75,6-1 0,-2 1 0,-1 0 0,1 0 0,0 1-75,-8 0 0,2 1 0,-1-1 0,0 1 0,-1 0 0,-2 0 232,11 0 1,-2 0-1,-1 0 1,-1 0-233,0 0 0,1 0 0,-3 0 0,-7 0 579,10 0 0,-10 0-579,-1 0 2234,-42-2-2234,-10-1 1780,-13-2-1780,-5-3 0,-16 3 0,4-3 687,-9 3-687,12 2 0,4 1 1028,5 2-1028,0 0 0,7 0 0,-1 0 0,5 0-990,-8 0-359,1 5-270,-12-4-450,-6 8-539,-10-8 2608,-11 3 0,-9-4 0,28 0 0,0 0 0</inkml:trace>
  <inkml:trace contextRef="#ctx0" brushRef="#br0" timeOffset="19799">27544 12760 23723,'6'-2'2699,"-2"1"-2519,-2-1-90,-5 13 0,2 8-90,-6 19 90,6 15 0,-1 5 0,0 5-90,0-10 0,0 2-413,2-3 0,0 3 0,0-2 413,-2 9 0,0-1 0,2-7 0,0 3 0,0-3 0,0 3 0,0 0-60,0-1 0,0 4 0,0-9-30,2 10 0,5 0 90,2-64 0,7-21 0,0-7 0,7-4 0,14-8 0,-4 18 0,11 1 0,-12 24 1149,-3 12-1149,4 29 0,-14 0-45,-11-2 0,-4 1 45,-11 9 0,-12 12-90,-5-26 90,-6-6-360,-19-7-809,-3-16 359,2-5-1798,15-24 359,30-4 2004,16-23 1,19-7 0,-10 24 0,0 0 0</inkml:trace>
  <inkml:trace contextRef="#ctx0" brushRef="#br0" timeOffset="19970">28320 13482 23094,'31'-10'3598,"-7"4"-3238,-12 1-181,-12 12 1,-8 4 0,-7 11-90,-1 7-180,-4 27-90,10-11-449,-4 15-451,13-23-359,-3-8-720,4-7 2159,0-11 0,4-11 0,0-8 0</inkml:trace>
  <inkml:trace contextRef="#ctx0" brushRef="#br0" timeOffset="20102">28482 12816 22465,'-3'-39'1440,"-6"8"-1504,-1 16-925,-4 8-704,7 19 1693,1 6 0,6 20 0,0 6 0</inkml:trace>
  <inkml:trace contextRef="#ctx0" brushRef="#br0" timeOffset="20856">28961 13238 26422,'17'-26'1169,"-3"3"-1259,-8 1 90,0-1 90,-2 2-90,4-4 90,6-2-90,-3 5 180,3 0 0,-10 11 0,2 4 180,-6 2-360,2 0 0,-2 2 0,0-1 0,2 3 0,4-1 0,4 2 0,17 0 0,12 0 0,2 0 0,6 11 0,-14 8 0,1 16 0,-3 13-1653,-2 11 1653,-17-24 0,0 1 0,-1 4 0,-2 1-226,-1 2 0,-1 4 226,-4-2 0,0 3 0,-1-2 0,0 7 0,-1 0-549,0-8 0,-1 1 0,-1-3 549,1-3 0,0-3 0,0 26 0,0-15 0,0-12 0,0-11 1249,-3-14-1249,-4-14 429,-1-17-429,-2-16 0,5-12 0,-2-9 0,6-4 0,-2 2 0,3 3-90,0 3 0,0 3 90,3-3-89,2 1 89,2 16 0,1 1 0,4-14 0,4-11 0,-5 27 0,-2 2 2073,1 4-2073,0 1 0,0 3 0,4 0 0,2 3 0,8 0 0,5 2 0,10 2 0,5 8 180,5 8-90,6 15-90,-4 18 0,-24-8 0,-3 4-271,-1 6 1,-3 4 270,0 4 0,-2 3-517,-2 3 0,-1 1 517,-1 1 0,-2 0 0,-1-2 0,-2-1 0,0-4 0,-1-1-81,-3-7 1,0-1-370,1 21-539,-4-13-2339,-2-1 719,0-19 2609,-6 5 0,-2-22 0,-7 1 0</inkml:trace>
  <inkml:trace contextRef="#ctx0" brushRef="#br0" timeOffset="21859">16958 12577 23004,'-19'-30'3328,"-2"4"-2159,41 41-539,10 7-480,12 3 0,14 6 0,0-2-1568,-8-8 1,0-1 0,4 0 1417,5 1 0,5 0 0,1-1 0,0-1 0,-3-1 0,0-3 0,0 1 0,2-1-282,-7-2 0,1 0 1,1-1-1,1 1 0,1 0 282,4 0 0,1 1 0,2 0 0,-1-1 0,2 1-253,-9-3 0,-1 1 0,1-1 1,1 0-1,3 1 0,3 0 253,-5-1 0,3 0 0,2 0 0,3 1 0,0 0 0,0 0 0,0-1 0,-2 1 0,-3-2-127,-2 1 0,-2-1 0,-1 0 1,-1-1-1,0 1 0,1-1 1,2 1-1,2 1 127,-2-1 0,2 0 0,3 1 0,0 0 0,1-1 0,0 1 0,-1 0 0,-1 0 0,-2-1 0,-2 0 0,7 1 0,-1-1 0,-3 0 0,-1 0 0,0 0 0,0 0 0,1 0 0,0 1 0,-1-1 0,1 1 0,-1-1 0,1 1 0,-1-1 0,0 1 0,-2-1 0,0 0 0,0 0 0,0 0 0,0 1 0,-1-1 0,0 0 0,-1 0 0,-1 0 0,0 0 0,-1-1 0,1 1 0,-1 0 0,-1 0 0,8 1 0,-1-1 0,-1 1 0,0 0 0,0-1 0,-1 1 0,-3-2 0,-2 1 0,0 0 0,0-1 0,1 1 0,1 0 0,0-1 0,2 1 0,2 0 0,-1 0 0,0-1 0,-3 1 0,-2-2 0,5 2 0,-3-2 0,-2 1 0,1-1 0,2 0 0,-3 0 0,3 1 0,0 0 0,0-1 0,-3 0 0,-5-2 0,18 2 0,-7-1 0,-1-1 17,-4-1 1,-2 0 0,-1 0-18,-7-2 0,-1 0 0,-2-1 225,11 0 1,-3 0-226,-10-2 0,-3 0 1264,15 0-1264,-21-4 1890,-38-20-1890,-8 5 2610,-36-22-2610,19 21 0,-5-2 1924,20 10-1924,7 4 0,4-2-1889,-1-2 450,1-2-180,-5-5-720,6-6 2339,0-8 0,6-13 0,0-6 0</inkml:trace>
  <inkml:trace contextRef="#ctx0" brushRef="#br0" timeOffset="22259">24612 12994 23544,'-3'-13'3418,"-6"5"-3149,-3 12-179,-6 17-45,7 8 0,5 7-45,6 9 0,6 2-279,-2 2 1,8-1 158,10-8 0,7-1 1,1-5 29,4-2 0,3-5-45,14 6 0,2-5-293,-11-11 1,-2-4 292,-2-2 0,0-2 90,-3-1 0,-1 0-45,22 4 180,-11 0 90,-16 1 0,-13 9 90,-23 7 0,-16 14-766,3-18 0,-3 1 631,-4 5 0,-1 1-45,-4 2 0,0 1 45,0 1 0,-1 0-45,0 1 0,1-1-46,1-1 1,1-1 0,3-1 0,1 0-22,2-2 1,1-1-24,-13 24 0,7-8-179,9-11 457,10-12-548,1-10-270,8-29 360,-3-14-90,1-30 90,0 22 1,-1-1-655,-1-7 0,0-2 609,-2-7 0,0-2 0,0-5 1,-1-1-664,4 19 1,-1 0-1,0 0 618,-2-21 1,0-1-361,1 12 0,-1-3 1,1 3-717,-2-3 1,0 1 1345,-2-9 0,-2 4 0,-6 0 0,0 11 0</inkml:trace>
  <inkml:trace contextRef="#ctx0" brushRef="#br0" timeOffset="23572">16580 14895 24353,'-62'10'1079,"27"4"1,1 7-990,-5 14 0,2 9-1141,9-7 0,1 4 0,1 3 1141,-2 8 0,3 4 0,0 2-547,6-10 0,1 1 0,0 1 0,2 1 479,0 4 1,0 1-1,2 1 1,1 0-241,1 1 1,1 1-1,1 1 1,2 0 217,0 0 0,2 1 0,1-1 0,2 0-68,1-2 1,1 0-1,3-1 1,4 3-554,3-5 0,3 3 0,3 0 1,1-2-1,1-4 81,6 12 1,4-6-1,4 0-171,-1-9 1,4 2 0,2-5-1,3-9 711,4-13 0,3-9 0,1-4 0,3-2 0,2-5 0,1-3 0,2-5 0,0 0 0,0 1 0</inkml:trace>
  <inkml:trace contextRef="#ctx0" brushRef="#br0" timeOffset="23793">18606 14737 22707,'26'-53'659,"-1"0"1,15 0 0,9 10-616,10 27 1,5 13-45,0 3 0,0 14-800,-15 10 0,0 10 0,-5 4 800,-9 2 0,-4 4 0,-2 3-30,1 6 0,-3 4 0,-2 2 7,-6-10 1,-3 2-1,0 1 1,-2 2-46,-1 2 1,-1 2-1,-1 1 1,-2 0-23,-1 1 0,-2 1 0,-1 2 0,-2 2-105,-1-8 0,-2 2 0,-1 3 0,0 0 1,0-2-1,-1-3-75,-1 9 0,0-3 0,-1 0 0,-1 4-360,0-6 1,-1 4-1,0 3 1,-1-1-1,0-4 1,1-8 629,-2 8 0,1-8 0,-1 1 0,0 8 0,1 2 0,1-8 0,2-13 0,0-1 0</inkml:trace>
  <inkml:trace contextRef="#ctx0" brushRef="#br0" timeOffset="24199">20568 15962 25972,'21'-1'1889,"-7"13"-2069,-14 21 90,-7 19 90,0 12-514,4-30 1,1 0 513,3 3 0,2 0 0,0 1 0,2 0-45,2 2 0,2-1 45,1 0 0,2 1-1924,11 17 0,1-1 1789,-11-25 0,0 0 0,8 11 0,-3-7 874,-9-24-919,-3-16 90,-4-21 1,-2-17 89,0-14 0,0-7 153,3 3-63,2 5 3458,10-1-3458,-1 23 0,9 5 0,0 29-90,1 13 0,3 15 0,-7 10 0,-5 15-90,-8 7-369,-14 6 414,1-33 0,-3 0 0,-4-2 0,-4-1-45,0 0 0,-3-1-450,-10 1 0,-3-3-359,-13 12 152,-12-10-603,29-22-718,9-19 2068,12-14 0,14-19 0,7-12 0</inkml:trace>
  <inkml:trace contextRef="#ctx0" brushRef="#br0" timeOffset="24359">21262 16119 23364,'39'-1'3508,"-4"14"-3239,-13 18 1,-6 17-90,-8 11-2241,-2 5 2151,-4 0-360,2-3-360,-2-10 187,2-8-1086,0-10-630,-2-13 2243,0-7 0,-2-20 1,0-7-1</inkml:trace>
  <inkml:trace contextRef="#ctx0" brushRef="#br0" timeOffset="24523">21360 15133 24623,'-4'-26'809,"-2"13"-1348,-3 21 89,3 20 90,2 13-179,8 8-271,2-1-539,8 0-720,5-4 1221,3-4 0,4-6 0,1-4 0</inkml:trace>
  <inkml:trace contextRef="#ctx0" brushRef="#br0" timeOffset="24801">21652 15555 22914,'15'47'854,"0"0"1,0 0-1,-3 12 1,-3 1-795,1-2 0,1 3 0,-5-4-363,-5 0 1,-2-8 482,1 2-180,0-15 90,0-12 255,0-13-255,0-4 39,-3-9-129,2-10 0,-3-16 0,6-20 180,8 3 0,4-9 0,0 5-45,0 3 0,2 1-1092,2-4 1,5-4 0,0 10 1136,24-2-224,-11 31 1,2 7-47,19 7-45,-20 9 0,-2 5-224,10 25-271,-6 12 180,-21-23 1,-2 2-631,9 32-359,-5 1-2761,-8-2-5631,-6-4 9300,-2-7 1,-4-7 0,0-5 0</inkml:trace>
  <inkml:trace contextRef="#ctx0" brushRef="#br0" timeOffset="27544">26362 16323 22284,'0'-21'2609,"0"3"-2070,0 1-89,0 4 0,2 0 0,0 8-91,3 0-89,-1 5 0,1 9 90,5 34-360,1 8 45,-4-9 0,0 3-347,-1-5 1,0-1 301,1 4 0,-1 1-493,-1-2 1,0 0 447,1-2 0,0-1-1448,-1-4 1,0-1 1222,5 22 0,0-16-90,-2-10 90,-3-12 276,-1-7-456,-13-29-1272,-6-11 1812,-14-26 0,-5 1 997,14 24 1,-1 2-908,-22-22 180,-3 5-180,0 14-2088,2 13 1998,3 16-4,-8 37-86,19 6 976,13 4 0,10 6-1336,17-6 1,7-1-1,0 0 0,7-3-288,9-5 0,5-8-72,-3-16 1,2-5-451,3 1 1,1-5 1169,1-5 0,0-5 0,0 0 0,1-4 0,-2-3 0,1-1 0</inkml:trace>
  <inkml:trace contextRef="#ctx0" brushRef="#br0" timeOffset="27849">27081 16536 22014,'-7'18'2519,"-2"2"-2429,-6 1-90,7 1 0,2-4-180,12-7-180,6-4-89,11-12-361,29-18 630,-10-3 180,-6-4 0,-3-3 270,-1-8 180,-1-15 89,-23 23 1,-12 3 360,-15 6-541,-6 23-89,-12 15-90,2 29-309,17-15 1,1 3 128,0 5 0,2 4-45,1 2 0,3 3-360,2 17 0,5 2-45,4-19 1,2-2-136,3 11 1,9-6-1485,14-23 0,5-7 2069,26 6 0,-12-21 0,1-4 0,-8-5 0,0 1 0</inkml:trace>
  <inkml:trace contextRef="#ctx0" brushRef="#br0" timeOffset="28159">28153 16343 21565,'2'-9'2608,"-3"14"-2518,-6 14-180,-1 14-180,1 3-89,4 0-271,8-8-360,7-6-449,11-11-180,9-11-1619,25-24 2429,-13-2 1393,-15 6 1,-3-2 3013,0-9-1080,-8-2-899,-10 5-449,-9 5-361,-12 10-89,-9 15-90,-11 21-361,5 10 1,0 7-315,7-7 0,1 2-431,-4 14 0,4 1 116,11-12 0,6-2-180,4-3 1,4 0-810,12 28-972,6-27 1,4-3 2320,11 8 0,-11-17 0,1-3 0,4-2 0</inkml:trace>
  <inkml:trace contextRef="#ctx0" brushRef="#br0" timeOffset="28837">22627 17136 20665,'-6'-10'3958,"-2"-3"-1080,-39-4-2518,24 7 0,-14 12-270,45 15-90,22 18 0,23-1-1256,-16-14 1,5-2 1255,9 1 0,3-3 0,-12-4 0,2-2 0,1 0-30,4-1 0,2 0 0,1-2 30,3-1 0,1-2 0,0-1 0,2 0 0,1 0 0,-1-2-814,2-2 1,-1-1-1,1 0 844,-1 0 0,0 0 0,0-2 0,-2 0 0,0-1 0,0-1-462,-2 0 1,-1-1 0,-1 0 431,-3 0 0,-1 0 0,-1 0-632,17-4 0,-2-1 632,-9 2 0,-2 0 0,-10 1 0,-1 0 329,21-6-959,-15 4-899,-11 2 540,-19 1 1783,-8-2-3852,-31-16 3174,6 7-1915,-13-12 2647,15 8 0,3-2 0,1-4 0</inkml:trace>
  <inkml:trace contextRef="#ctx0" brushRef="#br0" timeOffset="29195">24604 16800 21295,'0'-15'3778,"0"4"-3239,0 4-179,0 5-90,0 2 0,7 0-180,4 6-90,11 5-90,8 7-90,7 3-90,6-1 0,6-2 0,0-1 180,2-1-89,-2-8 269,-5 4 89,-5-7 271,1 5-90,-16 3-180,-5 4 180,-19 22-180,-8 2-1,-8 22-372,-6-2 238,10-29 0,-1 0 0,-2 2 0,-1 0 0,1-2 0,-2 0-45,-5 7 0,0-1-180,-9 13 90,-4 2-90,17-31-90,3-11 90,3-9-90,1-14-89,0-18-91,1-16 180,4 12 0,2-3-1092,-1-5 1,2-3 956,0-5 0,1-2 45,-2-4 0,1-2-545,2 6 0,1-3 0,0 4-40,-1-7 1,-2 2 460,1-12 0,-1 5 0,-6 2 0,-5 11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5:05:06.384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8097 3394 23700,'-20'-23'2698,"-8"-4"-1905,10 10-703,0 2 157,13 10-247,1 28 216,0 1-216,-4 19 180,-2-8 297,1-7-297,-8-5-180,2-12 0,-6-13 0,-4-39 0,18-2 0,3-5 0,-1 0 0,3-1-513,7-13 1,4 1 512,3 16 0,3 3 0,3 1 0,2 3 0,1 3 0,5 6-216,14 6 1,2 9 215,21 14 0,-22 14 0,-4 11 0,-15 12 0,-7 7-621,-2 10 1,-6 4 620,-7-12 0,-4 1 0,-3 0-497,-3 5 0,-3 1 1,-3 0 496,-5 4 0,-4-1 0,-3 0 0,-2 0 0,-4-1 0,-1 0 0,-3-2 0,-1-1 0,-3-2 0,1-3 0,-2-3 0,-1-2 0,1-4 0,0-3 0,-5-4-164,-12-3 0,-5-6 0,4-5 164,14-8 0,3-3 0,-2-5-181,-10-3 1,-1-6 0,6-7 180,3-17 0,9-9 0,3-6 0,9-11 0,15 10 0,5-7 0,4-3 0,4-1 0,6 4 0,4-1 0,4-2 0,1 0 0,0 1-146,0-1 1,0-1-1,2 1 1,2 0-1,3 2-142,4-2 0,3 0 0,1 2 1,4 2-1,2 3-756,3 5 1,4 2 0,1 2-1,0 3 1,-2 2 1043,-2 3 0,-2 2 0,0 2 0,3 1 0,8-5 0,3 1 0,0 3 0,-4 5 0,12 4 0,0 1 0</inkml:trace>
  <inkml:trace contextRef="#ctx0" brushRef="#br0" timeOffset="659">8089 3323 19467,'-3'25'1170,"7"-6"692,13 7-1772,9-3 1141,11 15-1209,-10-4 1,6 11 0,1 3-1,-4-5-342,5 9 1,-1 2 319,-3-6 0,4 6 0,0 0 0,-6-5 0,4 13 0,-6-7 704,-7-15 0,0-1-569,1 3 0,-1-5 135,-2-8 214,-4-19-394,-2-20 0,2-23-90,2-21 45,1-6 0,1-6-719,-2 12 0,1-1 764,-2 5 0,2-4 0,-1 3-1,4-6 1,1 4 0,-2 5 0,2 2 371,3-4 0,2 5-461,13-1 299,24 30-299,-34 43 0,-3 13 0,2-4 0,-1 7 0,-2 10 0,-2 9 0,-4-7 0,-4-13 0,-2-1 0,8 27 0,-3-9 0,-9-33 0,4-12 1586,-4-42-1586,8-25 0,-6 13 0,1-4-363,3-8 0,2-3 363,-3 13 0,0-1 0,1 0-913,0-1 0,2-1 1,0 1 912,1-1 0,0 1 0,1 1 0,8-15 0,1 3-411,-3 6 0,-1 4 411,-2 9 0,-1 4 0,9-14 0,-8 23 0,-8 23 753,-7 28-753,-4 25 0,-5-15 0,-1 3 993,2 7 0,0 1-993,0 4 0,1-1 0,3 1 0,4-1 0,2-3 0,4-2 0,2-3 0,4-3 0,4-4 0,3-3 0,2-5 0,3-5 0,14-2 0,1-6 0,-13-7 0,0-6 399,14-14 1,-5-10-400,-10-24 0,-22-10 0,-10-4 0,-8 19 0,-5 0 0,-8-14 0,-6 2 0,0 17 0,-3 4 0,-2 3 0,-2 3 0,-1 3 0,-1 3-630,1 4 0,1 2-1259,-30-2-539,13 8 2428,15 9 0,17 6 0,10 5 0</inkml:trace>
  <inkml:trace contextRef="#ctx0" brushRef="#br0" timeOffset="960">10278 3551 20003,'7'50'629,"1"-1"1,-3 5 0,-4 3-450,-4 7 0,-4 2-30,0-17 0,-1 3 0,-2-1-30,-1 5 0,-2 0 0,-1 1-256,-1 0 0,0 1 1,-2 3 202,-2-4 1,-2 3-1,-1-1 1,1-3 22,1-1 0,0-3 0,-1 0 59,-4 9 1,-1 1 0,2-8 120,3-11 0,2-6 180,-8 19 658,7-27-1108,12-22 626,3-36-626,12-35 0,-1 17 0,2-6-336,1 11 0,1-2 0,1 0 336,2-3 0,1 0 0,0 0 0,2 0 0,2 1 0,-1 1 0,10-16 0,1 2 0,-1 8 0,3 3 248,10 5 1,2 6-249,-12 12 0,2 9-412,20 12 0,1 14-128,-22 6 0,-3 7-135,11 13 1,-2 5-181,-11-5 1,-3 0-226,0 0 1,-1-1-180,-3-2 0,0-2 1259,16 16 0,-7-22 0,-2-14 0</inkml:trace>
  <inkml:trace contextRef="#ctx0" brushRef="#br0" timeOffset="1550">10883 4004 20575,'11'-66'1499,"0"1"0,0 4 1,-1 3-1276,-3 7 1,0 2-991,-1 8 0,-2 4 1036,0-17 446,-2 24-356,-9 45-270,-4 14 0,-2 6-90,2 2 0,-1 1-640,-6 10 1,1-2 729,-4 13 90,8-11 0,6-15-1,7-15 657,0-9-836,5-22 0,6-11 0,9-24 0,-6 18 0,0-2 713,3-3 1,-1-1-714,3-1 0,-1 0-284,-1 2 0,1 1 284,12-23 90,-3 14-90,-7 18 90,-2 19 0,-4 19-90,0 23 90,-3 15-149,0 13 59,-5-31 0,-1 1 0,1 0 0,2 0 0,8 28 0,4-7 0,3-11 654,3-11-744,3-17 180,3-7-90,5-18 0,14-12 0,-13-1 0,7-8 0,-22 12 345,-5 3-345,-4 0 90,-4 2-90,-2-7 90,0-5-90,-2-13 90,4-13 0,-4 4 0,0-6 45,-1-8 0,-1-3-683,1-2 0,-2 1 548,-5-1 0,-3 2 0,-1 18 0,-3 3 0,-5-2 0,-2 1 0,-2 2 0,-5 0 0,-4 5 0,-6 0 0,0 3 0,-7-3 0,-3 4-1010,2 5 0,-4 1 1,1 6 1009,-12 5 0,0 8 0,-6 3 0,0 3 0,-4 5 0,-1 4 0,23 0 0,-1 0 0,0 2-213,1 1 0,-1 2 0,2 0 213,-20 7 0,2 2 0,4 1 0,4 0-225,4-1 0,4 1-135,7-1 0,3 1-90,6-2 1,3 1-900,-8 17-3149,27 11 4498,18-15 0,24 5 0,6-16 0</inkml:trace>
  <inkml:trace contextRef="#ctx0" brushRef="#br0" timeOffset="2688">13364 3582 24173,'-35'4'1439,"3"-2"-1259,3 2 0,7-4 0,9 0 90,6 0 360,47 0-451,24-7-982,-13 2 0,14-2 0,5 0 0,-3 0 803,-7 0 0,-1 0 0,2 0 0,4-1-363,-4 1 0,3-1 0,3 1 0,1-1 0,0 0 0,-3 1 378,-6 1 0,-2 0 0,0 0 0,0 0 0,1 0 0,0 1-253,3-1 0,0 0 0,1 1 0,0-1 1,0 1-1,0-1 253,0 1 0,1 0 0,0 0 0,0 0 0,0 0 0,0 0-185,-1 0 1,0 1 0,0 0 0,0 0 0,-1-1 0,0 2 169,-2-1 0,-1 0 0,0 1 0,-1 0 0,1-1 0,-2 1 18,8 0 0,-1 0 0,-1 0 0,0 0 0,-2 0-18,8 0 0,-1-1 0,-1 1 0,-3 1 100,-7 0 1,-1 0-1,-2 1 1,-1 0-101,6-1 0,-2 1 0,-3-1-45,12 2 0,-4 0-135,-14 0 0,-3 0 476,20 0-1285,-25 0 1311,-19 0-2121,-29 9-8032,-22 5 9295,2-2 0,-5 1 0,-8 2 0,-3-1 1,-7 1-1,1 0 0</inkml:trace>
  <inkml:trace contextRef="#ctx0" brushRef="#br0" timeOffset="2974">14322 4039 26189,'-50'9'251,"1"0"1,-1-1 0,4 0 0,1 0 0,0-1-252,-2-1 0,1 0 0,3-1 185,2 2 0,4-1-275,-15 7 90,75-8 0,20-1 0,16-1 0,0-1-1020,-4-1 1,1-1 0,4 1 1019,-7-1 0,4 1 0,2 0 0,0 0 0,-1 0-362,8-1 0,-1 0 0,0 0 0,1 0 362,-9 0 0,1 0 0,0 0 0,1 0 0,0 0 0,0 0 0,1 0 0,0 1 0,1-1 0,4-1 0,-6 0 0,4 0 0,2-1 0,0 0 0,0 0 0,-2 1 0,-3-1-316,6 0 1,-3 0 0,-1 1 0,1-1 0,2-1 315,-2 0 0,4 0 0,1-1 0,-1 0 0,-3 0 0,-6 0-45,-1 0 0,-4 0 0,-3 1 0,-1-2-200,10 0 1,-2-1 0,-3 0-161,14-1 0,-6-1-180,-11-1 1,-5-2-136,-10-1 0,-5-4-1168,10-22 530,-22-15 1358,-20-13 0,-5 27 0,-1-1 0,-5-4 0,1 1 0</inkml:trace>
  <inkml:trace contextRef="#ctx0" brushRef="#br0" timeOffset="3252">17010 2560 24623,'11'-45'989,"-1"-1"1,3-13-810,0 26 269,-5 40 181,6 20-90,6 34-510,-10-19 0,0 13 0,1 8 0,1 5 0,-2 1 0,0-3-638,-2-8 1,-1 2 0,0 0-1,0 1 1,0 0 0,0 1-1,1 1 608,0-3 0,0 1 0,1 1 0,0 1 0,0-1 0,-1 1 0,1-1 0,-2 0 0,0 1 0,0 1 0,-1 1 0,0 0 0,0-2 0,-1-3 0,1-4 0,-1-6-216,2 6 0,-1-8 0,0-2 0,0 3 216,1 10 0,1 2 0,-1-1 0,0-7 0,2 12 0,-1-8 0,-2-7 0,0-3-173,-1 0 1,0-3-907,-1 9-450,0-9-540,-4-37-630,0-31 2699,0-29 0,-3 8 0,-1-4 0,-1-11 0,1 1 0</inkml:trace>
  <inkml:trace contextRef="#ctx0" brushRef="#br0" timeOffset="3633">17266 2586 17652,'-10'-53'431,"0"0"1,0 0 0,0 5 0,0 1 0,-1 2-388,-3-12 1,0 2 0,-3 4 0,2 3 45,1-10 2377,-1 8-2467,20 44 1151,15 21-1151,20 26 45,-8-10 0,7 4-355,-1-5 1,5 4 0,3 1 0,-3-2 279,7 5 0,-1-2 0,5 3 0,-10-8 0,5 2 0,2 2 0,2-1 0,-2 0 0,-2-3-133,0 0 1,-1-2-1,-2-1 1,1-1 0,-1 1 139,11 7 1,1-1-1,-2 0 1,-3-2 52,7 1 0,-3-1 0,-8-1 38,-5 7 1,-11 0 156,-14-7 0,-7 3 45,-6 12 0,-10 2 0,-13-1 0,-11 2-554,3-7 0,-5 4 0,-3 1 0,3-2 284,-5 7 0,1-1 0,-2 2 0,7-10 0,-2 1 0,0 2 0,1 0 0,1-3 0,0 1 0,2-2 0,1 0 0,0 0 0,0 2 0,1-1 0,0 2 0,1-1-164,-7 15 1,2 0 0,0 1 163,3-2 0,0 1 0,3-1 0,1 0 0,1 0 0,1-1 0,2-1 0,1 0 0,1 0 0,2-3 0,2 0 0,0-1-95,1-2 1,1-1-1,0-1 5,-1 18 0,2-2-270,1-7 1,2-2-91,2-9 0,2-1-294,0 3 1,0-4-696,2 10-540,4-9 2453,2-40 0,4-23 0,3-8 0</inkml:trace>
  <inkml:trace contextRef="#ctx0" brushRef="#br0" timeOffset="7783">22566 2189 22104,'-20'-7'2159,"10"1"-1979,-1-1-90,11 4 0,7-1 0,29-4-90,11 0 0,-8 2 0,3 0-484,2-1 0,0 1 529,6 0 0,4-1-45,-2 0 0,5-1 0,-3 1 0,6-1 0,-1-1 0,-9 3 0,2-1 0,-6 0 0,-7 1 0,-3 0-90,25 0 90,-17 2 0,-11 4-180,-11-2-180,-12-1-1439,-15-2-360,-16 2 2159,-18 1 0,-15 2 0,-8 0 0</inkml:trace>
  <inkml:trace contextRef="#ctx0" brushRef="#br0" timeOffset="8161">22744 2042 23094,'-41'9'2428,"15"2"-2068,-8 19-90,14 8-135,2 13 0,-1 6-135,3-9 0,0 2-490,1-2 1,-1 4 0,2-2 489,-2 11 0,3-2 228,0-1 0,2-1-228,1-4 0,1-1-1454,5-8 1,0-2 1453,1-7 0,0-1 89,3 16-89,0-12 0,4-15 798,6-10-798,39-25 0,2-5 0,-9 0 0,3-1-422,-5 2 0,-1 1 422,4-1 0,0 1 0,1 4 0,-1 2 0,0 0 0,0 5 1532,-4 5 0,-1 9-1472,-1 14 0,0 11 0,-7 5 29,-9 15 1,-9 9 0,0-1-1052,6-5 1,-1 0 0,-7 2 961,-10 6 0,-8 3 0,-5-10 45,-6-12 0,-3-5-193,1-2 1,-1-1 147,0-7 0,-1-1 339,-2 2 0,0-3-429,-6 8-180,-2-9-359,25-20-271,2-9-449,6 0 2534,6-11-3704,8-14 2519,11-24 0,-7 16 0,2-3 0,2-4 0,-1 1 0</inkml:trace>
  <inkml:trace contextRef="#ctx0" brushRef="#br0" timeOffset="8434">24239 1910 24353,'16'-35'1349,"1"0"1,11-23-1261,-8 13 181,-4 10 0,-9 24 180,-5 37 0,-4 18-450,-2 7 0,-3 9-1063,3-13 0,-1 5 0,0 3 0,-1-1 1063,0 2 0,-1 1 0,-1 1 0,1 1 0,-2 5 0,1 1 0,-1 0 0,0 1 0,2-12 0,-1 0 0,1 0 0,-1 1 0,1-2 0,-2 14 0,0-1 0,1-1 0,-1 0-126,1-4 0,1-1 1,-1 1-1,1 1 36,1-5 0,0 2 0,0 1 0,1-2 0,0-3-240,-1 11 0,0-3 1,0 0 14,3-9 0,-1 3 0,1-3 1,0-6-406,-1 4 0,1-7-45,2-8 1,1-4-1395,-4 8 2159,4-30 0,0-34 0,0-22 0</inkml:trace>
  <inkml:trace contextRef="#ctx0" brushRef="#br0" timeOffset="8652">24231 2809 15442,'3'-55'398,"0"-1"0,0 1 1,0-1-1,0 4 0,-1 1 1,0 0-1,-1 1 174,1-10 1,-1 1-1,0 3-422,-1 8 0,0 1 0,0 2 547,0-12 0,0 3-607,0 11 0,0 4 0,0-19 1031,5 23-941,9 26 90,20 36 612,-6 5 0,1 8-882,-3-3 0,2 4 0,0 2-327,4 10 0,2 3 1,0 1 326,-7-8 0,1 1 0,0 1 0,-1 1 0,1 3 0,0 0 0,0 1 0,0 0 0,-1 0 0,-1 1 0,0 0 0,-1 0 0,-1-3 0,0 0 0,0 1 0,-1 1-252,-2-3 0,1 3 0,-1 1 0,-1-2 1,-1-3-199,4 13 0,-2-5 0,1 2 22,-5-8 1,2 2 0,-2-1 0,-3-6-787,0 8 0,-4-5 1214,-2-9 0,-4-2 0,-4 22 0,-6-13 0</inkml:trace>
  <inkml:trace contextRef="#ctx0" brushRef="#br0" timeOffset="8818">24324 3546 26152,'-34'-11'539,"0"-1"1,-25-8-450,20 5 0,19 2-90,15 3 0,24 2 0,23-1-90,-7 4 0,7 2-570,11-3 1,7-1 0,-1 0-488,-12 2 0,-1 1 0,2-1 277,15-2 1,2 0 0,-5-1 869,-5-2 0,-6 0 0,-11 0 0,-3-1 0,18-14 0</inkml:trace>
  <inkml:trace contextRef="#ctx0" brushRef="#br0" timeOffset="9081">22358 1290 17690,'-46'-47'144,"0"1"0,0-1 0,1 7 0,-2 1 0,-2 6 189,2 5 1,-1 4-1,-7 17-282,9 16 1,-5 13-1,-5 8 1,-2 6-1,1 2 1,3 1-1,4-3-99,4-2 0,4 1 0,1 0 0,1 3 0,-1 2 0,-3 5 57,4-6 0,-1 3 0,-2 2 0,-2 2 0,1 2 0,-1 1 0,2 2 0,1 2 0,2 0 0,4 2-16,5-5 0,2 3 0,1 2 0,2 1 1,1 1-1,0 2 0,2-1 0,0 1 1,1-1-1,1-1 0,0-1 0,0-1 7,-3 8 0,1-2 0,2 0 0,0-2 0,1 1 0,1 0 0,-1 2 0,1 1 0,0 2-8,2-6 1,0 2-1,-1 1 1,1 2-1,-1 1 1,1 0-1,1 0 1,1-1 0,0 0-1,2-2 1,2-1-1,1-3-4,0 10 1,1-3 0,3-2 0,0-1 0,3 0 0,1 0-1,2 2 1,2 2-133,1-4 0,2 2 0,3 1 0,0 1 0,2 1 0,1-1 0,0-1 0,1-1 0,1-2 0,-1-3-11,3 8 1,0-2 0,1-3 0,1-1 0,1-1 0,2 1 0,3 2 46,-3-7 1,0 1-1,2 2 1,0-1-1,3 1 1,0-3-1,4-1 1,1-4-1,4-5 108,10 5 0,5-4 0,3-4 0,3-3 0,0-3 0,0-1 0,-3-3 0,-1-2 0,-1-3 0,-1-2 0,1-2 0,2-1 0,3 0 0,7-3 0,-1 0 0,1 1 0,-1-1 0,1 0 0,0 0 0,-1 1 0</inkml:trace>
  <inkml:trace contextRef="#ctx0" brushRef="#br0" timeOffset="9331">24840 1092 19323,'8'-57'215,"1"0"1,0 0 0,-1 8 0,1 2 0,2 5 1101,5-1 0,6 12-1227,34 24 0,-23 31 0,4 20 0,0 7 0,-3-1-432,-1-2 1,-3 2 0,0 2-1,2 5 354,-7-11 1,1 3 0,1 3 0,0 2 0,-1 1 0,-1-1 0,-2-1-114,0 6 1,-1 0 0,-2 0 0,-1 1 0,-1 0 0,0 1 112,-2-6 1,0 1 0,-1 1 0,0 0 0,-1 0 0,-1 1 0,0-1-69,0 1 1,-1 1 0,0-1 0,-1 1 0,-1 0 0,0 0 0,0 0 16,-2-1 1,0-1-1,0 0 1,-2 1-1,0 0 1,0 2-1,-2 1-184,0-4 0,-1 3 1,-1 1-1,-1 0 1,0 2-1,0-2 1,-1 0-1,0-2 1,-1-3 102,0 11 0,-1-4 0,0-1 0,-1 0 0,0 0 0,-2 2 4,1-1 1,0 3-1,0 0 1,-2 1-1,0-2 1,-1-2-1,-3-3-478,-3 6 1,-2-3-1,-1-2 1,-1-4-1,0-2-276,-3 12 1,0-6 0,-3 0 869,3-12 0,-1 1 0,-2-4 0,1-8 0,-8-6 0,-1-9 0,0-9 0,1 0 0</inkml:trace>
  <inkml:trace contextRef="#ctx0" brushRef="#br0" timeOffset="10229">26111 3912 17247,'8'0'6027,"0"0"-5308,-2 0-89,0 0-90,-4 0 1438,0 0-1888,-2 7 0,2 31 0,-2 12-45,1-8 0,0 3-443,0 1 0,-2 0 398,-1 5 0,-1 0 0,0 2 0,-1-1 0,-1-3 0,0-1 0,1-5 0,1-2 0,-1-6 0,1-2 0,2 18 0,-2-13 90,3-13-90,0-12 0,0-6 0,9-27 90,5-6-90,17-26 0,4 0 0,-15 25 0,2 0 0,7-4 0,0 3 90,13-4 0,9 1 0,-21 36 796,-3 15-796,1 19-90,-8 3 0,1 5 0,2 4 0,0 1-467,1 1 1,-1-1 466,-2-5 0,1-6-90,8 2-90,2-12 0,3-16 0,4-20 1,-1-18 89,1-25 90,-14-5 0,-2-6 90,-7 12-1,-3-5 46,-6-2 0,-3-10 0,-1 1 0,-2 10-135,-2 6 0,-3 3-557,-1-8 1,-2-4-1,-5 22 647,-8 31 12,5 37 0,6 15-102,4-12 0,3 4 0,0 6 0,1 7 0,3-3-526,10 10 1,4-2 495,-3-16 0,1-1 0,2 0-802,2 0 1,2-1 0,1-1 426,14 18 1,2-4-181,0-5 0,3-3 130,-1-7 1,2-5-581,-3-8 1,1-6-226,-3-6 1,-1-7 1259,26-15 0,-12-26 0,-9-12 0</inkml:trace>
  <inkml:trace contextRef="#ctx0" brushRef="#br0" timeOffset="10543">27508 4334 20444,'-5'-49'2069,"1"8"-791,4 16-1098,0 12 435,9 54-525,3 7-90,-3-2 0,2 5-1031,1-6 1,0-1 895,-1 4 1,1-1-91,1-4 0,0 1-184,2 4 1,0-2-221,5 13-181,1-11 181,-9-36 629,-1-24 359,1-11 136,-3-12 0,-1-5-136,-2 5 1,0-1 870,2-18 0,-1-1-781,-2 13 1,-2 1-180,0 4 0,-1 0 90,2-21-298,-4 18 118,-6 19-90,-6 30-90,-12 32-90,6-3 0,-1 10 0,-1 2-1478,-2 9 1,0 3 0,0 1 1207,5-15 0,0 1 0,1-1 1,0 0-391,-4 16 1,2-2-1,2-4 643,3-2 0,3-5 1,2-7-1,1-2 0,2-5 1,0 1-1</inkml:trace>
  <inkml:trace contextRef="#ctx0" brushRef="#br0" timeOffset="11220">28527 3104 24533,'0'-53'2069,"0"4"-1799,0 6 179,0 10-89,0 5-180,0 8-90,0 9 0,0 11 0,3 24 90,2 34-135,-2-11 0,0 5-1176,-1-6 0,0 3 1,0 1 1130,-1 8 0,0 1 0,-1 1 0,1-11 0,-1 2 0,1 0 0,-1-1-255,0 0 0,0 0 0,0 0 0,0 2 255,-1 12 0,0 3 0,0 0 0,1-5 0,-1-2 0,1-4 0,0 1 30,-2 9 0,1 1 0,0-9-30,1-13 0,0-7 0,0 20 0,0-24 0,4-26 0,18-65 0,-9 27 0,1-4 30,7-11 0,4-5 0,-1 4-328,0 1 1,0 4 297,8-11 0,3 7 0,-8 20 0,1 9-90,10 14 2634,3 27-2544,-30 5 0,-7 8-30,-5 5 0,-3 6 0,-2-2 179,-3 9 0,-3-1-149,0-6 0,-1 2 0,-2-5 0,-3-3 0,-1-4-45,0-6 0,0-3-45,-18 16-90,-3-23-630,-17-25 1,11-22-661,26-11 1,2-13 0,5 2 255,7-2 0,6-2 1219,1-5 0,2-5 0,5 5 0,11 1 0,3 3 0,3 1 0,0-1 0</inkml:trace>
  <inkml:trace contextRef="#ctx0" brushRef="#br0" timeOffset="11353">29063 3704 15268,'4'-26'-5127,"2"3"5127,0 1 0,2 4 0,0 0 0</inkml:trace>
  <inkml:trace contextRef="#ctx0" brushRef="#br0" timeOffset="11484">29107 3572 16977,'0'0'0</inkml:trace>
  <inkml:trace contextRef="#ctx0" brushRef="#br0" timeOffset="12185">28705 3170 23184,'0'-49'2159,"0"6"-2070,0 10 1,0 10-90,0 6 0,0 7 90,0 5 180,0 16 180,-5 22-135,1 1 0,-1 7-1832,-3 15 1,-2 7 1576,3-8 0,-2 3 0,1 2-38,1-8 1,-1 2 0,0 1-1,0 1-492,0 6 1,0 1 0,-1 0 0,1 1 469,2-10 0,0-1 0,0 1 0,0 0 0,0 0 0,0-1 0,1 0 0,-1 1 0,1-1 0,1-1 22,-2 10 1,1-1-1,1-1 1,0-1-23,1-6 0,0-1 0,1-2 0,0-1 0,-2 7 0,1-1 0,1-4 44,1 12 1,1-7-56,-2-15 0,0-7 11,2-6 0,4-58 0,-1-10 0,2-9 0,0 3 0,0-5 0,1-2 0,0 5 0,1-1 0,-1-2 0,1-1 0,1-6 0,0-3 0,0-1 0,1 0 0,-1 7 0,1 1 0,-1-2 0,1 0 0,0-1-60,0-3 0,0-2 0,0 0 0,1-1 1,0 0 59,-2 8 0,1 0 0,-1 0 0,1-1 0,0 0 0,0 0-235,1-3 1,-1 1 0,1-1-1,0 0 1,0 1 0,0-1 234,0 2 0,1-1 0,0 1 0,-1 0 0,2 0 0,-1 1 0,3-10 0,-1 1 0,1 1 0,1 0 0,0 2 0,0 5 0,0 1 0,1 0 0,0 2 0,1 2-185,4-7 1,0 1 0,2 2-1,1 3 185,7-8 0,2 4 0,3 4 123,0 8 1,4 3-1,1 6-333,1 7 0,1 4 1,3 5-271,0 3 0,2 5 0,0 4-330,0 5 1,1 5 0,-1 3 900,-1 3 1,0 3-1,-3 4 1,-2 4 0,-3 4-1,-1 1 1,-2 3-1,0-1 1,0 1 0</inkml:trace>
  <inkml:trace contextRef="#ctx0" brushRef="#br0" timeOffset="13179">29676 3013 24893,'-34'41'419,"1"1"1,1 1 0,2 1-375,3 0 0,3 5 45,10-2 0,2 3 0,4-2-957,-1 6 1,7 1 896,6 1 0,6 4 0,3-8-75,3-11 0,5-4 0,7 7 1,3-7-136,16-13 0,-2-18 658,-6-23-478,-8-18-1344,-18-13 1,-6-8 1433,-5 8 0,-3-1-30,-2 2 0,-1-2 0,-2 1-367,-8-9 1,-3 3 351,-2 1 0,-1 1-723,0 1 1,-1 3 677,1 6 0,0 2 0,2 5 0,1 2-8,-10-21 8,9 16 0,10 10 2008,10 11-2008,12 4 684,16 3-774,17 0 0,1 0 0,3-1 1263,-9-1 0,1-1-1218,16-5 0,-1-4 45,-14 1 0,-2-1 45,-2-1 0,-1 0 0,-1 0 0,-2 0 45,-6 2 0,-1 1 18,17-13-18,-12 7 0,-11 9 0,-7 9-90,-10 4 0,-2 13 1130,-13 9-1130,-4 17 0,-10 16-1231,-1 11 1231,12-27 0,1 1 0,0 1 0,2 2-229,3 1 1,1 1 228,0 0 0,3 0 0,3 1 0,3 0 0,1-2 0,2-1 0,3-2 0,3 0-45,1-4 1,3-2 44,19 22 0,-1-13 0,0-9 0,-9-15 0,-5-7 89,-7-9-89,-6-5 1350,-4-7-1350,-2 2 518,-2-2-518,0 10 0,5 13 0,4 6 0,7 11-90,6 2 0,4-1 1,9-6-91,5-10 0,7-16 180,6-17-390,-24 2 1,-1-5 389,1-7 0,-1-5-402,0-7 0,-3-3 447,0-8 0,-5-4-627,-3-5 1,-5-3 611,-5 19 0,-1 0 0,-3-2-30,-4 0 0,-2-1 0,-2 1 30,-2-1 0,-1 0 0,-2 2-30,-3 1 0,-3 0 0,-1 3 0,-10-18 0,-2 4-226,-1 7 1,0 4 225,1 6 0,1 4-45,3 8 0,1 2 96,-11-12-500,22 27 769,22 17-949,29 20 404,-8-10 0,3-1 90,9 2 0,4-3 37,6-5 0,2-2 143,4 0 0,0-2 135,1-7 0,-1-3 135,-4 0 0,-1-1-27,-5-3 1,-2-2 160,-7 0 1,-3-1 360,23-14-181,-19 5-539,-12 4-90,-11 9 0,-16 51 0,-10 0 0,-5 12 0,-1 5-494,2-6 1,-1 6-1,-1 2 1,0 1-1,0-1 494,0 1 0,0-1 0,-1 1 0,1 1 0,0 1 0,1-7 0,0 1 0,0 1 0,1 0 0,0 0 0,1-1 0,1-1 0,2 0 0,0 0 0,0-1 0,1-2 0,0-2 0,-1 10 0,1-4 0,0 0 0,0 1 0,0-3 0,1 3 0,0-1 0,0-2 0,1-5-145,1 2 1,1-5-1,-1 0-1265,-1 5 1,0-1 0,0-4 1409,0 1 0,-1-4 0,-1 3 0,-1-5 0,-6-4 0</inkml:trace>
  <inkml:trace contextRef="#ctx0" brushRef="#br0" timeOffset="13894">32413 3058 20925,'24'-29'3508,"-10"6"-2320,-1 4-828,-11 9 529,-10 14-709,-8 9 0,-16 20-180,10-9 0,-1 3-239,-4 4 1,0 2 238,0 4 0,1 0 0,1 0 0,1 0 45,5-3 0,1 1-45,3-2 0,2-1-90,1 27 166,6-5-76,14-6 0,8-10-90,11-5 0,9-8 90,6-4 0,2-11-90,-1-3 90,-4-7 796,-7-4-796,-7-7 0,-4-34 0,-8 0-111,-5 7 0,-2-1 111,-2 5 0,0 1 0,0-1 0,0-1-90,3-31-239,0 5-121,-2 5-359,2 8-540,0 3-720,1 6-7762,2-1 8870,-2 2 1,2-1 0,-2 1 0</inkml:trace>
  <inkml:trace contextRef="#ctx0" brushRef="#br0" timeOffset="14184">32462 2499 22824,'-15'-28'1079,"7"3"-899,2-9 0,6 8-90,0-6 90,4 10 360,-3-3-270,2 8-1,-3-2 91,-14 13-180,-1 6-180,-14 13 90,0 12-90,-1 18 0,-3 13-473,18-20 0,1 2 473,2 3 0,2 2-225,2 3 0,3 2-225,4 3 1,2 0-316,3-1 1,1 0-451,3 0 1,2-1 1214,0-5 0,3-1 0,1-6 0,2-1 0,0-3 0,1-1 0</inkml:trace>
  <inkml:trace contextRef="#ctx0" brushRef="#br0" timeOffset="14402">32795 3053 22734,'16'-23'2878,"0"3"-2788,-6 5 360,0 7-180,-1 12-90,-3 14-90,0 47-45,-5-16 0,0 6-225,0-7 0,0 3 0,-1 1-638,-1 4 1,-1 1-1,-1-2 143,0 11 1,0-4-316,-2-8 1,-1-5-8842,0 1 9207,2-14 1,4-18 0,0-9-1</inkml:trace>
  <inkml:trace contextRef="#ctx0" brushRef="#br0" timeOffset="14771">33249 3165 23723,'17'-35'659,"-1"1"1,0 2 0,-1 3-300,9-19 180,-4 12-180,-3 11-181,-3 7-89,-4 10 0,0 4-90,-2 13 180,4 32-180,-5 2 45,-3-9 0,0 4-45,-3 5 0,-1 0 0,0 20-674,0-23 1,0-2 673,0 2 0,0-7-90,0-10-90,0-5 91,0-10-1,0-4 0,-3-4 1437,-4 0-1347,-12-7 0,-1 3 0,-11-3 89,-18 5-89,8 9 0,-14 3 0,16 8 0,6 5 0,3 0-269,8 0-631,2-2-539,11-6-630,-2-7-7762,10-4 9000,-3-4 1,4 0-1</inkml:trace>
  <inkml:trace contextRef="#ctx0" brushRef="#br0" timeOffset="14924">33388 3175 23274,'26'-26'2158,"-3"4"-1978,-2 7 0,1 4-90,7 6-90,9 3 0,11 2-270,6 0-944,-12 2 0,-1 1 1214,14-2 0,-3 14 0,-39 0 0</inkml:trace>
  <inkml:trace contextRef="#ctx0" brushRef="#br0" timeOffset="17314">8645 7927 22194,'0'-10'2519,"0"-12"-2249,-3 12 179,2-11-359,-3 17 90,4 0 0,0 2 810,0 1-451,0 10 91,0 19-270,0 30-270,2-17 0,0 7-746,-1 10 0,1 8 1,-1-2 655,2-11 0,0-1 0,-1 2-686,0 0 1,0 3 0,-1 0 0,1-3 685,0-1 0,1-3 0,-1 0 0,0-1 0,-1 0 0,1 0-461,0-4 1,1 0 0,0 0 460,-1 19 0,0-1-197,1-5 1,0-2 196,0-3 0,0-2-180,-1-7 0,0-1-270,2-4 1,0-2-269,2 24-721,2-13 1634,6-12-2803,5-20 3154,9-24 0,9-27 0,4-18 1</inkml:trace>
  <inkml:trace contextRef="#ctx0" brushRef="#br0" timeOffset="17625">9340 8059 23903,'-10'-49'2429,"5"6"-2249,-1 10-180,6 8 0,2 5 90,8-2-90,12 1 0,20-7 0,-13 14 0,4 0 0,22-7 0,7 2 209,-15 12 1,2 2 0,-1 3-742,14-3 0,-2 8 802,-1 14 0,-11 12-135,-27 7 0,-9 7-135,0 10 0,-4 4-1431,-2 8 1,-2 3 1430,-2-20 0,0 1 0,-2 4 0,-2 1 0,-2 5 0,1 0 0,-1-3-269,1 2 1,1-3-1,-1 5 269,-1-7 0,-1 4 0,-1 2 0,1-2 0,2-7 0,0 2 0,1-5 0,-1 1 0,-2 11 0,-1 1 0,2-6-225,4-2 1,-1-5-316,-4-5 0,-1-2-1453,5 26 284,-4-15 191,1-14 1518,-2-18 0,-5-12 0,-1-13 0</inkml:trace>
  <inkml:trace contextRef="#ctx0" brushRef="#br0" timeOffset="17776">9490 9096 24983,'-41'-33'1889,"4"2"-1709,11 3-180,11 3 89,12 0-89,16-3-179,21-5-1,-6 13 0,5 0-906,11-7 0,5 0 606,-10 7 0,2 0 1,2-1-1249,5-2 1,2-1-1,0 0 1728,4-2 0,0 1 0,1 0 0,2-1 0,-1 0 0,1 1 0,-1-1 0,1-1 0,0 1 0</inkml:trace>
  <inkml:trace contextRef="#ctx0" brushRef="#br0" timeOffset="18053">10867 7876 26242,'-41'-25'1169,"6"2"-1169,10 2 0,17 4 0,14 2 0,20-1 0,19 1 0,16 7-909,-24 3 0,2 3 909,1 5 0,1 3 0,2 1 0,0 4 90,-3 5 0,0 4 45,-2 4 0,-2 5 0,-3 5 0,-4 5 45,-1 6 0,-4 4-135,-3 7 0,-5 3-45,-1 5 0,-4 2-436,-5-20 1,-1 1 0,-2 0 435,0 1 0,-1 0 0,-1 1 0,-1-1 0,0 1 0,-2-1 0,1-1 0,-1 0 0,-1 1-60,-1 12 0,0 2 0,0-3-525,0 4 1,1-2 14,-1-12 1,0 1-1,1-6-644,1-6 0,-1-5 1132,-5 23 1,-2-13-1,0-8 1</inkml:trace>
  <inkml:trace contextRef="#ctx0" brushRef="#br0" timeOffset="18217">11131 9101 25343,'-23'-28'2608,"4"2"-2518,9 6-90,5 0 90,14 2-90,9-2-180,19-5-360,17-3 90,-21 11 1,2 0-226,3 1 1,2-1-1440,12-6 0,-2 0 1998,-14 5 1,-3 0 0,5-4 0,-5-1 0,-3-10-1</inkml:trace>
  <inkml:trace contextRef="#ctx0" brushRef="#br0" timeOffset="18608">8454 6799 17502,'-36'-49'389,"0"0"1,-2 4 0,-1 4 213,-3 6 0,-3 6-558,-2 6 0,-2 8 90,-5 7 0,-1 10 44,-4 9 1,0 11-167,15 0 0,0 6 0,2 5 107,-5 9 0,1 7 0,2 4-75,9-5 0,0 4 0,1 2 0,2 3-153,4-5 0,0 3 1,2 1-1,0 2 1,1 1 122,4-5 0,1 2 0,0 0 0,1 2 0,1 0 0,0 1-66,3-5 1,0 1 0,1 1 0,1 0 0,0 0 0,1 1 0,0 1 50,1 2 0,0 0 0,1 1 0,1 1 0,0-1 0,1 1 0,1 0-106,1 1 0,0 0 0,1 0 1,1 1-1,1 0 0,0-1 0,1 1 106,1-1 0,0 0 0,1-1 0,1 1 0,1 0 0,0-1 0,2 0-47,0-3 1,1 1-1,1-1 1,0 0-1,2-1 1,0 0 0,1-1 1,3 7 0,0-1 0,1 0 0,2-1 0,1-1 0,1-1-45,1-4 0,1 0 0,1-1 0,1-1 0,2-1 0,0-1-72,6 7 0,2-1 0,1-2 0,2-1 0,1-1-54,0-5 0,2-1 0,0-2 1,2-1-1,1-2-54,-1-3 0,1-1 0,2-2 1,0-1-1,1-3-158,9 6 1,1-4 0,2-2 0,0-2-181,-2-5 1,1-2 0,1-3 0,0-3 607,-1-4 0,1-3 0,-1-3 0,1-3 0,-1-3 0,-1-4 0,1-3 0,0-1 0,-1-4 0,0 0 0,1 0 0,-1 0 0</inkml:trace>
  <inkml:trace contextRef="#ctx0" brushRef="#br0" timeOffset="18880">11187 6616 25343,'41'-42'989,"10"16"-944,-18 28 0,3 7-1467,13 13 1,3 8 1481,-8-1 0,1 5 0,1 2-387,-7-4 0,1 2 0,1 3 0,2 5 372,-2 1 0,2 5 0,1 4 0,0 2 0,-1-1 0,-3-2-295,0 1 1,-2-2-1,-1 1 1,-1 2 0,1 3 249,-5-6 0,2 3 0,0 2 0,0 2 0,-2-1 0,-2-1 0,-4-2-297,1 6 0,-4-1 0,-3-1 0,-1 1 0,-1 0 279,-1 1 0,-1 0 0,-2 1 0,-1 0 0,-2-1-125,-1 1 0,-2-1 0,-1 1 0,-2 0 1,0-1 106,-2-1 0,-1 0 0,-1 0 0,-2-1 0,-1 0-15,-1-2 1,-1 0 0,-1 0-1,-2-1 1,0-1-18,-3 11 1,-2-1 0,-1-2-1,-1 0-45,-1-4 1,-2-1 0,0-1 0,-2-1-46,2-6 1,-1 0-1,-2-1 1,-2 0-451,-6 6 1,-3 1 0,-1-1 0,1-5 83,2-3 1,1-4-1,-2 0 524,-6 6 0,-1 0 0,3-9 0,7-11 0,1-6 0,-18 14 0</inkml:trace>
  <inkml:trace contextRef="#ctx0" brushRef="#br0" timeOffset="19564">13258 9426 23274,'12'-46'479,"0"0"1,-2 3 0,-4 2-390,-7 6 0,-4 1 270,-12-19 89,-15 18 91,-9 16-270,-4 10-90,-2 23-45,19 5 0,2 6-135,-4 28-826,29-9 1,9 13-1,4 1 1,1-6 825,4 4 0,6 1 0,-2-6 0,3 7 0,2-2 0,-2-7-825,8-1 0,0-5 825,-3-1 0,1 0-91,1 7 0,-2-1 91,-13-14 0,-2-2 0,0 5 0,-6-3 0,-22 2 0,-13-13 2485,-30-18-2485,13-13-45,8-12 0,3-8 45,3-25 579,14 14 0,5-4-579,9 2 0,4-2 0,2-2 0,5-4 0,3 3 0,3-4 0,0 3 0,1-7 0,1 0 0,-1 11 0,2-2 0,-3 4-45,-1 3 1,-1 3 44,7-29 174,-8 11-264,-6 3 90,-4 8-90,-9 4 90,-2 8 0,-8 7-90,1 5 90,-7 10 1246,7 4-1246,-6 4 160,16 0-160,-3 0 0,8 0 0,-3 0 0,4 4 0,0-2-90,0 2-2429,0-4 900,2 7-809,4-5 2428,2 9 0,6-6 0,1 6 0</inkml:trace>
  <inkml:trace contextRef="#ctx0" brushRef="#br0" timeOffset="21097">14537 8120 11580,'0'-10'810,"0"0"1619,2 2 899,2 1-630,4 4-1259,3 0-539,-1 3 269,0 10-449,-4 10-271,-1 25-134,-4 17 0,-1 8-1876,0-9 0,0 2 1621,0-1 0,0 4 0,0-2-30,0-12 0,0-2 0,0-1 0,1 1 0,-1 1 0,1-2-30,0-3 0,-1 0 0,1 0-684,2 6 1,0 1 0,-1-4 773,0 1 0,-1-2-45,2 6 0,0-7 135,-3-20-180,0-34 45,0-37 0,0-16-45,0 3 0,0-6 243,0 0 0,0-5 1,1 0-244,1 4 0,1 0 0,2-6-15,0 16 0,1-6 0,1-2 0,1-2 0,0 1 0,0 4-33,1-2 0,0 2 1,1 1-1,1-2 0,1-2 35,-2 6 0,2-3 0,0-2 0,0 0 1,1 0-1,0 3 0,1 3-308,2-4 0,1 2 0,0 3 0,1 0 0,1 1 285,-1 1 0,1 2 0,0 1 0,2-1 1,2 1-171,3-6 0,1-2 0,2 1 0,6 5 0,8 7-799,7 12 1,9 7 0,5 5-1,1 3 1,-3-1 0,-8-1 1014,-3-7 1,-6-2 0,-1 4-1,5 10 242,10 11 0,9 7 0,-1 6 0,-10 7 0,-20 5 152,-24 25 1,-18 8-90,-1 4 0,-7 1-106,1-15 1,-3 0 0,-2 0-30,-3 5 0,-3 0 0,0 0-60,-2 3 0,-2 0 0,-1 1 60,0 3 0,-1 0 0,1 0-61,-1 1 1,1 1 0,1-1-81,1 0 1,1-1 0,1 0 50,2-2 0,0 0 0,3-1-114,1-4 1,2 0 0,1-2 53,3-2 0,2-1 0,1-1-30,1 15 0,4-1 45,5-7 0,4-3-45,6-6 0,5-3-45,2-6 0,5-5 0,2-4 0,3-5-135,31 2 90,0-16-90,-6-23 90,-10-17 0,-16-21 135,-21 20 0,-4-2 0,-6-6 0,-4-1 0,-4-2 0,-5-1 45,-6 4 0,-5-2 0,0 3-90,-5-4 0,-3 2 30,4 8 0,-3-1 0,1 5-30,-1 4 0,1 4 0,3 3 0,1 1 223,0 1 1,4 3-493,-2-3 1802,10 4-1803,34 11 90,17 0 135,17-3 0,8-1 1016,-6 2 1,3-1-912,1 0 0,4 0 0,-2 0-30,-6 2 0,-2 1 0,1 0 60,3 0 0,0-1 0,-1 2-1,-1 1 1,0 0 0,1 1 120,12 0 0,3 1 0,-6 0-120,4 0 0,-2 2-30,-14 0 0,0 2 0,-5-1-15,-10 1 0,-4 1 45,18 8-90,-13 0 1230,-4-1-1230,-14 2 0,-1-8 0,-9 0 0,-2-5 0,4 0 1260,-1 0-1260,0-5 90,0 0 0,-5-6 90,0 1-90,-4 0 0,-7 0 0,-6 4-1,-10 2 91,-7 17 0,-5 11 0,-5 24-304,19-18 0,1 4 214,-7 25 0,4 4-491,7-12 1,2 2 400,4-7 0,0 3 0,4-3 0,4 6 0,4-3 0,1-1 0,4-1-158,6 8 0,2-1 113,-2-12 0,0-2 45,1-2 0,-1-6-180,0-10 180,-18-33-90,-10-25 90,-12-14-63,11 18 0,-2 0 63,0-5 0,-1 0 45,-1-3 0,0 1-45,-1 0 0,1 1 0,1 2 0,1 1 0,1 5 0,1 1 0,-8-19 0,11 12 761,6 9-941,31-3 1,7 11-181,17 4 0,8 3-113,-14 5 1,1 1 247,19-3 0,2 1 45,-17 2 1,-3 1 89,0-1 0,0-1-452,-3 2 1,-1 0 496,-4 0 0,-1 0 45,24-5 90,-12 2 553,-15-2-463,-9 5 0,-9-2-90,-8-1 874,-3-2-874,-8 4 1060,0-1-1150,-5 7 90,6 0-90,0 0-5217,4 0 5217,-5 0 0,-2 0 0,-5 0 0</inkml:trace>
  <inkml:trace contextRef="#ctx0" brushRef="#br0" timeOffset="21927">16868 8024 14279,'21'-18'7016,"-1"2"-5937,-2-3-359,-3 0-270,-3-3-91,-8 1-89,0-2 450,-8-4-450,0 10-90,-6-2-91,-4 13 91,-25 4-90,5 9 0,-21 4 0,-3 20 0,17-2 0,-5 15 0,30-12 0,4 3-90,-4 30-811,9-19 0,1 2 811,3-8 0,2-1 0,1 2 0,0-1-407,2 0 1,2-1 406,-1-1 0,2-2-84,3-2 1,2-1-7,13 20 45,-2-25 0,3-4-45,14 0-22,15-2 112,-14-24-90,-4-5 1597,-7-6-1147,-9-14-181,-9 6-89,-12-3 932,-7 14-1022,2 5 336,-4 9-336,10 7 0,-2 12 30,8 3-30,7 6 0,13-1-180,3-9 0,5-4 0,24 1-440,1-10 1,2-7 529,-22-10 0,-1-4 90,13-5 0,-2-5 0,-16-4 0,-5-4 45,-3-4 0,-3-3 90,-4-4 0,-4-2 45,-5-3 0,-5-2-1,-5-2 1,-4 0-1551,-5 1 1,-3 1 1460,-5 3 0,-3 1-45,-2 4 0,-3 4-318,-1 5 0,-1 3 273,0 4 0,1 3 0,-23-10-90,10 9 0,12 9 348,15 5-527,10 13 2866,18 3-3047,13 10 0,17-2 181,17-5 179,-26-7 0,2-2-382,3-3 0,1-2 472,0-2 0,0-3 90,-1-2 0,-1-3-422,-2-3 0,-3-3 691,-2-2 1,-3-2 9,-3 0 1,-3 0 530,14-21-361,-11 7-539,-8 8 0,-8 20 1678,-7 29-1678,-10 39 106,0-11 1,0 5-107,1-9 0,1 2 0,-1 2-960,0 6 1,1 2 0,0 0 959,1 3 0,1 0 0,1 4-248,2-1 1,0 4 0,2 0-1,0-4-688,1 2 0,0-3 1,2 1 350,0-6 0,0 3 1,1-2-1,0-5 585,5 14 0,1-7 0,-2-6 0,1-2 0,-1-6 0,-1 0 0</inkml:trace>
  <inkml:trace contextRef="#ctx0" brushRef="#br0" timeOffset="53785">7435 14717 17877,'0'10'4137,"0"-5"-3777,0 0 180,0-5-270,0 4-90,0-2-90,0 2 3508,0-4-3509,2 0 1,-2-2 0,2-1 0,-2-2 0,0 0 90,0-2-90,0-1 90,0-5 180,0 0-90,-7-2-270,-2 2 0,-9 1 0,-2 6 0,-5 1 0,-9 5 0,11 5 0,2 3 0,25 23 0,11 0 0,7 3 0,4 2 0,12 13-279,-10-16 1,-1 0 278,3 10 0,-7 0 0,-16 18 0,-14-15 0,-16 12-180,-7-24-180,-7-4-180,0-9-449,-1-8-450,1-7 197,2-10-1457,3-11 2699,5-13 0,7-20 0,4-9 0</inkml:trace>
  <inkml:trace contextRef="#ctx0" brushRef="#br0" timeOffset="54149">7451 14478 20575,'0'-8'2879,"0"3"-2699,0 3-91,0 2-89,4 0 90,2 0-180,8 0-89,5 0-1,9 0 0,7 0 90,9-7 0,5-6 180,-10-6 0,1-3-195,15-13 285,-19 10 0,-2 0 989,12-14-629,-19 16-90,-3-1-180,-18 19 89,-4 3 361,-1 29 0,-2 20-541,1 13 1,0 5-638,0-14 1,1 3-1,0 1 458,0 4 0,1 1 0,1 0 0,1 1 0,0-1 0,2-3-860,1 7 0,1-1 620,-2-11 0,1 1 0,0-5-345,2-4 1,0-4-181,0-2 1,0-2-1505,14 25-7562,-3-15 9073,4-15 0,1-23 0,1-12 0</inkml:trace>
  <inkml:trace contextRef="#ctx0" brushRef="#br0" timeOffset="54454">8381 13964 15352,'-11'-35'989,"0"-1"1,1 2-1,0 2 1311,-11-24-1940,5 10 1390,4 10-1210,15 11 669,15 21-1029,27 20 1255,-14 3 0,3 10-1435,2 14 0,4 14 0,-1 4 0,-4-4-712,-2-2 1,-5-1-1,2 5 712,-2-5 0,2 5 0,-1 3 0,-1 0 0,-7 0 0,-6-5 0,-5 0 0,-3 1 0,-1-2 0,1-2 0,0-1 0,0-2 0,-2 0 0,-1 4-54,-1 8 0,-3 5 0,-1 1 0,0-3 1,-1-7-492,-2-2 0,0-6 0,-1 0 245,-4 11 0,0 0 1,-1-7-1243,1-10 1,0-6-78,-10 20-606,3-22 2225,2-28 0,-2-30 0,2-19 0</inkml:trace>
  <inkml:trace contextRef="#ctx0" brushRef="#br0" timeOffset="54708">8300 13375 17231,'-49'-19'205,"0"-1"1,0 1-1,0 0 1,-1 1-1,-1 2 1,-1 1 0,0 2-72,-3 2 1,0 1 0,-2 3 0,1 2-220,-2 2 0,-1 2 0,0 3 0,1 2 287,-3 3 1,1 3-1,0 3 1,1 2-222,-1 3 1,0 3 0,1 3 0,2 2 85,-1 4 1,2 3-1,2 3 1,1 3-50,12-6 0,1 2 0,1 3 0,2 1 0,1 1 0,1 3 0,2 1 0,1 2 0,3 1 0,1 2-36,2 2 0,2 0 0,1 2 0,4 3 0,3 3-106,5-4 1,3 4 0,2 3 0,2 1 0,2-1-1,1-1 1,1-3-3,2 8 0,1-3 0,3-2 0,1 1 1,3 3-104,0-10 0,1 4 0,2 0 0,1 0 0,2-1 0,1-3 0,3-5-176,10 12 0,4-5 0,3-4 0,2-1-331,0-2 0,2-2 0,2-2 1,1-2 735,0-5 0,2-1 0,0-3 0,2-2 0,-2-4 0,2-2 0,0-3 0,1 0 0,-2-4 0,1-1 0,0 1 0,0 0 0</inkml:trace>
  <inkml:trace contextRef="#ctx0" brushRef="#br0" timeOffset="56389">11890 13573 21643,'-52'-31'3598,"30"12"-2606,1-12-992,53 18 0,31 3-580,-17 6 0,5 3 580,13-1 0,5 1-384,-17 1 1,2 0-1,1 0 354,2 0 0,0 0 0,5 0-218,-3 1 1,5 0 0,-1 0 0,-4 1-23,0 0 0,-4 1 0,2 0-382,1 0 0,5 0 0,-3 1 0,-9 1-293,-1 3 1,-5 0-49,6 0 0,-8-1 993,-18 1 0,-23 3 0,-16-2 0</inkml:trace>
  <inkml:trace contextRef="#ctx0" brushRef="#br0" timeOffset="56592">12808 13517 21565,'-57'-12'1709,"1"0"0,7 1 0,3 0-1529,1 0 0,4 1-1,-9-2 91,30 10 90,11 18-90,8 15-90,7 34-120,-1-17 0,2 7 0,-2 0-862,0-6 0,-1 0 0,0 3 824,0 0 1,0 3-1,0 2 1,-1-4-53,0 8 0,-2-2 0,1-1-30,0 1 0,0 0 0,0 0-180,0-1 0,0 1 0,0-1-180,1-3 0,0 0 1,1 0-151,0-3 0,1 0 1,0-1-271,1-3 1,0-1-1,2-2 840,5 17 0,3-4 0,0-7 0,2-3 0,2-6 0,-1 1 0</inkml:trace>
  <inkml:trace contextRef="#ctx0" brushRef="#br0" timeOffset="56881">13478 14554 26512,'-16'-21'1349,"-4"6"-1169,-9 22-90,-4 11-45,14 9 0,2 4-45,-2 21 0,11-15 0,7 2-90,18 1 0,8-3 0,-4-9 0,4-4 90,23 3 0,3-10-90,11-21 90,-24-8 0,-4-11 45,-13-26 0,-10-8-630,-5 11 1,-4-1 584,-3 2 0,-3-3 0,-3 3 45,-8-4 0,-4 3-90,-3 4 0,-5 0-270,-14-3 0,-3 3-90,13 13 1,0 3-21,-9-2 0,2 3-3173,3 0 3598,28 14 0,18 0 0,23 8 0</inkml:trace>
  <inkml:trace contextRef="#ctx0" brushRef="#br0" timeOffset="57127">14448 13355 25702,'19'-47'2789,"-7"7"-2699,-6 7-90,-10 17 0,3 20 0,-6 32 0,6-5 0,1 7 0,-1 13 0,-1 9 0,1-2-738,2-9 1,-1 0 0,1 2 737,0 0 0,0 3 0,1 2 0,0 2 0,2-1 0,1 3 0,0 0 0,0-1 0,1-5 0,1 7 0,0-6 0,1 5-203,0 3 1,0 6 0,2-2 0,-1-11-473,2-6 0,0-6-180,-1-6 1,1-3-1358,7 18-7619,-4-19 9253,-2-19 0,-5-22 0,-4-13 0</inkml:trace>
  <inkml:trace contextRef="#ctx0" brushRef="#br0" timeOffset="57305">14200 14041 23094,'-54'-29'1259,"0"1"0,9 3 1,2-1-1215,0 1 0,7-2 45,12-18-720,74 23 0,23 8 90,-23 1 1,4 2-633,8 3 1,8 0 0,-5 4 316,-1 5 1,-3 3-361,0-1 1,-2 2 1214,-2 0 0,-2 3 0,-3 0 0,0 1 0,-4 0 0,1 0 0</inkml:trace>
  <inkml:trace contextRef="#ctx0" brushRef="#br0" timeOffset="57974">15313 13766 23723,'-12'-35'2249,"-2"1"-2069,1 6 0,-1 8 0,0 10 90,0 19-90,-4 17-90,-2 27-403,9-18 1,1 4 357,-1 6 0,1 2-45,2 5 0,0 3 0,3-1 0,2 2 0,-1-2 0,2 1-90,6 10 0,3-3 0,-3-20 0,2-2-45,2 5 0,2-6-463,6-16 328,-2-16 0,1-29 180,-1-21 135,-9 10 0,-2-3-107,1-7 1,-2-3 270,-2-3 1,-2-4 0,-1 3-80,-2-7 0,-1 1-70,1 8 0,0-1 0,-2 5-16,-2 5 1,0 4-45,-5-19 0,2 19 90,5 17 141,4 25-231,8 19 0,7 23 0,-2-18 0,3 2-154,2 2 0,4 1 154,13 15 0,2-1-45,-7-13 0,3-3-45,4-2 0,4-1 1,-2-7-1,-4-6 0,1-7-135,27-11 0,-1-12 180,-23-3 0,-3-7-1164,13-16 1,-4-6 1208,-14 2 0,-3-6 89,-4-8 1,-2-9 0,-2 2 30,-4 11 0,-1 1 0,-1-3-30,-1 0 0,-1-3 0,0-1 0,-2 3-259,-3-1 0,-1 4 1,0-1 318,-1 2 0,-1 1 0,-1 1-16,-2-17 1,-1 2 0,0 9 0,-1 1-90,-4 1 0,-2 4 45,-1-10-90,-6 19 0,4 59 0,-3 45-341,7-15 1,0 7 340,2-11 0,0 3 0,0 2 0,1 4 0,0 1 0,0 2 0,0 2 0,2 0 0,-1 1-84,2-1 0,0 0 1,1-1 83,2-2 0,1-1 0,2 0 0,0-5 0,1-1 0,5 1 296,6 8 0,6 1 0,4-5-296,6-8 0,5-4 0,4-4 0,10 1 0,5-5 0,1-7-230,-8-12 0,2-6 0,-1-7 230,0-8 0,0-7 0,-4-4 0,4-12 0,-5-6 0,-1-5 0,-2-6 0,-8 0 0,-1-5 0,-3 3-45,2-6 1,-3 0-226,-5 11 0,-2-2 0,-3 5-809,0-18 561,-8 26-1641,-19 25-7672,-8 27 9624,-12 26 1,11-12 0,1 3 0,0 6 0,0 0 0</inkml:trace>
  <inkml:trace contextRef="#ctx0" brushRef="#br0" timeOffset="73294">8739 16943 23454,'-14'-24'2068,"-1"4"-1528,-1 5 0,0 2-180,0 3-181,1 5-89,1 0 0,2 12 0,0 4-90,-6 22 0,10-4 0,-3 11 90,11-13-90,0-3 0,0-4 0,4-3 0,-1-8 0,1 2 0,-3-10 0,-1 8 0,0-3 0,-5 6-90,-5 6 90,-16 32 90,3-3-201,9-11 0,3 1 111,0 20 0,6 1 0,12-2 0,6-16 0,5 1 0,-2-11 0,2 0 0,7 9 0,4 0-90,2-7 0,0-2 0,15 12 45,-17-19 0,-2-3 45,4-2 0,-5-10 0,-5-4-90,-3-4 180,-4 0-90,0-2-90,-2-3 313,2-5-223,1-5 0,3-6 0,2-4-90,3-8 0,1-7 90,0-9-1713,1-7 1713,-5-5-45,-10 27 0,-2 0-154,-2-4 0,-3 0 154,-2-4 0,-2-1 45,-4-2 0,-2-1-305,-4 0 1,-3 0 304,-1 1 0,-6 1-135,-14-8 0,-4 4 0,9 15 0,-2 2-90,-11-4 1,0 5-316,-14 7-322,6 10 52,8 9-719,14 11-990,10 3 2870,10 11 1,9 2 0,5 2 0</inkml:trace>
  <inkml:trace contextRef="#ctx0" brushRef="#br0" timeOffset="73712">9080 15687 19538,'-45'-9'179,"0"-1"1,-1 0 0,0 3 0,-1 3 0,-3 6 0,-7 9 0,-4 8 0,-2 4 0,2 6-643,7 3 0,1 5 0,0 4 0,0 2 0,0 0 508,8-7 0,0 1 0,-1 0 0,2 2 0,1 2 0,2 1-137,0 6 1,0 2-1,3 2 1,1 1-1,3 0 1,3-2 127,3 1 0,4-1 0,2 0 0,2 0 0,0 1-74,2 1 1,0 1 0,2-1 0,2 1-1,1 0 60,-1 12 1,3 0 0,2-1-1,2 1-194,2-4 1,2 0 0,3 0-1,2-2 172,0-3 0,0-1 0,7-1 0,13 1 10,4-16 0,10 2 0,8 0 0,4 1 0,4-1 0,1-1 0,-2-2 0,-3-4 0,-5-3 8,3 3 0,-4-5 0,0-3 0,2 0 0,7 1-10,-4-2 1,5 4 0,4 1-1,3 0 1,1-1 0,0-3-1,-1-4 1,-3-7 0,-4-6-27,14-10 0,-2-11 0,-3-6 0,-2-3 0,-1 2 18,1 1 0,-4 0 0,1-3 0,4-5-13,-11 1 0,4-4 0,2-3 0,1-2 0,-2 0 1,-4 0-1,-5 1 30,8-10 0,-6 2 0,-3-3 1,1-2-18,1-1 0,1-3 0,-1-2 0,-2 0 0,-7 1 0,-5 0 0,-5 1 0,-4 0 0,-1-1 67,-2 0 0,-3-1 1,-1-1-1,-4 1-22,-3 0 0,-2-1 0,-2 0 0,-4 1-23,-1 1 1,-2 0 0,-3 0-1,-6-1 21,-5-1 0,-6-2 0,-3 0 1,-2 2-1,0 3-43,-1 1 0,0 3 0,-3 2 0,-3-1 43,0 1 1,-3-1 0,-1 0 0,-4 3 0,-1 5-152,-2 6 0,-4 4 0,-1 3 0,1 2 0,1 1-132,-14-6 0,1 4 0,-2 1-53,5 4 1,-2 0 0,0 2 0,5 5-398,6 3 1,4 4-1,1 0 690,-14-1 0,4 4 0,9 4 0,3 3 0,6 0 0,0 0 0</inkml:trace>
  <inkml:trace contextRef="#ctx0" brushRef="#br0" timeOffset="75165">13872 16500 20395,'4'-28'3508,"0"1"-3058,-4 3-90,0 6-180,0 4 0,0 8 0,0 1-90,0 5 89,-26 30-89,-5 9-90,-1 1 0,-2 4-1651,-2 5 0,-2 2 1681,10-10 0,-2 1 0,1 0 0,-2 3 0,-1 2 0,1-1-291,0 1 0,-1 0 0,-1 2 351,4-5 0,-2 2 0,1 0 0,2-4-60,0 0 0,2-4 0,0 1-352,-3 6 1,-1-1-1,4-5 322,-6 16 0,18-16 90,19-14-90,22-12 0,22-11 1075,-17-4 0,3-1-1075,3 0 0,4 0 0,20 0 0,1 1 0,-14 4 0,-1 3 0,14 1 0,-2 4 0,-20 2 0,-3 4 516,-2 0 1,-1 3-517,7 11 0,-3 1 45,-12-7 0,-2 1-45,4 6 0,-2 0 0,-4 6 1737,-4-2-1467,-15-17-330,-14-51 0,-11-40 0,2-4 82,7 16 1,1-2-1,1-4 1,-1-2-490,1 13 0,-1-2 0,0-3 0,0 1 0,2 1 1,1 3 448,2-2 0,1 0 0,1 3 0,2 2 0,2 6 18,2-4 0,3 5 0,2 7 0,14-22 282,8 20-282,9 21 0,8 18 0,6 22 0,2 16-150,-26-10 1,-1 4 149,-3 1 0,-1 2 0,-2 3 0,-2 1 0,-4-2 0,-1 0 0,-3-2 0,-2 0 40,0 21-40,-5-9 2774,-8-5-2954,-4-20-270,-7-2-359,-4-25-30,-4-12-870,-3-20 405,11 9 0,0-3 1188,-2-7 1,-1-2 0,-2-6 0,-2-1 0,-2-3 0,1 0 0</inkml:trace>
  <inkml:trace contextRef="#ctx0" brushRef="#br0" timeOffset="75365">13392 16058 17667,'-46'2'719,"-1"0"1,-1 6 0,-1 4-540,-4 9 0,0 6-275,15-3 0,0 3 0,1 3 215,-3 6 0,1 3 0,1 3-30,-1 6 0,0 3 0,3 3-399,9-11 1,1 2 0,2 1 0,1 1 330,1 3 1,2 2-1,1 1 1,2 0-23,3 1 0,1 1 0,2 0 0,2 1 32,3 0 0,2 1 1,2 0-1,2-1-32,2-1 0,2-2 0,3 1 0,5 1-162,2-1 0,4 2 0,4 1 0,4-1 1,5-3 161,4-6 0,5-1 0,5-2 0,1-1 0,-1 0 0,-1-2 0,-1 3 0,-2-1 0,1-1 0,2-3 0,3-1 0,2-12 0,0 0 0,0 1 0,0-1 0,0 0 0,0 1 0</inkml:trace>
  <inkml:trace contextRef="#ctx0" brushRef="#br0" timeOffset="75585">14838 16338 26152,'2'-40'899,"0"0"1,2-24-810,-4 26 270,0 32-180,0 36-180,0 2 0,0 5-699,0 19 1,0 7 698,1-12 0,0 3 0,1 2-523,-1-7 1,0 1-1,1 2 1,0 1 522,1 3 0,0 2 0,1 1 0,0 0-560,0 1 1,1 1 0,-1 0 0,2-1 559,-1 1 0,2 0 0,-1-1 0,2 0-158,-1-3 1,1-1 0,0 0-1,1-1-290,-1-4 1,0-1-1,1 1 1,3 1 447,3-1 0,3 3 0,1 0 0,0-3 0,0-5 0,0 2 0,0-5 0,3 0 0,10 14 0,1-1 0,0 1 0</inkml:trace>
  <inkml:trace contextRef="#ctx0" brushRef="#br0" timeOffset="75990">15658 17029 23634,'-11'-45'1888,"-6"17"-1708,-7 21 360,-25 43-450,8-3-45,13-6 0,1 0-521,-6 4 566,7-6 138,13-14-138,6-9 0,7-16-90,6-17 0,6-17 0,-3 16 0,2 0-739,3-2 1,1 1 738,0-1 0,1 2 0,14-20 363,0 19-273,-1 23 0,-1 25 0,1 28-90,-15-12 0,0 4-292,0 5 1,1 5 0,-1-2 381,3 6 0,0 0-45,6 15 0,1-3 45,-7-28 0,1-5 89,18 15 1,-1-27-90,-1-26-90,-5-33 0,-16 7 0,-3-4 45,-2-11 0,-2-6-457,-5 8 1,-2-8 0,-1 0 0,-1 2 441,-2-6 0,-2 3 0,0-4-30,-1 1 0,-1-3 0,-1-1 0,-2 7-339,-5 0 1,-1 5 0,-4 3 338,1 3 0,-4 2 0,-2 4-135,-16-10 0,-7 8-90,-4 10 0,-4 10-135,-4 10 1,-2 9-450,19 4 0,0 4 0,0 3 329,1 2 0,0 3 0,1 2-644,-18 11 0,2 4 1075,9 0 0,4 4 0,9 1 0,3 2 0,8-1 0,-1-1 0</inkml:trace>
  <inkml:trace contextRef="#ctx0" brushRef="#br0" timeOffset="76506">16816 15819 23723,'-27'0'1260,"4"0"-811,5 5-89,6 7 0,6 16-180,6 18-90,4-14 0,2 2-343,3 6 1,2 2 252,4 4 0,3 2-508,3 2 0,2-1 553,3 2 0,1-2-45,3-2 0,1-2 0,0-4 0,2-1 0,7 2 0,3-4 45,-6-10 0,0-11-45,4-21 0,-4-13 90,2-29-1430,-24-6 1,-8-5 1519,-6 14 0,-2 1-135,1 2 0,0 1 401,0-27-356,4 6 811,34 72-811,-10 13 0,-1 10-90,7 13 0,-2 6-236,-9-12 0,-2 2 1,-2-2 235,-1 5 0,-2-2 0,0-1 0,-1-1 0,-3-6 0,0 0 3103,6 24-3103,-4-16-180,-5-10-90,-5-12-269,-3-10-1980,-1-6 450,-5-34-539,-4-7 2608,3 1 0,-2-4 0,-1-1 0,0-1 0,0-4 0,-1-1 0</inkml:trace>
  <inkml:trace contextRef="#ctx0" brushRef="#br0" timeOffset="76800">17063 15860 22014,'-32'-13'1169,"-1"1"1,-24-11-990,12 0-90,22 5-90,17-2 90,28 4-90,26-1 45,-10 9 0,4 3-745,12-1 1,4 2 759,-13 1 0,2 1 0,1 2 0,4 1 0,1 2 0,3 4-15,1 2 0,5 3 0,0 4 0,-3 2-10,-2 2 1,0 1 0,-4 6-1,-5 11 70,-12 7 0,-5 10 0,-3 8 0,-3 1 0,-1-2 0,-2-8-452,2-6 1,-1-5 0,-5 1 0,-7 6 16,-9 4 0,-6 8 1,-5 3-1,-3-2 0,-2-6 1,1-12-796,-9 1 1,-2-8 1124,-4 11 0,3-3 0,3 8 0,6-9 0</inkml:trace>
  <inkml:trace contextRef="#ctx0" brushRef="#br0" timeOffset="77632">18359 16516 23813,'7'35'1484,"0"1"1,29-3-1485,-18 18 0,5-3 0,15-33 0,2-13 0,10-18-491,-14-1 1,-3-7 490,-9-4 0,-3-5 0,1-4 0,-3-7 0,-6-3 0,-2-6 0,-3 2-768,-1-10 0,-4-1 797,-3 7 1,-2-2 0,-5 4-30,-8-2 0,-7 4 0,-4 1 0,-5 3 45,-3 4 0,-3 2-115,-2 4 1,-2 3 69,1 4 0,0 4 0,4 5 0,1 1-90,0 2 0,4 2-89,1 1 300,19 2-570,50 19 269,-6-4 0,5-2-733,13 4 1,4-1 822,-11-3 0,2-1 0,2 0 60,5-2 0,3 0 0,0-1 0,5-1 0,1-1 0,0-1-291,3-2 1,0 0-1,1-1 321,-1-1 0,0-1 0,0-1 60,-1 0 0,-1 0 0,-1-2 60,-2 1 0,-1 0 0,-1-1-251,-3 0 1,-2-1 0,0 1 340,-6 2 0,-1-1 0,1 0-34,2-2 0,1 0 0,-4 1-86,0 0 0,-3 2 910,4-2 1,-6 6-911,-8 11 179,-10 25-89,-8 29-90,-10-14 0,-2 5 108,-1 10 1,0 4-169,-2-16 0,0 1 0,0 0 0,0 3 0,0-1 0,0 1-30,-1 0 0,-1-1 0,1 0 0,1-2 0,0-1 0,-1-1 0,-1 17 0,1-2 0,0-7 0,2-3 566,-1-7 0,1-2-566,1-1 0,0-4 807,1 7-807,1-22 0,-4-71 0,0-12 0,-3 16 0,-2-1 0,-3 0 0,-3 4-680,-14-10 680,-12-1 0,2 42 1687,-6 22-1687,9 9 0,0 6 0,1 8 0,1 2 0,-1-1 0,2-1-396,6 0 1,4-3 395,0-1 0,3-8 0,4-10 760,-2-5-760,-2-10 0,-3-2 0,-12-13 861,-3 5-861,-3 0 0,0 20 0,6 11 0,-2 10 0,3 4 0,3-2 0,5-4 0,6-5-630,4-6-719,5-5-630,4-3 1979,3-5 0,0-5 0,0 0 0</inkml:trace>
  <inkml:trace contextRef="#ctx0" brushRef="#br0" timeOffset="77802">20417 15642 26332,'32'-54'1034,"-14"27"1,1-1-945,4-2 0,2 1-313,2-1 0,2 1 133,15-6 0,2 3-489,-12 11 0,0 2-231,9-2 1,-2 4-1530,10 10 2339,-10 13 0,-9 15 0,-6 10 0</inkml:trace>
  <inkml:trace contextRef="#ctx0" brushRef="#br0" timeOffset="84303">21875 15367 22374,'1'-40'1241,"-1"-1"0,-3 67 1,-3 34-1,-1 13 1,0-13-2347,-2-3 1,1 6 1104,8-15 0,0 13 0,2 7 0,2 5 0,0 0 0,1-2 0,2-5 0,-1-11-158,3 3 1,0-9-1,3-1 1,7 4-974,3-4 0,5 5 0,4 3 1,2-1-1,0-4 0,0-6 1,-4-9 1130,20 6 0,3-12 0,7 2 0,8-2 0,-10-17 0,-19-32 0,-1 0 0</inkml:trace>
  <inkml:trace contextRef="#ctx0" brushRef="#br0" timeOffset="84812">22809 15667 14992,'-53'20'1349,"0"0"0,0 0 1,-1 0-1,7 7-915,10 5 0,-13 15 1,0 5-1,13-6 1,28-17-1245,51-13 0,34-17 1,-13-17 1078,-35-18 1,-11-15 0,7-1-62,7 11 0,8-1 1,2-1-1,-4-2 1,-12-2-142,-11-11 1,-12-3-1,-4-2 1,2 2-23,5 0 0,1-2 0,0 4 0,0 8 0,-1 0 0,5 5 581,16-20 0,7 23-177,19 85-419,-25-9 0,1 7 0,-4 8-30,-7-2 0,-3 7 0,-2 4 0,-1 0 0,0-2 509,2 6 0,-2-1 0,0 1 1,-2 1-510,-2-6 0,-1 4 0,0 0 0,-2-4 0,0-7 0,2 17 0,-2-9 0,-3-8 0,0-21 0,-1-36 0,0-29 0,2 2 0,1-4 0,2-13 0,2-5-134,1 10 1,1-1 0,1-3 133,1-6 0,2-3 0,1 0-464,-2 10 0,1 0 1,1-1-1,0 0 464,1-1 0,-1 0 0,3-1 0,4-5 0,-2 10 0,4-5 0,1-3 0,2 0 0,1 0 0,0 3 0,0 3 0,5-4 0,-1 4 0,2 1 0,1 1 0,2-3-135,0-1 0,1-7 0,3 1 0,0 3 0,1 10 0,0 14-997,17 10 1,0 17 0,-5 10 231,-3 11 1,-11 16 149,-17 14 1,-9 13-1,-8-1 632,-9-9 0,-7-1 1,-1 0-1,-3 4 1,-3 1-1,0-1 1,-3 2-1,0-1 1,1 0-1</inkml:trace>
  <inkml:trace contextRef="#ctx0" brushRef="#br0" timeOffset="85494">23845 15352 19766,'-22'31'2248,"0"0"1,-16 20-1799,10-18-180,7-18 269,11-15 91,8-11 0,12-7-181,5-2-89,7 4-90,-1 6 0,-1 10 90,7 28-315,-17 4 0,-3 6-45,1 2 0,-2 0 0,-4-1 0,-3-3 0,-7 4 0,3-35 0,2-12 0,6-15 0,3 3 0,10 13 0,-8 28 0,0 18 0,-9-4 0,-3-9-90,6-24 0,6-8 0,6-13-90,12-12 0,9-6 0,6-10 135,-9 12 0,1-1-201,-10 9 1,0 1 290,6-8 0,0 2 135,1-2 0,-5 8 90,-7 7-90,-4 10-180,-4 8 0,0 15 0,5 47 0,-3 1-318,-3-14 0,0 4 318,-1 10 0,0-1 0,-2-16 0,1 2 0,-1 0 0,0 5 0,-1-7 0,0-8 0,-1-5 459,8 8-459,-4-65 0,-3-12 0,2-9 0,2-5 0,3-6 0,-1 2-634,4-10 0,2 0 634,-2 8 0,1-3 0,1 5 0,2-2 0,6 3 0,6 1 0,6-1 0,5 4 0,4 8 0,5 5 0,5 4-1934,1 5 0,7 4 1,-1 2-1,-4 5 1934,-6 2 0,-3 5 0,-2 7 0,2 8 0,-2 6 0,-16 4 0,-23 13 0</inkml:trace>
  <inkml:trace contextRef="#ctx0" brushRef="#br0" timeOffset="88579">20133 6860 25253,'-31'0'1709,"7"-2"-7100,12-4 5931,6-1-517,12 3 1,8-1 0,7 0 0,8 0 0,6-1-1,7-1 1,6 1 0,5-1 0,5-1 0,5 1 0,4-1-1,4 0 1,4 0 0,2 0 0,3-1 0,2 0-1,2 1 1,2-1 0,0 0 0,0 1 0,1-1-1,0 0 1,-2 1 0,0 0 0,-2-1 0,-3 2 0,-1-1-1,-4 0 1,-2 1 0,-5 0 0,-3 1 0,-5-1-1,-5 2 1,-5-1-66,28-2 1,-9 0-1,-6 2 1,-5-1-1,-2 1 1,-1 1-1,2-1 1,2-1-1,6 1 1,8-2-1,8-1 42,-35 4 0,3 0 0,2-1 0,4 0 0,3 0 0,2-1 0,3 0 0,2 0 0,2 0 0,2-1 0,2 0 0,1 0 0,2 0 0,1 0 0,1-1 0,2 1 0,0-1 0,0 1 0,1-1 0,1 0 0,-1 0 0,1 0 0,-1 1 0,0-1 0,-1 0 0,0 1 0,-1-1 0,-2 1 0,0 0 0,-2 0 0,-1 0 0,-3 0 0,-1 1 0,-2-1 0,-2 1 0,-3 1 0,-2-1 0,-3 1 0,-3 0 0,-2 1 0,-4 0 0,-4 0 0,-3 1 0,-3 0-111,41-4 1,-15 1 0,-9 2 0,-4 0 0,3 0 0,10-2 110,-6 1 0,8-1 0,6-1 0,4 0 0,0 0 0,-1-1 0,-4 1 0,-6 1 0,-9 0 0,-11 1 0,-14 2 0,5-4 0,-25 6 0,-14 2-3508,-46 16 1124,4 0 0,-6 1 2384,-5 2 0,-2 1 0,12-2 0,-1 0 0,3 0 0,-10 3 0,0-1 0</inkml:trace>
  <inkml:trace contextRef="#ctx0" brushRef="#br0" timeOffset="89683">8532 11520 22824,'-55'0'2069,"0"0"-1619,0 0 89,0 5 91,-1-4 89,-1 8-89,3-8-90,7 3-360,9-4-180,8 0 0,7 0 0,14 0 0,12 0 0,21 0 0,20 0-376,-11 0 0,3 0 376,12 1 0,3-2-441,13-1 0,4-2 441,-16 1 0,1-1 0,7 0-406,-1-1 1,6 0-1,4-1 1,0 0 0,-2 1 405,-8 0 0,-1 1 0,-1 0 0,3 0 0,2 0-312,-4 1 1,4-1 0,1 0-1,2 0 1,-1 1 0,-1 0-1,-1 0 312,1 1 0,-1 0 0,-1 1 0,-1 0 0,1 0 0,2 0-175,-7 0 0,0 0 0,1 0 0,1 1 1,-1-1-1,1 1 0,0 0 175,1 0 0,-1 1 0,1 0 0,0 1 0,2-1 0,1 1 0,3 0-84,-8-1 1,3 1-1,3 0 1,0 0 0,2 0-1,-1 0 1,0 0 0,-1 1-1,-2-1 1,-2 0 83,9 1 0,-2 0 0,-3 0 0,0 0 0,0 0 0,4 0 0,3-1-27,-11 1 0,4-1 1,2 1-1,2-1 1,1 0-1,0 1 0,0-1 1,-3 0-1,-2 0 1,-4 0-1,-4 0 27,10-1 0,-6 1 0,-4-1 0,0 1 0,0-1 0,2 0 0,8 0 0,4 0 0,0-1 0,-2 1 0,-3 0 0,-6-1 0,14 0 0,-8 0 0,-2 0 212,-8 0 1,-3 0-1,-1 0-212,10-1 0,-3 0 0,-13-1 0,-3-1 0,19-3 1331,-8-1-1331,-24 2 1989,-1 0-1989,-19 0 1715,-4-1-3784,-2 4 541,0-1 1528,2 3 0,0 7 0,2 2 0</inkml:trace>
  <inkml:trace contextRef="#ctx0" brushRef="#br0" timeOffset="91194">20308 6682 23094,'-25'-13'1619,"3"1"-1439,11 4 539,15 0-179,24 5-470,38 1 87,-22 2 1,11 0-1,3 0 1,-1 0-903,-3 0 0,-1 0 0,2 0 0,4 0 760,-4 0 0,3 0 0,2 0 0,2 0 0,3 0 0,1 0-5,-12 0 0,2 0 0,0-1 0,2 1 0,1-1 0,2 1 0,1-1 0,1 1 0,2-1-172,-9 0 1,3 0-1,1 0 1,1 0-1,1 0 1,1 0-1,1 0 1,0 0-1,1-1 1,-1 1-1,1 0 1,-2-1-1,1 1 162,-1-1 0,2 1 0,-1-1 0,0 1 0,1-1 0,0 0 0,-1 0 0,1 0 0,-1 0 0,1 0 0,-1 0 0,-1 0 0,1 0-122,2 0 0,1 0 0,1 0 0,0 0 0,-1-1 0,0 1 0,0 0 0,-2-1 0,-1 1 0,-2-1 0,-1 0 0,-3 0 122,9 0 0,-2-1 0,-2 0 0,-1 0 0,-3 0 0,-2 0 0,-2 0 0,-3-1-228,20-1 1,-6-1 0,-3-1 0,-2 1 272,-4 0 0,-2 0 0,-2 0 0,-1 0 385,7-1 1,-2-1-1,0 0-340,6-2 0,1-1 0,-7 2-90,-8 0 0,-2 1 738,10-4 0,-8 2-1008,-27 6 1128,-11 3-2837,-19 2 2311,-20 0-332,-33 0 0,14 4 0,-4 1 0,-10 1 0,1-1 0</inkml:trace>
  <inkml:trace contextRef="#ctx0" brushRef="#br0" timeOffset="92664">8422 11667 13304,'-31'-2'3148,"-8"-3"-348,12-1-2530,-4-1 89,15 2 1145,7 2-1235,4 1 625,5 0-714,0-1 2614,0 0-2254,0 1 90,5 2-91,11 0 1,20 0-90,28 0-315,-17-3 0,4-1-590,-9 0 1,3 0 0,2-1 454,8-2 0,2-1 0,1 0 0,-7 1 0,1-1 0,0 0 0,2 0 0,3 0 0,-1 0 0,5-1 0,11-1 0,-24 3 0,6-1 0,5 0 0,4-1 0,4 0 0,1-1 0,2 1 0,0-1 0,-2 0 0,-1 1 0,-3 1 0,-4-1 0,-5 2-416,11-2 0,-7 1 0,-3 1 0,-1 0 1,1-1-1,4 1 0,5-2 416,-10 2 0,5-1 0,4-1 0,3 0 0,2 0 0,1-1 0,0 1 0,-1 0 0,-3 0 0,-2 1 0,-5 0 0,-4 2 0,-7 0-487,26-2 1,-11 1-1,-5 2 1,1-1 486,0 1 0,-2 0 0,1 0 0,-2 0-226,-4 1 1,-1 0 0,-1 0 0,0 1 225,8-1 0,-2 1 0,1 0 104,2 0 0,1 0 1,-3 1-105,7 1 0,-3-1 0,-5 1 0,-5 0 0,4 1 0,-35 0 1655,-6 0-1655,-4 0 2475,-3 0-2475,-2 0 2222,0 0-2222,-1 0 546,-2-2-546,0-1 0,-2-2 0,0-2-810,0 1-269,0 1-181,1 3-269,2 2-629,3 0 2158,0 0 0,2 0 0,0 0 0</inkml:trace>
  <inkml:trace contextRef="#ctx0" brushRef="#br0" timeOffset="101710">19414 2550 22385,'24'-31'1484,"-1"0"0,-3 4-22,11-23-1462,-26 33 0,9-32 0,8-8 32,-7 13 0,3-4-32,6-1 0,3-3 0,1 2-460,-4 7 1,1 1 0,3-1 459,0-2 0,4-2 0,0 1 0,0 2 0,5-2 0,-1 2 0,2 1 0,2-1 0,0 0 0,1 0 0,-1 2 0,-1 1 0,3-1-45,-3 4 0,2-1 0,0 0 0,-3 2-285,0 2 0,-3 2 1,1-1-181,7-5 0,0-1 1,-5 6-170,-6 6 1,-5 5-2021,14-13 2699,-19 16 0,-19 10 0,-13 8 0</inkml:trace>
  <inkml:trace contextRef="#ctx0" brushRef="#br0" timeOffset="102041">19829 1254 22914,'-35'-29'2968,"17"4"-2698,2-3-270,16 15 90,0 7-90,3 19 0,5 11 0,7 24 0,7 13-293,-11-25 0,1 0 293,2 1 0,0 0 90,-2-2 0,1-1 270,13 27 269,0-12-89,1-23-270,6-17-180,10-31-241,-15 2 0,4-6 181,11-10 0,7-7 0,-2 1-801,-6 5 0,-1 1 1,4-2 747,1-1 1,3-3-1,1 0 1,-2 2-68,3-2 0,-1 3 0,0 0-60,1-1 0,0 1 0,0 1-793,-3 2 0,-1 1 0,0 2 553,-3 2 0,-1 2 0,0 2-330,15-10 1,-2 5-636,-7 8 0,-1 5 1355,-7 4 0,-2 7 0,20 17 0,-12 14 0</inkml:trace>
  <inkml:trace contextRef="#ctx0" brushRef="#br0" timeOffset="102921">6046 8161 19610,'-32'0'2249,"1"0"28,9 0-2007,-2 0 592,11 9 397,17 11-989,45-33-270,8-6 0,5-8-154,-21 3 0,-1-4 0,1-1 154,10-8 0,1-2 0,-3 1-201,-11 4 0,-2 1 1,-1 0-40,-1-3 0,0 1 0,-2-1-150,-1 2 0,-1 1 1,-1 0-376,8-14 1,-3 0-271,-6 5 1,-3 1-501,-6 3 0,-4-1 1535,-4 3 0,-6-1 0,-6 3 0,-3 1 0,-4 1 0,0-1 0</inkml:trace>
  <inkml:trace contextRef="#ctx0" brushRef="#br0" timeOffset="103170">6530 6855 13638,'-25'-54'2518,"5"6"214,4 7-2552,5 13 0,5 10 1463,2 18-1283,4 22-1,0 31-224,0-11 0,0 5-857,2 12 1,0 4 781,0-16 0,0 0 0,0 1 60,2 1 0,1 0 0,0 1 354,1-3 1,1 0-1,1-1-339,5 16 0,4-2-309,1-7 0,3-4 263,2-9 1,4-4 0,1-9 0,3-5-90,4-7 0,1-6 0,3-8 0,2-6-90,2-5 0,1-6-225,1-7 1,2-7-436,-2-9 1,3-7-1,-3 0 90,-7 7 1,-1 1-1,0-4 660,0-1 0,1-3 0,1-1 0,-4 3 0,4-4 0,-3 1 0,0 1 0,1-2 0,0 0 0,0-1 0</inkml:trace>
  <inkml:trace contextRef="#ctx0" brushRef="#br0" timeOffset="114819">28125 9569 22194,'-23'-8'2429,"5"3"-2069,4-3 0,7 3 179,4 0-179,10 2-180,11-1-90,17-1 0,19-1-90,-18 3 0,1 1-140,7 0 0,2 2 140,6-1 0,0 2-1353,2-1 1,0 0 1037,1 0 0,0 0-180,-4 0 0,-2 0-918,-3 0 1,-3 0 242,-5 0 1,-2 0 1169,20-7 0,-17-4 0,-9-7 0</inkml:trace>
  <inkml:trace contextRef="#ctx0" brushRef="#br0" timeOffset="115171">28628 9274 21745,'-36'-8'944,"0"-1"1,-26-2-586,33 13 1,6 8 180,-1 13-90,-3 17-271,10-12 1,0 2-508,-3 11 0,-1 2 463,-2 7 0,-1 2-515,-1 6 1,-1 2 439,9-19 0,1 1 0,0-1 30,-7 22 0,1-1 0,4-1 0,3 0-45,4-3 0,4 1-16,7-9 1,4 3 0,3-4-30,5 7 0,4-1 0,0-11 0,3 1 0,3-5 45,9-1 0,5-5 0,1-2 0,5-3 15,-4-5 0,3-1 0,0 1-805,0 3 0,-1 0 1,-1-1 834,11 7 0,-5 0-45,-7 2 0,-14 0 45,-33 3-90,-18 5-45,-14-10 0,-7 0-346,9-6 0,-2 0 121,4-4 0,-3 1 1,1 0-1036,-17 9 1,5-2 629,15-8 1,3-1 117,-9 5 0,15-5-3581,31-15 4138,24-21 0,7-8 0,3-6 0,5-5 0,-1 0 0</inkml:trace>
  <inkml:trace contextRef="#ctx0" brushRef="#br0" timeOffset="115409">28612 11022 12024,'41'-50'389,"1"0"1,-1 1 0,1-1 0,-1 0-1,0 0 1,1 0 0,-1 1 0,0-1 0,1 0-1,1-2 1,1-2 0,2-1 0,-1 0 0,-2 2-1,-1 2 1,-4 4 0,-4 5 0,-5 6 201,4-5 1,-7 8 0,-1 1-322,16-25 0,-5 25 89,-10 63-269,-14 34-90,-8-2 0,-2 5 0,-2-22 0,1 0 0,0 0 0,0 2 0,2 0 0,0-1 0,2 1 0,0-1 0,1-2 0,6 18 0,3-3 0,2-7 0,3-4 0,0-9 0,3-4 1508,23 10-1508,19-58-68,-45-22 1,-5-18-1,-3-6 1,0 4-164,3-2 1,-1 1 0,-4-8-370,-7 6 0,-2-9 1,-2-5-1,-3 0 1,-1 4-1,-1 7 600,-3 2 0,-3 6 0,-1 2 0,-2-3 0,-2 0 0,-1-2 0,-1-1 0,-2 3 0,0 3 0,-10-7 0,-1 0 0,0 0 0</inkml:trace>
  <inkml:trace contextRef="#ctx0" brushRef="#br0" timeOffset="115872">25757 6006 24263,'-10'-8'2429,"4"1"-2159,2 4-91,4 1 91,0 2 180,0 4 0,5 9-180,8 17-270,13 18 0,-5-9 0,5 8 0,0-1-719,-3-4 0,0-1 0,1 3 719,1 2 0,2 4 0,1 1 0,-1 3 0,-1-3 0,0 3 0,1 1 0,-1-1 0,-2-2 0,2 2 0,-3-2 0,1-1 0,1 3 0,0 1 0,1 2 0,0 1 0,0-1 0,-2-5 0,-2-3 0,-1-3 0,-1-2 0,0 0 0,6 13 0,0-1 0,0 0 0,-1-4 0,0 0 0,-1-2-243,-2-4 0,0-2 0,0 1 243,4 6 0,1 1 0,-2-4 0,1 2 0,-2-2 0,6 6 0,-2-4-135,-9-16 0,0-4-1753,16 21 629,-1 0-270,-7-14-720,-11-12 2249,-3-4 0,-7-6 0,-2-3 0</inkml:trace>
  <inkml:trace contextRef="#ctx0" brushRef="#br0" timeOffset="116254">26261 8649 23454,'-21'12'1169,"10"1"-719,21 7 269,25 1-89,24 6-405,-20-13 0,5 1-1063,6 0 1,6 2 0,-2-1 867,-10-3 0,-1-2 0,4 2-8,9 3 1,7 2-1,0 0 1,-6-2-23,-10-3 0,-3-1 0,1 0 0,10 3 0,2 1 0,-3-1 7,5 1 1,-5-2-8,-19-6 0,-1-1 0,4 1 0,-5-3 0,-6-5 768,-9-4-768,-8-4 0,-5-10 0,-1-9 1508,2-12-1508,1-11 180,1-9 467,0-5-377,-2 0-180,-3 23 0,-2 1-90,1-14 0,-2-9 0,-13 28 0,1 11 0,-50 6-720,0 23-604,9 2 1,-5 4 198,-1 7 1,-1 2 1124,15-4 0,-2 0 0,-1 1 0,-3 2 0,0 2 0,-2 0 0,-1 1 0,0 0 0,0 0 0</inkml:trace>
  <inkml:trace contextRef="#ctx0" brushRef="#br0" timeOffset="119341">19622 8278 23723,'10'0'1709,"-2"0"-1619,-4 0 90,-2 4 0,-2 2-90,0 4 0,0 0 0,0-4 180,0-2 809,0-4-899,2-15-180,14-21 0,5-6 0,17-8 0,-1 18 0,1 11 0,-1 8 0,-5 22 0,-7 17 0,-7 28-228,-12-21 0,-4 3 228,-3 5 0,-5 2 0,-2 2 0,-3-1 0,-3 0 0,-6-1 0,-16 9 0,-4-4 0,9-15 0,-4-4-631,-11 1 1,-2-7 630,11-16 0,0-7 45,1-7 0,-1-4-401,0-4 0,1-5 356,1-7 0,3-5 45,-1-4 0,5-7-75,8-6 0,4-8 0,3 1-418,4 10 1,2 0 0,3-2 357,1-16 0,3-4 0,4 3-638,4 14 0,3 3 0,3 0 518,2 0 0,1 1 1,3 1-61,0 2 0,1 2 0,1 1-179,14-15 0,1 5-316,0 10 1,2 5-451,-2 10 1,1 6 1214,-3 9 0,0 8 0,26 18 0,-7 14 0</inkml:trace>
  <inkml:trace contextRef="#ctx0" brushRef="#br0" timeOffset="119930">19808 8105 13733,'17'53'737,"-1"1"1,0-1-1,1 1 1,-3-6 0,2-1-320,4 4 1,5 8 0,1-2-1,-4-14-418,15 3 0,-6-9 1584,-7-8-1494,-6-9 0,-4-10 958,-2-10-1048,2-12 3058,4-16-2968,5-15-90,-8 14 0,2-1 229,1-5 0,1-1-184,2-3 0,1 1-45,1-1 0,0 1 0,0 2 0,1 1 0,-1 4 0,-1 1 0,21-19 90,6 16-90,-15 22 90,13 42-90,-22 12 0,-11-7 0,-1 1 0,7 22 90,-1-1-90,-6-26 0,1-2 90,5 10 90,4-6-90,-9-25 90,9-36-90,1-5-45,-7 3 0,0-3 45,14-26-90,-1 1 0,-1 9 0,-5 10 0,-4 15 0,-3 10 548,-2 20-548,-1 27 0,-2 9-90,5 17 90,-5-7 0,1 3 0,-3-12 0,-1-5 90,0 7-90,3 3 0,-12-44 0,-3-17 0,-4-7 180,-5-11 0,-9-17-180,2 12-90,-4-6-270,9 21-449,0 7-360,7 5-271,1 6-898,6 2 2338,0 7 0,6 1 0,1 8 0</inkml:trace>
  <inkml:trace contextRef="#ctx0" brushRef="#br0" timeOffset="120217">21522 8649 21565,'11'40'2698,"-9"6"-2338,-18 4-898,1-19 0,-4-1 718,-6 4 0,-3-1-45,-5 3 0,-2-1-45,-4 0 0,-1-1-745,-1-1 0,0-2 700,2-3 0,0-3 0,5-2 0,1-3 135,-20 9-180,15-14 748,14-8-748,13-16 90,17-9 90,17-18 0,6 2 0,4-1-90,-5 8 0,3 2-528,9-11 1,3 4 437,-11 13 0,1 4 0,-1 3 0,1 1 555,30-1-555,-2 12-606,-6 8-204,-7 7-179,-7 3-270,-10 0-360,-9-3-810,-12-7 2429,-10-3 0,-14-10 0,-7 0 0</inkml:trace>
  <inkml:trace contextRef="#ctx0" brushRef="#br0" timeOffset="120371">21226 8146 24443,'0'-55'1439,"3"5"-1169,13 12 0,18 5-641,-6 18 0,5 2 416,9 1 0,3 1-1938,10 0 1,2 2 1577,7 0 1,1 0-76,-21 4 0,0 0 0,3 0 326,9-2 1,2-1-1,-4 1 1,2 0 0,-1-1-1,8-1 1,0-1-1</inkml:trace>
  <inkml:trace contextRef="#ctx0" brushRef="#br0" timeOffset="121208">14144 10905 26062,'-22'0'1799,"12"0"-1799,-3 0 90,47 0-4162,13 7 4162,0-1 0,7 1-45,9 4 0,4 1-455,-12-2 1,3 2-1,2-1 410,-8-2 0,2 1 0,1-1 0,1 1-304,-5-1 1,0 1 0,2-1 0,1 1-1,0 0 304,7 1 0,1 0 0,1 0 0,1 0 0,1 1-169,-6-1 0,0-1 0,2 1 0,0 1 0,1-1 0,0 0 169,-4 0 0,0-1 0,1 1 0,1 0 0,0 0 0,0 0 0,1 0 0,-4 0 0,0-1 0,1 1 0,0-1 0,1 1 0,0-1 0,0 1 0,1 0 0,2 0 0,2 0 0,-1 1 0,1-1 0,0 0 0,1 1 0,0-1 0,0 1 0,-4-1 0,1-1 0,-1 1 0,1 0 0,1-1 0,-1 1 0,1 0 0,0 0 0,1 0 0,-5-1 0,0 0 0,1 0 0,0 1 0,1-1 0,-1 0 0,1 1 0,0-1 0,-1 1 0,1-1 0,2 1 0,0 0 0,0 0 0,0 0 0,0 1 0,1-1 0,-1 0 0,1 0 0,0 1 0,-1-1 0,-3 0 0,-1 0 0,1 0 0,0 0 0,0 0 0,-1 0 0,1 0 0,1 0 0,-1 0 0,0 1 0,0-1 0,0 1 0,-2-1 0,0 0 0,0 1 0,0-1 0,1 1 0,0 0 0,2 0 0,2 1 0,3 1 0,2 1 0,-12-3 0,2 0 0,3 2 0,1-1 0,3 2 0,0-1 0,2 1 0,0 0 0,1 1 0,1-1 0,-1 1 0,0-1 0,-1 1 0,0-1 0,-2 0 0,-1-1 0,-2 1 0,-2-2 0,-2 0 0,12 3 0,-3-1 0,-3 0 0,-2-1 0,0 0 0,-2 0 0,1 0 0,0 0 0,1 1 0,2-1 0,2 2 0,2 0 0,-9-3 0,2 2 0,2-1 0,2 2 0,1-1 0,2 1 0,0 0 0,0 0 0,0 0 0,1 0 0,-2 0 0,-1 0 0,0 0 0,-3-1 0,-2-1 0,-1 0 0,-4-1 0,-3 0 0,15 3 0,-5-1 0,-3-1 0,-3 0 0,-1-1 0,-1 1 0,1-1 0,2 1 0,3 0 0,-2 0 0,2 0 0,2 1 0,0 0 0,1-1 0,0 1 0,-1 0 0,0-1 0,-1 1 0,-2-2 0,-3 1 0,8 0 0,-4 1 0,-1-2 0,-1 1 0,0-1 0,0 0 0,1 1 0,2 0 0,0 0 0,2 0 0,2 1 0,0-1 0,-1 1 0,1-1 0,-1 0 0,-2-1 0,-2 0 0,7 1 0,-1 0 0,0-1 0,-3 0 0,-1-1 0,-1 0 0,-4-1 0,5 1 0,-4-1 0,-2 0 0,1 0 0,2 0 19,3 1 1,3 0 0,2 0 0,-1 0 0,-6-1-1,-7-2-19,2-1 0,-9-2 0,2 0 286,8 1 0,1 0 0,-9-3-286,8-4 1492,-4 0-1492,-36 0 2237,-3 0-2237,-8 0 2792,-2 0-2792,0 0-309,0 0-2030,-2 0 2342,0 0 1,-2-4 0,0-2 0</inkml:trace>
  <inkml:trace contextRef="#ctx0" brushRef="#br0" timeOffset="125005">28965 12536 21565,'5'-55'3058,"-2"1"-2518,-3 5-91,0 9-89,-5 7-90,-2 10-90,-5 5-90,0 10 90,-4 11 180,-2 21-181,-9 24-134,13-10 0,0 4-645,-3 7 0,1 4 600,2 5 0,1 1 45,1 2 0,2 1-45,3-1 0,4 0 0,3-3 0,3-2 0,3-3 0,3-1-1483,3-6 1,6-1 1437,13 6 0,4-5-40,-8-15 0,2-3 85,10 4 0,2-6 0,12-11 0,-2-15 0,-8-15 90,-7-14-111,-9-11 21,-13-9 90,-14 8 0,-5-1-90,-11-21 45,2 22 0,-4 1-45,-6 7 0,-1 5-90,-14-10 0,-8-2-270,23 25 746,6 4-1015,9 6 3193,4 3-3554,5 11 201,5 5-920,4 11-593,9-1 2302,6-2 0,10-11 0,6-4 0</inkml:trace>
  <inkml:trace contextRef="#ctx0" brushRef="#br0" timeOffset="125298">29765 12491 22104,'22'-51'959,"0"0"1,-3 2 0,-2 1-736,-3 3 1,-3 1-316,-4 6 1,0 2 450,-2-25-3,-3 18-267,-7 10 0,3 13 0,-7 10-90,8 19 0,-2 17 0,3 24 0,5 15-147,0-28 1,1 0 146,3-1 0,2-1 45,2-1 0,2-1-239,18 20 284,4-12 0,12-38-90,-24-19-90,-9-20 0,-10-8-360,-17-3 1,-8 1-1475,4 0 0,-5 3-145,-22 1 0,-6 12 2069,-16 22 0,15 15 0,0 8 0,11 10 0,0 0 0</inkml:trace>
  <inkml:trace contextRef="#ctx0" brushRef="#br0" timeOffset="129557">13128 18452 20126,'-6'7'2608,"-3"-6"-2428,8 6 0,-7-2 0,8-4 0,-4 3-90,4-4 269,0 0-359,5 0 90,0 0 90,9 0-180,-7 0 90,4 0 0,-4 0-90,1 0 90,2 0-90,0 0 0,4 0 90,2 0 180,23-6-180,-3-1 90,23-7-90,-4-2-258,-22 8 0,1-2 168,1 1 0,5-2 0,15-1 0,8-2 0,-4 2 0,1-1 0,0 1-670,-12 2 1,4 0-1,0 0 1,-5 1 669,12-2 0,-3 0 0,5-1 0,0 1 0,2-3 0,0 0 0,1-1 0,0-1-788,-20 6 0,0-1 0,0-1 818,-3 1 0,1 0 0,5-2-15,0 0 0,5-1 0,5-2 0,2 0 0,0 2 0,-2 1 215,8 2 0,0 1 0,0 1 0,1 0 0,2-2-115,-13 0 1,2-1 0,1-2 0,0 1-1,-1 0 1,-1 2 0,-2 2-80,9 1 0,-1 2 0,-3 2 0,-3 0 0,-6 0-36,20-6 0,-9 3 0,-11 3 0,-4 3 90,13-2-90,-4 3-155,-8 0 155,-7 0 1523,-4 0-1523,-5 0 89,-3 0 2856,-3 0-2855,-1 0-90,0 0 1107,3 0-1107,3 0 787,1 0-787,3 0 0,20 0 0,-7 0-1424,18 0 1424,-12-2 0,4-3-159,-12-1 0,2-1 159,-9 1 0,2-1 0,13-2 0,2 0-862,-9 2 1,-1-1 861,5-1 0,2 1 0,3-1 0,5 0-394,2 0 1,6-1 0,-3 2 393,-12 1 0,-1 0 0,2 1 0,-2 0 0,4-1 0,-1 1 0,-2 0 0,0 2 0,-2-1 0,1 1 0,0 0 0,0 0 0,0 0 0,1 0 0,0 0 0,0 0 0,-1-1 0,1 1 0,0 0 0,0-1 0,0 0 0,-1-1 0,1 1 0,0 0 0,0 0 0,0-1 0,0 1 0,1-1 0,-1 0 0,1 0 0,-1 0 0,3-1 0,-1 0 0,0 0-160,1 1 1,1 0 0,-1 0 159,3 0 0,0 0 0,0 1 0,-2-1 0,1 2 0,6-2-262,-14 3 1,6-2 0,2 1 0,1 0 0,-2 0 0,-5 0 261,3 1 0,-4 0 0,0 0 0,3-1 0,8 0 0,4-1 0,2 1 0,-3 0 0,-8 0 23,-1 2 1,-6 0-1,0 1-23,1-2 0,-1 1 0,-1-1 0,1 1 0,-1 1 0,0-1 0,0 1 0,-1 0 0,0 0 0,0 0 0,1 1 0,0-1 0,-1 1 0,0 0 0,0 0 0,2 0 0,0 0 0,0 0 0,0 0 0,1 0 0,0 0 0,3 0 0,0-1 0,0 0 0,2-1 0,-1 1 0,1-1 0,0 0 0,0-1 0,7 0-138,-3-2 0,8 0 1,2-1-1,-1-1 1,-6 2 137,-7 0 0,-4 0 0,-1 1 0,5-2 0,7 0 0,6-1 0,1-1 0,-2 0 0,-8 1 0,4 0 0,-7-1 0,0 0 0,3-1 0,0 0 0,-1-1 76,3 1 1,-1 0-1,1-1-76,-2 1 0,1-1 0,3-1 0,-13 2 0,3 0 0,2-1 0,-1 1 0,-3-1 139,1 1 1,-3 0 0,0 0-1,2 0-139,0-1 0,3 0 0,1 0 0,-2 0 0,-3 1 0,12-3 0,-3 1 0,0 0 0,0 1 0,0 0 0,3 0-165,-2 1 0,3 1 0,1-1 0,-4 3 165,1 0 0,-3 1 0,1 0 0,-4 1 0,2-1 0,-1 1 0,-6 2 0,16 1 0,-6 2 0,-6-2 0,-2 2 186,-7 1 1,-3 0-187,-5-2 0,-3 1 0,20 8 930,-11-8-930,-6 4 2161,-14-5-2161,-5 0 3231,-13-14-3231,-4-36 0,-2-17-1062,0 16 1,0-5 1061,-2 1 0,-1-2 0,-1-7 0,-1-4-572,1 18 1,-1 0-1,0-2 572,-1-3 0,1-2 0,-1 0-57,0-2 0,0-2 0,-1 1 57,0 1 0,0-1 0,-2-5-348,-2 5 0,-2-7 0,-1-2 1,-1 1-1,2 7 348,1 8 0,1 5 0,-1 1 0,-1-5 0,-1-5 0,-3-6 0,1 0 0,-2 3 0,2 7 0,-2 5 0,1 6 0,-1 0 0,-8-19 0,-1 2-72,0 5 0,-1 2 72,3 5 0,0 2 430,1 5 1,1 2-431,1 5 0,1 2 0,-14-22 0,7 12 141,0 4-141,13 15 2112,-2-2-2112,8 18 2732,1-1-2732,-2 7 532,-2 0-532,-4 0 0,-30 5 0,3 3 0,-11 2 0,-5 2-608,17-4 0,-4 1 608,-14 2 0,-8 1 0,3-2-590,16-3 1,3 0 0,-3-1 589,-2 1 0,-3 1 0,-1-1 0,1 1-575,-11 0 1,1-1 0,-2 1 574,11-2 0,-1 1 0,-2 0 0,0 0-403,-5 1 0,-1 0 1,-2 0-1,-5 1 403,12-2 0,-4 1 0,-3 0 0,-1 0 0,-1 0 0,2 0 0,3-1-158,0 1 1,3-2-1,1 1 1,0-1-1,-2 1 1,-3 0 157,5 0 0,-3 0 0,-2 0 0,-1 0 0,0 0 0,1 1 0,2-2 0,3 0-84,-4 1 0,3-2 1,2 1-1,0-1 1,0 0-1,0 1 84,-2-1 0,1 1 0,0 0 0,0 0 0,0 0 0,0 0-51,0 0 0,0 1 1,0-1-1,0 0 0,0 1 1,0-1 50,0 1 0,0-1 0,0 1 0,-1 0 0,1 0 0,0 0-21,0 0 1,0 1-1,0-1 1,0 1-1,0 0 1,0-1 20,1 1 0,-1 0 0,0-1 0,1 1 0,-1 0 0,1 0 0,0 0 0,0 0 0,1 0 0,-1 0 0,1 0 0,0 0 0,1-1 0,0 1 0,0-1 0,0 0 0,0 0 0,1 0 0,-11 2 0,0-1 0,0 0 0,0 0 0,1 0 0,1-1 0,0 1 0,0-1 0,1 0 0,-1-1 18,2 1 0,-1 0 0,1 0 1,0-1-1,0 0-18,2 0 0,-1 0 0,1-1 0,0 1 0,1-1 0,1 1 0,2-1 0,-1 1 0,-1-1 0,-2 1 0,0 0 0,-4 1 0,-2 0 0,1 0 0,2 0 0,2 0 0,4 0 0,2 0 0,1 0 0,0 1 0,-3-1 0,2 1 0,-4 1 0,0-1 0,1 1 0,1 0 0,5 0 22,-5 2 1,4 0 0,1 0 0,0 0-23,0 0 0,0 0 0,1 1 0,0 0 0,1-1 0,0 1 0,0 0 0,1 1 0,-16 3 0,1 0 0,0 0 0,0 1 0,1 0 0,1 0 115,1 0 0,1 0 0,0 0-115,1-1 0,1 0 0,0 0 0,2 0 0,1 0 0,0 0 0,2 0 0,0-1 0,1 0 0,1 0 0,1-1 0,0 1 0,2-2 0,0 1 0,0-1 0,3 0 0,0 0 0,-3-1 0,-14 3 0,-4-1 0,3-1 0,13-2 0,3-1 0,-3 0 0,-12 1 0,-2 0 0,3-1 0,-5-1 0,4-1 0,-2-3 0,0-1 431,2 2 1,2-1-432,0-4 0,0-1 0,3 5 0,0-1 0,1-3 0,1-1 0,1 5 0,0-1 0,1-3 0,0-1 0,4 2 0,-3 1-47,7-2 1,-2 1 0,2-1 46,-6 2 0,0 0 0,-14 2 0,2 0 0,20 0 0,2 0 0,0 0 0,-1 0 352,2 1 0,1-1-352,1 0 0,-1 0 0,-13 0 0,0 0 0,13-2 0,-1 0 0,-23-1 0,0 0 64,25-2 1,2 0-65,-11 0 0,1 0 0,-18 0 0,1 5 0,30-5 0,-1 1 0,0 1 0,-1 0 0,-1-1 0,-1-2 879,-1 1 1,-1 0-880,-1 0 0,0 0 0,0 0 0,-1 0 0,3 1 0,-1-2 0,-11-2 0,1 0 0,-17-1 0,27-1 0,3 0 0,-1 2 0,11 1 2918,2 2-2918,11 0 189,3 11-189,7 10 0,3 20 0,-4 19-83,4-23 0,-1 3 83,-1 7 0,1 3 0,0 5 0,2 1 0,-1 4 0,0 5 0,0-16 0,0 4 0,0 1 0,0-3-514,0 5 1,0-1 0,0 1 513,0 0 0,0 3 0,0-1 0,0-2 0,-1 1 0,1-2 0,1 0 0,-1 2 0,1 0 0,-1 0 0,1-1 0,1 0 0,-1 2 0,1-4 0,0 2 0,0 2 0,1 3 0,0 2 0,2 4 0,0 2 0,0-2 0,0-6 0,-2-7 0,0-4 0,0-1 0,1 2 0,2 14 0,1 5 0,0-7 0,1-18 0,3-15 0,3 0 0,-4-13 0,-2-2 0,0-6 770,-3 2-770,2-10 2178,1 4-2178,3-1 0,3 2 0,-5-1 0,4 0 0,-2-5 0,9 0 0,4 0 0,10-2 0,13-8-317,-16 2 0,2-2 317,8-4 0,3-2-676,9-4 0,2-1 676,-13 5 0,1 0 0,0-1-30,4 0 0,1 0 0,0 0-661,2-1 0,0 0 0,1 1 421,0 0 0,1 0 0,-1 0-150,0 1 0,0-1 1,-1 2-91,0-1 0,0 1 1,-1 0-211,-1 1 1,-1 0-1,0 1 720,-2 0 0,-1 1 0,-1-1 0,19-4 0,-2-1 0,-2 0 0,-1 0 0</inkml:trace>
  <inkml:trace contextRef="#ctx0" brushRef="#br0" timeOffset="131372">31905 13014 22374,'26'-28'1439,"-7"-2"-1169,-10-3 90,-6-5 270,-3-1-91,-3-3 91,-4-4-1405,-3-5 1135,-6-5-1,-2-7-269,5 30 0,-1-1-45,-2-2 0,-2-1 0,-4-1 0,-2 0-45,-6-3 0,-3 0 45,-5-1 0,-3 0-45,-6-1 0,-8 0 22,14 14 1,-5 1-1,-4 0 1,-1 1-23,2 6 0,-3 1 0,-2 1 0,-1 0 0,1 1-604,-1 0 1,-1-1 0,1 2 0,-2 1 0,-1 1 621,-4 2 0,-1 1 0,-1 2 0,1 2 0,2 1-473,-3 1 0,3 2 0,0 2 1,-1 1 499,-2 2 0,-1 1 0,0 2 0,0 1-27,12-1 0,1 0 0,-1 2 0,-1 1 0,-3 3-203,4 0 0,-2 3 0,-3 2 0,0 0 0,0 1 0,2 1 0,2-2 185,-8 4 0,3 0 0,2 1 0,-2 1 0,-2 1-71,9-2 0,-2 0 1,-1 1-1,0 2 0,0 0 1,1 2-1,2 2 83,2 1 1,0 3 0,2 1 0,0 1 0,1 1 0,2-1 0,1 0-13,-7 5 0,4-1 0,0 0 0,1 2 0,-2 2 0,1 0 0,-3 3 0,1 2 0,0 0 0,2-1 0,5-1 43,-4 7 0,4-1 0,2-1 0,2 2-43,0-2 0,1 2 0,1-1 0,2 1 0,2-2 0,2 1 0,1 1 0,2-1 0,2-1 0,1 0 0,2 0 0,2 0 0,2-1 0,3 0 0,1 1 0,2-1 184,-3 14 1,4 1 0,6 3-185,8-4 0,5 5 0,4-1 0,2-3 0,2 2 0,5-3 0,4 0 33,-3-15 1,2 2 0,3 0-1,3-3 1,1-5-34,6-2 0,4-4 0,2-3 0,2-1 0,6 2 0,3-3 0,2-1 0,2-1 0,-6-6 0,1 0 0,1-2 0,1-1 0,2-1-60,4 1 1,1-1-1,1-2 1,1 0-1,1-1 60,-8-3 0,0 0 0,0-1 0,2-1 0,2 0 0,3-1-59,-6-2 0,2-1 0,2 1 0,2-2 1,1 0-1,1 0 0,0-2 0,0-1 0,-1-1 59,-4-1 0,0-2 0,1-1 0,-1 0 0,1-1 0,0-1 0,0-1 0,0 1 0,0-1 0,0 1-23,0 0 0,0 0 0,0 0 0,0 0 1,1-1-1,-1 0 0,-1-1 0,0-1 1,-1-2-1,-1 0 23,3-3 0,0 0 0,-1-2 0,0-1 0,-1-1 0,-2 0 0,-1-2 0,-3 0 0,-3 0 0,7-5 0,-4-2 0,-2 0 0,-3-1 0,0-1 0,0-1 0,7-6 0,-1-1 0,-1-2 0,-2 0 0,-1-1 0,-3 0 0,-2-1 0,-1-1 0,-1 0 0,-3-2 0,-3 1 0,-1-1 0,-2-1 0,-3 0 0,-1-2 0,2-9 0,-2-1 0,-4-1 0,-4-1-68,-4 1 1,-3-1-1,-4 0 1,-4-1-32,-5 2 1,-3-1 0,-4 1 0,-4 0-60,-2 1 1,-4 0-1,-3 1 1,-3 1-46,-3 1 1,-3 3 0,-4-1-1,-5 1-142,0 8 0,-4-1 1,-4 1-1,-2 0 0,0 2 1,2 3 20,-1 1 0,2 2 0,0 3 0,-4-1 0,-5 0 324,3 4 0,-5-1 0,-3 0 0,-3-1 0,0 2 0,0 1 0,3 2 0,4 4 0,-7-2 0,4 4 0,1 3 0,-2 0 0,-2-1 0,-5 0 0,0 1 0,1-1 0,-1 0 0,0 0 0,0 1 0</inkml:trace>
  <inkml:trace contextRef="#ctx0" brushRef="#br0" timeOffset="140597">25794 6463 23544,'0'-17'1799,"0"1"-1620,0 1 1,0 2-90,0 6 90,2-1-180,0 5 90,7 1 0,-1 13 0,7 10 0,1 22-90,-5-11 0,1 4-563,2 10 0,0 5 563,-3-10 0,0 2 0,0 2-616,1 7 1,0 1-1,0 0 616,2 6 0,0 1 0,1 0-538,0 2 0,0 2 0,2-1 478,0 0 0,0 0 0,1-1-150,1-1 0,0-1 0,0 0-150,0-4 0,0-1 1,1-1-475,-2-3 1,1-2 0,0-1-67,-1-5 1,-1-2-1,-1-1 900,6 13 0,-1-4 0,-2-10 0,-2-2 0,-2-6 0,1 0 0</inkml:trace>
  <inkml:trace contextRef="#ctx0" brushRef="#br0" timeOffset="141410">27905 6860 22734,'-3'-18'1259,"2"0"-1169,-6 5-90,6 3 90,-3 3-90,4 4 0,0 1 90,0-1 90,0-2-90,0-3-90,-5-4 180,-2-3 0,-7-3-180,0-3 0,-6 6 90,-17 13-90,1 18 0,-13 25 0,28-13 0,3 3-1412,-2 5 1,3 2 1411,2 2 0,3 1 0,3 2 0,2 1 0,1-2 0,5 2 0,7 13 0,6 0 0,-3-17 0,2-1 0,8 9 0,8-6-45,10-17 0,6-11 0,9-14 0,2-7 90,1 0 0,-2-7-90,1-12 0,-4-7-181,-18 4 0,-4-1 226,-2-3 0,-3 0 0,-4 1 0,-3-1 0,8-28 0,-14 11 2616,-4 9-2616,-6 17-90,-6 17 45,-2 40 0,2 17 45,1 0 0,1 4 0,4-1-1570,14-10 1570,3-12 625,1-6-625,-4-14 0,4-29-45,-12-21 0,-4-7-45,3 9 0,-1 0-180,-4-18 1,0-4 269,0-1 0,0 5 0,0-3 0,0 11 0,0 1 0</inkml:trace>
  <inkml:trace contextRef="#ctx0" brushRef="#br0" timeOffset="141749">28506 6738 22284,'11'-10'1799,"-1"0"-1709,-2-1 0,-2 3-90,0 3 0,0 3 0,2 9 90,4 8-90,3 16 0,3 10 0,-2 10 0,1 0 90,-2 11-90,-7-22 0,-1-2 90,-7-28-90,2-5 90,0-12-90,4-8 0,4-11 90,17-26-90,13 6 0,2 1 0,5 22 0,-12 30 0,0 13-90,-1 17-270,-3 11-269,-3 3-676,-13-16 1,-2-1-1035,1 10 2339,-1-3 0,-13-39 0,0-11 0</inkml:trace>
  <inkml:trace contextRef="#ctx0" brushRef="#br0" timeOffset="142230">29116 6677 21835,'18'-46'1529,"0"9"-1349,-2 15-1,2 12 91,3 24-180,3 10 0,-2 9 0,1 5-653,12 17 653,-13-18 0,1-1 90,3 5 138,-6-10-138,-4-16-180,-2-10 90,0-20-270,1-13-180,1-16-180,2-9-269,2-8-558,-9 29 1,1 0 646,0 0 1,0 0-630,13-24 785,-3 8 295,-1 14 1888,-7 16 719,-6 30-1978,-10 6-90,-3 22 1447,-1-7-1537,4 19-90,8-15-90,6 11 25,7-22-25,5-10 0,5-7 90,1-13 0,3-9 270,-4-8-1,-5-9-89,-8-3 0,-8-1-180,-4 4 0,-8 7-90,0 7 0,-6 9 90,-1 30-90,-1 3-90,6 29-270,0 1-269,6 5-946,4-17 1,1-1 1574,5 14 0,8 4 0,-2-37 0</inkml:trace>
  <inkml:trace contextRef="#ctx0" brushRef="#br0" timeOffset="142472">30106 6458 22824,'5'-36'1529,"-1"3"-1439,-4 10-90,1 6 90,3 7-90,3 5 90,3 9-90,4 9 0,2 12 90,6 9-90,1 6 0,-2 4 0,-3-1 0,-10 0 0,-2-2 0,-17 0-360,-4-3-180,-14 0-359,0-5-630,1-5-720,5-12 2249,11-9 0,8-19 0,9-4 0</inkml:trace>
  <inkml:trace contextRef="#ctx0" brushRef="#br0" timeOffset="142640">30468 6408 22194,'35'-32'2069,"-5"7"-1889,-9 10 0,-9 7-90,-6 15 0,-5 9-90,-1 15 0,0 9-180,0 4-360,0 4-359,0-7-540,0-3-900,-3-12 2339,-4-10 0,-1-19 0,-2-8 0</inkml:trace>
  <inkml:trace contextRef="#ctx0" brushRef="#br0" timeOffset="142756">30521 6057 22104,'0'-35'450,"0"0"0,0-28-900,3 17-719,4 13-1080,8 18 2249,8 8 0,9 14 0,5 1 0</inkml:trace>
  <inkml:trace contextRef="#ctx0" brushRef="#br0" timeOffset="142981">30915 6072 21835,'0'43'1259,"-4"3"-1079,3 2-90,-3 3 0,4 0-90,6-2 90,2-6-90,10-7 90,3-9-1,5-13 1,1-10 0,0-16 90,-3-14-90,-2-14 0,-5-12-270,-5-6-468,-6-3-162,-4 4-899,-2 6 1709,-6 11 0,-1 9 0,-5 6 0</inkml:trace>
  <inkml:trace contextRef="#ctx0" brushRef="#br0" timeOffset="143294">31341 6092 23813,'6'-5'1260,"0"3"-1170,-4-1-90,0 10 0,-2 6 0,0 15 0,0 10 0,-5 8 90,0 3-90,-2-3 0,0-10 90,6-9-90,-2-14 0,10-13 89,9-17 1,15-19 45,-10 12 0,3-3-315,1-2 1,3-1 269,2-1 0,1 1 0,-2 3 0,1 2-45,-1 4 0,1 2-86,23-7 41,-6 14-1080,-9 48 1,-5 16-136,-18-22 1,-4 4 1114,3 10 1,-1 7 0,-7-3 0,-15 3 0,-6-4 0,-2 3 0,0 0 0</inkml:trace>
  <inkml:trace contextRef="#ctx0" brushRef="#br0" timeOffset="145361">28661 7759 15172,'-65'5'689,"0"-1"1,27-3 0,0 1 692,-17 5 1,4-1-1113,19-5 1515,15 8-1246,12-1 696,22 10-875,29 3-270,-4-8 0,8-1 322,-4-4 0,5-1 1,2-1-391,-3-2 1,2 0-1,2-1 1,2-1-514,-4-1 0,1 0 1,2-1-1,0-1 0,2 0 491,6-1 0,2 0 0,1-2 0,1 1 0,1-1-281,-7 0 0,1-1 1,0 1-1,1-1 0,0 0 1,1-1 292,-7 2 1,1-1 0,-1 0 0,2-1 0,-1 1 0,0 0 0,0-1-170,1 1 0,0-1 1,0 1-1,0-1 0,0 1 1,0-1-1,-1 1 157,8-1 0,1-1 0,-1 1 0,0-1 0,-1 1 0,0 0-43,-4 1 0,-1-1 0,1 1 0,-2 0 0,0 0 0,-1 0 43,6-1 0,-1 0 0,0 0 0,-2 0 0,-1 0 119,6 0 0,-2 0 0,-1 1 0,-2-1-119,8-1 0,-3 0 0,-3 1 0,-11 0 0,-3 1 0,-2 0 528,8 0 1,-5 0-529,-12 1 0,-3 1 1730,22-2-1730,-28-5 2586,-7 4-2586,-23-6 2016,-8 6-2286,-5-3-213,-4 3-866,-4 1-90,-7 3 1439,-31 6 0,6 4 0,15-1 0,1-1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5:08:02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12158 1834 22014,'-6'-44'1350,"2"14"-1080,-6-6-1,5 19-179,-2 4 0,6 0 0,-3 8-90,4 0 540,-3 5-450,2 0 180,-3 0-180,1 0-90,2 0 629,-3 0-449,6-4-180,-2 0 0,2-1 0,-2 3-1529,0 2-810,0 7 2339,0 3 0,0 13 0,0 3 0</inkml:trace>
  <inkml:trace contextRef="#ctx0" brushRef="#br0" timeOffset="1745">9226 3760 22431,'0'-59'2159,"-4"8"-1979,4 8 764,-10 12-854,9 11 812,-10 10-452,5 23 0,-7 32-1145,5 2 1,1 7 694,0-4 0,1 5 0,0 3-529,0-3 0,0 3 0,0 3 0,0 1 529,0-6 0,0 3 0,1 0 0,-1 2 0,0 0-311,1-5 1,0 1 0,-1 1 0,1 0 0,-1 1-1,1 0 311,-1 2 0,1 1 0,-1 0 0,1 0 0,-1 1 0,1-1-216,0 1 1,-1 0 0,1 1 0,0-1 0,0 0 0,0 0 185,1-1 0,-1 0 0,1-1 0,0 0 0,0 0 0,1-1-144,0-2 0,0 0 0,0-1 0,0 0 0,1-1 0,0-1 30,-1 8 0,1-2 0,1 0 0,-1-2 1,1 0-108,1 7 0,0-1 0,0-1 0,0-2-64,1-7 0,0-1 0,0-1 1,1-2-30,0 6 1,1-1-1,0-4-735,2 16 0,0-7 1079,0-17 0,0-5 0,8 6 0,-1-27 0</inkml:trace>
  <inkml:trace contextRef="#ctx0" brushRef="#br0" timeOffset="2283">9133 3988 25163,'-8'-47'292,"0"0"0,0 0 1,2-3-1,1 1-247,-3-6 0,2 4-45,10 0 90,20-7-90,9 23 0,13 12 0,8 7-2126,-11 14 0,2 5 2171,19 4 0,2 5-45,-11 9 0,-2 6 77,1 4 0,0 7-77,-8 6 0,-1 8 0,-3 0 30,-11-9 0,-3 0 0,-1 4-322,-2-2 0,-1 4 0,-2 1 0,-4-2 322,-5 5 0,-6-2 0,-3 0-30,-3 3 0,-4 1 0,-2-1 30,-4 1 0,-2 1 0,-4-1 0,-5 0 0,-3 1 0,-3-2 0,-3 0 0,-3 0 0,-1-2 29,-3 0 1,-2-1 0,-1-1-30,-1-2 0,-2-2 0,0 0-30,1-3 0,-1 0 0,1-2 30,1-3 0,1-2 0,0-1-30,3-3 0,0-1 0,2-2 0,-9 7 0,0-1-90,0-1 0,3-4 90,-5 7 0,11-4-90,42-25 90,25-4 0,18 1 0,9-1 0,-8 2 0,3 2 0,-1 1 0,4 1 0,-2 3 0,-8 0 0,-3 2 0,3 5-7,0 5 1,3 5 0,0 3 0,-3 4 6,-1 8 0,-2 4 0,-2 4 0,0-1-33,-8-12 1,0 1 0,-1 0 0,-3 3 0,-3 4 32,-5 2 0,-2 6 0,-3 2 0,-3 1 0,-2-3 0,-3-3 0,-3 1 0,-4-4 0,-3 0 0,0 3 0,-1 0 0,-1 3 0,-2 1 0,-1-2 0,-4-4 0,-7 11 0,-5-5 0,-2 0 30,-2-2 0,-3 0 0,-1-3 0,-2-2 0,-3-3 0,-1-1-30,0-4 0,-1-1 0,-1-2 30,0-4 0,-1-2 0,-1-2-30,3-3 0,-1-3 0,0-2 0,-15 4 0,0-5-45,4-7 0,1-5 0,5-8 0,2-7-45,4-5 0,2-5-248,4-6 0,3-4 113,3-7 0,3-2-225,4-4 0,3-1-135,4-4 1,4-3-736,4 2 1,3-3 0,2 1 1500,3-10 0,3 0 1,-1 8-1,2-2 1,0 2-1,7-3 0,-1-1 1</inkml:trace>
  <inkml:trace contextRef="#ctx0" brushRef="#br0" timeOffset="2593">10940 6062 24217,'18'-30'1124,"1"1"1,11-27-1125,0 4 180,-15 21 246,1 5 384,-12 62-630,-2 21-135,-4-1 0,-2 7-785,2-17 1,0 2 0,-1 5 739,0-1 0,-1 5 0,0 4 0,0-1 0,0-3-546,0 3 0,1-2 0,0 1 0,-1 2 528,0 1 0,1 5 0,-1 0 0,0-2 0,2-4-5,-1-6 1,2-3 0,-1-2-1,1 2-247,0 6 0,0 2 0,0-2 1,1-4-162,-1-3 0,1-4 0,1 1-499,-2 10 1,1 0 0,1-11-1320,0-1-7582,3-26 9580,3-61 1,-2 3 0,0-5-1,0-9 1,0 0 0</inkml:trace>
  <inkml:trace contextRef="#ctx0" brushRef="#br0" timeOffset="2853">11260 4730 24893,'-1'-53'449,"-1"-1"1,-1 12 0,-2 8-360,-10 14 0,-3 51-90,8 1 0,3 8-550,5 9 1,3 8 0,2-2 504,1 9 0,6 4-158,7-8 1,6 7 0,3-1-1,-1-10-440,5 0 0,4-7 523,-1 0 0,4 0 0,1-20-150,5-34 1,-3-15 111,-12-4 0,-3-10 307,-1-20 1,-3-13 0,-5 2-60,-8 15 0,-5 1 0,0-2-613,-2-1 0,0-4 0,-2 1 0,-1 4 583,-3 1 0,-2 4 0,-2 1-60,-6-18 0,-2 4 3,-2 9 0,-3 6-138,-2 8 1,-3 6-586,-30-4 90,24 31 1,-1 9-541,-2 9 1,1 8 1169,-3 10 0,2 6 0,0 10 0,1 6 0,12-16 0,0 1 0,1-1 0</inkml:trace>
  <inkml:trace contextRef="#ctx0" brushRef="#br0" timeOffset="3276">11910 5986 28581,'38'-2'0,"-14"22"0,-2 10 0,-6 6 0,-3 6-2831,7 19 1,-3 5 2830,-4-6 0,-3 6 0,-3-13 0,0 6 0,0 1 0,0-3-127,-1 6 1,0-2 0,0 6 126,-2-5 0,0 6 0,0 2 0,0-3 0,-1-6 0,0 3 0,-1-5 0,-1 0 0,1-5 0,-1 1 0,-1 0 0,1-7 0,0 9 0,-2-5 0,-3-1 0,-1-5 1048,-3 5-1048,-8-16 0,2-55 0,2-31 0,7 8 0,1-5 669,1-13 0,3-5-669,1 14 0,3-1 0,0-1 144,1-4 0,1 0 0,2 0-144,0 2 0,2 0 0,0 2 0,2 3 0,0 2 0,1 1 0,6-13 0,1 5-570,-1 12 1,2 4 569,-2 9 0,5 9-121,12 16 0,3 12 121,-7 5 0,0 9 0,7 16 0,3 10 0,-4 0-573,0 9 1,-3 2 572,-5-4 0,1 3 0,-4-2-180,-1 7 1,-3-3-373,-4-1 0,-2-1-168,-3-4 1,-2 0-136,-2-7 1,-2-1-316,-2-6 1,-1-2-8662,1 22 9491,-4-15 1,1-15 0,2-6 0</inkml:trace>
  <inkml:trace contextRef="#ctx0" brushRef="#br0" timeOffset="3718">13965 6291 24617,'6'-34'944,"1"1"1,2-30-855,-14 11-90,-4 9 0,-9 11 90,-2 9 0,-5 10 485,-5 6-485,-8 23-90,-9 15 44,19-3 1,1 5-1675,-4 9 1,1 4 1629,-2 10 0,1 3 30,9-14 0,2 2 0,0 1-30,0 4 0,1 1 0,1 0 0,1 1 0,2 0 0,1 4-243,3-3 0,2 4 1,1 0-1,1-3 243,-1-1 0,2-3 0,3 3-264,3 0 1,3 5 0,2-3 0,2-8 173,4 0 0,6-7-48,6 7 0,5-12-222,25-26-228,8-32 498,-27-2 0,-2-7 45,2-12 0,-1-5 229,-11 10 0,-1-2 0,-1-2-124,0-4 0,-1-2 0,-1-4 164,-2-2 1,-1-4 0,-1-2 0,-1 2-45,-2 4 0,-1 2 0,-1-1 0,0 1-180,-1 0 0,0 0 0,0 1 0,-2 3 0,1-25 0,-4 12 0,-3 6 1044,0 16-1044,0 31 0,0 26 0,2 37-150,2-12 0,1 8 0,1 2-8,1-7 1,0 3 0,1 0 0,1 1 132,-1 0 0,1 0 1,1 1-1,2 0-582,3 9 0,2 1 0,2-1 0,-1-8-68,6 6 1,2-6 14,-5-11 0,2-1 1,-1-7-417,25 9 1076,-4-28 0,-4-23 0,-5-13 0</inkml:trace>
  <inkml:trace contextRef="#ctx0" brushRef="#br0" timeOffset="4183">14537 6707 21835,'3'-51'881,"-1"0"1,0 0-1,-1-13 1,1-2-1,-1 4-701,0-5 0,0 3-1250,-1 14 1,0 0 0,0 5 1339,0-21 90,0 18 1003,0 18-1003,1 14-1,13 55-359,0 13-216,-1-1 0,1 5 216,-1 1 0,-1 1 0,-3-15 0,1 1 0,-1 1-371,1 3 1,-1-1-1,1 1 371,-1-1 0,-1 0 0,1 2 0,3 10 0,0 1 0,0-3 0,-1 2 0,1-2 0,2 10 0,-1-6 0,-1-8 1434,-6-13-1434,-2-23 0,-11-20 0,-3-27 0,1-11 0,-1 3 0,0-4-568,2-1 0,-1-4 1,2 1 567,1-18 0,2 0 0,3 18 0,1 0 0,1 0 0,2 1 0,1-1 0,1 2 0,3-20 0,5 1 106,1 16 0,3 0 0,0 4-106,2-2 0,1 3 0,8-4 0,3 8 0,15 15-514,4 20 514,1 21-177,-3 18 177,-5 10 0,-23-19 0,-3 2 0,-1 9 0,-2 1 0,1 15 0,-4 7 0,-16-34 2564,-4-13-2564,-9-5 967,-4-14-967,-7-5 0,0-12 0,1-9 0,3-12-269,7-6-181,4-5-360,10 15 1,2 0-361,-2-16-449,4-10 1822,9 27 1,2 21 0,10 1 0</inkml:trace>
  <inkml:trace contextRef="#ctx0" brushRef="#br0" timeOffset="4705">15699 5767 22014,'-25'-48'4048,"1"2"-3688,7 5-180,7 8 0,5 10 0,5 10 89,3 22-89,9 17-180,12 27-571,-6-16 0,1 3 616,5 6 0,3 5-75,0 1 0,4 6 0,-1-4-914,-6-12 0,1-2 1,0 2 913,8 11 0,1 1 0,-1-5-15,3-6 0,0-5-642,-1-4 0,1-4 642,-2-9 0,1-6-262,-1-6 1,1-6 261,0-7 0,-1-7 151,0-6 1,-1-7-62,0-6 0,-3-6 904,0-4 0,-3-4-814,-1-7 0,-3-2 45,-3-4 0,-2-1 45,-1-3 0,-1 0-411,-4-1 1,0 1 185,-2 4 0,-2 2 0,0 6 0,-2 3 308,-1 8 1,-2 3-309,2-16 270,-13 48-270,-7 42 0,-3 25 0,5-20 0,0 3 0,-1 4-424,-1 7 1,0 4 0,-1 3 0,0-1 423,2-1 0,0 0 0,0 1 0,0 1-62,1-8 0,1 1 0,0 1 1,0 0-1,0 1 62,-1 3 0,1 0 0,0 0 0,0 1 0,-1-1-297,1 2 1,-1-1-1,1 0 1,-1 1-1,1-1 297,0-2 0,0 1 0,0-1 0,0 0 0,0-1-160,1-3 1,0-1 0,0-1 0,-1 2 0,1 1 159,-1-4 0,1 2 0,-1 1 0,0 0 0,0-1 0,0-2-216,-2 5 0,0-1 0,0 0 0,0-2 0,0 0-108,1-3 0,1 0 1,-1 0-1,0-2 0,-2-3-868,-5 5 0,0-1 1,-2-4-1,1-8 1276,-2-1 1,-4-7 0,-8-1 0,-2-7 0,-16-14 0</inkml:trace>
  <inkml:trace contextRef="#ctx0" brushRef="#br0" timeOffset="7111">7610 10707 23827,'-33'0'1259,"4"0"-94,3 0-1165,8 0 696,7 0-516,6 0 400,28 0-400,10-2-180,23-4 0,14-2-648,-21 1 0,4-1 0,2 0 0,0 0 648,3-1 0,1 0 0,2-1 0,1 0 0,-2 1 0,1-1 0,2 0 0,-1-1 0,-2 2 0,-6 0 0,-1 0 0,0 0 0,-1 1 0,3-1 0,3 0 0,2 0 0,1 0 0,0 1 0,0 0-384,-6 0 0,0 1 0,0 0 0,1 1 0,0-1 0,1 1 384,3 0 0,0 0 0,1 0 0,0 1 0,1 0 0,0 0-257,2 0 0,1 0 1,-1 1-1,2 0 0,-1 0 1,1 0 256,-8 1 0,0 0 0,0 1 0,0-1 0,1 1 0,0 0 0,-1 0-148,2 0 1,1 0 0,-1 1 0,1-1 0,0 1 0,-1 0 0,1 0 147,1-1 0,1 2 0,-1-1 0,0 0 0,1 1 0,0-1 0,-1 0-5,2 1 0,-1 0 1,1-1-1,-1 1 1,1 0-1,0-1 1,0 1 4,0 0 0,0 0 0,1 0 0,-1 0 0,0 0 0,1 0 0,-1 0 0,1 0 0,-1 0 0,1 0 0,-1 0 0,0 0 0,1 0 0,-1 0 0,0 1 0,-2-1 0,0 1 0,1 0 0,1-1 0,2 1 0,2 0 0,-9-1 0,1 0 0,3 0 0,0 1 0,1-1 0,1 0 0,0 0 0,0 0 0,0 0 0,-1 0 0,0 0 0,0 0 0,1 0 0,0 0 0,-1 0 0,1 0 0,0 0 0,0 0 0,-1 0 0,1 0 0,-1-1 0,0 1 0,0-1 0,1 1 0,-1-1 0,0 0 0,0 0 0,-1 0 0,-1 0 0,0 0 0,2 0 0,0-1 0,0 1 0,0-1 0,-2 1 0,0-1 0,-2 0 0,-2 0 0,-2 0 24,8-1 0,-4 0 0,-2 0 0,-1-1 0,2 1 1,3-2-25,-5 1 0,2 0 0,2-1 0,1 0 0,0 0 0,-2-1 0,-1 1 0,-2 0 0,4 0 0,-3 0 0,-1 0 0,-1 0 0,1-1 0,3 1 0,0-1 0,2 0 0,2 0 0,0 0 0,-2 0 0,-2 0 0,-3 0 31,0 0 0,-3 0 1,-2 1-1,-1 0 1,1-1-32,11 0 0,-1 0 0,0 1 0,-1-1 0,-4 1 0,1 0 0,-2 0 0,0 0 0,-3 0 0,0 1 0,-1 0 0,-1-1 0,12 0 0,0 0 0,-2 0 0,-4 0 0,0 1 0,-3 0 0,-4 1 0,-1 0 0,-1 1 314,17-1 0,-3 2-314,-6 0 0,-2 2 0,-6-1 0,-1 0 0,7-1 0,-3 2 0,-16 1 0,-1 0 0,5-2 0,-4 1 1206,-1 8-1206,-9-3 1654,-6 4-1654,-10 0 2891,-1 0-2891,-12 1 890,-6-1-890,1-5 621,-5-5-621,6-12 0,0-18 0,-2-21-1646,5 14 0,0-4 1646,-2-11 0,0-3 0,1 12 0,1-2 0,-1-2-768,0-7 1,0-2 0,0-1 767,1 10 0,1-1 0,-1-2 0,0-5 0,0-2 0,0-5 0,0-3 0,-1-1 0,1 0 0,1 3-308,-1-4 0,1 2 1,0 0-1,0-1 0,-1-4 308,2 14 0,-1-3 0,0-1 0,0-2 0,-1 0 0,1 1 0,1 1 0,-1 2-172,1-9 1,-1 3-1,1 0 1,0 2-1,1-2 1,-1 0 171,0 7 0,1 0 0,0-1 0,-1 0 0,1 0 0,0 0 0,0 0-5,-1-1 1,1 0 0,0 0 0,0 0-1,0-1 1,0 1 0,1-1 4,-1 1 0,0 1 0,0 0 0,1-1 0,-1-1 0,0-1 0,0-3 0,1 2 0,-1-2 0,0-3 0,0-1 0,0 0 0,0 0 0,0 1 0,0 2 0,0 3 0,0-4 0,0 3 0,0 1 0,0 2 0,0-2 0,0 0 0,0-3 0,1 7 0,-1-4 0,0 0 0,0-2 0,0 1 0,1 0 0,-1 3 0,0 1 0,0 4 0,1-6 0,-1 5 0,1 1 0,-1 2 0,0-2 0,1-3 0,-2-1 0,1-2 0,0-1 0,-1-1 0,1 1 0,-1 1 0,0 4 0,0-7 0,1 3 0,-1 2 0,-1-1 0,1-3 0,-1 3 0,0-4 0,0 0 0,-1 0 0,1 3 0,-1 4 0,-1-5 0,0 4 0,0 3 0,0-1 186,-1 3 1,1 1 0,-1-2-1,-2-3-186,0 1 0,-1-3 0,-1-4 0,0 1 0,-1 2 0,2 5 0,-1-2 0,0 6 0,1 0 0,-2-5 0,-1-3 0,0-5 0,-1-1 0,-1 2 0,0 4 0,-1 3 0,-2 3 0,1 2 0,1 5 447,-5-15 0,0 2-447,1 5 0,-1-1 0,3 8 0,-7-9 0,3 11 1827,2 6-1827,-10-7 530,6 17-530,-8-5 0,8 19 2994,-4 3-2994,-28 1 0,2 6-452,14 2 0,-3 1 452,5 2 0,-1 0 0,-5 0 0,-3 0-395,-2 0 0,-6 0 395,10 0 0,-7 0 0,0 0 0,1 0-60,-8 0 0,2-1 0,-9 0-339,16 0 0,-6 0 0,-4 0 0,-2-1 0,0 1 0,2-1 0,4 0 381,-6 0 0,4 0 0,1 0 0,-2 0 0,-4-1-228,5 0 1,-3 0 0,-3 0 0,0 0 0,0 0-1,1-1 1,2 1 245,0 0 0,2-1 0,0 1 0,1 0 0,0-1 0,-2 0-87,-2 0 0,-1-1 1,0 1-1,-1-1 1,0 0-1,0 0 87,7 1 0,1 0 0,-2 0 0,1-1 0,0 1 0,-1-1 0,0 1-103,-1-1 1,0 1 0,0-1-1,-1 0 1,1 0 0,-1 0-1,0 1 103,0-1 0,0 0 0,-1 0 0,0 0 0,1 1 0,-1-1 0,0 0-13,0 1 0,0-1 0,1 1 1,-1-1-1,-2 1 0,-1 0 0,-2 0 4,6 0 0,-2 1 0,-2-1 0,-2 1 0,-1 0 0,1-1 0,-1 1 0,2 0 0,1 0 0,3 1 9,-4-1 0,3 1 0,1-1 0,1 1 0,0 0 0,0 0 0,-3 0 0,-1 0 0,2 0 0,-1 0 0,-3 0 0,0 0 0,-1 0 0,0 1 0,1-1 0,2 1 0,2 0 0,2 0 0,-7 0 0,3 1 0,2 0 0,2 1 0,-1 0 0,1-1 0,-1 1-13,0 0 0,1 0 0,0 0 1,-1 0-1,1 0 0,1 0 0,-1 1 13,3 0 0,0-1 0,1 1 0,0 0 0,-1 1 0,0-1 0,-3 1 0,-2 0 0,-1 1 0,-3 0 0,0 0 0,0 0 0,1 1 0,2-1 0,3 0 0,-4 0 0,3 0 0,2 0 0,0 0 0,-1 1 0,-2 0 0,1 0 0,-3 0 0,-1 1 0,0 0 0,1 0 0,4-1 0,3 1 122,-12 0 0,5 1 0,3-1 0,-1 1-122,5-1 0,0 0 0,0 0 0,-1 1 0,5 0 0,-2 0 0,0 0 0,1 0 0,3-1 0,-12 2 0,3-1 0,-1 1 0,9-1 0,-2 1 0,1-1 0,3 1 0,-2 0 0,3 0 0,4 0 438,-5 0 1,3 1-529,-7 2 0,4 0-179,-3 4 179,12 0 1558,5-2-1558,8 0 2597,2-1-2507,1-1 0,1-3 0,-2-4 1572,-1 1-1572,-14-4 754,11 3-754,-10-4 0,13 5 0,-5-4 346,-1 10-346,-5-4 0,-15 5 0,14-2 0,-8-4 0,25-2 0,2-4 0,5 0 0,1 0 0,0 0 0,0 0 0,-2 0 0,0 0 0,-12 9 0,8-6 0,-10 12 0,12-13 0,-7 14 0,8-9-90,-7 19 90,10-4 0,-1 17 0,3 4 0,1 5-808,0-2 1,1 3 807,1 1 0,-2 6 0,2-1-953,0-1 1,1 0 0,0 1 952,-1 6 0,1 2 0,-1 9 0,3-17 0,0 8 0,0 3 0,0 3 0,0 0 0,0-3 0,1-4-383,0 1 1,0-4 0,0-2 0,0 2 0,0 6 382,1-9 0,-1 5 0,1 3 0,-1 1 0,0-1 0,1-1 0,0-3 0,1-5-228,0 5 1,1-5-1,1-3 1,-1 0-1,0 1 228,0 2 0,-1 0 0,1 0 0,0 0 0,-1 0 0,1 0 0,0 0 0,0 0 0,0-1 0,0 1 0,0-1 0,-1 1 0,1-1 0,-1-1 0,1 1 0,-1 13 0,0-1 0,0 0 0,-1-1 0,1-1 0,0 0 0,0-1 0,0 1-140,0-3 0,0 1 0,0 0 0,0-1 140,0-1 0,1 0 0,-1-1 0,1 1 0,-1-2 0,0 0 0,0-1 0,0 1 0,0-1 0,1-1 0,-1 1 0,1-1 0,-1-1 0,0 0 0,-1-1 0,1 0 75,1 1 0,-1-1 0,1-1 0,-1 1-75,1-1 0,-1 0 0,0 0 0,1-1 0,0 1 0,0 0 0,0-1 0,0 1 0,1-1 0,0-1 0,0 1 0,0-1 0,-1 0 0,0 0 0,0 0 0,0-1 0,2 15 0,0 0 0,-1-1 0,0-2 0,0 0 0,0-1-42,-1-3 0,1-1 0,0-1 42,1-2 0,0-1 0,-1 0 0,-1-4 0,-1-1 0,1 0 0,1-2 0,1-1 0,0 0 350,-2 18 1,1-1-351,0-2 0,2-1 0,-1-1 0,0-2 0,0 0 0,0 0 0,0-1 0,0 2 0,0-6 0,0 3 0,0-2 0,0 6 0,0 0 0,0-9 0,0 2 0,0-4 0,0 0 0,0-3 0,0 0 0,0-2 0,-1-2 0,2 2 0,0 14 0,1 0 0,0-14 0,1 1 0,0 2 0,0 3 0,1-4 0,0-5 0,0-2 0,1 10 0,0-1 0,5 10 0,0-3 602,1-5-602,-1 0 1801,0-2-1801,0 13 0,0 0 0,-1-5 814,-4-7-814,-1-15-90,2-1 180,-1 4 3006,1-1-3096,-2-1 0,-2-2 893,0-4-893,-2-4 0,0 0 0,0-5 0,0 0 0,0-3 0,2-2 0,-2 4 0,2 1 0,-2-6 0,0 3 0,2-9-90,0 0 90,2-2 0,0-4 0,2 0 0,0-2 0,6-3 0,15-12 0,0 0 0,18-10 0,0 2-532,14-4 442,-22 13 0,2 0-673,8-2 0,2 0 88,7-1 0,2 0-590,-15 5 0,0 0 1,1 1 1264,1 0 0,1 0 0,0 1 0,0-1 0,1 2 0,0-1 0,0 1 0,-1 0 0,1 0 0</inkml:trace>
  <inkml:trace contextRef="#ctx0" brushRef="#br0" timeOffset="43266">18407 10580 21565,'-22'-13'899,"0"0"-1079,3-2-90,1 0 180,4-3 1,0-2-91,0-1-180,-1 1-180,-1 2-629,-4 1-720,-2 1 1889,-7-1 0,-5-1 0,-3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5:08:56.926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9559 4375 24173,'-22'-26'809,"-1"0"1,-21-17-180,-3 28 0,-3 11-361,16 7 1,1 6-804,-23 11 1,0 14 667,27 1 1,3 10 0,3 3 0,1-1-1249,-4 9 0,3 0 1,0 5 1113,5-11 0,0 3 0,0 2 0,2 0 0,3-3 0,1 5 0,4-2 0,2 0 0,1 0-289,1 2 0,1 0 1,2 0-1,1-1 289,1-1 0,2-1 0,1 0 0,2 0-244,2-3 0,0 0 1,3-1-1,1-1 244,5 11 0,3-2 0,4-3 0,0-5 0,4-3 0,3-4 0,2-6 0,3-3 0,2-6-299,2-6 1,3-5 0,1-4 298,2-5 0,1-5 0,0-5 0,2-7 0,0-6 0,-2-3 64,1-5 0,-3-3 1,-1-5-65,-1-6 0,-3-5 0,-3-3 122,-3-5 1,-3-3 0,-4-2-123,-8 9 0,-3-1 0,-2-2 0,-2 0 0,-2-3 0,-2-2 0,-3 0 0,-2 0 0,-1-2 0,-3 1 0,-3-2 0,-3-2 0,-4-2 0,-3-3 0,-3-1 0,-2 1 0,1 5 0,0 1 0,1 4 0,-4 1 0,-5-4 0,0 10 0,-4-4 0,-3-2 0,-2 1 0,0 1 0,1 6 0,2 5-52,-10-7 0,1 8 0,-3 0-286,-3-1 1,-5-3 0,0 5-1,5 13-517,-4 14 1,3 14-360,1 6 0,2 9 1214,2 10 0,3 8 0,2 11 0,3 6 0,13-14 0,0 1 0,-1-1 0</inkml:trace>
  <inkml:trace contextRef="#ctx0" brushRef="#br0" timeOffset="237">9254 5823 28581,'-7'12'0,"-4"11"0,-7 17 0,6-8 0,0 6-2831,0 17 1,1 6 2830,2-7 0,1 4 0,1 9-154,2-16 0,2 4 0,-1 4 0,1 4 1,0 3-1,1 2 0,0 2 154,0-11 0,1 2 0,0 4 0,0 1 0,0 2 0,1 2 0,-1 0 0,1 0 0,0-1 0,0 0 0,-1-2 0,1-2-40,-1-2 0,1-1 0,-1 0 0,1-2 0,0 1 0,-1-1 0,1 0 0,0 1 0,0 0 0,0 2 0,0 1 40,1-2 0,-1 2 0,1 2 0,-1 2 0,1 0 0,0 0 0,0 0 0,0-1 0,0-2 0,0-1 0,1-3 0,-1-4 0,0-2-184,1 10 1,0-5-1,0-2 1,0-3 0,0-2-1,0 1 1,1 1-12,-1 5 0,1 0 0,0 0 0,-1-2 1,1 0-1,0-1 45,0 4 1,0-2 0,0 0-1,0 0 1,1 1 149,1 5 0,0 4 0,1-1 0,0-5 0,-1-6 0,1-4 0,-1-6 0,1 0 0,3 7 0,-1 0 0,0 1 0</inkml:trace>
  <inkml:trace contextRef="#ctx0" brushRef="#br0" timeOffset="456">9299 7144 26692,'-4'-50'449,"0"0"1,0-1 0,2 7 0,3 4-360,7-17-1286,28 95 1196,-5-1 0,11 12 0,5 7 0,0 1 0,-3-5-883,-4-3 0,-1-3 0,0 1 0,4 5 883,-5-6 0,5 4 0,1 3 0,1 1 0,0 0 0,-2-3 0,-3-4-199,0 2 0,-3-5 0,-1 0 0,0 0 0,2 2 19,0 2 0,1 1 0,1 2 0,0 0 0,-2-2 0,-2-3-68,6 7 1,-3-4 0,-1 0 0,1 2 31,-4-5 0,2 2 0,-1-1 0,-2-1 0,-4-6-174,0-1 1,-5-4-1,-1 0-1544,9 17 0,-7-4 1934,-8-2 0,-23-9 0,-31-46 0</inkml:trace>
  <inkml:trace contextRef="#ctx0" brushRef="#br0" timeOffset="636">9636 6169 20904,'-32'-49'341,"0"-1"1,1 1 0,0 7 0,-1 1 0,-1 5-297,-13-5 0,-3 10-45,1 16 0,-1 10-731,-3 13 0,0 10 731,-3 13 0,1 9 0,14-6 0,2 4 0,0 2-131,-4 8 1,2 3-1,0 2 86,8-6 0,1 2 0,0 1 0,1 2-74,4-7 0,2 0 0,-1 2 0,1 2 0,-1 5-267,1 0 1,-1 5-1,0 3 1,0 1 0,1 1-1,0-1 1,2-4-131,0 0 0,1-3 1,2 0-1,-1 0 0,0 1 1,0 4 515,1-6 0,0 3 0,0 2 0,-1 0 0,1 1 0,1-2 0,0-1 0,2-4 0,-1 4 0,2-4 0,1 0 0,0-2 0,0 0 0,1 1 0,-3 11 0,-1 0 0,1 0 0,0 0 0,0 0 0</inkml:trace>
  <inkml:trace contextRef="#ctx0" brushRef="#br0" timeOffset="912">8926 10209 26512,'5'12'1979,"11"6"-1889,25 14-90,-5-8 0,5 3-1124,-6-3 0,3 1 0,5 4 1124,2 1 0,4 5 0,4 1 0,-1 0 0,-2 0-570,3 2 0,-2 0 0,1 0 0,2 3 570,-7-5 0,2 1 0,2 2 0,-1 0 0,-1 0 0,-4-2-194,-1 0 1,-3-1 0,-1 0-1,-1 0 1,0 0 13,9 10 0,-1 0 0,-1 1 0,-1 0-90,-2-1 0,-1 0 1,-1 1-1,-1 0-90,-3-3 0,-1 1 0,-2-1 1,0 1-46,-4-3 0,-1 0 0,-1 0 1,-2 0-376,5 8 1,-3 1-1,-1-2 669,-6-5 0,-1 0 0,-3-2 0,0 11 0,-5-2 1,-5-6-1,0 0 0</inkml:trace>
  <inkml:trace contextRef="#ctx0" brushRef="#br0" timeOffset="1088">9713 10402 26356,'-46'-26'141,"-1"0"0,0 0 1,0 1-1,-8 19 1,-5 10-1,3 7 1,6 8-142,3 16 0,8 11 0,0 6-943,6-7 1,1 5 0,-1 4 0,3 0 0,2 0 942,6-4 0,2 1 0,1-1 0,2 2 0,-1 0-188,-1 4 0,1 1 0,0 1 1,1 0-1,1 1 26,-1 0 0,1 0 0,0 1 0,1 0 1,0 0-109,1 0 1,0-1-1,1 1 1,1 1-1,1 2-437,2-9 0,1 3 1,0 2-1,0-1 0,1 1 1,1-3-1,0-3 630,0 6 1,1-4 0,0 0 0,1-1 0,1 2 0,0 7-1,1 3 1,0 0 0,2-2 0,1-7 0,4 0 0,0 1 0,-1-1-1</inkml:trace>
  <inkml:trace contextRef="#ctx0" brushRef="#br0" timeOffset="1773">21859 3318 19207,'-5'-64'742,"-1"0"0,-6 13 0,-3-2 0,-4 6-472,-5 0 0,-6 6 0,-14-2 0,-7 15-46,4 34 1,-1 16-443,9-1 0,1 7 0,-1 7 290,1 6 0,-1 8 0,-1 6 0,1 1 0,3-2-308,5-6 0,2-1 1,1 1-1,0 2 0,-1 4 236,3-4 0,-1 3 0,-1 2 0,1 1 0,1 1 0,2-1 0,3-2-138,-2 11 1,3-2 0,3 1-1,1-1 1,2 1 137,0 1 0,1 1 0,2 0 0,2 0 0,1 0 0,2-3 0,1 1 0,2 0 0,2-1 0,1-1-144,2-3 1,2-1-1,0 0 1,3-1-1,1-1 144,3 7 0,1-1 0,4-2 0,5-1-62,1-10 0,5 0 0,3-1 0,0-4 0,0-4 32,8 4 0,1-5 0,4-6 30,11 1 0,6-5 0,-4-18 0,7-27 0,-5-21 0,-17 1 0,-2-7 0,-3-5-23,-8 5 1,-2-4-1,-1-3 1,-2-1 35,0-8 1,-1-3 0,-2-2 0,-2-1-14,-4 8 0,-1 0 0,-1-1 0,-1-2 0,-2 1 36,0-3 0,-2-1 0,-1 0 0,-1-1 0,-1 0-18,-1 0 0,-1 0 0,-2-1 0,0 1 0,-2 0-39,0 1 1,-2 0-1,-1 1 1,-1 0-1,-1 1 39,0 2 0,-2 1 0,0 0 0,-2 1 0,0 1-32,-4-8 0,-1 1 0,-1 1 1,-2 2-55,1 6 1,-1 2-1,-1 1 1,-5 2-229,-5-2 1,-4 1 0,-2 4 0,1 4-185,1 3 0,-1 6 1,-2 4-151,-8-1 0,-3 3 1,2 13-4287,-2 17 1,2 13 4289,0 8 0,3 8 0,1 10 0,2 5 0,1 4 1,0 1-1</inkml:trace>
  <inkml:trace contextRef="#ctx0" brushRef="#br0" timeOffset="2022">21063 5330 28581,'-24'14'0,"-2"23"0,11 7 0,3 15 0,1 11-708,4-18 0,0 8 1,1 5-1,0 4 1,0 2-1,1 1 1,-1-3-1,0-3 708,-1 0 0,1-1 0,-1-2 0,1 1 0,-1 0 0,1 4 0,0 3-98,1-12 0,0 3 0,1 3 0,-1 2 0,0 1 0,1 0 0,-1-1 1,1 0-1,-1-2 0,0-2 0,1-4 98,-1 5 0,0-4 0,0-1 0,-1-2 0,1 0 0,0-1 0,0 1 0,0 2-55,0 1 0,0 0 0,0 1 0,0 0 0,0 0 0,-1 0 0,1 0 0,0 0 55,0 0 0,0-1 0,0 0 0,0 0 0,0 1 0,0 1 0,0 2 0,0 1 0,0-7 0,1 0 0,0 2 0,0 1 0,0 1 0,0 1 0,0-1 0,-1 2 0,1-1 0,0 1 0,0-1-182,0-1 0,0 1 0,0 1 0,-1 0 0,1 1 0,0-1 0,0 0 0,0 0 0,-1 0 0,1-2 1,1 0-1,-1-2 38,0 4 0,0-2 0,1 0 0,-1-1 0,0-1 0,1 0 0,0-1 0,-1 0 0,1 0 0,-1-1-70,0 12 0,-1 3 1,1 0-1,-1-2 1,1-2-1,0-4 1,1-7-1,0-8-656,0 9 1,2-11 0,-1-4 1061,0 7 0,0-9 1,2-11-1,0-32 0</inkml:trace>
  <inkml:trace contextRef="#ctx0" brushRef="#br0" timeOffset="2256">21258 6057 28581,'-5'-44'0,"0"0"0,0 7 0,0 3 0,-6-5 0,5 45 0,8 53 0,4-5 0,4 7-1101,-1-8 1,1 3 0,1 2 1100,0-7 0,0 2 0,2 0 0,-1 2-457,3 6 1,1 2 0,0 1 0,0 0 456,-2-9 0,0 0 0,0 1 0,1 0 0,0 0-312,0 2 1,1-1 0,0 1-1,1 2 1,2 2 311,-2-5 0,1 3 0,1 3 0,1-1 0,-1 1 0,0-3 0,0-2-272,1 6 0,0-2 1,-1-2-1,1 1 1,1 2 91,0-2 0,1 4 0,1 1 0,0-1 0,-1-3 0,-2-6-248,1 1 1,-1-4 0,-1-4 0,0 0-331,4 10 0,-1-3 0,-1-3 758,-3-8 0,-1-3 0,-2-2 0,1 4 0,-3-4 0,6 21 0</inkml:trace>
  <inkml:trace contextRef="#ctx0" brushRef="#br0" timeOffset="2447">20706 6006 20389,'-60'-24'0,"0"1"0,0-1 0,0 0 0,1 0 0,-4 11 0,-3 3 0,0 4 0,6 6 0,8 10 258,6 14 1,8 11 0,0 5-259,-3 1 0,0 5 0,0 3 0,3-1-207,5-2 0,3-1 1,0 3-1,-3 4-397,5-7 0,-2 3 0,-2 3 0,0 1 0,-1 1 1,2-2-1,0-3 597,0 1 0,2-3 0,-1 0 0,1 0 0,-1 1 0,-2 2 0,-3 4 0,-1 3 0,-1 1 0,0 1 0,-1-2 0,2 0 0,1-4 0,-3 2 0,0 0 0,1 1 0,-1-1 1,0 0-1</inkml:trace>
  <inkml:trace contextRef="#ctx0" brushRef="#br0" timeOffset="2840">20486 11429 28491,'19'-3'90,"4"21"-90,14 25-2831,-10-3 1,4 4 2830,-4-5 0,2 2 0,2 1 0,6 7 0,2 2 0,5 5-180,-9-12 1,4 6-1,3 1 1,0 2-1,-1 0 1,-1-3 179,1 2 0,-2-2 0,0 0 0,1 1 0,2 4-63,-4-6 0,1 3 0,3 1 1,-1 1-1,0 0 0,-2-2 0,-2-2 63,-3-2 0,-2-3 0,0-1 0,-2 1 0,1 0 0,1 3-248,0 2 0,1 2 1,1 1-1,-1 1 1,0-1-1,-1 1 0,-1-2-217,0 2 0,0 0 1,-1-1-1,-1 0 1,0 0-1,-1-1 61,4 9 1,0-1 0,-1 1 0,-1-4 0,-5-2 403,6 12 0,-4-5 0,-11-11 0,-17 5 0,-16-25 0</inkml:trace>
  <inkml:trace contextRef="#ctx0" brushRef="#br0" timeOffset="3028">20308 11657 28581,'-44'11'0,"0"-1"0,1 1 0,-4 7 0,1 5 0,0 5 0,-3 10 0,2 8 0,0 2-1557,10-5 1,0 1 0,2 3 0,0 1 1398,0 4 1,2 2 0,0 2 0,1-1 89,2 1 1,0 1-1,1 0 1,1 1-1,1-2 1,1 1-1,2 0 1,0-1-391,1-2 1,1 0 0,1-1 0,-1 0 142,2-3 0,-1 1 1,0-1-1,1-1-225,0-1 0,0-1 1,1 0-1,-1-1 542,-8 15 1,1-1 0,-2-1 0,0 0 0,0-1 0,-1 0 0,-1 0 0,0-1 0,1 1 0</inkml:trace>
  <inkml:trace contextRef="#ctx0" brushRef="#br0" timeOffset="11775">2290 3135 19316,'-8'-8'2788,"4"-2"-2608,-4 5-90,8-1 0,-4 2 0,4 3 270,0-1-270,-4 2 90,0-2-180,-6-1 90,1-2 0,-8-5-90,7 6 90,-7-5 0,7 9-90,-1-2 179,-15 2-89,18 0-90,-12 0 0,20 0 0,-4 0 0,3 0 0,-6 0 90,6 0 180,-3 0-180,1 0-90,-3 0 0,-5 0 0,-8 6 0,3 1-90,-9 5 90,11 0 90,-3-1-90,7 4 0,-4-2 0,1 0 0,-1-5 0,2 3 0,-2-5 0,7 7 0,-4-8 0,10 0 0,-3-5 0,4 0 0,-3 0 0,-2 7 0,-3-1 0,4 6 0,-5 1 0,4-7-90,-2 5 90,4-10 90,3 8-90,0-8 0,-6 11 0,1-6 0,-1 6 0,-1-6 0,6 3 0,-3-3 0,4-1-90,0 7 90,0-11 90,0 11-90,0-11 0,-3 8 0,2-8 0,-3 3 0,4-4 0,0 0 0,0 5 0,0 1-90,0 4 180,0 0-90,0 0 0,0 0 0,0-4 0,0-2 0,0 1-90,0-4 180,0 4-90,0-5 0,0 4 0,0 2 0,0-1-90,0 4 180,0-8-180,0 9 180,0-3-90,0 0 0,0 6 0,0-4-90,0 6 180,0 0-180,0 9 90,2-6 0,2 6 0,2-9 90,2-2-180,2-5 90,1 1 90,1-7-90,2 2 0,0-4 0,3 0 0,1 0 0,0 0 0,4 0 0,29-16 0,6-6 90,-6-2-468,8-2 1,-2-3 377,-23-1 0,-3-1 0,4-17 0,-14 8 90,2-14-90,-17 13 90,-2 1 0,-4-3-90,-7 1 0,-2 2 755,-8 4-755,-1 3 0,-2 5 0,-3 3 0,-1 4 0,0 8-90,1 6-90,1 5-90,2 11-179,-2 7-811,-12 35-179,7-6 314,9-13 1,1 1 1124,-7 15 0,1-3 0,1 1 0</inkml:trace>
  <inkml:trace contextRef="#ctx0" brushRef="#br0" timeOffset="12109">1892 3770 23454,'0'15'449,"2"7"-269,0 16-90,1 16-90,-2-17 0,-1 4-747,-2 7 1,-1 3 791,-1 10 0,-1 3-45,1-17 0,-2 0 0,0 2-888,0 1 1,0 1 0,0 1 887,-1-1 0,-1 1 0,1 0 0,-1-2 0,0 1 0,-1-2-316,1-1 1,0-2 0,-1 0 225,-3 18 0,0-3-272,2-6 0,0-3 182,1-8 0,2-2 215,2-7 0,1-2-844,-1 16 1721,8-19-912,3-22 0,7-23 0,1-14 0</inkml:trace>
  <inkml:trace contextRef="#ctx0" brushRef="#br0" timeOffset="12385">1961 4268 21295,'0'-62'2428,"0"9"-2338,2 28 0,2 7 0,4 3 90,6 5-180,8 4 90,13 2-90,12 13 0,12 4-262,-26 0 1,1 2 261,2 2 0,1 2 0,0 2 0,0 1 0,0 2 0,-1 1-45,-2 0 0,-1 1-45,-2-2 0,-1 0-90,-3-2 0,-1 0-180,16 13-269,-9-9-361,-13-13-539,-15-16-540,-16-17 2069,-17-18 0,7 11 0,-3 0 0,-3-4 0,1 0 0</inkml:trace>
  <inkml:trace contextRef="#ctx0" brushRef="#br0" timeOffset="12617">2095 3912 21115,'-26'-18'1889,"0"3"-1709,3 5-90,-1 5 0,0 2 90,-7 10-90,-7 6-1,-11 17-44,20-11 0,-1 3-288,-3 6 1,-3 5 272,1 0 0,-2 5 0,-2 3-75,2 0 0,-1 4 0,0 2 0,1 2-891,4-1 1,1 2-1,0 1 1,1 0 0,1-4 935,-2 1 0,1-2 0,2-1 0,3-1 0,0 11 0,4 0 0,7-13 0,10-7 0</inkml:trace>
  <inkml:trace contextRef="#ctx0" brushRef="#br0" timeOffset="12905">1620 4959 19496,'10'36'2698,"2"-1"-2428,2-4 0,1 1 0,16 24-900,-7-15 1,3 2 719,1-5 0,1 0-561,7 6 1,1 1 470,6 3 0,2 1-236,-14-14 0,1 0 0,1-1 266,0 1 0,0 0 0,1 0-30,-2-1 0,0 0 0,-1 0-90,14 14 0,-2 0 45,-4-4 0,-3-1-45,-4-4 0,-3-2-68,-5-4 0,-1-2-292,9 17 5,-13-10-1444,-15-15 2151,-17-15 0,-15-18 0,-9-12 0</inkml:trace>
  <inkml:trace contextRef="#ctx0" brushRef="#br0" timeOffset="13175">2059 5386 20755,'-16'-34'1889,"1"4"-1799,3 10 0,6 7 0,-3 6 0,7 4 90,-10 10 0,1 13 0,-13 20-46,8-10 1,-1 2-517,-3 9 0,-2 2 472,-3 3 0,-1 2-45,-3 4 0,1 1-1,-1-2 1,0 0-45,0-2 0,0-1 0,0-3 0,1-2 0,0-3 0,-1-1-360,2-1 0,-1-2 270,1-4 0,1 0-220,2-4 1,1 0-141,-17 17-179,7-11-900,9-12-900,6-12 2642,9-5 1,4-12 0,5-1-1</inkml:trace>
  <inkml:trace contextRef="#ctx0" brushRef="#br0" timeOffset="27072">7914 4959 23544,'-12'-5'1439,"-2"0"-1259,0 2 179,-4-1 181,-1 1 90,-1-2-91,0 0 1,-1 0-90,1-1-90,-2-1-360,-2-1 0,-8-2 0,-5 0 0,-12-3 0,-8-4 0,25 6 0,-5-1-721,-4-4 0,-4-1 0,0-1 721,-14-5 0,-1-1 0,5 2 0,-5-2 0,-2 0 0,3 2 0,-3-2 0,0 0 0,1 2 0,10 3 0,1 1 0,0 0 0,-2-1-415,-2-1 0,-3 0 0,-1-1 0,1 0 0,3 2 415,2 0 0,3 2 0,1-1 0,0 1 0,-15-6 0,0 1 0,2 0 0,4 1 0,1 0 0,2 0-286,3 2 0,2 1 1,1-1 285,5 2 0,1 0 0,1 0 0,-13-6 0,2 1 0,9 1 0,1 1 0,7 2 0,2 0 0,-18-12 0,1-2 1377,23 10-1377,-1-3 2256,16 10-2256,-2 0 1462,-1-3-1732,-1 3-1709,-4-5 720,10 11 179,-1 0-179,17 18-630,4 7 1889,14 16 0,11 16 0,-13-19 0,-1-1 0</inkml:trace>
  <inkml:trace contextRef="#ctx0" brushRef="#br0" timeOffset="27723">8004 4898 20935,'-7'-5'1979,"-4"0"-1979,10 0 0,-5 0 90,6 0-90,0 0 0,0-3-90,0-2 180,2-3 0,-1 0 180,0 1 179,-1 4-89,-7 1 270,-5 4 89,-13 0-179,-7 10-45,-2 9 0,-2 4-361,6 0 1,-1 2-484,-16 14 0,0 3 573,7-2 1,0 2-557,-5 6 0,-1 1 332,12-11 0,0-1 0,-1 2-891,-3 2 0,-1 0 1,0 0 890,-4 2 0,-1 0 0,-1 0 0,-3 1 0,0 0 0,-2-1-555,-2 1 0,-1-1 1,-1-1 554,12-10 0,0 0 0,-1-1 0,-1 0-105,1 0 0,-1 0 1,1-1-1,-2-1 105,1 0 0,0-2 0,0 0 0,0 0 0,-14 6 0,0 0 0,1-2 0,1-2 0,0-1 0,1-2 0,3-1 0,0-1 0,1-1 19,4-2 0,0-1 0,1-1-19,-16 6 0,2-1 0,9-4 0,3-1 0,6-2 0,3-2 1669,-22 5-1669,14-4 0,15-8 2247,4 0-2247,17 0 967,-4-4-2317,18 3 910,-2-4-1629,9 0-7762,4 0 8870,6-2 1,10-3 0,6-3 0</inkml:trace>
  <inkml:trace contextRef="#ctx0" brushRef="#br0" timeOffset="30262">10745 9070 20935,'-11'5'2249,"5"-4"-2069,-1 4-90,6-5 449,-3 0-179,15-3-90,3-4 0,14-6-90,2-7 90,9-6-91,5-6-516,7-9 382,-23 15 0,-1-1 45,2-4 0,-1-2 0,2-5 0,-1-2-587,2-5 0,-1-2 542,1-5 0,-1-3-766,-9 15 1,0-1 0,0-2 750,0-2 0,-1-2 0,0-1 60,0-3 0,-1-2 0,1-5-394,-4 5 1,0-4 0,-1-4 0,1 1-1,-2 2 371,0-5 1,0 3 0,-1-2-1,0-4-241,-2 9 1,0-3 0,0-3 0,-1 1 0,0 0 0,-1 2 191,-1-1 0,-1 3 0,-1 0 0,0-2 0,0-6 15,-2 8 1,0-4 0,0-4 0,-1-1 0,0 0 0,1 0-1,-1 1 1,-1 3-129,1 2 1,0 1 0,0 2-1,-1 1 1,0-2 0,1-1 0,-1-3 114,-1 4 0,1-4 0,0-1 0,-1-2 0,1 1 0,-1 0 0,1 1 0,-1 2 0,0 3-43,1-11 1,-1 3-1,0 1 1,1 2-1,-1 0 1,0 0 22,0 1 0,-1 1 0,1 0 0,0 0 0,0 0 0,-1 2 0,1 2 0,0 2 0,0-1 0,0 2 0,0-1 0,0 2 0,0-8 0,-1 2 0,1-1 0,-1 2 0,0 1 0,1-7 0,-1 0 0,1 2 0,-1 2 0,0 4 0,0 2 0,0 1 0,0 2 0,0-9 0,0 3 0,0 1 0,0 8 0,0 2 0,0 1 393,0-9 1,0 4-394,0 9 0,0 3 0,0-19 1405,0 17-1405,0 7 1920,0 17-2820,0 3 983,0 18-2782,0 9 2889,-3 17 0,2 20 0,-3 13 0</inkml:trace>
  <inkml:trace contextRef="#ctx0" brushRef="#br0" timeOffset="38616">25757 2530 23544,'-12'-8'1799,"0"3"-1530,0 3 181,0 2 90,1 9-180,0 9-91,0 13-44,2 2 0,-1 2-45,-6 19-90,6-16 0,0-2 90,-4 12 0,0-9-90,-8 3 0,3-19-90,-7-2 0,-2-23 0,10-11 0,-3-13 0,14-5 0,4-4 0,6-1 0,5 3 0,11 2 0,7 6 0,29 2 0,-10 12-1226,18 2 1226,-20 16 0,-1 6 0,-3 10 0,-6 8 0,-7 4 0,-11 6 0,-8 5 0,-17-6 0,-7 2 0,5-8 0,-5 0-308,-8 6 0,-6 3 0,1-5 308,1-3 0,-2-2 0,-3 1 0,-4 1 0,4-5 386,5-8 1,1-1-387,-7 4 0,2-2 0,-3-3 0,9-5 0,7-7 0,17-3 0,44-14 0,-1 6 0,9 1 0,2 2 0,8 11 0,-20-3 0,-2 2 0,10 12-539,-4-1 562,-7 2-1372,-5-5-1436,4-7 536,-12-5 2249,2-15 0,-11-11 0,-2-11 0</inkml:trace>
  <inkml:trace contextRef="#ctx0" brushRef="#br0" timeOffset="38842">26050 2728 22914,'2'-40'1139,"0"0"0,0 4 1,0 1-510,-2-21-1,0 16-89,-4 12-90,3 15-450,-2 15 0,6 25 0,5 27 0,-1-13 0,1 5-665,2 6 1,0 3 664,2 7 0,1 1 0,0 1 0,0 0 0,1-1 0,1-1 0,-2-4 0,0-2 0,1-4 0,0-2-90,-2-7 0,1 0-900,3 3 1,0-3-445,6 11 84,-1-1-89,-13-40-630,-4-7 2069,-4-17 0,-9-10 0,-2-13 0</inkml:trace>
  <inkml:trace contextRef="#ctx0" brushRef="#br0" timeOffset="39409">25363 2586 23454,'-55'-33'1349,"6"0"-1259,14 7 90,13 1-90,18 2 0,20 0-90,24-4-586,-6 11 0,5 1 586,10-2 0,4 1-412,-10 4 0,3 0 0,1 0 412,4 0 0,3 0 0,0 1-895,4-2 0,2 1 1,-1 1 894,2 0 0,0 1 0,0 0 0,-1 0 0,-2 1 0,4 0-270,-7 2 1,3 1 0,0 0 0,-5 0 299,0 2 0,-4 0 0,1 1-66,9-2 1,0 1 0,-7 1 170,-10 2 0,-5 2 1064,24 8-479,-9 30-540,-22 6-45,-15 4 0,-7 4 843,-8-18 1,-3 1-934,-1 11 0,-3-1-45,-16 13 90,3-11-90,-1-10 1553,0-13-1553,7-18 1433,2-18-1433,9-22 0,8-18-463,6-13 508,-2 28 0,2 0 0,2 0 0,1 0 0,0 2 0,2 0 45,15-20 90,-1 11 462,-1 22-553,-1 19 91,0 27-180,1 23 45,-12 11 0,-4 6-828,-3-12 1,-2 1 782,-1-5 0,-2 4 0,-2-3 0,-5 5 0,-3-3 0,-1-2 0,-3-1 0,-5-3 0,-4-3 0,-2-3 0,-3-3-200,-2-6 0,-3-4 200,-2-3 0,-3-5 0,1-5 0,-3-7 0,-17-11 0,0-10 0,13-2 0,2-5 0,-13-13 0,5-7-225,16 0 1,5-4 224,1-6 0,3-3-270,3-4 1,2-3-226,3-2 0,2 0-225,2 2 1,2 0-181,2 5 1,1 2-495,2 8 0,-1 3 1394,-1 7 0,0 4 0,-1-12 0,-6 13 0</inkml:trace>
  <inkml:trace contextRef="#ctx0" brushRef="#br0" timeOffset="40311">29461 1610 23094,'26'-20'2608,"-3"2"-1978,-5 2 269,-8 9 1,-4 2-450,-4 23-450,-6 18 0,1-4 0,-2 3-1311,-1 8 0,0 3 1311,-2 4 0,-1 0 0,2 0 0,0 0 0,2-5 0,1 1 0,1 10 0,1-4 0,2 4 0,11-3 0,2-61 0,15-18 0,3-7 0,2 1 0,-1 5 2622,-5 9-2622,-3 8 0,-4 14 0,-1 16 0,-3 17 0,-6 13-3392,-4 9 3392,-4 7 0,-9-1-173,-4-2 173,-11-10 0,-7-7 0,-9-10 0,-5-18 0,-8-11 0,2-22 0,-1-13 0,18-5 0,2-4 0,9 6 0,1-1 0,-4-13 0,4-1 0,9 11 0,4 1 0,2-1 0,1-1 0,1 0 0,1 1 0,3 0 0,2 1 0,-1 0 0,2 0 0,5-11 0,1 1 0,-1 10 0,0 1 0,4-8 0,2-1 0,4-4 0,1 2 1276,-5 8 0,2-1-1276,5-16 0,1 0 0,-7 13 0,-2 0 0,0-1 0,-1-1 0,-3 2 0,-1 1 0,-3 1 0,-3 0 0,0 2 0,-6-2 0,-12-24 0,-7 1 0,9 23 0,-2 1 0,-13-20 0,-3 4 65,-7 10-65,-1 5 0,4 8 0,7 6 0,6 7-89,5 7-2610,9 14 1300,4 12-8432,12 19 8882,8 11 1,12 13 0,-10-29 0,0 1 0</inkml:trace>
  <inkml:trace contextRef="#ctx0" brushRef="#br0" timeOffset="40744">29972 1356 23993,'9'0'1889,"-3"4"-1079,-4-2 179,-2 9-269,0 2-540,0 15-180,-5 12 0,-1 5 0,3-3 0,0 2-567,-1-1 0,-1 3 1,2-1 566,0 12 0,2-2 0,1 1 0,0-2 0,0-4 0,0-1 0,1-5 0,2-1-12,0-6 0,2-3 12,11 17 0,9-16 0,8-40 0,4-11 0,11-13-298,-7-6 0,-3-7 298,-17 6 0,-5-2 0,0-3 0,-3-2 0,-4 0 0,-4-1 0,-4 0 0,-4 0 0,-5 0 0,-6 1 0,-5 1 0,-5 2 0,-4 0 0,-5 2 0,-5 2 0,-3 3-1163,-2 1 1,-2 3 1162,-2 1 0,-2 3 0,1 2 0,1 2 557,2 3 0,-2 1-557,-16-3 0,1 3 0,23 6 0,2 2-396,-8-2 1,7 3-685,17 3 147,21 5-776,7 0 2647,5 9-3367,2 2 2429,1 12 0,-7 0 0,-2 2 0</inkml:trace>
  <inkml:trace contextRef="#ctx0" brushRef="#br0" timeOffset="41184">29420 1442 22014,'-18'18'3329,"1"-2"-3060,5-8 1,6-4-90,2-4-90,12 0 0,10 0-90,18 0-180,19-2-224,-19-1 0,1 1 269,6-1 0,4 0 15,-1-1 0,5-2 1,0 0 179,2-1 0,1 0 0,-1 0-267,-1-1 1,0 0-1,-2 0 387,16-5 0,-8-2 360,5-7 0,-14-1 719,-2-7-1079,-13 1-180,-5 5 483,-14 5-483,-9 11 1034,-4 1-1034,0 18 0,0 15 0,2 32 0,0-17 0,0 4-430,1 10 1,0 2 429,-1-13 0,0 2 0,0-1 0,1 3 0,0-1 0,-1 4 0,1 1 0,0 3 0,0 1 0,0-3 0,1 0 0,-1-2 0,0 2 0,1 12 0,0 2 0,0-7-1554,-1-5 1,0-5 1553,-1-7 0,0-3 0,2 24 0,-2-16 0,-2-13-1350,-2-9-2697,0-31 4047,0-47 0,2 19 0,0-2 0,0-15 0,0 0 0</inkml:trace>
  <inkml:trace contextRef="#ctx0" brushRef="#br0" timeOffset="41493">30878 1656 20126,'2'-36'2788,"0"1"-2338,-2 9-1,0 3 91,0 6-180,0 4 0,0 2-270,0 6 90,0 3-91,0 2 1,0-2 90,0-1-90,0-2 90,0 2-7736,0 1 7556,0 9 0,-4-1 0,0 6 0</inkml:trace>
  <inkml:trace contextRef="#ctx0" brushRef="#br0" timeOffset="41982">30046 1427 19086,'-26'-29'2609,"6"6"-480,-6-4-1499,10 10 250,2-1-610,7 2 141,2-4-321,5 5 946,2-5-1036,5 2 0,8-5 0,9 0 0,5-2 0,2-3 0,-5 2 0,-5-4 90,-9 4 0,-6-2 0,-15 3 0,-12 0 0,-20 1 45,-6 8 0,-6 1 0,10 4 0,-3-1-477,-3 0 1,-7-3 0,-1 0 0,7 1 341,-4-3 0,1 0 0,0 0 0,-3-3 0,10 1-2,-7-17 2,14 1 0,20-1 0,12 1-90,19-1-450,9 1-449,13 4-496,-3 15 1,3 4-1034,22-2 2757,-17 12 1,0 4 0,21 16-1,-30-3 1,0-1 0</inkml:trace>
  <inkml:trace contextRef="#ctx0" brushRef="#br0" timeOffset="42597">31118 1270 23544,'12'0'1709,"-2"0"-1530,-6 6 91,-2 7-90,-2 13-90,-13 25-90,1-10 90,-12 12 0,6-22-90,0-8 0,1-10 90,-1-6-90,2-18 0,-1-8 0,5-19 45,10-10 0,3-4 45,6-13-194,0 11 0,5 3 194,16 7 90,6 11 0,9 15 180,4 15-90,0 21-90,-4 18-449,-7 17 314,-21-20 0,-3 3 0,-2 4 0,-4 1 0,0 3 0,-4-1 0,-4 3 0,-3 0-1055,-2 0 0,-3-1 1055,-4-2 0,-3-1-45,0-2 0,-4-1-161,-10 4 0,-1-2 161,9-14 0,0-1 0,-6 5 0,1-4 0,0-4 0,8-10 332,15-13-332,13-8 2112,17-5-2112,20 10 0,6 4 0,14 6-203,-20 2 0,7 4 1,-8 1-203,-12 0 0,-2 1-1034,15 10 0,-4 1-8392,-5-1 8735,-7-7 1,-25-24 0,-11-12 0</inkml:trace>
  <inkml:trace contextRef="#ctx0" brushRef="#br0" timeOffset="42900">31053 924 23156,'-20'-41'479,"0"0"1,3 3 0,2 2-30,-7-20 279,11 13-369,13 11 5,13 6-185,11 8 48,11 8-138,4 14 0,3 15 0,-2 14-90,-6 13 90,-7 7-90,-11 6-1878,-8 2 1878,-6-5 0,-10-5-53,-1-10 53,-3-11-90,4-7-629,-2-8-1,8-7-359,-4-3 1918,-1-5-2638,-2 0-563,-4 0 2362,0 0 0,-2 0 0,-1 0 0</inkml:trace>
  <inkml:trace contextRef="#ctx0" brushRef="#br0" timeOffset="43205">30740 1331 21835,'-39'5'1664,"1"0"0,-16 0-1125,-5 0 1,33-5-270,14 0-90,8 0 0,52-5 0,10-3-590,-2 2 0,4-1 499,0-1 1,1-1-60,-17 4 0,2 0 0,2-1 0,16-2 0,3 0 0,-4 0-401,-17 3 0,-2 0 0,0 0 371,10-1 0,1-1 0,-7 1 0,-8 1 0,-5 0 0,22-3-90,-15 1-180,-13 2-269,-11 2-361,-10 0 601,-12 3-1231,-9 0 1796,-34 9 1,5 5 0,9-2 0,1-1 0</inkml:trace>
  <inkml:trace contextRef="#ctx0" brushRef="#br0" timeOffset="56001">32425 1331 14189,'-8'-3'5037,"3"0"-3688,-2 1-629,3-1-180,-1 3-181,-4-2 1,8-1 90,-8-2 0,8 0-1,-3 2 1,4-1 0,0 1 0,0-2-91,0 0 1,-3 0 0,2 0 90,-6 2-270,6 1 359,-3 2-449,9 4-90,2 4 0,5 7 0,2 1 0,3 4 0,1-2 0,2 0 0,-1-1 0,-3-1 0,-2-3 0,-2-5 0,1 1 0,-3-8 0,0 3 0,-6-4-90,2 0 90,-4 0-90,0 0 0,2 0 0,0-4 0,2-4 90,4-5 0,-1-5 0,1 3-89,-2-3 89,0 3 0,-2 2 0,-2 0 0,-2 5 0,-2 1 0,0 4 0,0-1 89,0 1-89,0-2 0,0 2 90,2-1-90,-2 3 0,4-4 90,-4 3-90,4-1 0,-3 1 450,0 2-270,-1 11-90,0 7 0,0 20 0,-3 15-45,0-19 0,-1 4-524,-1 6 0,-2 6 0,0-1 524,-1 12 0,0 1-45,0-6 0,0 3 0,0-2 0,0 5 0,0-2 45,0-1 0,0-1-45,0-4 0,0-1 0,-1-6 0,1-2 0,1-5 0,0-2 0,-2 26-5,0-16 5,8-10 0,-2-10 0,3-10-90,0-8-179,0-6 89,0-17 1436,0-4-1616,3-16-90,2-2-264,3-4-96,2-4-269,0 0-90,2-3-630,-1 0 1799,6-17 0,-5 15 0,5-13 0</inkml:trace>
  <inkml:trace contextRef="#ctx0" brushRef="#br0" timeOffset="59728">32815 1600 12570,'0'-6'5936,"0"2"-3597,0 4-1889,0-3-180,0 1-90,0-3 89,0 2 3060,0 0-3150,0 1-89,0-1 0,0 1 90,0-1-180,2 3 90,0 0-90,4 0 0,0 0 0,4 0 0,2 5 0,3-4 0,3 8 0,13-8 0,-8 4 0,10-5 0,-5 0 0,-8 0 0,7 0 0,-16-3 0,1-2 0,-10-3 0,2-2-90,-2-2 90,0-1 0,0 0-90,-2 0 90,0 1 0,0 1 0,-4-8 0,-2 5 0,-3-4 0,0 6 0,0 2 0,1 0 0,4 0 0,-3 2 0,6 0 0,-7 5 0,8 1 0,-8 2 0,7 0 0,-2 0 0,-1-2 0,3-1 0,-2-2 0,-1 0 0,0 2 0,-5 1 0,1 2 0,4 0 0,0 0 0,4-2 0,0 1 0,-3-6 0,2 6 0,-3-3 0,0 4 0,4 0 0,-4 0 90,0 0-90,3 0-90,-2 0 90,-1 0 90,3 0-90,-6 0 0,6 0 0,-6 0 0,2 0 0,1 4 0,-3 4 0,6 5 0,-6-4 0,6 4 0,-7-11 0,8 11 0,-8-11 0,7 9 0,-2-10 0,3 8 0,0-7 0,0 7 0,0-4 0,0 5 0,0 7 90,0-3-180,0 4 180,0 1-90,0-5 0,0 8 0,0-6 0,0 11 0,0-10 0,0 12 0,0-13 90,0 4-180,0-2 90,3 0 0,2 2 0,3 0 0,0 1 0,0-3 0,0-3 0,-1-3 0,0-6 0,0 5 0,-1-4 0,2 0 0,-2 5 0,4-11 0,-1 11 0,2-11 0,0 3 0,3-4 0,-2 0 0,2 5 0,4-4 0,-6 4 0,3-5 0,-5 0 0,2 0 0,1 0 0,1 0 0,-2 0-90,0-5 90,0-1 0,4-8 0,-3 2-90,5-11 90,-4-1 0,-1-3 0,-2 0 0,-2 5 0,-1 1 0,0-4 90,-2 2-90,0-16-90,-2 8 90,0-9 0,0 13 90,-2 1-180,0 1 90,-2-12 0,0 9 90,0-20-180,0 22 90,0-8 0,0 7 0,0 7 0,0-2 90,0 10-90,0 2 0,0-1 0,-3 4 90,2 1-90,-6 4 90,6 0-90,-3-1 90,4-2-90,0 2 450,0 1-360,0 9-90,0 3 0,0 6 90,0 2-90,2-5 0,2 1 0,2-1 0,6 0 0,1 0 0,5-3 90,0 0-90,2 0 0,3-4 0,-3 5 0,2-5 0,-1 7 0,-1-7 0,-1 3 0,0-4 0,0 1 0,-1 3 0,2-3-90,-3 4 180,1-5-90,5 11 0,-8-13 90,2 15-90,-9-9 0,-2 13 90,-1-3-90,-2 3 0,-3-4 0,0-1 0,0-1 0,0 2 0,0-3 0,0 2 89,0-1-89,0 4 90,0 9 0,0-3-90,0 8 90,-3 5-90,-2-10 90,-5 17 0,1-24 0,0 5-90,0-10 0,1-1 90,-2-1-90,0-2 0,-2-3 0,0-4 90,1-2-90,1-4 0,2 5 0,4-4 0,-3 3 0,6-4 0,-7 0 0,7 0 0,-2 0-270,3-4 0,0 0-359,0-1-451,-4 3-539,0 2-719,-6 0 2338,-1 0 0,-1 0 0,0 0 0</inkml:trace>
  <inkml:trace contextRef="#ctx0" brushRef="#br0" timeOffset="64382">27585 5000 16707,'18'-23'6657,"-2"2"-5848,-2 4-89,-3 4-91,-3 0 1,-2 3 90,-4 2-181,0 1 1,-2 4 90,0-1-630,0 3 0,0 19 0,0 12 0,0 14 0,0 14 0,0 0 0,1-4 0,0 1 0,0 2-197,0-5 1,0 1 0,0 1 0,1 0 196,0 0 0,1 2 0,1-3 0,-1-4-696,1 7 1,1-2 695,-1-4 0,0 2 0,-1-7 0,4 19-990,-3-4 990,-2-37 0,-6-22 0,-4-15 0,-8-19 0,-9-10 0,-5-6 258,-7 0-258,-2 8 545,9 23 0,-2 4-545,-16-2 0,-16 16 0,21 16 0,4 12 0,-1 21 0,16-12 0,1 9 0,17-20 1179,2-6-8105,4-9 4408,2-38 2518,-2-9 0,2 2 0,0-2 0,0-28 0</inkml:trace>
  <inkml:trace contextRef="#ctx0" brushRef="#br0" timeOffset="64718">27101 5422 20845,'-14'-18'1889,"5"0"-1799,4 3-90,9-3 90,7 0-90,12-4 0,12-2 0,9 1 0,7 1 0,6-1 0,2 2 0,-27 9 0,-1-1 0,30-10-301,-29 12 0,-1-1 571,26-10 180,-4 3 532,6 2-533,-19 8 1,5 3-90,-21 12 0,0 7-1,-1 15 1,-3 6 0,-1 4-270,-4-2 0,0 1-1405,6 18 0,-1 2 1405,-6-6 0,-2 0-90,1 2 0,-1 1-713,-1 1 0,0 0 713,-2-2 0,0 0-250,0-3 1,0 0 24,-1-4 0,-1-1-180,-1-4 1,0-1-181,0-4 0,0-3-944,6 25-8302,11-5 9316,-1-27 0,12-3 0,-5-23 0</inkml:trace>
  <inkml:trace contextRef="#ctx0" brushRef="#br0" timeOffset="65221">28791 5188 18481,'12'-52'3418,"0"7"-1567,-7 14-1492,-2 11 697,-3 10-607,0 12 51,2 11-410,0 12-1,4 11-89,0 3 1028,3-1-1028,1-5 0,-2-8 0,4-6 0,-2-9-90,2-6 90,2-4 0,1 0 0,-1 0 0,0 0 0,-3 0-90,-3 0 180,-4 0-90,-2 0 90,-2 0 0,-9 7-90,-8 1 0,-12 8 0,-8-1 0,-1-7 0,-3-1 0,4-9 0,3-8 0,5-8 0,14-11 0,4-6 0,-2-30-408,8 15 0,4-7 378,5 6 0,4-3 0,0 1-698,1-12 0,2-1 698,0 6 0,0-4 0,1 4 30,1-7 0,0 4 0,1-3 0,1 2-38,-2 7 0,0-1 38,-4 14 0,0-1 0,0 3 0,0 0 0,-1 2 0,-2-9 0,-1 5 0,-1 14-360,-17 10-270,1 28 414,-13 18-773,4 10-180,2 10-540,9 0-450,4 2 2550,12-5 1,4-4 0,7-4-1</inkml:trace>
  <inkml:trace contextRef="#ctx0" brushRef="#br0" timeOffset="65558">29083 4304 21205,'39'12'3058,"-3"5"-2518,-5 11-180,-6 13-1,-2 17-269,-13-23 0,-1 2-45,-1 4 0,0 2 0,-1-1 0,0 3-471,2 4 0,1 4 0,0-6 426,-3-10 0,2-1 45,5 21 0,2-13 279,-2-35-324,5-18 180,-1-23 0,-2-8 179,5-16-269,-4 4 0,-4 0 359,-6-7 1,-4 8-90,-3 10-360,-11 0 0,3 15 1003,-8 0-1003,7 13 0,0 5-90,-1 3-408,6 3-761,-2 2-270,6 0-540,-4 0-450,4 7 2519,-4-5 0,0 9 0,0-6 0</inkml:trace>
  <inkml:trace contextRef="#ctx0" brushRef="#br0" timeOffset="65887">29229 4456 23723,'-39'-25'2069,"1"1"-1979,5 4 90,5 3-90,7 4-90,11 0-180,5 8-360,14 0 271,11-2 269,3 1 180,10-15-1,-20 4 181,-3-31 0,-25-5-180,-2-3-90,-11 0 0,8 20-90,0 3 0,-2 2 90,1 6-90,1 2 0,3 5 0,9 3-90,2 3-90,3 4-90,2 3-270,-3 2-1438,4 3 268,6 0-808,2 0 2518,7 7 0,1 4 0,0 7 0</inkml:trace>
  <inkml:trace contextRef="#ctx0" brushRef="#br0" timeOffset="66219">29034 4410 23903,'-24'6'1889,"3"-2"-1709,5-4 90,8 0-90,4 0-90,13 0 0,10 0-90,19 0 0,17-2-329,-20-1 1,1-1 328,6-1 0,0-1 45,3-2 0,0-1-45,0 0 0,0 0 45,-3-1 0,-1 1 45,-5 2 0,-1-1 180,24-4-1,-13 4 1,-11-2-90,-9 5 90,-6-3-180,-11 5-180,-2 1 0,-7 2-2131,0 0-298,-9-11 810,7 4-360,-7-10 2069,9 9 0,0 0 0,0 3 0</inkml:trace>
  <inkml:trace contextRef="#ctx0" brushRef="#br0" timeOffset="66522">29790 4146 21565,'0'-13'4407,"0"1"-3687,0 4 899,0 0-1349,0 6-270,0 15 0,0 18 0,0 35-500,0-23 1,0 3 499,0 9 0,0 3-1144,0 4 1,0 1 1143,0 0 0,0 1 0,0 0 0,1-1-363,1-2 1,1-2 362,-1-2 0,0-2 0,1-5 0,0-1 0,-1-5 0,0-1-38,-1-7 1,0-1 37,1 21 0,-2-13 575,0-6-1654,0-20-1265,0-1 275,0-43-7762,0 0 9629,0-30 0,4 3 0,0-5 0</inkml:trace>
  <inkml:trace contextRef="#ctx0" brushRef="#br0" timeOffset="67044">30001 4461 21295,'0'-25'2878,"0"2"-2158,0 2 89,0 6 361,0 3-811,0 4-89,0 3-90,0 2-90,-4 3 0,0 0 0,-1 0-90,-2 0 0,6-4 0,-3-2-90,13-24 90,5 3-90,12-20 90,4 11 0,7 1 0,0 9 90,1 10-90,-3 14 90,-2 19-90,-9 16 90,-7 23-45,-14-3 0,-4 4-412,-2-11 0,-1 0 457,-3 16 0,-2-2 0,0-18 0,-1-2-90,0-4 0,0-1 0,-10 29-68,1-14 68,3-9 0,2-4 0,7-15 0,7 2 0,11-18 0,11 8 0,8-12-90,11 4-360,4-6-269,4 0-1800,10-4 630,-18-4-719,0-12 2812,-29-8 1,-7-15-1,-5-6 1</inkml:trace>
  <inkml:trace contextRef="#ctx0" brushRef="#br0" timeOffset="67251">30151 3587 25522,'-24'-44'765,"0"0"0,-6-14-496,4 2 271,37 50-450,9 20 0,18 26-45,-18-12 0,-3 3-593,2 6 0,-3 2 503,0 4 0,-3 1-90,-4 3 0,-2 1-135,-3 0 0,-4 0-135,-3 1 1,-4-1-181,-4-1 0,-2 0-225,-4-1 1,-1-1-450,-2-1 0,-1-1 1259,-1-4 0,1-1 0,0-3 0,1 0 0,1-3 0,0 0 0</inkml:trace>
  <inkml:trace contextRef="#ctx0" brushRef="#br0" timeOffset="68324">32121 4232 19136,'-9'-10'4498,"1"0"-3869,-2-2 91,2 1 89,-2-2 91,5 3-181,-2 2-179,6 1-270,-2 4 90,3 1-360,0 9 0,0 13 0,0 17 0,0 11 0,-3 12 0,0 8 0,0-1-818,1-11 1,0-1 0,0 2 817,-1-2 0,1 2 0,-1 0 0,1-4 0,-1-1 0,0-4 0,2-3-231,0 6 0,1-3 231,-2 8 0,0-3-95,2 12 95,0-29 0,0-9 0,0-35 2276,0-22-2276,0-24 0,2 18 0,0-4 0,0-7 0,0-5-372,3-4 0,0-5 0,1 2 372,-3 11 0,1 3 0,0-2 0,2-12 0,1-3 0,0 6 0,-1 0 0,0 6 0,0 6 0,0 4 0,0 5 0,-2 3 111,3-18-111,-1 15 0,1 7 0,2 14 0,7 14 0,4 19 0,8 18 1210,9 17-1210,-16-19 0,1 3-1162,1 6 0,-1 2 1162,1 4 0,-1 2 0,-2 3 0,0 4-480,-4-6 1,1 4 0,-2-2 479,2 7 0,-1 1-248,-1-3 1,1 5 0,-3-7 247,-2-13 0,-2-3 141,5 14 1,-3-4-142,-4-10 0,1-4 1728,-8-32-1728,0-16 0,0-23 0,0-23 477,0 17 1,2-6-478,0-11 0,1-7 0,1 1-109,-1 11 1,0 2 0,0-5 108,1 4 0,-1-7 0,1-1 0,0 1 0,-1 7 0,1-3 0,-1 5 0,1-1 0,0-9 0,0-2 0,0 5 0,1-6 0,0 6-99,-3 19 1,1 1 98,0-4 0,-1 4 0,-2 4-180,0 11-1079,0 8 559,0 7-1099,2 2 1232,2 10-9264,2 2 9477,4 8 1,2 3 0,3 4 0</inkml:trace>
  <inkml:trace contextRef="#ctx0" brushRef="#br0" timeOffset="68742">33059 4253 21655,'8'-3'2788,"-2"1"-2338,-2-3 269,-2-1 91,-2 4-91,0-3-89,0 2-180,0 0-90,0-1-360,0 3 0,-6-1 0,0 9 0,-10 10 0,-4 17 0,-5 19-272,10-20 1,1 3 271,1 3 0,0 4 0,1-1 0,1 4 0,2 0 0,3 0 0,1 0 0,1 1 0,0 7 0,0 1 0,5-3 0,10 15 0,6-7 0,-4-19 0,5-7 0,30 4 0,-10-29 0,3-20 0,0-10 0,-13-12 0,-1-6 0,-7 7 0,-2-2-301,6-16 1,-3-1 300,-10 12 0,-3 1 0,-2 0 0,-3 0 0,-2 1 0,-3 0 0,-3 3 0,-2-1 0,-3 2 0,-3 0 0,-2 2 0,-3 1 0,-19-23 0,-5 7 0,-3 10 0,-3 13-615,-3 11-1094,0 16-360,0 12-719,4 15 2788,1 7 0,5 12 0,21-23 0,0 1 0</inkml:trace>
  <inkml:trace contextRef="#ctx0" brushRef="#br0" timeOffset="78338">27235 11830 15448,'0'-15'5757,"0"0"-5127,0-1-361,-5 1 1,-2 2-180,-5 1 90,0 1-90,5 1 90,2 5 90,5-4 449,0 8-179,0-4 0,0 5 179,0 23-89,7 9-360,2 11-90,9 1 90,2-18-91,6-3 1,9-12 0,8-5-90,11-6-2261,11-9 2216,-27 2 0,1-1-45,6-5 0,2-3 45,4-2 0,1-2 0,7-2 0,0-1-15,-18 6 0,0 0 0,3-3-8,4-2 1,4-3-1,0-1 1,-3 2 7,5-3 0,-3 2 0,3-3-30,-3 2 0,4-3 0,-1 1 0,-3 1 0,2-2 0,-3 1 0,-1 1 0,1 0 0,0 0 0,-1-1 0,1 0 0,-1 0 0,0 1-273,-2 0 0,-1 1 0,3-3 273,-2 2 0,2-3 0,1 1 0,-4 0 0,3-1 0,-3 1 0,2-2-593,-5 3 0,3-1 0,-1-1 0,-4 2 593,-2 0 0,-3 2 0,-1-1 0,15-13 0,1-1-308,-7 2 1,2-2-1,-3 1 308,6-5 0,-1-1 0,-7 7 0,1-3 0,-4 3 0,2-3 0,-3 1 363,-1 0 1,1-3-364,-3 3 0,2-4 0,-2 2 0,5-6 0,-1-1-33,-5 7 0,2-2 1,-3 3 32,1-4 0,-1 3 0,-2 1 0,1 0 0,-3 0 0,0 1 889,0 1 0,-1 0-889,-1 2 0,-1 0 0,-1 2 0,1 1 0,-2 2 0,0 0 0,-1 2 0,1-1 0,9-13 0,0-1 0,-7 11 0,0 0 0,8-13 0,-1 0 201,-10 13 0,-2 2-201,2-3 0,-1 0 0,-2 1 0,1-1 237,-1 2 0,0-1-237,5-10 0,-1-3 0,-1 2 0,-1 0 221,2-10 1,-1 2-222,-7 13 0,-2 4 0,7-24 0,-10 28 0,-2 7 541,-2 6-541,-2 3 0,0-1 0,0 0 1334,2-5-1334,-3 0 82,0 0-82,-3 1 692,0 1-692,0 3 0,0 1 90,0 4-90,-5 0 0,4 3 0,-8 0 0,8 2 0,-3 3 0,4 3-270,0 2 180,-3 0 90,-2 0 0,1 0 0,-6 0 0,4 0 0,-8 0 0,-1 0 0,-3 0 0,-18 0 0,4 0 0,-19 6 0,15 4 0,0 2 0,-25 14-307,17-7 0,1 1 307,11-4 0,3-1 0,-26 18 0,23-15 0,3-1 0,-10 8 0,-5 2 0,31-19-90,5-1 90,18-7 0,38-2 0,2-6 13,-8 3 1,3-1-14,-5-2 0,1-1 0,2 0 0,3-1 0,-1 0 0,8-3 0,1 0-378,-8 2 0,3 0 1,-4 1 377,4-1 0,-3 2 0,0 0 0,-2 2 0,-5 3 0,1 1-29,6 0 0,-3 1 118,13 2-89,4 0 90,-36 0 90,-6 0 0,-5 0-90,2 38-90,-9-3 0,-1 1 0,-1 4 69,-4 27-69,0-31 0,2 2 0,-1-1 0,2 2 0,0 11 0,2-1 0,-1-15 0,0 0 0,2 7 0,0-2 0,3-1 1135,1-7-1135,-4-9 66,0-11-66,-8-4 0,-2-7 0,-10-3 509,-6-4-509,-7-4 0,-9-4 0,-7 2 0,-10 7 0,-8 2 0,5 1 0,-2 1-786,12 2 1,-2 1 0,2 0 785,-11-1 0,4 1 0,16 2 0,3-1-669,-27-2 669,10 0 0,15 0 0,8 0 0,9 0-90,5 0 807,4-5-1796,2 4 868,0-3-869,3 4-89,-2 0-360,6 0-360,-2 6-7942,3 5 9747,-6 9 1,-1 13 0,-5 3 0</inkml:trace>
  <inkml:trace contextRef="#ctx0" brushRef="#br0" timeOffset="-202369.73">10651 8760 17607,'8'0'5667,"-1"0"-5218,-3 0-89,-2 0 360,-2 0-360,1 0-1,2 0 361,3 0-360,-4 5-90,2-4 179,-2 4 91,0-1 0,4 4-360,0 5-180,2 7 0,0 3 0,2 5 0,1 0 0,6 16 0,8-1 0,-1 1 0,3-7 0,-8-14 0,-1-5 0,0-1 0,0-8 0,2 4 0,1-11 0,-1 9 0,9-10 0,-6 4 0,8-5 0,-8-5 0,1-2 0,0-6 0,1-5 0,10-11 0,-10 1 0,8-9 0,-13 4 0,10-18 0,-8 8 0,6-13 0,-10 13 0,0-1 0,-1-1 0,3-3 0,-4-1 0,-2 13 0,-1-1 0,6-20 0,-6 20 0,-1 1 0,2-15 0,2 0 0,-7 14 0,0-1 0,8-22-998,-7 20 0,-1-1 998,6-20 0,-8 30 0,1-4-318,3-15 0,1-2 318,-3 10 0,0 0 0,3-14 0,0 1 0,-4 12 0,0 2 0,0 1 0,0-2 0,5-16 0,1-3 0,0-1 0,0-3 0,-2 12 0,1-2 0,-1 1-430,0-1 0,-1 1 0,0 2 430,2-10 0,-1 1 0,-2 11 0,0-2 0,-1 5 732,0 4 1,0 1-733,2-15 0,-1 1-6,-1 16 0,-1 2 6,-1-2 0,0 1 0,1-2 0,0 1 0,-2-2 0,1 0 0,0-2 0,1-1 0,0-1 0,-1-2 0,1-1 0,0-1 0,0-3 0,0-1-408,1 1 1,-1-1 407,-1-2 0,0-2 0,1 0 0,0-3 0,-2 3 0,-1-4 0,0 3 0,0 12 0,-1 2 0,0-4 0,0-7 0,-1-6 0,-1 0 0,1 6 124,-1 10 1,0 3-1,0-1-124,-1-11 0,0-3 0,1 5 0,0 0 0,0 4 0,0 4 0,0 1 30,-1 5 0,0 0-30,0-16 0,0 1 0,-1-13-194,0 20 1,0 1 193,-5-2 659,0-3-659,-1 9 0,0-1 0,3 7 0,1-1-171,-3-13 0,1-1 171,3 11 0,1 1 0,-3-2 0,-1-2-385,0-18 1,0 0 384,-1 15 0,1 0 290,-3-13 0,2 1-290,3 23 0,-1 2 0,-6-31 0,4 11 0,-1 7 0,-1 8 152,6 8-152,-6-7 1428,6 11-1428,-6-5 0,2 13 1022,-3-2-1022,0-5 508,3 3-508,2-5 0,3 4 0,-4 0 0,3-2 0,-6-1 0,6 3 0,-6 1 0,2-3 0,1-8 0,0 12 0,1 0 0,-2 19 0,-3 2 0,-2 0 0,1 0 0,0 0 0,0 0 0,1 0 0,0 0 0,0 0 0,0 0 0,-2 7 0,0 4 0,-3 9 0,1 3 0,2 7 0,-2 6 0,2 7 0,-2 8 0,-2 5 0,1 0 0,-1 2-676,2-4 676,5-1 0,-4-2 0,7-13 0,1 2 0,-3 22-202,1-21 1,1 2 201,3-3 0,1 1 0,-2 0 0,0 0 0,2-3 0,0 0 0,0 25 0,0-25 0,0-2-211,0-3 211,0 0 632,0-5-632,0-3 0,0-2 422,0-5-422,0-3 0,4-29 0,4-24 0,-1-16 0,1 6 0,1-2-244,-2-16 244,0 18 0,0 0 0,-2 14 0,0 2 0,0-2 0,0 2 0,7-27 0,-1 6 0,-3 7 0,0 5 0,-4 6 0,2 7 0,-4 5 0,0 6 0,-2 4 480,0 2-480,0 13 0,0 9 0,0 17 0,-4 10 0,-2 10 0,-2 4 0,1 1 0,0-7 0,6-5 0,-2-11 0,3-7 0,0-17 0,1-16 0,5-23 0,5-25 0,-1-4 0,1-5-798,-2 11 1,-2-2 797,0 6 0,0-3 0,-1 1 0,-3 3 0,0 1 0,-1 3-313,0-4 1,0 2 312,-1-6 0,0 4 0,-1 8 0,-6 38 0,0 34 0,-1 10 0,0 12 0,-1-1 0,2-6 0,0-1 0,0 3-886,-2 18 1,0 4 0,1-3 885,1-14 0,0-3 0,1-1 0,0 19 0,2 0-66,0-14 0,2 1 0,-1-5 66,2 2 0,0-3 92,0 7 0,0-5-92,2-10-52,8-26 52,4-28 0,13-36 0,-11 8 0,0-8 0,0 0 0,-2 7 0,0 0 0,-1-2 0,1-3 0,0-3 0,-1-1 0,0 2 0,-1-3 0,-2 2 0,0 0-235,-1-1 0,-1 1 0,0 1 235,-2 4 0,-1 0 0,0 3-145,0-14 0,0 4 145,-3 10 0,0 5-120,0-13 120,-11 36 2056,-6 42-2056,0 5 0,-1 7 0,-2 12 0,-1 5 482,5-13 1,0 2 0,0 0-483,-1 2 0,1 0 0,0 0 0,1 0 0,1 1 0,0-2 0,-5 15 0,2 0 198,2 7 1,3-3-199,3-23 0,1-3 126,1 6 1,5-9-127,8-21 21,8-27-21,4-22 0,3-18 0,-2 0 0,-3 4 0,-2 0 0,0-3-44,6-10 0,2-3 0,-4 4 44,-8 14 0,-3 2 0,-2 6 0,-1-22 328,-13 47-328,-12 41 0,2 13 0,-1 7-482,-2 11 1,-1 7 481,6-15 0,-1 5 0,0 1 0,1-3 0,-1 2 0,2-2 0,0 4 0,0 5 0,0 5 0,0-1 0,3-8 0,2 7 0,1-6 0,4-13 0,0 1 0,2-6 0,3 19 0,3-21 0,15-33 0,12-61 0,-12 19 0,-1-4 54,-4-1 0,0-5 0,-2 1-54,3-18 0,-2-1-354,-5 18 0,0-1 0,-1 1 354,-1 1 0,-1-1 0,0 2 0,0-17 0,-2 2 0,-1 9 0,0 3 0,-2 11 0,0 4 620,-8-11-620,-4 32 0,-11 29 0,-3 31 0,5 3 0,1 6 269,5-12 1,2 2-270,1 2 0,0 4 0,3-6 0,2-6 0,3-2 0,1 5 0,1-3 0,4-1 0,2-16 1387,4-12-1387,6-20 360,6-16-360,0-12 0,1-10 0,-3 2 0,-1-5 0,-1 1 0,5-16 0,-2-1-156,-1-1 1,-5 8 155,-9 13 622,-9 32-622,-6 26 0,-7 10 0,-5 22 0,-1 5 0,9-15 0,2 0 0,-7 24 0,4-4 332,11-24-332,8-29 0,4-14 0,10-35 0,-4 7 0,6-21 0,-15 32 0,2 2 0,-6 25 0,-6 7 0,0 14 0,-6 1 0,1 9 0,5-13 0,-1 0 0,8-13 0,-5-8 0,8-4 0,-2-3 0,0-1 0,0 2 0,-2 2-540,0 0-1349,0 6 1889,-5 4 0,0 8 0,-5 6 0</inkml:trace>
  <inkml:trace contextRef="#ctx0" brushRef="#br0" timeOffset="-196563.73">29652 3180 22104,'-5'0'1889,"1"0"270,4 0-1889,6 5 0,-1-4 90,5 10-1,0-4 181,4 5-180,11-2-90,20-4-713,-12-4 1,4 0 442,15-1 0,3-2-614,-8 2 1,2-1 0,2-1 613,9 0 0,3-2 0,3 1-498,-12 0 1,0 0 0,4 0-1,4-1 498,-3 0 0,6-2 0,2 1 0,1-1 0,-1 0 0,-3 1-366,-1-1 0,-2 1 0,-1 0 0,1 0 0,4 0 366,-9 0 0,4 1 0,1-1 0,1-1 0,-2 2 0,-1-1 0,-4 0-198,3 0 0,-3 1 0,-2-1 0,0 1 0,0 0 198,11-1 0,0 1 0,0 0 0,-2 0 50,-4-1 1,-1 1 0,1 0 0,4 0-51,-7 1 0,4-1 0,1 1 0,1 0 0,-2-1 0,-4 1 0,9-2 0,-3 0 0,-1 0 0,2 0 67,-6 1 0,3-1 0,0 1 1,-4 0-1,-6 0-67,22-3 0,-13-1 0,-1 0 1449,-15 2-1449,-11 0 2325,-9 2-2325,-8-1 1109,-2 1-1109,-15-2 1780,5 0-1780,-13 0 333,7 2-333,-1-2 0,-4 2 0,8-2 0,-5 0-270,3 2-1529,2 1 450,-6 2-540,2 0-7942,-5 0 9005,-4 0 1,-2 0 0,-5 0-1</inkml:trace>
  <inkml:trace contextRef="#ctx0" brushRef="#br0" timeOffset="-194436.73">30679 5940 22554,'0'-10'2069,"0"2"-1349,0 1-1,0 4 900,0 0-1439,5 1-90,8-3 0,16-3-90,22-2-136,-15 4 1,3 0 135,11-1 0,4 1-664,7-3 1,2 0 663,-16 3 0,0 0 0,2 0-945,2-1 1,0-1 0,1 0 974,1 1 0,0-1 0,0 0-30,0 0 0,1 0 0,-1-1-273,-1 1 1,0-1-1,-1 1 273,-3-1 0,0 1 0,-1-1 45,18-3 0,-3 1 0,-6 1 0,-2 0 45,-7 1 0,-2 0-93,-7 1 0,-1 1 3,21-6 0,-13 3 760,-13 2-760,-10 3 2801,-8 0-2801,-4-2 1410,-5 1-1410,-1-1 374,-4 2-1274,0 2-179,0 1-270,-4 2-91,3 0-628,-8 0 2068,2 0 0,-5 0 0,0 0 0</inkml:trace>
  <inkml:trace contextRef="#ctx0" brushRef="#br0" timeOffset="-179175.73">29700 4522 19586,'13'33'2878,"-1"-2"-2248,0-6 269,0-4 91,0-11-1,0 2-179,1-11-271,1-1 271,27-42-630,-18 18 0,2-3-1200,18-19 0,4-5 1020,-14 17 0,2-1 0,2 0 0,8-6 0,1-1 0,3 0 0,-7 7 0,1 0 0,1 0 0,2 0-513,2-2 1,1 1 0,3-1 0,3-1 512,-5 3 0,4-1 0,2-1 0,1 0 0,-2 0 0,-2 3 0,-2 1 0,-3 2 0,-1 0 0,3 0 0,2-2 0,0 0 0,4-1 0,2-3 0,1 1 0,-2 1 0,-3 1 0,-5 5 0,3-3 0,-5 3 0,-2 2 0,3-1 0,7-5 0,2-1 0,-1 2 0,-7 3 0,7-5 0,-7 4 0,-7 4 0,-3 2-130,-7 3 0,-3 1 130,14-13 0,-11 10 0,-10 3 0,-6 7 1523,-4 3-1973,-4 3 2028,-7 4-2748,0-2 170,-9 3-1339,2-8 2339,-6-3 0,-6-5 0,-3-2 0</inkml:trace>
  <inkml:trace contextRef="#ctx0" brushRef="#br0" timeOffset="-178435.73">31101 2337 14542,'-50'-42'2969,"13"11"-1254,9 8 0,2 2-1265,1 4 1229,6 7-1409,13 30-90,6 28-90,2-11 0,0 3-29,2 11 1,2 2 73,2 9 0,2 1-45,-1-18 0,1 0 0,2 3-90,2 2 0,3 4 0,2 1 0,-2-3 376,3 3 0,0-2 0,2 2-376,0-3 0,1 3 0,2-1 0,-1-4 0,2-1 0,-1-3 0,2-1 0,0 0 0,2-1 0,0-1 0,-1-3 0,1-1 0,1 2-790,9 8 1,2 2-1,-2-4 790,5 4 0,-1-2 0,-9-10 0,0 1 0,0-3-79,7 5 0,-2-3 79,-5-5 0,-1-3 0,-1-1 0,-2-3 0,10 8 634,-22-26-634,-4-3 1364,-3-6-1364,-3 0 3279,-4-2-3279,-6 2 340,1-7-340,-12-1-1350,8-3-3237,-16-3 4587,7 5 0,-7 2 0,2 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5:11:12.343"/>
    </inkml:context>
    <inkml:brush xml:id="br0">
      <inkml:brushProperty name="width" value="0.09071" units="cm"/>
      <inkml:brushProperty name="height" value="0.09071" units="cm"/>
      <inkml:brushProperty name="color" value="#00B050"/>
    </inkml:brush>
    <inkml:brush xml:id="br1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10834 4629 15467,'-8'-57'517,"1"0"0,-1 0 0,2 7 1,-1 3 1117,-5-21 0,0 25-916,6 59-404,0 16 0,0 13-335,1-2 1,1 10 0,0 6 0,0 1 0,-1-3 90,0-4 1,-1-1 0,0 0 0,0 3 0,-1 3-158,1-2 0,-1 4 1,0 3-1,-1 1 1,0 0-1,0-1 0,0-1 116,-1 4 0,-1-1 0,0 0 0,0 0 0,-1 0 0,0 2-73,1-5 0,-1 1 0,1 0 1,-1 0-1,-1 1 0,1 0 1,-1 1 42,1-6 0,1 0 0,-1 1 0,-1 0 0,1 0 0,0 1 0,-1-1 0,0 0-140,0 2 1,0-1 0,0 1 0,-1 0 0,1 0 0,-1-1 0,0 1 0,1 0 139,-1 0 0,0-1 0,0 1 0,-1 0 0,1-1 0,0 1 0,-1-1 0,1 1-25,0-1 0,0 0 1,-1 0-1,1 0 1,0 0-1,0 0 0,-1 0 1,1 0 24,0-1 0,0-1 0,0 1 0,-1 0 0,1-1 0,0 1 0,0-1 0,-1 0 0,2-1 0,-1-1 0,0 1 0,0-1 0,0 1 0,0-1 0,0-1 0,0 1 0,-1 3 0,1 0 0,-1-2 0,1 1 0,-1 1 0,-1 1 0,-2 4 0,3-8 0,-2 3 0,-1 3 0,-1 1 0,0 0 0,0 0 0,1-1 0,-1-2 0,2-3 0,1-3 0,-3 8 0,1-4 0,1-4 0,1 1 0,-2 0 0,-1 4 79,2-4 0,-2 4 0,-1 1 0,-1 2 0,2-2 0,-1-3 0,2-4 1,2-5-80,-8 21 0,2-8 0,3-6 0,1 2 0,4-4 663,-1 3 1,12-9-664,31-20 0,11-23 0,12-10 0,2-1 110,1 0 1,2-2 0,6-1-111,-9 1 0,5-1 0,2-1 0,4 1 0,4-1 0,-14 3 0,3 0 0,2 0 0,3 0 0,0 0 0,2 0 0,-2 0 0,0 1 0,-2 0 0,1 0 0,-1 0 0,-1 0 0,-1 1 0,1 0 0,2 0 0,1 0 0,2-1-94,-5 2 1,1-1 0,1 0 0,1 0 0,2 0 0,0 0 0,1 0 0,0 1 0,1 0 0,0 1-1,0 0 94,-6 1 0,0 0 0,1 0 0,1 1 0,0 0 0,0 0 0,1 0 0,-1 1 0,1 0 0,0 0 0,-1 0 0,1 1 0,0-1-85,0 1 1,0 0-1,0 1 1,0-1-1,0 1 1,1 0 0,-1 1-1,1-1 1,0 1-1,0 0 1,2 0 0,-1 0-1,2 0 85,-7 0 0,1 1 0,1-1 0,1 1 0,1 0 0,0 0 0,0 0 0,1 0 0,-1 0 0,0 1 0,-1-1 0,0 1 0,-2 0 0,0 0 0,-2-1 0,-2 1-16,13 1 1,-2 1 0,0-1-1,-2 0 1,-1 1 0,-1-1-1,-1 1 1,0 0 0,-1 0-1,-1 1 1,0-1 15,4 2 0,-1-1 0,0 1 0,-2 1 0,0-1 0,-2 0 0,0 1 0,-2-1 0,0 0 0,5 0 0,-2 2 0,0-1 0,-1-1 0,-3 1 0,-1-1 0,-2-1 0,5 1 0,-5-1 0,0-1 0,-1 0 0,2 0 0,7 1 0,2 1 0,0-2 0,-3-1 0,-7-3 0,-1-3 0,-6-2 0,-2-5 371,12-8 1,-5-8-372,-11-10 0,-7-10 0,-7-13 0,-8-9 63,-9 8 1,-4-4 0,-3-3-64,-1 4 0,-1-2 0,-2-3 0,-1-2 0,0 7 0,-1-1 0,0-2 0,-1-3 0,1-5 0,0 12 0,1-4 0,-1-3 0,0-2 0,1-1 0,-1-1 0,1 1 0,0 1 0,0 3 0,0 0 0,0 1 0,1 2 0,0 0 0,0 0 0,0-1 0,0-2 0,0-2 0,1 7 0,-1-2 0,1-1 0,-1-2 0,1-1 0,0 0 0,0 0 0,1 2 0,0 0 0,0 2 0,0 2 0,2-8 0,0 1 0,0 3 0,1 0 0,0 1 0,0 0 0,1 0 0,0 0 0,0 1 0,0-1 0,0 1 0,0 0 0,1 0 0,0 1 0,0 0 0,1 0-114,1-5 1,-1 0-1,2 1 1,-1 0 0,1 0-1,-1 1 1,1 0 113,0 4 0,0-1 0,0 2 0,0-1 0,1 1 0,-1 0 0,1 1-24,0-6 1,1-1 0,0 2-1,0 0 1,0 0 0,0 1 23,-1 2 0,1 1 0,-1 1 0,0-1 0,0 2 0,0-1 0,0 2 0,-1 1 0,0 0 0,0 0 0,0 0 0,0 1 0,1-9 0,0 1 0,0 0 0,-1 0 0,0 1 0,-1 2 0,1 1 0,-1 0 0,-1 0 0,1 1 0,-2 3 0,1 2 0,-1 0 0,-1-1 0,0-1 70,1-6 1,0-1-1,-1-1 1,-2 0-1,-3 3-70,-5-5 0,-2 1 0,-3 1 0,-2 2 0,2 2 0,-1 0 0,-4 3 0,-6 5 0,-14-4 0,-7 7 0,-10 8 0,4 17 0,-7 7 0,-5 3 0,0 3 0,2 0 0,-7-2 0,3 3 0,-3 2 0,-4 0 0,7 1 0,-5 1 0,-2 0 0,-1 1 0,0 1 0,3 2 0,6 0 0,1 1 0,1 2 0,-1-1 0,0 2 0,-1-1 0,4-1 0,-1 1 0,0 0 0,-1 1 0,0-1 0,-1 1 0,1 0 0,-4 0 0,0 0 0,-1 0 0,0 1 0,0-1 0,-1 1 0,1-1 50,5 0 1,-1 0 0,0 0-1,0 0 1,0 1 0,0-1 0,-1 0-1,1 0-50,-1 1 0,0-1 0,1 1 0,-1-1 0,0 1 0,-2 0 0,-1 0 0,-3 0-38,5 0 1,-3 0-1,-1 1 1,-2 0 0,-1-1-1,0 1 1,-1 0 0,1 0-1,2-1 1,1 1 0,2-1 37,-1 1 0,2-1 0,1 1 0,2-1 0,-1 0 0,1 0 0,-2 1 0,-1-1 0,-1 1 0,2-1 0,-3 1 0,0 0 0,-2 0 0,0 0 0,-1 0 0,2 0 0,0 0 0,2 0 0,3-1 0,2 1 0,-11 0 0,3 1 0,2-1 0,2 0 0,0 0 0,1 0 0,-1 0 0,3-1 0,0 1 0,0-1 0,0 1 0,1-1 0,0 1 0,2-1 0,-5 1 0,1 0 0,1 0 0,0 0 0,-1 0 0,0 0-58,-3 0 0,-2 0 1,0 0-1,1 0 1,2 1-1,5-1-302,-4 1 0,5 0 0,2 1 1,0-1-33,-3 1 1,-2-1 0,6 1-1,11 1 392,-4 12 0,60 4 0,30-5 0</inkml:trace>
  <inkml:trace contextRef="#ctx0" brushRef="#br0" timeOffset="1253">23914 10463 19279,'-6'-28'1889,"-4"0"-636,-12-2-623,-11-3 0,-13 0-406,17 14 1,-1 2-45,-7-1 0,-3 0-1257,-5 0 0,-3 1 1167,-8-2 0,-2 0-60,14 6 0,-2 0 0,-2 1-162,-4-3 0,-2 1 0,-2 0 162,-5-1 0,-2 1 0,0-1-257,11 3 1,0-1 0,-1 1 0,-1-1 248,-4 0 1,-1-1 0,-1 1-1,0-1-268,7 2 0,1 0 0,-2-1 1,0 0-1,-1 0 264,-3-1 0,1 1 0,-2-1 0,-3-1 0,-3 0 15,9 2 1,-5-1 0,-2-1 0,-1 0-1,-1 0 1,0 0 0,2 0 0,3 2-52,1-1 1,2 2 0,1-1 0,1 1 0,-1 0 0,-2-1 0,-2 0 57,3 1 0,-3-1 0,-1-1 0,-1 1 0,-1 0 0,1-1 0,1 2 0,1 0 0,4 0-72,-13-1 1,3 1 0,2 1 0,0 0 0,1 0 0,-2 1 31,0-1 0,-1 0 0,1 1 0,-1 0 0,1 0 0,0 1-47,1-1 0,0 0 1,0 1-1,1 0 1,0 0-1,0 0 47,3 1 0,1 0 0,0 1 0,0-1 0,-2 1 0,-1-1 33,0 0 1,-2 0 0,-1 0 0,-1-1-1,0 1 1,1 0 0,2 0-34,4 2 0,1-1 0,0 0 0,1 1 0,0 0 0,-1-1 0,0 1 0,-3-1 0,-1-1 0,-1 1 0,1-1 0,1 1 0,3 0 0,3 0 0,-17-1 0,5 1 0,3 0 0,6 1 0,2-1 0,5 1 0,8 2 1131,-8-1-1131,38 5 1692,47 0-1692,8 0 0,-1 3 0,-1 1-900,4-2 2081,4 9-3070,-28-5 1614,-6-1 275,-4 0 0,0-5 0,1 0 0</inkml:trace>
  <inkml:trace contextRef="#ctx0" brushRef="#br0" timeOffset="1952">21242 8461 22644,'-16'-16'1709,"1"3"-1439,1 1-90,4 4 90,3 1-90,4 4-90,3-4-90,5-1 89,6-7 91,7-5 0,5-6 0,-4-4-90,-7-4 0,-14 1 0,-16 3-90,-19 9 45,-5 19 0,-5 7-45,9 3 0,0 4-151,-16 8 1,4 6 150,15 1 0,6 4 0,4 1 0,3 2 45,7 4 0,6 1-45,5 1 0,6 1 0,8 0 0,6 0 0,7 1 0,5-3-135,5-2 0,9-2-1562,-1-11 1,8 0 0,1-3-1,-4-2 1697,15 2 0,0-3 0,2-2 0,5 0 0,-8-7 0,-13-14 0,-1 1 0</inkml:trace>
  <inkml:trace contextRef="#ctx0" brushRef="#br0" timeOffset="2272">21814 8547 22104,'-8'-33'1709,"4"4"-1439,0 11 0,-1 9 90,0 16-180,-5 11 0,5 17-90,2 14 0,3 12-413,1 5 323,2-31 0,2-1 0,11 30 0,9-6-135,-1-29 0,3-5-45,14 5 180,17-14 0,-16-32 0,-2-16-307,-3-18 397,-20 21 0,-2-2 0,-1-3 0,-1-1 0,-2 1 0,0 1-45,-2 0 0,-2 2 358,5-22-403,-5 16 0,-4 17 89,-3 19-89,0 19 0,4 19-360,1 2 1,2 2-91,-2-6 0,1 1-299,3 11 0,0-1-1860,3 16 2609,2-10 0,2-8 0,3-8 0</inkml:trace>
  <inkml:trace contextRef="#ctx0" brushRef="#br0" timeOffset="2588">22529 8745 22464,'6'-43'1439,"-2"7"-1169,-2 8-90,-2 15 90,-5 17-180,-2 17 0,-5 16-45,6-4 0,1 2-45,-4 17 90,4 12-90,1-29 90,4-19-90,0-5 90,15-33-90,3-7 0,0 3 0,2-3 90,0 2 0,1 0-154,2-1 0,1 0 154,-1 2 0,1 1 0,20-16-84,-3 8 84,-4 13-90,-5 10 90,-4 5-90,-5 14 0,-7 5 0,-8 9-270,-4 5-325,-9 0-934,-2 2-1169,-4-1 2719,5-6 1,6-10 0,5-7-1</inkml:trace>
  <inkml:trace contextRef="#ctx0" brushRef="#br0" timeOffset="2891">23305 8567 22914,'14'-5'1349,"-4"0"-989,-4 17-90,-7 8-90,-6 19-135,0-1 0,-2 4 0,1-1 0,-1 0-45,1 1 0,0-1 0,-6 20 0,4-43 0,0-18 90,3-23-90,8-10 0,5-4-196,2 4 0,4 0 286,5-14 0,4 1-45,1 10 0,3 3 45,0 1 0,1 2-45,1 3 0,1 3-45,23-11 0,-2 17 0,-7 9-90,-5 18-360,-9 6-449,-9 16-540,-9 5-1080,-7 5 2519,-3-3 0,0-2 0,0-4 0</inkml:trace>
  <inkml:trace contextRef="#ctx0" brushRef="#br0" timeOffset="3149">23869 8547 21205,'16'-25'2339,"-1"1"-2160,2 4 1,2 3-180,5 4 0,5 0 0,1 3 0,3 0 0,-2 0 0,-5-3 90,-4-2 0,-7-1 180,-7-1-90,-8 2 0,-8 4-90,-9 3 90,-3 17-180,-5 10 90,3 14-90,1 8-270,7 23-1349,13 0-360,8-3 1979,15-25 0,3-24 0,4-12 0</inkml:trace>
  <inkml:trace contextRef="#ctx0" brushRef="#br0" timeOffset="3693">24373 8237 20126,'12'-17'3867,"-5"7"-3327,-2 1 0,-5 18-91,0 10 181,-9 46-450,3-3-120,2-13 0,-1 8 0,1-5-15,1-10 0,1-1-878,0 22 1,0-5 832,2-15 0,0-15 0,0-12 0,0-14 90,2-15-180,6-12 90,8-16 90,13-15-90,-12 24 0,3-2 510,1-2 0,2 0-510,0 0 0,1 1 0,0 3 0,1 2 0,20-18 0,-3 17 0,-5 23 0,-5 21 0,-3 21 0,-10 2 0,-1 3 0,-5-8 0,1 2 45,9 18 0,2-1-45,6-1-45,-1-25 0,3-9 135,14-21-335,-12-7 1,-1-7 244,-4-6 0,-1-6-570,4-10 1,1-7 0,-2 0 569,-4 5 0,-3 1 0,2-3-295,0-2 0,1-3 0,-1 0 1,-1 0 354,0-5 0,-2 1 0,-1 0 30,0 1 0,-1 0 0,0-1-296,3-8 0,-1 0 0,-1 5 206,-2 2 0,-1 5 190,1-3 1,-6 23-101,-15 47 0,-15 48-90,3-17 0,-2 3 285,-2 11 0,-1 1-285,5-20 0,1 1 0,-1 2-210,-3 15 0,0 3 1,0-4-331,-2 6 0,-1-2 0,4-11 1,-1 2-1,1-7-719,-2-3 0,-1-6 1579,1-5 1,0-2-1,-17 12 1,1-11-1</inkml:trace>
  <inkml:trace contextRef="#ctx0" brushRef="#br0" timeOffset="3825">25112 8278 22554,'-13'-32'989,"1"0"1,-3-25-540,10 9-180,18 17-180,17 12-1,25 11-89,-18 9 0,2 3-1043,7-1 1,2 2 232,0 3 1,0 2 809,-1-2 0,-2 2 0,-7 1 0,-1 0 0,-4 1 0,0 0 0</inkml:trace>
  <inkml:trace contextRef="#ctx0" brushRef="#br0" timeOffset="5149">15739 8283 20755,'-32'-12'3778,"1"-4"-2789,-21-19-1538,25 11 0,0-2 863,-8-8 1,-1-3-45,-7-10 0,-2-3-1145,12 12 0,-2-1 0,0-1 1025,-3-4 0,-1-2 0,0 1-91,-2-3 1,0-1 0,0 1-240,0-1 0,0 0 0,-1 1 180,2 0 0,-1 0 0,1 2-521,1 1 0,1 2 1,0 1 520,3 3 0,-1 0 0,2 2 0,-13-12 0,2 2-226,6 6 0,1 3 226,7 7 0,1 1 1268,-16-16-1268,13 14 0,9 9 0,10 8 1168,6 5-1618,4 5 2410,4 2-3579,0 3 356,0 27-1345,4-6 2608,0 23 0,8-9 0,1 1 0</inkml:trace>
  <inkml:trace contextRef="#ctx0" brushRef="#br0" timeOffset="5645">14347 8613 23993,'-30'-40'1979,"-8"-8"-1664,13 19 0,-1-1-2742,-6-4 0,-1-1 2562,-5-3 0,0-2-1,-2-1 1,-1 0 481,-3-1 0,0 0-571,2 2 0,-1-1-45,6 7 0,-2 0 0,2 3 191,-2-3 1,1 2-192,-7-6 0,3 4 0,0 4-180,6 2 0,18 17 2711,3-1-2891,15 12 177,0 0-447,4 0 623,2 7-893,6 4-2068,14 18 2968,-4-6 0,13 11 0,-6-11 0</inkml:trace>
  <inkml:trace contextRef="#ctx0" brushRef="#br0" timeOffset="6338">13474 7175 22104,'-14'-45'2609,"-3"-4"-2069,-7-7-1730,9 27 0,-2 0 1370,-4-2 0,-1 1 0,-3-1 0,-1 1 209,-1-2 1,-1 0-255,-1 1 0,-1 1-90,1-2 0,-1 1-1,1 1 1,-1 1 44,0 1 1,0 0-46,0 1 1,1 1-45,-1 1 0,1 1 45,0 1 0,1 1-45,-23-19 45,22 19 0,0 2 1402,-16-13-1447,6 6 0,20 12 319,10 10-319,8 3 646,-2 2-556,-1 0 0,3 0 0,-3-3 0,4 1-90,-5-6 0,0 0 90,-7-2-90,4 0 0,-2 0 0,-4-5 0,8 6 0,-8-3-90,13 9-270,-8 1-180,8 2-449,-3 0-270,8 9-630,7 9 1889,14 13 0,15 14 0,-15-20 0,0 0 0</inkml:trace>
  <inkml:trace contextRef="#ctx0" brushRef="#br0" timeOffset="6627">14103 6641 17956,'-28'-38'479,"0"0"1,-3-1 0,-3 2-300,-5-1 0,-3 2 44,-7-1 1,-3 3-135,14 10 0,-2 2 0,0-1 0,-4 1 0,-1 0 0,-1 0 30,-1 0 0,-1-1 0,1 0-60,-1 1 0,1 0 0,1-1 30,1 1 0,1 0 0,1 0 406,-17-8 1,2-1-497,7 3 0,2 0 45,7 4 0,3 0-45,7 2 0,3 1 0,-15-12 1296,14 7-1565,9 6 657,11 10-1197,12 2 1755,12 13-3554,40 26-1,-4 3 2747,-11-7 1,-1 1 0,-6-3 0,-3 0 0,2 1 0,-1 0 0</inkml:trace>
  <inkml:trace contextRef="#ctx0" brushRef="#br0" timeOffset="6969">12572 7922 25163,'-34'-27'449,"-1"-1"1,1-4 0,1-2-1440,-1-5 0,1-4 1125,1-4 0,1-2-45,0-4 0,1-1-90,1-2 0,1 0 45,1-3 0,1 1-90,1 1 0,2 1 0,2 3 0,1 2-180,1 4 0,1 2-135,5 6 1,0 2-992,-9-22 2,5 14-749,9 17 2098,2 8 0,6 12 0,0 4 0</inkml:trace>
  <inkml:trace contextRef="#ctx0" brushRef="#br0" timeOffset="10267">14399 5386 19676,'-10'0'4767,"0"0"-3508,6-7-899,0-3-90,8-15-90,9-11-90,18-13 0,10-7-733,-13 22 0,1 0 0,4-2 643,3-6 0,4-2 0,2-2 0,0 2-637,0 2 0,1 2 0,2-1 0,0 0 637,-5 5 0,1-1 0,0 0 0,2 0 0,-1 1 0,3-2 0,0 0 0,1 0 0,2 0 0,4-1 0,-7 7 0,3-1 0,2-1 0,2 0 0,0 0 0,0 1 0,-1 1 0,-2 1-304,5-3 1,-2 1 0,-1 2 0,1 0 0,1-1 0,2 0 303,-5 3 0,3-1 0,2-1 0,0 1 0,0-1 0,-1 2 0,-2 1 0,-2 2 18,8-4 0,-2 3 0,-1 1 0,-2 0 0,-1 0 35,-2 2 1,-1 0 0,-1 0 0,-1 0 0,0 1-160,4-2 0,0 0 0,-2 0 0,-2 1 226,8-4 0,-2 1 0,-3 1-205,-7 3 0,-3 1 0,-1 1 175,8-5 0,-3 1-45,-9 3 0,-3 1 1069,16-12-1114,-16 5 0,-8 8 0,-7 5 1724,-5 2-1724,-6 5 1525,0 3-1525,-6 1 3333,2 1-3783,-2-2-271,0 2-2787,0 1 3508,-7 13 0,-2 6 0,-8 11 0</inkml:trace>
  <inkml:trace contextRef="#ctx0" brushRef="#br0" timeOffset="10969">18208 2347 21565,'-6'-38'2248,"0"0"-1618,6-1-90,0-1-1,0 4-89,2-2-180,0 7-180,2 6 0,2 7-90,1 10 90,1 4-90,2 13 0,4 4 0,4 13 0,6 4 0,5 1 0,21 11 0,-9-18 0,14 0 0,-18-24 0,-3-13 0,-3-12 0,-3-11 0,-5-12 0,-5-4 90,-4-6 0,-4 2-1197,-1 2 1197,-4 6 0,-2 10-90,-2 7 0,-1 13 0,0 13 0,0 17 0,-5 44 0,-2 3 193,1-13 1,-2 2-194,2-8 0,0 2 0,-4 22 0,0 2 0,3-18 0,1 1 0,-2 14 0,0-2 0,3-21 0,0-3 0,-3 29 0,0-8 0,0-10 0,3-7-90,-2-8-180,6-10-270,-3-3-179,4-12-2519,8-8 1979,4-15-990,14-18 2249,7-13 0,-13 17 0,-1-1 0,1-2 0,1 0 0</inkml:trace>
  <inkml:trace contextRef="#ctx0" brushRef="#br0" timeOffset="11500">18789 2403 19226,'17'-36'3598,"2"-2"-3418,-9 16 0,3 1-90,-5 13-90,4 1 90,4 2-90,6 0 0,5-3 0,7-2 0,3-5 0,4-6 90,-2-6 0,-1-6 89,-5-8-89,-3-5 90,-14 9 0,-2-4-90,-4 4 0,-2 0-45,1-1 0,-3 1 45,-9-14-90,-8 31 0,-9 10 0,-3 14 0,-1 14 90,-1 16-90,3 11 0,2 7 0,9 4 90,3-3-90,12-19 0,3-1 0,5 10 0,14 3 0,0-33 0,5-18 0,3-14 0,-1-16 0,2-9 0,-3-6 90,-1-2-90,-3 1 90,2 6 0,-1 6 90,9 11 0,3 13-1,8 17-403,0 21 314,-1 20 45,-21 7 0,-5 9-105,-11-15 0,-1 1 0,-2 2-388,-1 0 1,0 0-1,-2 0 358,-5 20 0,-3-5 45,-3-22 0,0-4-95,-7 28 50,-1-11 0,2-12 0,1-11-90,5-9 178,-1-11-718,6-6-2217,-10-8 2847,6-4 0,-9-1 0,4 0 0</inkml:trace>
  <inkml:trace contextRef="#ctx0" brushRef="#br0" timeOffset="12610">15402 7088 22014,'-4'-10'2339,"0"-2"-1709,4 4-91,0-2-179,0-3-90,0 0 0,2-2-180,4-5 90,8-3-90,10-7-90,16-8 45,-12 16 0,3 0-1516,9-3 1,3 0 1470,12-4 0,5-1 0,-12 9 0,2-1 0,2-1-597,-6 5 0,1-1 0,2-1 0,0 1 597,4-1 0,1 0 0,2-1 0,7-2 11,-10 4 0,6-2 0,4-1 1,2 0-1,1-1 0,-1 1 1,-4 0-1,-4 3-331,9-4 1,-5 2-1,-2 0 1,1 1 0,6-3 319,-10 4 0,5-2 0,2 0 0,1-1 0,0 0 0,-3 1 0,-4 2 0,-5 2-139,7-3 0,-6 2 0,-4 1 0,1 0 169,11-3 0,-1-1 0,-2 1 0,-8 3 0,-1-1 0,0 0 149,1 0 1,-1-1 0,-4 2 403,0-2 1,-3 1-494,4-2 0,-5 2 0,-7 2-90,-8 2 1810,-8 6-1720,-5 3 2528,-7 2-2528,-5 3 1613,-1 0-1703,0-2 274,0-1-544,0 0-270,0-1-449,0-1-450,-5-3-630,-4-7 2069,-3-3 0,0-3 0,2-1 0</inkml:trace>
  <inkml:trace contextRef="#ctx0" brushRef="#br0" timeOffset="13375">18878 5213 21745,'11'-34'2788,"-1"4"-2428,-2 13-180,-2 4-90,0 5 0,-2 4 89,0 15-89,-2 10 0,0 17 0,-2 15 0,0 9-258,0-28 0,0 1 168,0 0 0,0 1 0,0 30 0,0-2 0,0-11 0,0-7 0,0-10 0,0-9 0,0-6-360,-3-13 180,-4-9 0,-1-36 90,-4-3 90,9 5 0,1-2 31,-1 2 1,1-1-32,1-4 0,2 0-191,-1-3 1,0 0 235,0 2 0,0 0 90,0-10 0,0 1-45,0 15 0,0 2 44,-2-6 1,0 3 45,1-2 180,-3 1-270,4 14-90,0-1 351,0 19-351,15 9 574,1 10-574,18 14 0,-9-5 0,1 3 0,15 16-329,-13-13 1,-1 1 328,7 13-383,1 3 383,-12-15 0,1 0 89,10 11-89,9 9 0,-17-25 0,-4-4 90,-1-6 90,-5-6 721,-4-5-541,-5-5 409,-4-7-679,-3-8-90,0-16 0,0-14 90,0-12-691,0-9 601,0 32 0,0-1 0,0 1 0,0-1 0,0 1 0,0 0-203,0-32 203,2 2 0,-2 5-90,2 11-180,-2 8-270,0 11-269,0 7-3910,0 18 4719,0 6 0,4 15 0,0 1 0</inkml:trace>
  <inkml:trace contextRef="#ctx0" brushRef="#br0" timeOffset="13677">19642 4791 21475,'8'-20'2608,"-4"0"-2338,0 2 0,-4 2-180,-5 9 90,-6 13-90,-5 15 180,-5 20-180,3 10 89,2 8 1,7 2-90,5-2 45,12-24 0,3-1-45,8 11-90,16 1 270,11-40-180,-12-14 90,9-23 0,-21-12-90,-4-11-337,-7-5 247,-5 1 0,-12 2-180,-6 10-1619,-27 5-180,3 27 1979,-18 13 0,12 31 0,-3 9 0</inkml:trace>
  <inkml:trace contextRef="#ctx0" brushRef="#br0" timeOffset="15227">8215 4888 22104,'-24'-20'2069,"-3"-3"-1619,1 2-180,-4 1-90,1 7-90,-2 6 90,-4 38-91,10 7-44,12-1 0,4 3-358,4-2 1,3 1 312,5 3 0,3 0 0,1 0 0,3-2 45,5-1 0,4-2-45,2-2 0,3-4 45,3-3 0,3-4 0,0-3 0,1-4 135,31 1-307,-4-18 217,-8-23 0,-8-18-30,-27 1 0,-4-9 0,-3 0-60,-2-12 0,-3 0-269,-1 10 0,0-1 0,-5 4 179,-5-1 0,-6 9-270,-10 7-732,-6 20 13,-7 25-990,-8 24 2069,20-8 0,-1 3 0,0 6 0,-1 2 0,0 4 0,0-1 0</inkml:trace>
  <inkml:trace contextRef="#ctx0" brushRef="#br0" timeOffset="15611">7756 6657 21835,'-27'-11'2338,"5"1"-2158,4 5-90,4 0 90,7 5-90,2 9 0,5 7 0,5 14 0,5 9 0,11 4 0,7 1 0,7-8 0,4-6 89,1-17-89,1-6 0,-2-19 180,8-31-135,-29 9 0,-4-3-90,1 0 0,-3-1-45,-9-4 0,-6 3 0,-13-15 0,-13 6-880,-10 9 610,-4 12-482,-4 14-373,13 19 1,0 8-1304,-14 17 2357,16-2 0,4 5 0,10 1 0,3 1 0,0 2 0,0 1 0</inkml:trace>
  <inkml:trace contextRef="#ctx0" brushRef="#br0" timeOffset="16004">7618 8247 21745,'-12'0'2428,"-2"0"-2248,-1 5-90,-1 5 0,-4 12 0,0 12 0,-5 12-90,3 7-243,3 8 243,9 1 90,4-4 0,6-7 0,6-10 90,0-11 0,8-14-90,3-7 45,4-37 0,0-14-135,-1-2 45,0-7 0,-4-5-180,-12 13 0,-4 2-315,-2-19 90,-1 25 1,-2 3-541,-8 1-539,-7 15-1080,-2 7 2519,-7 18 0,-1 9 0,-3 11 0</inkml:trace>
  <inkml:trace contextRef="#ctx0" brushRef="#br0" timeOffset="16381">7411 9894 18518,'-19'0'1259,"3"0"931,0 9-1920,0 4 731,-2 17-911,-3 13 0,8 5 0,2 8-60,6-9 0,2 2 0,-1 1-206,0 1 0,0-1 0,1 1 176,4 1 0,1 1 0,1-4 45,2-1 0,2-2-45,5 5 0,2-5 1405,10 8-1315,6-7-90,-8-53 90,-5-20-45,-10-18 0,-4-6-45,1 7 0,-2-3-276,-3 3 0,-2-3 0,0 1 231,-1-7 0,-1 2-135,-2 4 1,-3 0-721,-3-2 1,-2 4-990,-12-7-7942,-13 9 9623,5 49 1,-1 23 0,-1 18 0</inkml:trace>
  <inkml:trace contextRef="#ctx0" brushRef="#br0" timeOffset="16686">7001 11469 22554,'-30'23'1080,"1"4"-721,-2 7-179,7 9-45,12-4 0,3 4-90,5-9 0,2 1 0,2 13 0,6 0 0,3-15 0,3-2 45,18 20 0,9-15 90,3-21 0,5-25 44,-13-15 1,-3-8-135,-8 2 0,-2-3-915,6-14 1,-4-3 869,-12 10 0,-5 0-90,0 1 0,-3 1 48,-5 3 1,-3 1-633,-10-24-451,-15 16-808,-9 13 1888,-6 17 0,-4 6 0,1 7 0</inkml:trace>
  <inkml:trace contextRef="#ctx0" brushRef="#br0" timeOffset="20721">12970 5925 22824,'-4'-8'1169,"0"0"-899,4 6 0,0-3 0,0 2-90,0 0 1619,0 1-1529,0 0-181,0-1 1,0-2 0,-5 0 0,-6-2 0,0-1 0,-4 0 90,4-2-90,-1 2 0,0-4 0,0 1-90,-2-4 90,-8-4-90,4 4 0,-6-4 180,5 4-90,5 2 0,-3-5 0,7 3-90,-4-3 0,-1 0 0,-3 0 0,-9-6 0,4 5 0,-6-4 0,7 6 0,-26-12 0,13 12 0,-19-9 0,22 16 0,-3 0 0,-1 0 0,-5 0 0,0-3 0,-1 0 0,1 0 0,2 1 0,3 0 0,2-1 0,1-3 0,1 1 0,1 0 0,1 2 0,1 0 0,1 1 0,-13-3 0,7-1 0,-7-2 0,11 3 0,1 0 0,1 0 0,-1-1 0,1 1 0,-2 0 0,1 0 0,-1 0 0,-1-1 0,-1-1 0,-3 1 0,-1-2 0,-1 3 0,-16-7 0,13 7 0,-13-1 0,16 6 0,1 4 0,-13-1 0,-5-5 0,-4-1 0,5 0 0,-1 0 0,-9-4 0,2 0 0,18 3 0,3 1 0,3 1 0,2 0 0,-22-6 0,20 6 0,0 0 0,-16-3 0,15 2 0,0-1 0,-23-4 0,22 5 0,0 0 0,-16-3-1318,0 1 1318,4 2 0,1 1-44,1 4 44,2 1 0,0-1 0,5 5 0,1-4 0,4 2 0,5 2 0,-24-4 0,23 6 1311,-20-1-1311,27 2 0,-3 0 0,1 7 51,-13 1-51,9 1 0,-7-3 0,14-6 0,3 0 0,4 0 0,0 0 0,2 0 0,-1 0 0,1 0 0,2 0 0,0 0 0,3 5 0,1-4 0,2 4 0,-5-5 0,-4 4 0,0 2 0,-3-1 0,6 7 0,-4-6 0,1 2 0,-1 1 0,-5-8 0,3 8 0,-4-3 0,4-1 0,2 7 0,-3-11 0,-8 13 0,8-6 0,-6 1 0,11 4 0,0-6 0,-1 0 0,3 3 0,2-9 0,0 3 0,4-4 0,-4 0 0,-2 0 0,-1 0 0,-5 0 0,-2 0 0,-6 0 0,-5 7 0,-4-5 0,1 11 0,-1-7 0,4 2 0,5 1 0,6-8 0,5 4 0,5-5-630,6 7-1349,2 1-7852,6 10 8061,0 2 0,4 8 0,0 3 1</inkml:trace>
  <inkml:trace contextRef="#ctx0" brushRef="#br0" timeOffset="21916">9336 3307 21655,'-5'16'1979,"-4"-3"-1440,8-5 1,-5-4 90,6-4 719,0 0-1169,6-7-180,2-6 0,10-14 90,7-12-90,5-9-1313,5-6 1313,-17 25 0,1 0 0,-1 1 0,0-1 0,15-26 0,-1 1 45,-13 23 0,-2 0 135,6-13-90,4-5 0,-15 22-90,-6 10 0,0 5 0,-6 10 1312,0 25-1222,0-2-90,0 26 0,0-13 0,0 0 0,0 26 0,0-8 0,0 2 0,0 11 30,0-23 0,0 7 0,2-3-30,2 4 0,1-1-113,-2 2 1,0-5 22,8-2-1619,2-76 1709,10-17 0,-6 7 0,3 13 0</inkml:trace>
  <inkml:trace contextRef="#ctx0" brushRef="#br0" timeOffset="22348">9555 3694 20755,'40'-40'1236,"0"1"1,-2 10 0,3 1 0,2 5-1282,16 3 0,3 4-435,-14 3 1,2 0-1,-4 2-285,6 0 1,-4 4 764,15-2 0,-44 15 0,-10 3 0</inkml:trace>
  <inkml:trace contextRef="#ctx0" brushRef="#br0" timeOffset="24409">12361 6326 20395,'0'-15'4408,"-9"-32"-4138,3 24-1827,-22-4 0,-16-5 0,5 8 1557,-11 6 499,5 2 1,-7-4 0,10 7-590,3 9 1039,-14-4-949,16 6 0,4 2 0,-14 0 90,11 0 0,-1 0 0,-15-2-45,-7-2 0,0 1-45,9-1 45,0 0 0,0 1-45,0 3 0,-13 0 0,21 0 3392,-1 0-3392,-1 0 0,-7 7 0,-6 1 0,7 3 0,-6 2-1131,10-3 0,-1 1 1,-1-1 1130,-1 1 0,0 0 0,-1 0 0,-4 0 0,0 0 0,3-1-1135,-7 2 1,2-2 1134,-3 1 0,0-1-102,1 0 1,0 0 146,3 0 0,-4 0 75,-3 1 0,-5 1 0,5-1-75,5-1 0,2-1-519,1 1 1,-4 1 0,10-3 563,-11-3 1306,2 4-1306,23-3 2022,0 0-2022,25-2 346,4-4-436,5 0 3464,0 0-3644,-4 0-124,3 0-4734,-2 0 2970,3-4 2068,-4-4 0,3-7 0,-2-4 0</inkml:trace>
  <inkml:trace contextRef="#ctx0" brushRef="#br0" timeOffset="24785">9238 6158 19046,'-7'-14'5397,"2"3"-4048,-7-9-989,7 14-270,11 3-90,1 14 0,11 12 0,-2 5 0,14 19 0,10 15 0,-5-9 0,-14-22 0,0-1-327,14 22 1,4 7 0,-9-17 236,-15-24-90,-2-10 0,-1-1-180,0-7-89,-3 0-990,-4-11 1439,-14-24 0,-1 3 0,-9-17 0</inkml:trace>
  <inkml:trace contextRef="#ctx0" brushRef="#br0" timeOffset="25092">9547 6016 22014,'0'-28'1889,"0"3"-1529,0 4-90,0 4-180,-4 4-4252,3 5 4252,-2 3 860,-3 14-860,-2 9 90,-9 20 89,-3 16-179,8-19 0,0 3-207,-1 5 0,-1 1 162,-1 6 0,0 2-398,0 2 1,-1 1 352,0 3 0,0-1 0,1-1 0,-1 3 30,0 2 0,-2 6 0,2-7-75,2-6 0,0-2 75,0-1 0,0 3 0,2-11-120,4-2-180,2-13 2523,6-15-3152,0-7-630,0-19 1529,11-49 0,1-3 0,-1 13 0,0 1 0</inkml:trace>
  <inkml:trace contextRef="#ctx0" brushRef="#br0" timeOffset="25693">9985 5696 15538,'0'-10'6926,"0"2"-5936,-3 1-631,2 2 1,-6-1-90,6 4-90,-8-1-180,4 3 90,-5 0 0,0 0 0,0 9-90,-4 5 90,-6 27-90,6 16 0,0 0 0,11 4 0,3-22 90,3-6-90,5-5 0,7-8 180,32-9-90,-18-9-1,21-12 1,-28-8 0,-3-8 0,-3-4 90,-6-4-180,-4-1 90,-4-1-90,-6 3 0,-2 0-180,-6 7-269,-4 6-361,-5 10-359,-3 5-900,-3 12 2069,1 4 0,1 9 0,3 3 0</inkml:trace>
  <inkml:trace contextRef="#ctx0" brushRef="#br0" timeOffset="27221">12268 7597 18416,'-4'-22'4858,"3"7"-4588,-3-4 179,4 6-359,0 3 90,0-3 540,0-6-360,0 4-1,0-7-89,0 3-90,0-5 0,-3-6 0,-4-3-90,-3-5-90,-4-1 90,0 1-90,-3 2 0,1 4 0,-2 3 0,-2-1 0,-5 5 0,-5-1 90,-23 1-90,7 9 0,13 7 0,1 1 90,-19 0-90,-6 3 0,0 3-268,-6 2 268,0 0 45,30-1 0,-1 2-45,1 2 0,-1 0 0,-1 1 0,-1 1 0,1 2 0,1 1 0,-1 1 0,1 0 0,0 0 0,1 0 0,0 1 0,1 0 0,0 1 0,1 1 0,-30 11 0,2 2 90,0 3-90,18-10 0,-4 1 0,-4 2 0,-2 0 45,1-1 0,-1-1-1185,-1 1 1,2-3 1139,11-5 0,2-1 45,-2 2 0,-1-1-45,2 0 0,-1-1-45,-1 3 0,1 0 45,0-1 0,1 0-95,-1 1 1,0 0 94,1-2 0,-1 1 0,1 0 0,-1-1-363,1 2 1,1 0 362,-1 1 0,1 1 0,1 0 0,1 1-57,-1 1 0,1 0 57,1-1 0,1 1 0,0-1 0,1-1 0,1 2 0,1-1 0,0 0 0,1 0 0,-28 16 0,2 2 0,2-2 0,1 1 0,1 1 0,-4-2 0,27-15 0,0 0 0,-2-2 0,0 1 0,-2 0 0,0 1 0,-1-1 0,1-1 0,-4 2 0,1 0 45,-1-1 0,0-1-45,1 1 0,-1-1 45,1-2 0,-1 0 0,3-1 0,-1 0 0,2-2 0,-1 0 45,-8 3 0,0-1-90,-18 7 0,24-9 0,2 0 0,-4 1 0,9-1 1948,4-6-1859,5 4 232,3-8-321,8 8 959,-2-7-959,10 7 437,-4-8-437,0 3-90,0-4 180,-1 0-90,2 0-1889,3 0 810,5 0-3149,7-11 4228,5-1 0,9-13 0,-1 2 0</inkml:trace>
  <inkml:trace contextRef="#ctx0" brushRef="#br0" timeOffset="27678">8962 8562 21835,'-7'-8'2608,"2"-1"-1978,5 3-91,0-3-89,0 1-90,0-3-180,0 1 0,0 2-90,0 3 0,0 3-90,-4 9 0,3 4 0,-6 13 0,6 12 0,-6 10 0,6 8 0,-2 4 0,2-19 0,2 1 0,-1 6 0,0-1 0,0-9 0,0-2 0,0 26 90,0-44-90,0-8 0,0-4-270,0-4-1529,-8 0-90,3-2 1889,-9-5 0,4-2 0,-2-3 0</inkml:trace>
  <inkml:trace contextRef="#ctx0" brushRef="#br0" timeOffset="28564">13076 9314 20755,'0'-15'3508,"0"0"-3058,0 2 0,0 3-91,0 2-89,-6 6 0,-4-1-90,-9 1 0,-9 2-90,-8-3 0,-15 3 0,-14 0 30,11 3 0,-10 3 0,4-1-1075,-2 1 0,0 0 955,12 0 0,-5 0 0,0 0 0,5 1 45,-15 5 0,4 1-45,17-3 0,-2 0 0,1 0 0,-3 3 0,0 0 0,-1 0 0,-2 1 0,0 0 0,-1 1 0,-1 1 0,0 0 0,0 0 0,0 0 0,0-1 0,-7 3 0,11-4 0,-5 2 0,-2 1 0,-4 1 0,-1 1 0,-1 0 0,5-2 0,-1 1 0,-1 0 0,-1 1 0,-3 0 0,-2 1 0,-3 1 0,-3 1-154,17-6 0,-2 0 0,-3 2 1,-3 0-1,-2 0 0,-1 1 1,-1 0-1,-1 0 0,0 0 1,1 0-1,0 0 0,2 0 0,2-1 1,2 0-1,2-1 0,4-1 154,-12 4 0,3-1 0,4 0 0,1-1 0,2 0 0,0-1 0,-1 1 0,-2 0 0,-2 1-85,-2-1 0,-6 2 1,-5 1-1,-3 1 1,1-1-1,2 0 0,6-2 1,6-1-1,10-3 1,12-3-1,15-3 85,7 0 0,-14 0 0,31-9 0,-3 0 0,-3 0 2268,-2 0-2897,-9 0 3301,3 0-4561,-8-7 900,9 3-450,-7-3-450,4 2-7942,-3 0 9747,-2-1 1,-5-3 0,1 1-1</inkml:trace>
  <inkml:trace contextRef="#ctx0" brushRef="#br0" timeOffset="28973">7655 10443 20755,'5'-21'1709,"2"-1"-1259,1-1-90,0-3-90,-2 3-91,2-6-179,-4 11 90,1 1-90,-4 13 90,-1 4 0,0 9 90,0 4-90,2 15 0,0 3 0,4 5 0,1-3 0,2-3-90,2-4 90,3-6-90,2-9 90,6-4-90,7-7 90,5-9 90,25-16 90,-17-3 89,12-10-89,-29 8 0,-7 0-180,-10-3-90,-10-3-180,-15-6-270,-2 13-269,-10 1-451,6 20-539,-1 3-899,0 5 2608,1 7 0,3-1 0,2 7 0</inkml:trace>
  <inkml:trace contextRef="#ctx0" brushRef="#br0" timeOffset="30191">6944 4634 22104,'-7'-43'1530,"-6"-3"-1171,-13-5-3741,-11-2 3427,13 24 0,-2 2 45,-5 0 0,-3 2 135,-5 0 1,-3 2-181,-6 3 0,-2 2 45,-5 2 0,-2 2-218,-4 2 0,-2 3 188,19 5 0,-1 0 0,0 2-31,-1 2 1,-1 2 0,0 1-689,-1 1 0,1 1 0,-1 1 719,0 3 0,0 1 0,0 2-30,0 1 0,-1 1 0,1 2-191,-2 2 1,1 2-1,-1 2 191,-2 3 0,-1 2 0,0 3-299,11-5 0,0 1 0,0 2 0,0 2 269,-3 1 0,0 3 0,1 0 0,-1 1 0,-2 4 0,-1 1 0,1 0 0,0 2-61,-2 2 0,1 2 0,0 0 0,0 1 61,8-8 0,1 0 0,-1 1 0,1 0 0,0 1 0,-1 0 0,1 2 0,-1-1 0,1 2 0,0-1 0,-1 1 0,0 1 0,1 0 0,0 1 0,0 0-36,-1 1 1,1 1 0,0 1 0,0 0 0,1 1 35,-1 2 0,1-1 0,0 1 0,-1 3 0,-2 4 0,7-9 0,-2 4 0,0 2 0,-2 2 0,1 0 0,0 0 0,1-2 0,1-2 0,2-2 0,2-2 0,0-2 0,1 1 0,-2 0 0,0 3 0,-3 4-30,4-6 0,-2 3 0,-1 2 0,-2 2 0,0 1 0,0 1 0,-1 0 0,1 0 0,1-1 0,1-1 0,2-2 50,-2 4 0,1 0 0,1-2 0,0 1 0,1-2 0,1 1 0,-1 0 0,1 0 0,-1 0-10,0 1 0,0 0 0,-1-1 0,1 1 0,0 0 0,1 0 0,0-1 0,1 1 0,1-1 0,1-1 0,1-1 0,0 1 0,1 0 0,0 0 0,1-1 0,1-1 0,2-2 0,0-1-10,-2 10 0,2-3 0,1-1 0,1-1 0,1 0 0,-1 0 15,1-1 0,0 1 0,1-1 0,0 0 0,1 0 0,1 0 3,-3 8 0,2 0 0,0-1 0,1 0 0,0 0 18,2-4 0,0-2 0,1 0 0,1 2 0,2 2 24,1-2 0,1 3 0,1 1 0,1 0 0,1-1 0,1-4-15,0 10 0,1-5 0,2 1 0,2 1 51,0-3 0,2 3 1,0 0-1,3-3 0,1-4-66,7 10 0,4-6 0,2-2 0,3 1 0,3-2 0,1 0-30,3-1 0,1-1 0,3-1 30,2-2 0,2-1 0,1-2-30,2-1 0,1-2 0,2-1 30,-1-2 0,1-3 0,4-1 15,1-6 0,4-1 0,1-2 0,-2-4-15,3-1 0,-2-5 0,4-2 15,-4-3 0,4-2 0,0-3 0,-3-6-15,5-8 0,-2-8 0,0-2-8,-11 0 1,-1 0-1,3-4 1,2-2 7,0-1 0,3-4 0,3-2 0,0-1 0,0 1 0,-4 0-30,1 1 0,-2 0 0,-1 0 0,1-1 0,3-1 12,-6 2 1,2 0 0,2-2 0,0 0 0,-1 0 0,-1 1 0,-3 1-13,5-3 0,-3 1 0,-2 1 0,0-1 0,1 1 0,-2-1 0,1-1 0,-1 1 0,0-1 0,0 0 0,-1 0 0,-1 0 0,1-1 0,-1 0 0,0-1 137,8-7 0,0 0 1,0-1-1,3-5-137,-8 4 0,1-2 0,2-2 0,0-2 0,0-2 0,0-1 0,-11 9 0,0-2 0,0-1 0,0-1 0,0-1 0,0 1 0,0-1 0,0 1-47,-1 0 1,1 0-1,-1 0 1,1 1-1,-1-2 1,1 0 0,-1-2-1,1-1 47,0-2 0,1-2 0,0-1 0,1-2 0,-1 0 0,0 0 0,-2 1 0,-1 0 0,-1 3 0,0-4 0,-1 2 0,-1 0 0,-2 1 0,0 0 0,0 0 0,0 0 39,0 2 1,1 0 0,-1 1 0,-1 0 0,0-2 0,-1-1 0,-2-4-40,-2-1 0,0-5 0,0-2 0,-2-2 0,-2 1 0,-1 2 0,-2 2 0,-3 5 0,0-3 0,-4 5 0,-2 2 0,-1-2 0,1-4 0,0-1 0,0-4 0,0-2 0,-1-1 0,0-1 0,-3 0 0,-1 1 0,-3 2 0,-1-1 0,-2-1 0,-2 2 0,1-1 0,-1 2 0,0 2-89,1 0 0,-1 2 0,0 1 1,0-1-1,-1 0 0,1-3 89,-1-2 0,0-3 0,1-2 0,-2-1 0,1 2 0,-1 2 0,0 3 0,-1-4 0,-1 2 0,-1 3 0,0 1 0,0-1 0,-1 0 0,0 0 0,0 0 0,-2 1 0,0 0 0,-1 1 0,-1 1 0,0 0 0,-1 0 0,-2 1 0,0 1 0,-1 0 0,-1 1 0,-1 1 0,-1 0 9,-1 3 0,0 1 1,-2 0-1,-1 2 0,0 0-189,-7-8 0,-1 1 0,-1 1 1,-1 3-24,0 4 1,-2 1 0,0 3-1,-1 1-187,-9-7 0,-2 3 1,0 4-91,2 6 0,0 4 1,-1 3 32,5 6 1,0 3 0,-1 3 446,-17-1 0,-1 8 0,3 9 0,0 7 0,1 3 0,-1 1 0</inkml:trace>
  <inkml:trace contextRef="#ctx0" brushRef="#br0" timeOffset="30728">3712 3617 21835,'-19'-40'1709,"3"4"-7100,2 1 5571,2 9-180,1 3 1499,5 8-1499,2 5 859,4 11-769,0 15 0,0 17-90,0 20 0,1-20 0,0 3 45,1 5 0,0 2-45,2 5 0,0 1 934,2 2 0,0 2-934,1 3 0,1 0-45,1 1 0,0 1-90,0-4 0,2 4 135,5 5 0,4 6 0,-2-9 0,-5-14 0,2-3 0,2 4 0,0-1 0,-1 1 0</inkml:trace>
  <inkml:trace contextRef="#ctx0" brushRef="#br0" timeOffset="31112">3448 3617 21155,'-32'-45'1080,"6"-1"-900,14 0 290,4 1-380,16-3 0,10-3 0,15-1-45,-10 26 0,2 1-1320,2 5 1,2 2 1319,1 2 0,1 4-45,26-1 543,-4 22-453,-8 15-90,-11 22 45,-20-4 0,-5 4 0,-6-8 0,-3 0-62,-4 13 0,-4-1 61,-4-13 1,-2-3 45,-3 0 0,-1-1-90,-1-2 0,-2-1 45,-2-2 0,-1-1-45,-1-1 0,-1-1 0,-23 19 0,6-9 0,8-7 0,11-8 0,6-9 1813,10 0-2263,2-10-76,12 4-1003,2-5 1634,8-7 1,5-6 0,1-8 0</inkml:trace>
  <inkml:trace contextRef="#ctx0" brushRef="#br0" timeOffset="31847">4024 2835 21655,'-7'-54'1439,"2"6"-1259,5 8-90,4 20 0,6 20 90,6 33-91,-3-4 1,0 4-45,2 9 0,-1 4-294,3 5 1,1 3 308,-1 1 0,1 6 0,-1 0-999,1 1 0,-1 1 0,0 0 939,1-1 0,0 0 0,-2-1 0,-2-7 0,0-1 0,-3-4-156,-1-4 0,-2-4 201,0-5 0,-2-1 45,1 21 0,-4-13 180,-10-13-91,-2-14 154,-11-27-243,14-42-90,5-10 1286,9 19 0,4 1-1286,3 7 0,1 3 44,1 0 1,1 2-45,21-23-89,-3 11 89,-1 15 0,-3 13 450,-1 15-450,-3 15 90,-1 13-180,1 11 180,-2 2-180,1 0 90,1-6 452,0-6-452,3-14 0,3-6 0,21-33 0,-26 0 0,0-4 0,0-1 0,-2-5 0,1-17 0,-5 0 0,-5-9 0,-9 24 0,-4 2 0,-8 3 0,-13 20 0,-2 17 0,-4 22 0,12 8 0,4 10 0,10 0 90,4 2-90,23 7 0,-2-21 0,8-22 0,1-8 0,0-17 0,15-28 0,-40-22 0,-17 11 0,-1 19 0,-3 0 0,-15-7-180,-1 6-180,0 9-270,-1 5 1,4 7-541,3 1-898,6 1 2068,2-1 0,0-3 0,0-3 0</inkml:trace>
  <inkml:trace contextRef="#ctx0" brushRef="#br0" timeOffset="32102">5320 2449 20627,'7'-40'689,"0"0"1,1-5 0,0 3-510,1-11 447,0 5-448,3 65-44,-2 21 0,0 10-90,1 2 0,0 7-781,-1-6 0,0 7 1,1 1-1,-2-5 736,-1-3 0,0-3 0,0 1 0,2 16 0,2 2 0,-1-5 262,-1 2 0,0-4-307,-1-4 0,0-2-245,0-5 1,0-2 19,-1-5 0,1-2-996,1 2 0,0-2 1266,1 5 0,1-5 0,-11-33 0</inkml:trace>
  <inkml:trace contextRef="#ctx0" brushRef="#br0" timeOffset="32547">5344 2916 20935,'-39'-31'1709,"4"3"-1529,11 10 0,15-1-180,14 8 90,19-4-90,17 0 0,12-3 0,-20 6 0,1-1-192,2-3 0,1-1 192,2 0 0,0-2 0,-2 0 0,1-3 89,10-8 1,0-3 90,-8 3 0,-1 0-90,-2 0 0,-3 1 0,8-15 0,-31 26 90,-11 8-90,-12 14 0,-9 23 0,1 12-45,6 1 0,2 3-473,-6 11 1,3 0 472,12-6 0,7-3-45,12 14 441,9-11-441,9-12 90,19-27 0,-12-18-90,6-27 0,-26-15-317,-11-10 317,-11 28 0,-2-1-90,-3 0 0,-3 2-359,-17-22 587,-11 18-1217,-9 26-1440,-7 25 2445,22 3 0,2 5 1,1 7-1,1 3 1,0 5-1,0-1 0</inkml:trace>
  <inkml:trace contextRef="#ctx0" brushRef="#br0" timeOffset="120711">10103 2459 21385,'0'-8'2249,"0"1"-1800,0 4 1,0 0 0,0 1-90,0-1-1,0-2-89,0 0 90,0 2 270,0 1-361,-3 0-89,-4-3-90,-3-3 180,-11-11-180,3 4 0,-12-7-90,5 4 45,-6 4 0,-2-1-45,-10-6 45,8 7 0,-1 2-45,-17-3 0,12 7 0,-6-2 0,3 7 0,12 1 0,-13 2 0,16 4 0,-3 4 0,-13 12 0,9-3 0,-11 5 0,15-5 0,1 2 0,1 3 0,-1 1 0,1 5 0,-14 14 90,11-8-90,-6 10 0,13-12 0,-1 2 0,3 1 0,-3 3 0,3 1 0,0 1 0,1 5 0,1 2 45,6-7 0,1 2-45,3-9 0,1 0-1193,-4 13 0,1 1 1238,5-12 0,1-1-45,1 1 0,0 1-608,2-1 0,0 1 608,0-1 0,0-1 30,1 32-30,0-3 90,4-2-90,0-4 0,2-2 0,4-6 0,4-1 0,6-3 0,5 3 0,1 1 0,4-1 0,1 0 0,3-4 0,1-1 0,3-5 0,3-2 0,1-1 999,-9-13 0,1 0-999,3 1 0,1 0 0,0-3 0,0-1 0,-2-2 0,0-3 0,4-8 0,0-3 0,21 3 657,-18-7 0,4-4-657,7-6 0,-1-3-1455,-8 0 0,0-2 1455,14-6 0,0-1 0,-16 1 0,-1-2-929,1 0 1,-1-2 928,1-3 0,-1-1-292,1-4 1,-1-3 291,1 0 0,0-2 0,-1-4 0,-1-1 0,-1-2 0,-1-2 0,-2 1 0,-3-3 0,-2-1 0,-3-2 0,-3 2 0,-3-2 0,-4 0 0,-2-1 0,-3 1 0,-2-1 0,-3 2 0,-2 0 0,-2 1 0,-2 0-112,0 4 1,-6-2 111,-8-5 0,-5-5 0,-1 6 549,2 3 0,-3 2-549,-3-2 0,-3-3 0,1 8 0,3 13 0,-1 5 0,0 1 0,0 2 0,-22-19 850,15 20 0,-1 3-850,-16-5-90,18 12 0,-3 4-900,-3 9 1,0 5-360,-20 11-585,9 5 0,2 4 1934,-4 15 0,21-10 0,2 1 0,-5 16 0</inkml:trace>
  <inkml:trace contextRef="#ctx0" brushRef="#br0" timeOffset="121803">10091 5350 20395,'-5'-13'2879,"-4"-1"-2340,-7 3 451,-17-4-630,5 9-1,-5 5 1,-2 2-2729,-4 8 2459,-25 8 0,25 6 0,-3 5-45,12 1 0,1 2-45,6-6 0,1 2-760,-7 10 1,1 2 759,10-8 0,2-1 45,-1 3 0,1 0-337,1 0 0,2 1 337,1 1 0,1 0 866,2-2 0,2 1-821,2 11 0,2 1-45,1-13 0,2 1-45,4 17 0,2-1 90,5 4-135,4-14 0,4-1 45,9 0-2425,17 8 2425,-6-20 90,5-4 603,7-2-603,4-11-90,-8-11 0,12-6 0,3-2 0,-9-1 0,1-3 0,-1-2-134,2 1 1,8-1-1,-1-1 1,-13-3 133,-12-8 0,-7-2 0,1-3 0,-1-2 45,-3-2 0,-3-2-45,-3-2 0,-2-4-142,-5 0 0,-3-4 0,-2 1 187,1-9 0,-4-1 15,-3 5 0,-1-2 0,-3 3 75,-5-6 0,-5 1-75,-3 6 0,-5-2 0,-4 0-60,-1 9 0,-5 1 0,-1 0 0,1 2 0,-3-7 0,1 2 0,-3 2-90,-8 1 0,-2 2 0,2 9-133,5 11 1,1 7-138,1 3 0,-1 2 333,1 2 1,1 2-1143,-29 11-180,4 11-630,10 18 2065,20-2 1,3 5-1,8-6 1,2 1 0,-3 12-1,0 0 1</inkml:trace>
  <inkml:trace contextRef="#ctx0" brushRef="#br0" timeOffset="135001">11334 13395 24533,'-10'-36'2069,"-1"6"-1889,-1 14 0,0 16 89,-4 20 46,0 23 0,1 9-180,1-3 0,0 4-628,1 1 1,-2 6 0,1 0 522,1-4 0,1-1 0,0 2-862,-1 5 1,-1 1 0,0 0 853,3-13 1,1 1-1,-1-1 1,0 1-23,0-1 0,1 0 0,-1 1 0,1-1-663,-3 16 1,1-1 0,0 0 662,0-4 0,0 0 0,1-2-200,1-5 1,1 0 0,0-2 199,1-4 0,0 0 0,1-2 0,0 16 0,2-2 0,0-6 0,3-1 0,3-7 0,3-1 0,2-5 0,4-2 138,5-4 1,6-4-139,7-2 0,7-5 641,10-2 1,12-6-642,-10-9 0,8-4 0,5-1 0,1-1 0,-2 0 0,-4 0 0,-1-1 0,1 1 0,1-2 0,5 0 0,-2 0 0,2-1 0,2-1 0,2 1 0,3-1 0,1 0 0,1 1-97,-14 1 0,1 0 0,1-1 0,2 1 0,0 0 0,1 0 1,1 0-1,1 0 0,0 1 0,0-1 0,1 1 97,-3 0 0,0 1 0,1-1 0,1 1 0,0-1 0,1 1 0,0 0 0,0 0 0,1 1 0,-1-1 0,1 0 0,-1 0 0,0 0-89,1 1 1,1-1 0,0 0-1,0 0 1,0 1 0,0-1-1,0 1 1,0-1 0,0 1-1,0 0 1,0 0 0,0 0 0,0 0 88,0 0 0,1 1 0,0-1 0,0 1 0,1 0 0,-1 0 0,0 0 0,-1 0 0,0 1 0,-1-1 0,-2 0 0,0 0 0,-3 0-80,11 1 1,-1-1 0,-3 1 0,-1-1 0,-1 1 0,0 0 0,0-1 0,0 1 0,0-1 79,1 1 0,0-1 0,0 1 0,-1-1 0,1 1 0,-1-1 0,0 1 0,1-1 0,-1 1 0,-1-1 0,0 1 0,-1-1 0,1 1 0,0-1 0,-1 1 0,0-1 0,0 1 0,0 0 0,-2-1 0,-1 1 0,1-1 0,-1 1 0,0-1 0,0 1 0,-1-1 0,0 1 0,0 0 0,4 0 0,1-1 0,-2 1 0,1 0 0,-1 0 0,0 0 0,-1 0 0,0 0 0,4 0 0,0 0 0,-1 0 0,0 0 0,0 0 0,-2 0 0,0-1 0,5 0 0,0 0 0,-2 0 0,0 0 0,-1-1 0,-1 1 0,-5-1 0,-1 1 0,0-1 0,-2 0 0,0 0 0,-1 0 0,4-1 0,-1 0 0,-1-1 0,-2 1 0,0-2 0,4 1 0,0-1 0,-3 0 0,-1-2 0,7-2 0,-3-1 0,-3-3 0,-9-1 0,-2-3 0,-5-4 379,9-12 0,-8-8-379,-9-7 0,-8-7 0,-7-10 0,-8-5 146,-6 15 1,-4-1 0,-2-2-147,-1-6 0,-2-1 0,-2-2 105,1 13 0,-2-1 0,0 0 0,-1-1-105,0-1 0,-1-1 0,-1 0 0,1 0 0,-1 0 0,-1 0 0,1-2 0,-2-2 0,2 7 0,-1-2 0,0-2 0,-1-1 0,0-2 0,-1-1 0,1 0 0,0-2 0,-1-2 0,-1-1 0,1 0 0,-1 0 0,1 1 0,-1 0 0,0-1 0,-1 1 0,1-1 0,-1 1 0,1 1 0,0 0 0,1 3 0,0 0 0,-1 0 0,2 1 0,-1 1 0,0 3 0,0 2 0,-5-15 0,0 4 0,0 4 0,0 4-100,-1 2 1,1 6-1,-3 0 100,0 3 0,-2 0 0,-2 2 0,-2 1 0,-2 2 0,-2 1 59,-3 2 1,-3 3 0,-2 1-60,-5-1 0,-2 3 0,-3 2 48,-6 0 1,-3 3 0,-2 2-49,12 5 0,-1 2 0,-3 0 0,-5 1 0,9 5 0,-5 1 0,-2 0 0,-3 1 0,1 0 0,0 1 0,2 1 0,-1-1 0,1 1 0,2 1 0,-2 0 0,-1 1 0,-3 0-95,2 0 0,-2 0 1,-2 1-1,-1-1 0,-1 1 1,1 1-1,2 0 0,1 1 95,1 1 0,2 1 0,0 1 0,1 0 0,0 0 0,0 0 0,-2 1-76,-2-1 1,0 1 0,0-1 0,-1 1 0,0 0 0,0 1 0,-1-1 75,-1 1 0,0 1 0,0-1 0,-1 1 0,0 0 0,0 0 0,1 0-45,6-1 0,1 1 0,-1-1 0,1 1 0,-1-1 0,1 1 0,-1-1 0,1 1 45,-1 0 0,0 0 0,0-1 0,0 1 0,0 0 0,0 0 0,0 0 0,0 0 0,-7 0 0,-1 0 0,1 1 0,0-1 0,0 0 0,0 1 0,0-1 0,1 0 0,0 0 0,1 0 0,-1 0 0,1 0 0,0 0 0,0 0 0,2 0 0,-1 1 0,1-1 0,0 0 0,1 1 0,-1-1 0,1 0 0,2 0 0,0 0 0,1-1 0,-1 1 0,1 0 0,0-1 0,1 1 0,-8 1 0,1-1 0,0 1 0,0-1 0,1 1 0,1 0 0,3-1 0,1 1 0,0-1 0,1 1 0,1 0 0,0 0 33,-6 0 0,0 0 0,1 1 0,1 0 1,0 0-34,-6 1 0,1 0 0,1 1 0,0 0 0,9 0 0,-1 0 0,1 0 0,1 0 0,4 0 0,-9 1 0,5 0 0,-1 1 0,-3 1 0,-1 2 0,9-1 459,16-1 1,6 1-460,-11 16 1552,25 21-1552,22 2 1796,6 4-1796,8-14 3210,-8-18-3210,-3-8 549,-2-7-549,-2-3-90,-3-5-270,-2 0-4048,-2 0 1980,0-5 2428,3-3 0,7-7 0,5-3 0</inkml:trace>
  <inkml:trace contextRef="#ctx0" brushRef="#br0" timeOffset="135263">12730 11861 26962,'9'-34'1619,"-9"13"-1619,-16 28 0,-14 38-1800,9 0 1,0 8 1799,5-4 0,1 5 0,0 3-539,1-4 1,2 3-1,-1 2 1,1 1 538,2-4 0,0 2 0,0 1 0,0 0 0,1 2-134,1-5 1,-1 0 0,1 2 0,1 0 0,-1 0 0,1 1 133,0 3 0,-1 2 0,1-1 0,1 2 0,-1-1 0,1 1-204,1 1 0,-1 1 1,1 0-1,1 1 1,-1 0-1,1-1 204,1-8 0,1-1 0,-1 1 0,1-1 0,0 1 0,0-1 0,0 1-70,1 8 0,0-1 1,0 1-1,0-1 1,1 0-1,1 0 70,-1-4 0,1-1 0,0 0 0,1 0 0,0 0 0,0 3 0,0-2 0,1 2 0,1 2 0,-1-1 0,1 0 0,0-3 0,-1-3 0,1 5 0,0-5 0,0-1 0,0 0 0,1 2-198,0 7 0,1 2 0,0 1 0,0-5 0,0-6-15,0-2 0,1-6 0,1-2-2081,6 18 1,3-11 2584,9-13 0,12-51 0,-23-28 0,0-1 0</inkml:trace>
  <inkml:trace contextRef="#ctx0" brushRef="#br0" timeOffset="135506">13900 11678 27052,'25'-56'509,"0"0"1,-4 8 0,0 3-510,-5 12 0,-2 5 0,7-3 0,-7 47 0,-8 48-1311,-5-23 0,-1 6 0,-1 3 1311,-1-1 0,0 4 0,-1 2 0,0 2-310,0-4 1,-1 2 0,1 2 0,-1 4 0,-1 3 309,2-10 0,-1 3 0,0 4 0,0 2 0,0 0 0,0 2 0,-1-2 0,1-1 0,1-3-226,-1 6 1,0-1 0,0-2 0,0-1-1,1 2 1,-1 1 0,1 2 225,0-8 0,0 1 0,0 3 0,0 0 0,1 1 0,-1 0 0,0-1 0,1-2 0,0-1 0,1-3-151,-1 5 0,2-2 1,-1-1-1,1-2 0,0-1 1,0 0-1,1 1 151,0 7 0,1-1 0,0 0 0,1-1 0,0 0 0,0-1-17,1 6 1,1 0 0,0-2 0,1 0 0,1-1-38,-1-7 0,2 0 0,0 0 0,1-3 0,0 0-199,3 5 1,0-1 0,1-1 0,1-3-378,5 8 0,2-3 1,2-5-241,-1-9 1,1-4-1,3-6 870,13 3 0,3-13 0,2-20 0,0-10 0,2-13 0,0 1 0</inkml:trace>
  <inkml:trace contextRef="#ctx0" brushRef="#br0" timeOffset="135740">15825 11317 17511,'24'-59'719,"0"1"1,-5 11-1,-2 7 2083,1 11-2443,-16 67-606,-5 11 0,-2 19 1,-2 8-1,1-4 247,1-16 0,0-1 0,0 1 0,0 2 0,0 5-55,0-9 0,1 5 0,-1 1 0,-1 3 0,1 0 0,0 0 0,0-1 0,0-1 55,0 3 0,0-2 0,0 0 0,0 0 0,0 1 0,0 3 0,1 3 0,-1-10 0,1 3 0,0 3 0,0 1 0,0 1 0,0 1 0,0 0 0,0-1 0,0-1 0,0-2 0,1-2 0,-1 2 0,1-2 0,0-2 0,0-1 0,1 0 0,-1 0 0,0 1 0,1 2 0,-1 1-93,0-1 1,1 1 0,-1 2 0,0 2 0,1 0 0,-1 0 0,1-1-1,0-1 1,0-2 0,1-2 0,0-3 92,0 10 0,1-3 0,0-3 0,1-1 0,0-1 0,0-1 0,0 1 0,1 6 0,0 0 0,0-2 0,1 1 0,-1-2 0,2-1 0,-1-4 0,1-2 0,0 0 0,0 0 0,1-2 0,0 0 30,0 4 0,1-1 1,1 0-1,0-2 1,0-1-369,1 5 1,0-2 0,1-1-1,3-1-664,1-3 1,2 1 0,1-4-1,2-6 1002,7 8 0,5-12 0,10-11 0,1-17 0,-7-37 0,0 0 0</inkml:trace>
  <inkml:trace contextRef="#ctx0" brushRef="#br0" timeOffset="135972">17575 12226 28581,'20'-40'0,"-1"0"0,-3 2 0,2 8 0,25 16 0,-6 53-2389,-9 13 1,-2 13 2388,-9-6 0,-2 6 0,0 4-381,-2-10 0,-1 2 0,-1 5 0,0 5 381,-4-15 0,-1 5 0,0 3 0,-1 3 0,0 1 0,0 0 0,-1-2 0,0-3-85,0 0 0,0-1 0,-1-2 0,1 0 0,-2 2 1,1 1-1,-1 2 85,0-7 0,0 1 0,0 3 0,0 1 0,-1 0 0,0 1 0,0-1 0,0-2 0,0-1 0,-1-2-159,0 8 1,0-3 0,-1-1 0,0-1-1,0 0 1,-1 1 0,1 4 158,-1-6 0,0 3 0,-1 2 0,1 0 0,-1 1 0,0-1 0,0-1 0,0-2 0,1-3-62,-2 11 1,1-4-1,0-1 1,0-1-1,-1 1 1,0 1-145,0-1 0,0 3 1,-1 1-1,0-1 1,0-2-1,0-3 1,0-5-186,-3 7 0,1-6 1,-1-3-1,-1 0-449,-3 9 1,-1-2-1,-3-3 840,0-10 0,-3-2 0,-2-4 0,-15 9 0,-5-7 0,-4-9 0,1 0 0</inkml:trace>
  <inkml:trace contextRef="#ctx0" brushRef="#br0" timeOffset="136391">11248 14076 16175,'-56'0'485,"1"0"1,-1 0 0,2 0 0,1 0 0,2 0-366,3 0 0,1 0 0,1 0 14,-14 0 1,2 0 266,10 0 1,4 0 47,-17 0 1533,33-2-1263,39-5 1,44-11-630,-6 5 0,8 0-361,-10 2 1,5-1 0,10 0 270,-14 4 0,8 1 0,5 0 0,5 0 0,2 0 0,1 0 0,-2 0 0,-2 1 0,-4 1-104,0-1 1,-2 1 0,-3 0 0,0 1 0,2 0-1,3-1 1,4 1 103,-10 0 0,3 0 0,3 0 0,2 0 0,1 0 0,1 0 0,1 0 0,-1 1 0,-1-1 0,-1 1 0,-3 1 0,-2 0-101,9 1 0,-3 0 0,-1 0 0,-2 2 1,-1-1-1,1 1 0,0-1 0,2 1 101,-4 0 0,1 0 0,0-1 0,0 2 0,0-1 0,1 0 0,-1 0 0,1 1 0,0-1-126,2 1 1,1 0 0,-1-1 0,1 1-1,0 0 1,0 0 0,0 1 0,1-1-1,-1 0 126,-4 1 0,-1-1 0,1 1 0,0 0 0,0-1 0,0 1 0,0 0 0,0 0 0,1 0 0,-1 0-23,1 0 0,0 0 0,0 0 0,1 0 1,-1 0-1,1 0 0,-1 0 0,1 0 1,-1 1-1,1-1 23,-1 1 0,1-1 0,0 1 0,-1 0 0,1-1 0,0 1 0,-1 0 0,1 0 0,-1 0 0,1 0 0,-2 0 0,0 0 0,-1 0 0,0-1 0,1 1 0,-1 0 0,2 1 0,0-1 0,1 0 0,2 1 0,-6-1 0,2 0 0,2 0 0,0 1 0,1 0 0,1-1 0,0 1 0,-1 0 0,0-1 0,-1 1 0,-1 0 0,-2-1 0,-2 1 0,10 0 0,-2 1 0,-2-1 0,-2 0 0,0 0 0,0 0 0,1 1 0,1-1 0,1 0 0,-4 0 0,1 0 0,2 0 0,1 1 0,0-1 0,0 0 0,-2 0 0,0 0 0,-3 0 0,-3-1 0,-3 1 0,13 0 0,-4 0 0,-3 0 0,-2-1 0,-1 1 0,0-1 0,4 0 0,-1 1 0,-1-1 0,-2-1 0,-1 0 113,3 0 1,-2-1-1,-1 0 1,-3-1-114,5 4 0,-2-1 0,-5-8-468,7-16 1,-14-8-1782,-20-10 2249,-32-7 0,-15-1 0,-22 7 0,-9 4 0,15 7 0,0 0 0,0 0 0</inkml:trace>
  <inkml:trace contextRef="#ctx0" brushRef="#br0" timeOffset="137231">11520 13024 21361,'-4'0'3598,"0"0"-3002,4-2-146,0-1 19,0-4-199,0 1-171,0-3 81,4 1-151,4-7 60,6-3 1,7-5-90,1-3 90,3 1 0,-1-3 0,0 2 360,6-13-270,-8 13 0,2-5 0,-12 16-90,-4 2-90,-4 5 0,-2 1 0,-2 11 0,0 4 0,7 56 0,-1-15-188,-1-4 0,1 1 188,4 17 0,-6-29 0,1 1 0,0-2 0,0 0 0,-2 2 0,0-1 0,3 29 0,-2-4 0,0-8 0,0-10 0,-2-11 0,0-7-180,-2-8-719,0-14-181,0-9-269,0-15-2519,6-28 3962,-5 12 0,4-10 0,-5 22 0</inkml:trace>
  <inkml:trace contextRef="#ctx0" brushRef="#br0" timeOffset="137467">11520 13629 23094,'-20'0'2069,"7"0"-1889,6 0 89,7-4 181,11-4 0,11-10-574,21-5 214,-14 8 0,3 0-45,22-7 0,3 1 0,-14 6 0,4 1-345,15 2 0,9 1 1,-8 3-376,-13 3 1,-3 2 134,21 0 0,-7 2-1169,-23 1 1709,-28 0 0,-10 0 0,-4 0 0</inkml:trace>
  <inkml:trace contextRef="#ctx0" brushRef="#br0" timeOffset="145469">9080 12902 23004,'-5'0'1799,"-2"0"-1349,6 0 1888,-2 0-1798,4 7-90,5 2-450,5 6 0,14 11 0,-1-5 0,10 10 0,-4-5 0,3 2 0,3 2 0,7 1 0,2-1 0,-6-5 0,1-1 0,-8-6 0,0-1-200,12 7 1,0-2 199,-11-7 0,-1-2 0,11 4 0,3 0 0,8 3 0,1-1 0,-11-3 0,0-1 0,12 0 0,-4-2 0,-5-3 0,12-4 0,-20-2 0,-1-4 0,15 0 0,-14 0 0,9 0 0,-7 0 0,-11 0 0,8 0 399,-11-2-399,0-1 0,1-2 0,0 0 0,3 0 0,1 0 0,1 0 0,14-2 0,-11-1 0,9 0 0,-17 0 0,-1 3 0,-5 0 0,-2 2 0,-3-1 0,0 1 0,-6 0 0,1 1 0,-4 2 0,-2 0 0,8-4 0,-1-2 0,5-2 0,-2 1 0,-1-1 0,-1 5 0,-2-2 0,-2 5 0,-2 0 0,-2-2 0,-4-1 0,2 0 0,-2 1 0,4 2 0,0-2 0,4-3 0,1-3 0,1-2 0,0 2 0,0-2 0,2 7-720,-10-4-2518,-7-5 899,-10-4 2339,-7-12 0,2-2 0,-3-4 0</inkml:trace>
  <inkml:trace contextRef="#ctx0" brushRef="#br0" timeOffset="148324">11886 12043 15538,'2'-2'4588,"2"-3"-3599,-2 2 90,2-2-809,-2 2 0,0 1 3148,-2 2-3328,4 0 0,2 0 0,4 0 0,3 0 90,1 0 180,4 0-271,-3-2 1,3-3 180,8-12-270,-8 4 0,11-6 90,-6 7-90,-7 3 0,6 0 90,-10 1 0,0 1-90,0-4 0,0 1 90,0 0-90,2-2 0,1-1 0,1-3 90,0 3-90,-1 1 0,-1 4 0,-2 1 0,-2 4 0,2-2 0,2-4 0,-1 0 0,3-6 90,3-2 0,-3 3-90,8-6 0,-8 5 0,4 2 90,4-8-90,-4 6 90,3-7-90,-5 4 90,10-7-90,-4 3 0,8-5 90,-8 5-90,2-4 90,3-2-90,2-2 0,1-1 0,15-15 0,-11 11 0,-12 11 0,-1 0 0,11-9 0,-1-3 0,1 3 0,-1-2 0,1 1 0,1-4-275,2 0 275,-1 0 0,1 0 0,-3 2 0,1 1 0,-3-1 0,1-2 0,-1 2 0,1-2 0,-1 0 0,2 0 0,-8 7 0,1-1 0,-5 7 0,1-1 0,6-8 0,1-1 0,2-2 0,-1 1 0,-7 7 0,1-1 0,17-19 0,0-1 0,-16 19 0,0 1 0,8-10 0,1 1 0,-11 11 0,0 0 0,1 1 0,1-2 0,11-10 0,0 0 0,-7 8 0,-1 0-850,9-8 0,0 0 850,-11 11 0,-1 2 0,0 0 0,1-1-355,12-10 1,2-2 354,-10 9 0,1-1 0,11-10 0,0 1 0,-10 8 0,-1 3 0,1-1 0,1 1 0,1-1 0,-1-1 0,-1 4 0,3-2 0,5-5 0,4-3 0,-4 2 0,-1 3 0,0-1 0,7-6 0,5-3 0,-7 4 0,-14 11 0,-3 1 0,10-7 0,-2 0 0,8-10 0,1-3-215,1 3 215,-9 9 0,2 0 0,-7 6 0,1 0-516,12-10 0,1 0 516,-8 7 0,-1 1 0,1-2 0,1 0-611,2-1 0,0 0 611,0 0 0,1 0 0,-1 0 0,1 2-414,0 0 0,0 1 414,-2 0 0,1 2-7,-4 2 0,1 0 7,10-8 0,-2 0 0,-12 12 0,0 0 69,5-5 0,-2 1-69,7 1 2171,-9 5-2171,-5 2 2009,-6 5-2009,-3 1 280,-1 2-280,-9 4 1397,0 1-7694,-39 28 6297,-7 8 0,-3 0 0,-5 5 0,1 0 0,1 1 0</inkml:trace>
  <inkml:trace contextRef="#ctx0" brushRef="#br0" timeOffset="150247">11837 13090 24083,'-10'0'4498,"5"0"-4498,-4 0 0,8 5 0,-2 1-540,4-1 540,0 0 0,1-5 0,-2 0 0</inkml:trace>
  <inkml:trace contextRef="#ctx0" brushRef="#br0" timeOffset="152797">11037 13477 21835,'2'-8'1259,"2"-2"-1169,1 4 0,2 1-90,-1-1 0,4 0 0,1-4 0,1 2 90,2-2-90,0 2 0,3-4 0,-1-1 0,0-2 0,0-3 0,1 2 0,-1-3 0,0 1-90,0-3 180,6-8-90,-6 6 0,3-4 0,-8 10 0,0-1 0,0 2 0,1-3 0,-2 1 0,0-1 90,6-7-90,-5 6 0,7-7 0,-6 7 0,6-10 0,-3 8 0,5-8 0,-4 10 0,-2 2 90,17-20-90,-13 13 0,12-16 0,-13 13 0,1 0 0,9-18 0,-4 9 0,6-10 0,-9 15 90,1 1-90,8-8 0,-6 8 89,6-3-89,-9 9 0,2 4 0,1-2 0,1 1 90,1-1-90,1-3 0,17-13 90,-9 8-90,-3 4 0,-1-1 90,6-6 45,-7 5 0,-2-2 225,12-17-180,-6-2 0,-8 9 0,-15 15-90,-2 4 0,-2 1-90,-3 3 0,-2 3 0,-1 5 0,0 0-180,0 5-90,0-3-90,0 5-967,0 1 0,-3 2 1,-2 0-1</inkml:trace>
  <inkml:trace contextRef="#ctx0" brushRef="#br0" timeOffset="153573">9799 12577 21205,'-5'0'1169,"1"0"-1079,4 0-90,6 0 0,1 0 0,3 0-90,4 0 0,-5 0-1079,6 0-450,-6 0 1619,6 5 0,-6-4 0,3 3 0</inkml:trace>
  <inkml:trace contextRef="#ctx0" brushRef="#br1" timeOffset="157655">9591 12796 20575,'-3'-13'3778,"2"0"-2968,-6 5-1,6 3 1,-3 3 359,4 2-539,-3 0-630,2 0 0,-1 7 0,10 1 0,4 10 0,37 11 0,-13-8 0,1-5 0,2-1 0,3-1 0,-5-6 0,-1-2 0,11 0 0,16-2 0,-16-4 0,3 0 0,3 0-356,6 0 356,6-4 0,-30 1 0,1 0 0,0-1 0,4-2 0,6 0 0,6-1 0,-3 1 0,-1 0 0,1-1-829,-1 1 0,5-1 0,-6 1 829,-6 1 0,-3 0 0,-1 0 0,1 0-590,-2 1 0,-1 0 590,30-6-106,-6 0 106,-6 0 0,-6-5 0,9-3 0,-17 4 0,5-5 220,-17 6-220,10-16 0,-4 4 0,-1-3 0,3-2 1810,14-10-1810,-13 12 0,1 0 0,-7 7 0,-1 1 0,2 0 0,-1-1 0,3 2 0,-1 0 0,-1 0 0,-1 0 0,0 2 0,-1 1 0,26-15 0,-8 4 0,-5 4 1545,-3 0-1545,14-11 0,-13 6 0,13-12 0,-16 10 0,1-1 0,-10 7 0,1 0 0,16-14 84,-18 15 0,3-3-84,6-5 0,-1 0 0,9-9-816,-9 9 0,-1-1 816,3-3 43,-10 8 0,2-2-43,3-2 0,1-1 0,0-1 0,0 0 0,1 0 0,-2 2 0,15-15 0,0 0 0,0 1 0,-3 1 0,-1-1-568,0 2 568,-5-5 0,-10 13 0,-1-2 0,-7 8 0,1 0 0,5-10 0,0 1 0,11-15 0,-1-3 0,1 3 0,-19 24 0,1 0 0,0-1 0,0 1 0,1-2 0,1 1 0,0-1 0,2 1 0,1-1 0,1-1 0,12-15 0,2-2 0,-8 11 0,-1 0-751,10-12 1,0 0 750,-11 13 0,-1 2 0,1 1 0,-1 0 492,-1 0 1,1-1-493,11-12 0,0-1 0,-10 12 0,1 1-113,9-11 1,0 1 112,-12 16 0,1 0 0,11-9 0,0 0 0,-8 7 0,-1 1 0,8-7 0,0 0 0,-11 10 0,-1 1 0,-1 1 0,1-1 0,8-7 0,1-1 0,-10 9 0,-1 0 0,7-5 0,-1 1 0,6-8 514,-3 3-514,-5 4 0,-4 2 1807,-1 3-1807,-1-1 0,0-1 327,6-2-327,17-12 0,-6 7 0,-6 7 0,1-1 0,7-6-339,-15 12 1,0 0 338,9-11 0,-1 2 0,8-11 0,-13 14 0,13-10 0,-20 16 0,6 0 1270,3-5-1270,-1 3 0,3-4 0,-5 3 0,-8 5 0,0-1 0,1 1 0,-3 0 0,0 1 0,-4 2 0,0-1 0,-1 3 0,-1-1 0,2-3 0,-3 7 0,-1-7 0,-5 13 0,0-1 0,-1 5 0,-2-1 0,0-2 0,-8 2-1799,-1 5-360,-8 6 2159,-22 21 0,3-1 0,-18 15 0</inkml:trace>
  <inkml:trace contextRef="#ctx0" brushRef="#br1" timeOffset="160395">15447 8125 22374,'-8'-8'2429,"3"3"-2069,2 3 89,3 2-269,9 0-90,6 0 90,15 5-180,11 2 0,10 6 90,8 5-90,-27-9 0,1 0 0,0 0 0,1 0 0,-1 1 0,-1 0-985,31 6 985,-10-1-6,-6-7 276,-13 1 179,-7-8 91,-9 3-90,-6-4 0,-4 0-360,-4 0 875,-2 0-965,-2 5 206,0 3-206,0 7 0,0 10 0,0 11 0,-1 2 0,-2 6 0,-3 18 0,-1 4 0,0 0 0,0-1-326,-2-2 0,0-6 326,1 9-187,0-33 187,7-10 0,-2-6 0,3-4 0,-7-8 0,-1 0 638,-7-12-638,-2-8 201,-5-11-201,-3-10 0,-3-4 0,-2-6-1024,1-3 1024,-1-1 0,1-1 0,1 2 0,-1 3-20,1 6 20,1 4 0,3 6 0,4 4 0,-2 1 0,9 7 0,1 0 1022,8 6-1022,4 4 22,0 1-22,0 2 0,0 0 0,0-1 0,-3 1 0,2 0 0,-3 0 0,4 0 0,-4 0 0,4 0 0,-4-2 0,0 1 0,3-1 0,-2 2 0,-1 2 0,3-2 0,-2 2 0,-1-4 0,3 1 0,-2-5 0,-1 4 0,-1-2-540,-3 6-719,4 1-450,-3 2-630,2 0 2339,-5 11 0,-4 10 0,-3 13 0</inkml:trace>
  <inkml:trace contextRef="#ctx0" brushRef="#br1" timeOffset="161792">11407 13095 24713,'10'-7'360,"2"-3"-270,0-5 0,4-8 0,3-5 89,10-23 1,1-5-90,-3 0 0,-4 10 0,-9 9-90,-3 12 0,1-11 0,-4 17 90,-2-1 0,0 7 0,-4 5 0,0 1 180,-2 4-90,0 1-180,2 2 0,0 0 0,2 0 0,0 0 90,0 0-180,1 0 90,-3 0 90,1 0 0,-2 0 89,1 0 1,1 5 0,2 2 0,3 9 360,5 22-180,-3-3-360,-1 4 0,1 3 0,1 17 0,-4-18 0,0 0-214,3 24 214,-4-3 0,0-1 0,-4-5 0,2-5 0,0-6 0,1-4 0,1-8 0,-2-5 0,-2-8 0,0-2 0,-1-10 0,2-1 0,1-7-416,-2-4-394,0-2-269,-2-4-90,-4 0-180,0 0-360,-1-1-540,2 6 2249,-3 0 0,5 5 0,-5 0 0</inkml:trace>
  <inkml:trace contextRef="#ctx0" brushRef="#br1" timeOffset="162313">11585 13553 14009,'-32'10'7106,"1"0"-6027,3-4-359,3 3-270,3-8 89,6 8-89,2-8 0,7 4 0,4-5 359,3 0-539,12 0 0,4-5-90,18 0 0,5-8-90,9-2-1,7-3-482,6-3 393,3 1 0,-1 0 0,-4 2 0,-8 0 0,-9 7 90,-9 4 0,-7 5 0,-8 0 90,-4 1 90,-5-3-180,-5 3 0,-3-4 393,-1 5-753,0-2-539,-3 2 269,2 0-180,-6 0-89,6 0-271,-6 0-449,2 0 1529,-9 0 0,3 6 0,-5 3 0</inkml:trace>
  <inkml:trace contextRef="#ctx0" brushRef="#br1" timeOffset="164158">13080 12750 21295,'-13'-8'2788,"1"3"-2338,2 3-90,4 2-90,-3 0-90,7 0-1,-9 0-89,10 0 90,-10 0 0,10 6 90,-8 5 90,8 28-270,-3-3 90,4 21-90,0-8-90,0-1 90,0 0-90,2-4 0,2-1 0,10 6 0,-1-12 0,18 8 0,-10-29 89,8-1-89,-9-15 0,1-2 90,1-5 0,0-6-90,3-10 90,-1-7-90,-1-6 0,-3-5 90,-4-2-90,-4-3 90,-2 0-90,-5-2 90,-2 5 0,-6 0-90,-4 4 0,-3 1 90,-9-8-90,5 14 90,-8-4-180,8 21 90,-2 4-90,0 6 0,-2 3-450,-10 7 181,7-4-181,-4 10-899,7 2-810,2 19 270,-1 1 1979,-4 25 0,9-18 0,-3 11 0</inkml:trace>
  <inkml:trace contextRef="#ctx0" brushRef="#br1" timeOffset="164741">12974 14447 20845,'-4'-20'3148,"4"2"-2788,-8 3 0,7 2 90,-2 8-1,3 0-89,-4 5 0,0 5-90,-4 7-90,-1 16 0,0 9-1,0 5-89,1-4 0,-1 1-740,-4 19 1,-1 0 694,3-11 0,1-2-45,-1 1 0,0 0 0,1-2 0,0-2-387,0-2 0,1-1 387,0-3 0,0 0-180,1 3 0,2-2-270,-3 11-269,4 0-1620,5-35-441,0-24 2780,3-14 0,2-25 0,3-4 0</inkml:trace>
  <inkml:trace contextRef="#ctx0" brushRef="#br1" timeOffset="165089">12832 14498 21385,'0'-20'2698,"0"2"-2428,0 2-180,0 4 90,0 4 0,0 1-90,0 4 539,5 1-359,4 8 0,7 10-90,5 10-90,3 14 0,4 6 0,5 12-285,-16-26 1,1 0 239,-1 2 0,0 1-45,1 0 0,0 1 45,-1 0 0,-1-1-45,2 0 0,-1-1 0,-3-1 0,0 0 0,13 28 0,-7-7 0,-4-8 0,-2-9 0,-3-8 0,-3-7-270,-4-11-90,-2-4-1169,-2-7 630,-6-12 568,-1 1-569,-7-14-179,0 2-270,-2-5-450,-2 2-5847,-1-2 7646,-1 5 0,-2 1 0,-1 1 0</inkml:trace>
  <inkml:trace contextRef="#ctx0" brushRef="#br1" timeOffset="165325">12958 14971 16797,'-20'0'6837,"-31"0"-6388,24 0-89,-20 0-90,39 0 0,2 0-180,8 0 0,6 0 90,8-7-180,13-2 89,29-19-89,-9 5 0,-10 3 0,1 1-89,0-1-721,10 1 0,-30 14-719,-5 2-899,-11 8 2428,-11 5 0,-4 10 0,-8 6 0</inkml:trace>
  <inkml:trace contextRef="#ctx0" brushRef="#br1" timeOffset="166781">8946 16648 19946,'-5'0'3418,"-4"0"-3059,8 0-179,-8 0 90,8 0 989,-3 0-1079,8 4 0,2-3 180,10 8-180,-2-7 0,3 2-90,-5-4 0,-1 0 90,-1 0-90,-4 0 89,0 0 1,-4 0 360,0 0-540,0 0 270,5 0-180,2 0 0,9-2-90,-1-1 0,3-2 90,0 0-90,-1 2 0,-1-1 0,-2 3 0,-1-1 90,-3-1 0,-2 1-90,-4-1 0,0 1 0,-2 2-360,0 0-270,0 0-359,0 0-450,2 0 1439,11-9 0,1-1 0,10-7 0</inkml:trace>
  <inkml:trace contextRef="#ctx0" brushRef="#br1" timeOffset="167947">9076 16445 17697,'-24'6'4677,"8"1"-4047,-5 5-270,14 0 179,2-1-89,5 2-90,3-3 90,5-5 449,27 0-539,3-5-90,10 0 0,5 0-745,-13-1 0,0 0 520,19-2 0,2 0-45,-13 0 0,-2-1 0,2-1 0,3-1 30,-2 2 0,2 0 0,-1 0-30,10-1 0,0-1-1016,-7 2 0,2 0 1,-2 0 1015,6-3 0,-1-1 0,4 0 0,0-2-291,0 0 0,4-3 291,-4 0 0,3-3 0,-2 1 0,-15 4 0,-2 0 0,3-1 0,7-3 0,5-1 0,0-1 0,-7 2 0,8-3 0,-1 0 0,1-1 0,5-1 0,-7 1 0,-10 3 0,-3 1 0,14-5 0,-3 1 0,-21 6 0,-3 1 0,0-1 0,-1 0 0,-1 0 0,-1 1 0,28-11 0,-2 0 0,-5 3-90,-3-1 90,-4 3-89,-5 1 89,-3 4 0,-6 3 0,-5 2 0,-4 6 629,-2-1-719,1 3 3161,1 0-3160,2 0 1056,4-2-967,3-3 0,0-1 0,-1-1 0,9-3 0,-11 4 90,7-6-90,-17 7-90,-2-5 90,-2 4 0,-2-3 0,1 1 90,-1-2-90,0-3 0,2 0 0,0 0 0,8-4 0,-8 6-90,3-4-90,-12 10-90,-2 0-989,-3 5 269,0-2-2248,-7-5 809,0-2 2429,-5-1 0,5 0 0,4 2 0</inkml:trace>
  <inkml:trace contextRef="#ctx0" brushRef="#br1" timeOffset="168815">13697 13904 23274,'-5'5'1619,"-4"4"-1349,8-8-90,-4 4-1,1-5 1,3 0 180,-3 0-90,10 0 0,8-2 90,16-8-91,22-15-179,-13 4 0,3-4-649,-6 4 0,2-3 0,2-2 589,8-5 0,2-3 0,2-2-673,-8 6 0,2-1 0,0-2 0,1 0 643,-5 2 0,0-1 0,1 0 0,0-1 0,1-2-391,3-2 0,0-1 0,1-1 0,1-1 0,-1-1 391,-4 4 0,0-1 0,1 0 0,0-1 0,0 0 0,0-1-203,3-3 0,1-1 0,0 0 1,0 0-1,1-1 0,0 0 203,-5 4 0,0 0 0,1 0 0,0-1 0,0 1 0,0-1 0,1 0-73,1-2 1,0 0 0,1 0 0,-1-1 0,1 1-1,0-1 1,0 1 72,-7 4 0,0 1 0,0 1 0,0-1 0,1-1 0,0 0 0,1-2 0,2-1 9,-1 0 1,2-2-1,1-2 1,1-1-1,1 0 1,0 0 0,-1 0-1,-1 1 1,-1 1-1,-2 2-9,1-1 0,-2 2 0,-1 1 0,-1 1 0,0-1 0,0 1 0,1-2 0,2-1 9,-4 2 0,2 0 0,1-2 0,1-1 0,0 1 0,-1-1 0,0 2 0,-2 0 0,-2 3 0,-2 1 6,8-7 0,-3 3 0,-1 1 0,-2 2 0,-1 0 0,1-1 57,6-4 0,-2-1 0,0 1 1,-1 1-1,0 1-5,5-6 1,-1 1-1,-2 0 1,0 2-68,-6 4 0,-1 1 0,-1 1 0,-1 1 0,4-5 0,-1 1 0,-1 0 221,0-2 0,-2-1 0,-3 4-221,1 0 0,-4 2 0,2-5 0,-4 4 0,-6 5 1389,-5-1-1389,-6 17 2075,-1-1-2075,-4 13-1978,-9 19 358,-4 11-718,-14 30 2338,4-17 0,-3 1 0,-7 15 0,-4 2 0,7-13 0,-1-1 0,1 1 0</inkml:trace>
  <inkml:trace contextRef="#ctx0" brushRef="#br1" timeOffset="172599">21465 10793 20755,'2'-13'2879,"0"3"-2340,-2 3 91,0 2-1,0 2 1350,0 1-1439,-11 2-360,1 9-90,-13 11 90,0 21-369,10-11 1,0 3 233,-2 6 0,1 4-374,1 6 0,2 3 329,2 5 0,3 1-951,0 3 0,3 1 951,6 1 0,3 1 0,1-3 0,2 0-1195,6-2 0,3-1 1195,2-4 0,3-3 0,2-5 0,3-3-54,1-6 1,2-3 53,1-6 0,2-3 0,-1-6 0,1-5 0,-2-3 0,1-4 170,4-9 0,-2-5-170,10-15 0,-3-21 0,-36-10 0,-14-9 538,-10 15 0,-5 0-538,5 13 0,-5 0 0,-18-14 0,-4 5 0,17 22 0,-1 5-45,-8-4 0,1 4 2543,-8 8-3217,7 4-513,9 11-27,13 3-450,13 9-630,16-1 2442,13-3 0,10-7 0,4-4 1</inkml:trace>
  <inkml:trace contextRef="#ctx0" brushRef="#br1" timeOffset="172793">22281 11185 23993,'8'-21'2159,"-1"3"-1979,0-2 0,5 2-90,10-4-90,15-1-293,14-3 203,-20 14 1,1 1-881,2 1 1,1 0 609,1 1 0,0 0-180,-2 1 1,1 1-1202,7-1 1,-1 1-8091,15-6 9523,2 0 0,-35 3 0,-10 0 0</inkml:trace>
  <inkml:trace contextRef="#ctx0" brushRef="#br1" timeOffset="173134">22675 10875 23094,'-43'0'1619,"3"4"-1169,1 6 179,3 11-179,-1 11-90,3 12-135,7 14 0,3 5-180,9-23-1,3 0-362,0 4 0,0 3 0,3-5 408,4 19 80,6-25 1,3-1-171,9 10 45,7-15 0,6-4-45,19-9 0,-9-7 0,1-4-188,-3-5 1,-1-2 187,3 3 0,0 1 0,2 0 0,-1 2 0,-1 1 0,0 3 0,27 11 0,-11 6 0,-11 6 0,-12 7 90,-15 4-90,-12 5 0,-15-12 0,-4-1 0,-16 19-504,7-18 1,-3-3 233,-20 7-179,-2-4-406,17-16 1,-1-3-2744,-29 1 3598,6 0 0,17-24 0,21-3 0</inkml:trace>
  <inkml:trace contextRef="#ctx0" brushRef="#br1" timeOffset="173408">23796 11108 24173,'-18'-38'1439,"1"5"-1349,1 3 0,7 7 0,4 0-90,9 3 0,6-1 0,13 3 0,18 1 0,16 4-531,-20 6 1,1 1 440,4 2 0,2 0-405,21 0 1,0 1 44,-17 1 0,0 1-135,10 0 1,-4 0-1215,3 1-450,-14 0 2249,-19 7 0,-15 6 0,-13 8 0</inkml:trace>
  <inkml:trace contextRef="#ctx0" brushRef="#br1" timeOffset="173545">23926 11246 23813,'-46'22'629,"-1"1"1,7-2 0,6-3-540,9-8-90,19-3 0,43-7-90,17-4-180,-8-1 1,4 0-944,1-3 0,1 0 268,8-3 1,0-1 608,4 0 0,-1-1 1,1-1-1,-1 0 0,-2-2 1,1 1-1</inkml:trace>
  <inkml:trace contextRef="#ctx0" brushRef="#br1" timeOffset="173965">26013 10067 20681,'-12'0'1349,"2"0"-597,3 0-2910,4 0 2268,32-9 0,-1 0 0,28-9 1</inkml:trace>
  <inkml:trace contextRef="#ctx0" brushRef="#br1" timeOffset="174115">27093 10036 24353,'52'0'540,"10"-4"-1620,-19-2-1438,4-7 2518,-25-2 0,-15 2 0,-8-2 0</inkml:trace>
  <inkml:trace contextRef="#ctx0" brushRef="#br1" timeOffset="174615">12682 15230 22554,'8'0'1259,"-2"0"-1708,0 0-181,0 0-539,2-7-1080,6-6 2249,6-12 0,7-11 0,4-5 0</inkml:trace>
  <inkml:trace contextRef="#ctx0" brushRef="#br1" timeOffset="174756">13534 14097 18320,'11'-41'-3868,"4"-4"3486,6-8 382,-6 19 0,4-1 0,5-5 0,2-1 0,4-6 0,0 1 0</inkml:trace>
  <inkml:trace contextRef="#ctx0" brushRef="#br1" timeOffset="174906">14728 12760 28581,'-12'-10'-2879,"9"-5"1440,17-10-315,21-8 0,8-4 1246,-7 3 1,3-2-1,-1 2 1,4-2-1,-2 1 1,7-8-1,0 0 1</inkml:trace>
  <inkml:trace contextRef="#ctx0" brushRef="#br1" timeOffset="175026">16056 11825 28401,'0'-13'-3058,"0"-2"359,11-2 2699,12-11 0,23-13 0,-17 17 0,0-1 0</inkml:trace>
  <inkml:trace contextRef="#ctx0" brushRef="#br1" timeOffset="175159">17238 10753 28581,'3'-64'0,"1"0"0,-1 1 0,3 6 0,0 0 0,0 1 0</inkml:trace>
  <inkml:trace contextRef="#ctx0" brushRef="#br1" timeOffset="175296">18379 9223 28581,'-19'-51'-468,"18"-2"0,23-5 0,-1 27 1,1 0-1</inkml:trace>
  <inkml:trace contextRef="#ctx0" brushRef="#br1" timeOffset="175431">19642 8034 27343,'-21'-34'-360,"8"-3"0,13-1 1,9-6-1</inkml:trace>
  <inkml:trace contextRef="#ctx0" brushRef="#br1" timeOffset="175574">20568 7205 28581,'-39'-36'-2879,"4"8"-269,9 13 3148,7 15 0,8 10 0,3 9 0</inkml:trace>
  <inkml:trace contextRef="#ctx0" brushRef="#br1" timeOffset="176370">21733 4756 22284,'-6'-46'899,"0"0"1,-4-16 0,-1-1-676,2 18 1,0 1-888,-3-10 1,0 4 932,-6-1 438,3 13-33,-11 62 0,-3 19-541,7-3 1,1 5-580,2-2 0,-2 6 1,-1 3-1,2-1 490,3-3 0,1-1 0,1 2 0,-2 3-30,2-3 0,-1 3 0,0 2 0,0 2 0,1-1 0,0 0-369,2 0 1,0 1 0,1-1 0,1 1-1,0 0 1,0 0 368,-1-1 0,-1 0 0,0 0 0,2 0 0,4 2 0,4 1-15,4 0 0,3 4 0,3 1 0,3-1 0,3-1 0,3-4 0,4-6-259,9 0 0,6-6 0,4-4 0,1-1 0,2 2 259,-4 0 0,1 3 0,1-1 0,2-2 0,2-5 0,3-7-234,13-3 0,4-8 1,2-6-1,1-4 0,-3-4 234,-4-5 0,-1-4 0,0-4 0,-1-2 0,2-1-81,4-2 1,0-1 0,1-3-1,-1-1 1,1-2 80,-10 1 0,0 0 0,1-2 0,-1-2 0,-1 0 0,1-2 13,-1 0 0,0-1 0,-1-1 1,0-2-1,1-3 0,-1-4-13,-4 0 0,2-3 0,0-2 0,-1-3 0,0-2 0,-1-2 0,-3 0 0,-2-2 22,-4-1 1,-1-2-1,-2-3 1,-2 0 0,-1-2-1,-1 1 1,-1-1-1,1 1-22,-1 1 0,1-1 0,0 1 0,-1-1 0,-2 0 0,-2-1 0,-4 1 0,-3-1 0,-2-5 0,-3-2 0,-3 0 0,-3 0 0,-3 1 0,-4 3 0,-2 4 0,-5-2 0,-5 4 0,-3 2 0,-2 2 0,-3 0 136,-4-11 1,-2 3 0,-7 1 0,-7 2-137,-1 14 0,-7 0 0,-5 1 0,-2 3 0,-1 2 0,2 3-43,-2 2 1,1 3 0,-2 4 0,-1 1 0,-5 2 42,6 3 0,-4 1 0,-2 0 0,-2 3 0,1 1 0,1 4 0,1 3-75,1 4 0,0 3 0,2 3 0,-1 3 0,1 0 1,-1 2-106,0 0 0,-2 2 0,2 2 0,-1 1 0,0 1 0,1 2-90,0 1 0,1 2 0,-1 2 1,1 0-1,1 2 0,1 2-165,0 0 0,1 1 1,1 2-1,0 1 0,1 1 1,1 2 407,2 0 0,1 2 1,0 0-1,1 2 1,1 1-1,2 1 0,1-1 1,1 2-1,2 1 1,0 0-1,0 1 0,1 0 1,3 1-1,-1 0 1,1 0-1,0 0 0,-1 0 1,1 0-1</inkml:trace>
  <inkml:trace contextRef="#ctx0" brushRef="#br1" timeOffset="176968">21510 2311 23004,'-4'-44'779,"1"0"1,0-1 0,1 1-511,1 1 1,2 1-135,-1 4 0,0 2 45,0-22-90,0 19 0,0 19 90,3 29-180,4 27 45,-2-5 0,2 7-722,-1 10 1,0 6-1,0-1 542,2 13 1,-1 0-136,-1-5 0,0 3 0,0 1-900,0-3 1,0 1 0,-1-4 1169,0-13 0,-1-3 0,1 2 0,1 7 0,0 2 0,-1-5 0,2-3 0,-1-1 0</inkml:trace>
  <inkml:trace contextRef="#ctx0" brushRef="#br1" timeOffset="177163">22294 1752 24983,'7'-38'719,"0"-1"1,5-25-630,-2 24 0,0 20 0,0 29-2171,3 21 0,-1 9 2081,-1-1 0,1 6-225,-1 0 0,2 8 0,-1 1 1,0-4-14,-1-3 0,-1-2 0,1 4 238,3 8 0,1 5 0,1 0 0,-2-7 0,2 4 0,1-4 0,-2-9 0,-1-1 0,1 1 0</inkml:trace>
  <inkml:trace contextRef="#ctx0" brushRef="#br1" timeOffset="177338">23288 1508 26602,'21'-46'1169,"-3"12"-1079,-7 26-90,-6 29 0,-3 32-90,-2-15 0,0 8-1579,2 7 0,0 11 1,1 2-1,-1-6 799,1-6 1,0-3 0,1 3 869,0 8 0,0 6 0,1-1 0,2-10 0,3-1 0,2-8 0,0-3 0,1 0 0</inkml:trace>
  <inkml:trace contextRef="#ctx0" brushRef="#br1" timeOffset="177525">24198 1376 25882,'18'-53'539,"-1"1"1,-2 6 0,-1 5-360,0-13-90,-7 39-45,-13 41 0,-4 18-45,5-2 0,1 7-973,0 3 1,0 9-1,1 2 1,1-4 582,3-3 0,1-3 1,2 3-39,0-3 1,2 5 0,0-2 0,3-5-1084,7 14 0,4-8 1511,2-10 0,5-7 0,1-14 0,3-6 0,2-10 0,-1 0 0</inkml:trace>
  <inkml:trace contextRef="#ctx0" brushRef="#br1" timeOffset="177677">25298 1178 26692,'37'-54'899,"-4"8"-809,-9 13-90,-4 18-180,4 35-809,-6 19-3927,-4 22 1,-1 8 4097,-6-16 1,-1 3-1,-1-4 1,-1 3-1,-1-2 1,-1 8 0,0 0-1</inkml:trace>
  <inkml:trace contextRef="#ctx0" brushRef="#br1" timeOffset="178277">26086 1153 21745,'11'-36'2968,"-3"1"-1709,-4-8-899,-2 13-180,-2 0 0,0 16 359,-4 28-314,8 21 0,4 8-225,-2-10 0,2 3-155,7 20 0,6-1 155,0-23 0,4-5-663,3-1 1,2-4 707,3-4 0,3-5-45,0-3 0,1-5-220,0-7 1,0-6 219,-3-3 0,-3-6 0,-3-6 0,-5-5 0,-4-4 0,-5-5-45,-6-22 0,-6-2-135,-4 15 0,-5 0-180,-2-13 1,-12 8-1081,-19 24 1,-8 12-3477,8 10 1,-3 7 4128,-21 11 0,0 11 0,13 9 0,4 6 0,13-10 0,0 0 0,1 0 0</inkml:trace>
  <inkml:trace contextRef="#ctx0" brushRef="#br1" timeOffset="179718">21388 3475 22194,'-34'-2'1394,"1"0"1,-30-4-1035,6-4-1,10 2 1,8 1 0,15 4 180,13-2-181,27-2-89,35-8-135,-2 1 0,7-2-1176,-2 1 0,5-1 1,4-1 1094,-15 4 0,2 0 0,2-1 0,2 0 0,1-1-403,-1 0 1,2 0 0,2 0 0,0-1 0,2 0 0,0-1 348,-1 1 0,1 0 0,1-1 0,2 1 0,-1-1 0,2-1 0,0 1-190,-3 1 0,1-1 1,1 0-1,0 1 1,1-1-1,0-1 1,0 1-1,1 0 190,-4 0 0,1 1 0,0-1 0,0 0 0,0 0 0,1-1 0,0 1 0,1 0 0,-1 0-102,-3 1 1,-1 1-1,1-1 1,0 0 0,1 0-1,-1 0 1,1 0 0,-1 1-1,1-1 1,-1 0 101,1 0 0,1 0 0,-1 0 0,0 1 0,1-1 0,-1 0 0,1 0 0,-1 0 0,0 1 0,0-1 0,-1 1 0,0-1 0,0 1 0,0 0 0,-1 0 0,1 0 0,-1 0 0,1 0 0,-1 0 0,-1 1 0,4-1 0,0-1 0,0 1 0,0 1 0,-1-1 0,0 0 0,0 1 0,-2-1 0,1 1 0,1-1 0,0 1 0,0-1 0,-1 1 0,-1 0 0,0 0 0,-1 0 0,-1 0 0,1 0 0,0 0 0,-1 1 0,-1-1 0,-1 1 0,-1 0 0,-1 0 0,11-2 0,-1 0 0,-2 0 0,-2 1 0,-2-1 0,4 0 0,-3-1 0,-2 1 0,-2 1 50,3-2 0,-2 1 1,-4 0-51,9-4 0,-6 0 540,-16 3 0,-5 0-540,6-10 1624,-23 1-1624,-18 9 2429,-7 1-2429,-9 5 2881,9 2-2881,0 1 0,9 0 0,0-26 27,0-2-27,3-7 0,3-13 0,-1 4 0,-1 2 0,-1-2-547,3-6 0,2-6 0,-3 3 547,-2-2 0,-1 2 0,-1-4 0,-2-1 0,-1 20 0,-2 0 0,0 0 0,-2-1 0,0 0 0,-2 0 0,-1 2 0,-2 0 0,-4 0 0,-10-13 0,-5-1 0,-3 5 0,4 14 0,-1 5 0,-4 0 0,-12-8 0,-5 1 0,-3 9 0,4 15 0,-1 9 0,-2 2-627,-6 1 0,-2 4 0,-1 2 627,13 3 0,-1 1 0,-1 2 0,0 1-411,-3 1 1,0 1 0,-1 2 0,1 0 410,-3 2 0,1 1 0,-1 1 0,-1 0-396,-2 2 1,-1 0 0,-1 1 0,0 0 395,10-3 0,0 1 0,-1 0 0,0 0 0,-1 0 0,-2 1 0,-1 0 0,0 1 0,-1-1 0,0 1-143,-2 0 1,-1 0 0,0 1 0,-1-1-1,1 0 143,-2 1 0,0-1 0,0 0 0,0 1 0,0-1-67,9-2 0,1-1 0,-1 1 1,1 0-1,-1-1 0,1 0 67,-1 0 0,0-1 0,1 1 0,-1-1 0,0 0 0,0 0-46,0 0 0,0 0 1,0 0-1,0 0 1,-1 0-1,1-1 46,0 0 0,0 0 0,0-1 0,-1 1 0,1-1 0,0 0 64,-11 2 0,0 1 0,0-2 0,0 1 0,0-1-64,2 0 0,0-1 0,0 1 0,1-2 0,0 1 0,1-1 0,0 0 0,1 0 0,0-1 0,1 0 0,3 0 0,-1-2 0,2 1 0,-1-1 0,2 1 0,-12 1 0,2 1 0,-1-1 0,2 0 15,3-1 0,0 0 0,1-1 1,1 0-16,3 0 0,2 0 0,-2 1 0,-3 0 0,3 1 0,-5 1 0,-1 0 0,-1 1 0,4-1 0,4 0 0,0 0 0,4 0 0,1 0 0,-3 1 0,-6 2 0,-4 0 0,-1 1 0,5 1 0,8 0 47,-7 9 1,9 1-48,2 1 0,3 3 508,6 1 0,3 2-508,2-1 0,3 0 0,5 0 0,1 0 0,4-2 0,2-1 0,-11 24 1581,8-6-1581,3-10 0,5-5 0,6-10 2567,2-5-2567,4-6 1662,0-2-1662,0 5 0,6 5 0,4 13 0,5 9 0,3 5 0,-3-3 0,0 4-281,0-2 1,1 3 0,0 0 280,-3-4 0,-1-2 0,1 4 0,2 2 0,1 4 0,-1-1 0,0-2 0,1 2 0,-1-3 0,0 1 0,4 13 0,0 1 0,-1-5 0,-1-5 0,-1-4 0,-2-6 0,0-2 0,-2-7 0,1-1 41,0-1 1,-1-2-1032,4 5-539,3-7-720,-5-33 2249,8-24 0,9-23 0,-13 17 0,1 0 0</inkml:trace>
  <inkml:trace contextRef="#ctx0" brushRef="#br1" timeOffset="180242">21161 1590 23364,'13'13'2428,"9"4"-2068,2 9-180,8-3 180,23 8-180,-25-19-45,8-12-1,0-9-134,-4-24-421,-6 1-1,0-5 287,-4 2 1,-1-2-1,1-4 0,1-2-135,2-1 0,1-1-45,-2 1 0,1 1-180,-1 3 1,-1 1-271,-2 5 1,-1 2-1753,16-19 2517,-6 15 0,-3 18 0,-3 9 0</inkml:trace>
  <inkml:trace contextRef="#ctx0" brushRef="#br1" timeOffset="180657">22281 1356 21385,'0'-8'3058,"0"3"-2698,0 0 0,0 5 269,0-2-359,6 2 0,2 0 90,7 0-90,1 0-1,0 0-89,0-3-90,4-4-90,5-10 0,11-12 0,9-11-315,-18 14 1,1-1 314,2-3 0,-1-2-45,2-3 0,-1-1-90,-1 0 1,-1 0-91,0 1 0,-1 1-225,-3 3 0,-1 1-809,16-18-810,-9 10 2069,-10 12 0,-6 13 0,-4 7 0</inkml:trace>
  <inkml:trace contextRef="#ctx0" brushRef="#br1" timeOffset="180935">23199 1143 22914,'10'15'2339,"0"-7"-1800,0-1-89,2-7-180,7 0 0,5 0-90,8 0-90,9 0-1,8-5-89,4-2 0,2-9-173,-2-6 173,-3-6 0,-5-10-90,-2-6 0,-5-9-90,-19 23 0,-1-1-90,0-2 0,0 0-135,0-2 1,1-2-811,6-11 1,1 0 90,-8 15 0,0 0 933,6-8 0,-1 3 0,3 2 0,1 3 0</inkml:trace>
  <inkml:trace contextRef="#ctx0" brushRef="#br1" timeOffset="181171">24235 1000 23004,'9'26'2608,"2"-5"-1978,3-11 0,6-13-271,8-14-89,16-16-814,-16 8 1,2-1 588,5-5 0,3-2 0,3-3 0,1-2-421,2-1 0,0-1 376,1-1 0,0 1-90,-3 1 0,-1 1-180,-2 2 1,-1 1-271,-5 4 0,0 3-270,-5 4 1,0 2-1709,17-11 2518,-9 13 0,-4 10 0,-3 5 0</inkml:trace>
  <inkml:trace contextRef="#ctx0" brushRef="#br1" timeOffset="181392">25652 777 23723,'16'-40'1709,"0"-2"-1349,8-6-180,5-3-910,5-2 730,-13 25 0,1 0-45,1 2 0,1 1-135,-1 0 0,1 2-425,21-16-924,-9 9-1019,-7 9 2548,-9 11 0,-10 12 0,-4 7 0</inkml:trace>
  <inkml:trace contextRef="#ctx0" brushRef="#br1" timeOffset="181756">26326 680 22014,'6'-23'2429,"0"0"-1889,-2 3-91,0-3-89,0 0 0,0-2 0,0-1 0,0 1-1,2 0-89,-1-1-90,1 3 0,-2 0-90,0 3-90,2 0 0,0 2 0,4 0-3392,2 3 3212,4 2-1979,15 5-539,-5 8 2698,7 8 0,-13 7 0,-2 3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5:14:30.680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9279 3933 18327,'0'-8'4047,"0"-2"-3687,0 4-180,0-1 0,0 4 270,0-1-271,0 3 1890,0-1-1709,0 0 90,0-1-180,0-2-90,0 2 1349,0 1-1529,0 27 0,0 17 0,-2 0 0,0 6-1696,2 14 0,-1 6 1696,-1-14 0,-2 2 0,1 2 0,2-9 0,0 2 0,0 0 0,-1 0-568,1 3 1,-1 0 0,1 0 0,-1 1 567,0 0 0,-1 0 0,1-1 0,0 1-182,1-3 0,1-1 0,0 1 0,0 2 182,-2 11 0,-1 4 0,1-1 0,0-5 0,0 0 0,0-4 0,1 1 0,0-7 0,0 3 0,0-2 0,0-6 0,-1 10 0,0-7 0,2-7 0,0-4 0,0 26-62,0-20-298,0-14-821,0-27-888,0-22-629,0-38 2918,0 13 1,0-5 0,2-12 0,1-4 0,0 15 0,-1 0 0,0 0 0</inkml:trace>
  <inkml:trace contextRef="#ctx0" brushRef="#br0" timeOffset="397">9267 4034 22824,'-13'-33'1889,"7"2"-1619,0 6-90,6 5 0,0 0-1,7 0-89,10-6 90,15 0-90,13-1 0,12 6-90,5 8 45,-18 12 0,2 6-344,-12 4 1,-1 3 298,10 6 0,-3 5 45,-14 1 0,-5 5-1,0 22 1,-8 7-15,-10-14 0,-4 3 0,-2-1-362,-1 2 0,-2 0 0,-4 0 361,-4 1 1,-5 0 0,-2-5 60,-8 6 0,-3-5 0,-2-2 0,-1-2 0,0-5 0,0-1 0,2-5 0,-1-2 0,2-5 0,1-3 90,-22 15-112,8-11 112,9-5 504,11-10-684,5-2 90,12-7-180,2 0 1335,6 0-1605,0 0 137,0-5-406,0 4-361,0-4-449,0 3-630,4-5 2069,4-8 0,7-11 0,3-5 0</inkml:trace>
  <inkml:trace contextRef="#ctx0" brushRef="#br0" timeOffset="1188">9941 3490 23454,'0'-53'2248,"0"4"-1798,0 9-180,0 9-180,0 11 90,0 10 90,2 19 89,2 21-89,2 33-1099,-3-17 1,0 5 918,0 13 0,0 4-61,-2-16 1,0 2 0,-1 8-18,1-12 1,-1 7 0,0 4 0,1 2 0,-1 0 0,0-2 0,0-5-13,0 0 0,0-4 0,0-1 0,0 1 0,0 5-389,0 0 0,0 6 0,0 2 0,0 0 0,0-1 0,0-4 0,0-7 389,0 18 0,0-7 0,0-3 0,0-4 0,0-2 0,0-2-470,-1-6 1,0-2 0,0-2 469,0 9 0,1-3 90,-4-9 0,0-4-90,4 22 982,-8-35-982,7-22 0,-2-42 0,2 7 0,2-5 860,1-11 1,3-2-861,2-9 0,2-1 75,0 18 1,0 0-1,2 1-75,8-20 0,3 1 0,-1 7 0,5 3-188,10-1 1,4 6 187,-11 19 0,3 8 0,9 3 0,0 13 0,-11 19 0,-3 9 0,2 10 0,-3 8 0,-3 7 0,-1 6 0,-2 2 0,0 5 0,-1 2 0,0-1-724,-1 1 0,-1 1 1,-1-3 723,-2-4 0,-1-3 0,-1-4 0,0-6 0,-2-4-49,0-7 0,1-2 49,13 14-476,20-30 476,-1-27 0,-11-9 0,-1-8-693,-2-9 0,-1-7 558,3-12 0,-1-5 296,-8 14 1,0-1-1,-1-3-161,0-1 0,-1-2 0,-1-3 45,-3 1 0,0-4 0,-2 0 0,0 4 15,-2 0 0,-1 4 0,-1-2 0,1-10 0,0-2 0,-7 6 142,-9 2 0,-4 9-202,-8-3 0,-21 23 0,5 64 0,14-3 0,2 5 0,-2 10 0,3 3 264,0 7 0,3 2-264,3 2 0,3 0 0,2-2 0,5 0 0,7-15 0,5 2 0,0-5 0,3 2 0,5-4-200,23 4 0,7-11 200,16-27-89,-20-11 0,-2-9 89,-13-8 0,-4-5 0,-1-6 0,-4-3 0,-2-6 0,-3-3 0,-4-5 0,-4-1 0,-1 0 0,-4-1 0,-4 2 0,-3 1 0,-2 5 0,-3 3 503,-2 5 0,-3 3-503,-19-17 0,-7 18-450,-9 18-269,-5 17-361,-4 16-269,2 13-450,5 8 2248,25-15 1,3 1 0,0 5-1,5 2 1</inkml:trace>
  <inkml:trace contextRef="#ctx0" brushRef="#br0" timeOffset="1547">12276 3389 26512,'-13'-57'1619,"1"6"-1169,0 11-450,0 9 0,5 11 0,2 71 0,-1 14-820,4-22 1,0 6-1,0 6 820,-3 5 0,-1 7 0,-1 2 0,2-3-552,0-9 0,0-2 0,1 1 0,-1 4 552,0 2 0,0 3 0,-1 2 0,1-1 0,0-3-352,1-1 0,-1-3 0,1-1 0,1-1 352,0-1 0,0-2 0,1 1 0,2 2-70,-1-4 0,1 0 0,1 2 0,1 0 0,3-2 70,4 11 0,2 0 0,3-2 0,2-1 0,-1-5 0,2-1 0,1-3 0,3-4-73,5 4 0,3-5 0,4-12 73,9-12 0,2-15-90,-9-11 0,0-8-84,15-16 1,-2-6-367,-12 5 0,-2-5-360,0-7 1,-1-7 0,-5 2-271,-7 0 1,-4-1 1169,2-13 0,-5 0 0,-12 19 0,-3 1 0,-2 1 0,0 1 0</inkml:trace>
  <inkml:trace contextRef="#ctx0" brushRef="#br0" timeOffset="1833">11744 4344 22824,'-56'-15'2249,"6"0"-1979,11-1-1,9 3-89,9 1-90,11 2-90,10 0 0,18 0 0,18-1 0,25-1-90,-23 5 0,2-1-557,6-1 0,1 0 467,2-2 1,0 1-91,1 1 0,0 0-45,-3 0 0,2 1-795,10-2 0,0 2 345,-19 4 1,-1-1 764,15-3 0,-4 0 0,-6 4 0,4-5 0</inkml:trace>
  <inkml:trace contextRef="#ctx0" brushRef="#br0" timeOffset="2159">12714 3988 20215,'2'-13'3688,"0"6"-3238,-2 2-90,0 5-90,-3 0 0,-2 0-180,1 0-1,-5 5-89,7 7 90,-9 11 90,10 38-90,-4-7-185,5-15 0,3 1 185,7 21 0,9-2-90,9-6 180,9-7-90,6-13 360,18-10 90,-7-20-360,-7-11-91,-20-22-44,-24-4 0,-6-3-45,-3-24-45,-6 8 0,-3 2-224,-12 2-316,-2 19 0,-3 5-224,-18 12 269,14 12 0,-1 4-1043,-24 16 458,30-4 1,1 3 1124,1 0 0,1 0 0,-19 22 0,5-1 0</inkml:trace>
  <inkml:trace contextRef="#ctx0" brushRef="#br0" timeOffset="3212">13742 3272 23094,'2'-58'1259,"-6"-1"-1079,-4-4-659,0 30 1,-1 0 613,-1-3 0,-2 1 0,-1-3 0,-2-1 45,-3 0 0,-1-1-45,-2 0 0,-2-1-45,-3-1 0,-1 0-265,-3 0 1,-3 0 309,-3-1 0,-3 0-255,-2 0 1,-7-1 164,9 14 0,-5-1 0,-1 1 0,1 1-906,-6-2 1,2 3-1,-4-1 861,0 1 0,-3-1 0,-2 1 0,3 4 30,-5 0 0,1 3 0,0 2-199,-2-1 1,-1 2 0,-5 0 186,13 5 0,-4 1 0,-2 0 0,0 2 0,4 0-350,-2 1 1,2 0-1,1 2 1,-4 0 331,1 0 0,-4 1 0,-1-1 0,1 2 0,3 2 22,1 2 1,3 2-1,0 1 1,0 0-23,-3 1 0,0 1 0,-1 0 0,0 1 22,-1 2 1,0 1-1,-1 1 1,0 0-172,0 1 1,-1 1 0,1 1 0,0 1 170,-1 0 1,1 1 0,0 0-1,1 1 0,0 1 1,0 1 0,1 1-1,0 0 95,1-1 1,1 1 0,1 1-1,-1 1-95,2 0 1,0 0 0,1 1-1,0 1-22,1 0 0,0 0 0,1 0 0,0 1 22,1 0 1,0 1-1,-1 0 1,2 0-1,0 0 1,0 0-1,0 1 1,1 0-1,0 0 1,1 1-1,0-1 1,0 1-1,0 1 1,1 0-1,0 0 1,0 1-23,2 0 0,0 0 0,0 1 0,1 1 22,0 0 1,1 2-1,0 0 1,1 0-117,0 1 0,1 1 1,1 1-1,0 0 94,1 2 0,0 0 0,1 1 0,0 1 90,1 1 1,0 1 0,2 1 0,0 2-91,0 1 0,1 1 0,1 2 0,1 0 22,0 4 1,1 1-1,1 1 1,1 1-23,0 2 0,2 1 0,0 3 0,1 4-37,6-13 1,0 3 0,0 3 0,0 1 0,1 0-1,0-1 1,2-3 36,-3 9 0,2-2 0,0-2 0,0 2 0,1 3 21,1-9 0,0 1 1,0 1-1,1 2 0,0 1 1,1 1-1,2 0-21,2 0 0,1 3 0,1 2 0,1 0 0,1 0 0,1-2 0,0-2 0,0-4-72,1 10 1,0-6 0,1-2 0,1 2 0,1 5 71,0-11 0,0 4 0,0 4 0,1 0 0,0-1 0,2-2 0,1-3 0,2-7-61,5 13 1,3-8 0,1-2 0,3 0 60,2 0 0,1 0 0,2-1 0,2-2 45,3-1 1,1-1-1,2-2 1,3-1-46,2-1 0,2 0 0,2-3 0,3-1 0,2 0 0,2-3 0,3-1 0,0-1 0,3-1 0,2-2 0,1-1 0,0-1 0,-8-7 0,0-1 0,1-1 0,1-1 0,0 0-46,0-2 1,1 0 0,0-1 0,1-1 0,0-1 45,0 0 0,0 0 0,1-2 0,-1 0 0,1 0 0,-1-2 0,1-1 0,0 0 0,0-1 0,0-1 0,12 3 0,1-2 0,-1-1 0,1-1 0,-1-2 0,0-1 0,0-2 0,0 0 0,-2 0 0,1-1 0,-1 0 0,-1-1 57,-1-2 1,0-1 0,-1-1-1,0 0-57,-2 0 0,-1 0 0,-1-1 0,0 0 54,-2-1 1,-1 0-1,0-1 1,-1 0-55,13-3 0,0 0 0,-1-2 0,-2 1 0,-1-1 0,-1-1 0,-2-1 0,-1 0 0,0-2 0,0 0 0,0-1 0,-1-2 0,1 0 0,0-2 0,0-1 0,1-1 0,1-1 0,0-1-47,1-1 0,1-2 1,-1 0 46,-14 5 0,1 0 0,-1-1 0,0 0 0,0 0 0,-1 0 0,1-2 0,4-5 0,-6 2 0,5-5 0,2-3 0,0-1 0,0 0 0,-2 1 0,-4 3 0,1-1 0,-4 2 0,-1 0 0,0-1 0,3-3 0,0 0 0,4-3 0,1-2 0,0-1 0,-1 0 0,-4 2 0,-4 2 0,3-6 0,-4 1 0,-4 2 0,1-2-60,1-2 1,0 0 0,-2-1-1,1 0 60,-1-1 0,1 0 0,-1-1 0,-1 0-1,-1-2 0,0 0 0,0-1 0,-2 0 1,0 1 0,-1 0 0,0-2 0,-1-3 0,-4 5 0,-1-4 0,1-2 0,-1 0 0,0 1 0,-2 2 0,4-11 0,-2 3 0,-1 0 0,1-4 0,-6 13 0,2-4 0,-1 0 0,0 0 0,-2 1 0,-2 3 0,1-6 0,-3 3 0,-1 1 0,-2-1 89,0 2 1,0 0 0,-2 0 0,-1 0-90,-2 1 0,0 0 0,-1 0 0,-2 1 0,-1-17 0,-2 1 0,-1 0 0,-1 3 0,-1 0 0,-2 1 0,-1 2 0,0 0 0,-2 2-60,2 3 0,-2 2 0,1 1-210,0 3 0,0 1 1,0 2-271,-3-16 0,-1 2 96,1 8 1,0 3-502,0 7 1,0 2-3972,0 7 1,-1 3 4022,-14-18 0,-2 17 1,-3 7-1</inkml:trace>
  <inkml:trace contextRef="#ctx0" brushRef="#br0" timeOffset="5273">15695 7592 23094,'-14'-34'2338,"1"6"-2158,-3 5 0,2 13 90,-4 10 180,-6 17 90,-8 28-1967,10-8 1,-1 4 1651,-5 15 0,-1 6-75,6-13 0,-2 3 0,0 2-564,4-9 1,0 1 0,-1 1 0,-1 1 413,-2 3 0,-1 1 0,0 1 0,-1 0-414,-2 3 1,0 1 0,-1 1 0,0-1 413,6-10 0,-1 0 0,0 0 0,-1 1 0,-2 3 0,-1 4 0,-3 3 0,-1 2 0,1 1 0,0-2 0,2-4 0,0-1 0,2-3 0,1-1 0,-1 1 0,0 2 0,0-1 0,-2 4 0,0 0 0,0-1 0,2-1 0,2-5 0,0 2 0,1-4 0,2-2 0,0 0 0,-5 12 0,1-2 0,1-2-182,3-7 1,0-1 0,2-1-29,0 1 0,1 0 0,3-3-1139,-1 2 0,5-3-810,5 18 2399,35-60 0,0-21 0,1-9 0,5-7 0,0 0 1</inkml:trace>
  <inkml:trace contextRef="#ctx0" brushRef="#br0" timeOffset="5749">15557 7637 23634,'-24'-41'2068,"8"12"-1618,-3-7 0,12 18-180,4 2-180,3 4 89,0 2-89,0 2 90,0 0 0,0 3 0,0 3 450,0-1-630,0 10 180,0 6-180,3 17 0,5 18-303,1-12 0,0 4 303,4 9 0,3 6-543,-2-6 1,3 7-1,1 1 1,-1-3 542,3 8 0,1-2 0,1 4-495,-5-14 1,1 4-1,1 1 1,0 0-1,0-4 495,2 2 0,0-3 0,-1 0 0,1 0 0,1 2 0,0 1 0,0-1 0,0 0-414,1 1 1,0-1 0,0 0 0,0 0 413,0-1 0,-1-1 0,0 1 0,0-2-207,-1-2 1,0 0-1,-1-1 1,0 0 206,5 10 0,1 0 0,-2-3 0,-3-4 0,0-3 0,-2-1 0,7 13 0,-1-4 284,-5-9 1,-2-4-285,-3-8 0,-1-3 0,8 16 1526,-6-13-1526,-4-13 2281,-4-10-2640,-4-7-309,-2-31-1940,-9-11 2608,3 6 0,-1-4 0,-4-1 0,-2-1 0,1-3 0,-1 0 0</inkml:trace>
  <inkml:trace contextRef="#ctx0" brushRef="#br0" timeOffset="6469">14680 8969 18327,'-33'15'5037,"-10"-2"-4498,8 0-179,6-3 90,14-5 90,17 0-91,8-1-179,10-3 90,20 4-90,21-10-728,-21 1 0,3-2 548,8-2 0,2-2-616,6-2 1,0-1 570,4 0 0,1 0 0,-1-1 0,0 0-45,-1 2 0,-2 1 45,-4 0 0,-2-1-45,-6 3 0,0 0 135,3 0 0,-2 1 45,14-3 0,-26 6 0,-3 1-90,-8 1-90,-3 0 0,-15 1 1087,-2-1-1087,-4-2 1509,2 2-1509,-2 1-630,0 2-539,0 0-540,0 0-540,-2 0 630,2-2-8212,0-3 9432,0-3 1,4 0 0,0 1 0</inkml:trace>
  <inkml:trace contextRef="#ctx0" brushRef="#br0" timeOffset="8257">17201 6738 21115,'-22'-39'509,"1"-1"1,-3 1 0,-9-3-1241,1 11 0,-9-3 0,-7-2 0,-3-1 0,-1 1 0,1 2 820,3 3 1,-2 2 0,-1 0 0,-1 1 0,0 0 0,-1-1 0,0-1-65,-3-2 1,0-2 0,0 0 0,-1 0 0,-1 1-1,-2 2 1,-1 2 7,2 3 1,-4 1 0,-2 1 0,-1 2 0,1 1-1,2 2 1,4 2 0,3 2-278,0 2 0,5 2 0,2 3 1,-2 2-1,-5 1 266,1 2 1,-5 0-1,-3 2 1,-2 1-1,0 1 1,1 1-1,3 1 1,4 0-128,-8 3 1,5 1 0,2 1 0,-1 2 0,-3 1 129,6-2 1,-2 2 0,-2 1 0,0 0-1,1 1 1,2 1 0,4-1-185,-5 3 0,3 1 0,2 0 0,1 1 0,-1 1 231,1 0 0,0 1 0,1 0 0,0 2 0,1 1-3,0 0 0,1 1 1,0 1-1,1 1 1,1 2 37,0 1 1,1 2 0,1 1 0,1 1 0,0 1-18,0 3 0,0 2 0,1 1 0,1 2 0,0 1 18,0 3 0,1 2 0,1 2 0,1 0 0,0 2-19,6-5 1,0 0 0,1 2 0,1 0 0,0 1 0,0 1-45,0 2 0,1 1 0,0 0 0,1 2 0,1-1 0,0 2 0,-1 1 0,2 1 0,0 0 0,0 2 0,1-1 0,1 1-45,3-8 0,1 0 0,1 0 0,-1 0 0,2 2 0,-1 2 0,1 3-9,3-7 0,-1 3 0,1 3 0,1 1 1,-1 0-1,1 1 0,0 0 0,1-1 1,0-2-1,1-1 9,-2 9 0,0-2 0,1-2 0,0 0 0,2 1 0,0 3 0,0 5 0,3-15 0,1 3 0,-1 4 0,1 1 0,0 2 0,1 0 0,-1 0 0,2 0 0,0-2 0,1-3 0,1-2 0,1-4 0,0 10 0,1-5 0,2-2 0,0-2 0,1 0 0,1 1 0,1 3 0,0 2 0,0 2 0,1 2 0,1 0 0,0 0 0,2-2 0,2-2 0,0-5 0,6 12 0,3-4 0,1-3 0,2-1 0,2 0 0,1-1 0,2 0 0,1-1 0,3 0 0,1-2 0,2 0 0,1-1 0,2-1 0,2-1 0,2-2 58,0 0 1,1-2-1,1-1 1,5-1-1,4 0-58,-7-12 0,4 1 0,3-1 0,2 0 0,1-2 0,0 0 0,-1-2 0,-2-2 0,6 3 0,-2-2 0,0-2 0,1-1 0,4-2 0,5 0 0,-13-7 0,4-1 0,2 1 0,3-1 0,1 0 0,2-2 0,0 0 0,0-2 0,0-2 0,-1-2 0,-2-2 0,0-2 0,1-3 0,-1-2 0,0-2 0,0-2 0,0 0 0,-1-1 0,1-1 0,0 1 0,0 1 0,1 0 0,-1 0 0,0 0 0,0 1 0,1-2 0,-1 0 0,1-2 0,1-1 0,-1-1 0,2-3 0,-3-1 0,1-3 0,2-1 0,1-1 0,0-1 0,0-2 0,-1 0 0,0-1 0,-3 1 0,-1-1 0,-3 1 0,-3 1 0,12-6 0,-6 1 0,-2 0 0,-2-1 0,0-1 0,1-1 0,2-1-33,-4 1 1,3-1-1,0-1 1,1-1 0,0-1-1,-2 0 1,-1 0-1,-3 0 1,-3 0 32,5-5 0,-3-1 0,-3 0 0,-1 0 0,-2-2 0,0 0 0,0-2 0,-1-1 0,-1-1 0,0-1 0,-2-1 0,-1-1 0,-1-1 0,-1 0 0,-1 0 0,-2-3 0,1-3 0,-2-3 0,-5 6 0,-1-3 0,0-4 0,-1-1 0,0-1 0,-1 0 0,-1 0 0,-1 1 0,-2 3 0,2-6 0,-2 3 0,-1 1 0,-1-1 0,-1 0 0,0-2 0,-1-2 0,-1 3 0,1-2 0,-1-2 0,0-1 0,-1 0 0,-1-1 0,-1 2 0,-2 2 0,-3 2 0,-1-2 0,-2 4 0,-1 1 0,-2 0 0,-2 0 0,-1-3 0,-1-2 0,-2 5 0,-1-3 0,-1-1 0,-2-2 0,0-1 0,-1 1 0,-1-1 0,1 2 0,-1 2 0,0 2 0,-1-10 0,0 3 0,-1 1 0,-1 1 0,0 0 0,-2-1 0,0-3 0,0 5 0,-1-2 0,-1-2 0,0-1 0,-1 0 0,-1 2 0,1 1 0,-2 3 0,1 5 0,-4-5 0,0 3 0,0 4 0,-1 1 0,-1 1 0,-1 1 0,-4-8 0,-2 2 0,0 1 0,-1 2 0,-2 1-288,0 4 0,-1 2 0,0 1 1,-2 2-1,-1 1-50,-9-6 1,-2 2 0,-1 3 0,-2 2 44,0 4 1,-2 2 0,-2 3-1,1 2-45,0 3 1,-1 3 0,-1 3 0,0 1-60,2 4 1,-1 3-1,1 1 1,-1 3-2062,4 1 0,-1 3 1,1 2-1,0 2 2217,-12 3 1,0 4 0,2 3 0,6 4 0,2 2-1,0 3 1,4 3 0,-1 0 0,1 0 0</inkml:trace>
  <inkml:trace contextRef="#ctx0" brushRef="#br0" timeOffset="8833">22464 7094 16971,'-44'-10'359,"1"1"1,-1-1 0,-16-4 0,2 1 810,11 1 1,2 1-1081,9 0 0,4-1 1640,-9-8-1460,64-30-180,9 25 0,11 2-314,6-4 0,8-1 0,4 1 314,-7 5 0,2 2 0,3-1 0,2 0-36,-3 2 0,1 1 0,2-1 0,2 0 0,0 0-54,-4 1 0,2 1 0,0-1 0,1 1 0,2-1 0,-1 1-200,-4 2 1,-1-1 0,1 1 0,1 0 0,1 0 0,3 0 0,3-1 199,-10 4 0,2-1 0,3 0 0,1 0 0,2 0 0,0 0 0,0 0 0,0 1 0,-1-1 0,-2 2 0,-2-1-123,2 0 0,-2 1 0,-1 0 1,-1 1-1,0-1 0,0 1 1,1 0-1,2-1 0,1 1 123,-2-1 0,3 1 0,1-1 0,1 0 0,1 1 0,0-1 0,-1 1 0,0 0 0,-3 0 0,-1 1 0,-4 0-26,12-1 0,-2 2 0,-4-1 0,0 1 1,-2 1-1,1-1 0,-1 0 26,-2 1 0,0-1 0,-1 1 0,0 0 0,0 0 0,-1-1 0,-1 1 0,4 0 0,-1-1 0,0 0 0,-1 1 0,-1-1 0,-1 1 0,5-2 0,-1 1 0,-2 0 0,0 0 0,-2 0 94,5-1 0,-1 0 0,-2 0 0,-2 0-94,7-1 0,-3-1 0,-3 0 0,-10 1 0,-2 1 0,-3-1 0,8-3 0,-6-1 600,-11 1 0,-5-2-600,8-13-719,-20-5-811,-16 2 1347,-10 0-2606,-7 4 3460,-3-3 0,1-1 0,1-5 1</inkml:trace>
  <inkml:trace contextRef="#ctx0" brushRef="#br0" timeOffset="9456">28056 4436 24443,'11'-38'479,"0"1"1,0 3 0,-1 2-30,6-21-90,-6 12-90,-4 11 359,-4 14 1,-8 36-270,-6 44-360,0-3 0,-2 7-1131,2-8 0,-2 3 1,0 3 1130,1-8 0,-1 1 0,0 2 0,-1 1-391,3-8 0,-1 1 0,0 0 0,-1 1 0,1 0 391,-1 2 0,0 0 0,-1 1 0,1 0 0,0 0 0,0-2 0,0 0 0,1 0 0,0 3 0,-1 4 0,3-8 0,-1 4 0,1 4 0,-1 1 0,1-1 0,0 0 0,1-4 0,0-5 0,0 6 0,1-5 0,0-2 0,1 1 0,-1 3 0,1-3 0,0 5 0,-1 1 0,0 1 0,1-3 0,2-5 0,1-6 0,1 10 0,3-7 0,-1-9 0,-1 10 0,9-75 0,5-30 0,-1-2 0,-3 3 0,-2-3 0,2-5-277,1 1 0,1-5 0,1-4 1,-1-2-1,0 1 277,-2 6 0,0-1 0,0-1 0,-1 0 0,1-1 0,-1-1 0,-1 6 0,0-2 0,-1 1 0,0-1 0,1-1 0,-1 1 0,0 1 0,0-1 0,0 0 0,0 0 0,0 1 0,0 0 0,-1 0 0,0 2-38,0-6 1,-1 1-1,0-1 1,0 3-1,-1 3 1,0 5 37,-1-1 0,0 5 0,0 2 0,0 2-145,0-9 0,0 2 0,0 3 145,0-13 0,0 5 446,-1 12 0,2 5-446,6-17 0,9 29 1801,22 25-1801,25 28 0,-20-3 0,4 3 549,9 9 1,2 2-550,-16-8 0,2 0 0,2 4 0,3 4 0,3 3 0,0 2 0,-3-3 0,3 4 0,-3-2 0,1 4 0,-3-3 0,2 2 0,-2 2 0,-5-2 0,-5 0 0,-4 0 0,-3 1 0,-3 1 0,-1 1 0,-4 1 0,-4 1 0,-3 2 0,-5 1 0,-3 1 0,-4 2 0,-5 0 0,-5 2 0,-4 1 0,-5-1 0,-4 4 0,-4-1 0,-4-1 0,-3 0 0,-4-1 0,-5 2 0,6-13 0,-4 2 0,-3 0 0,1-1 0,2-2 0,0-2 0,1-2 0,1 0 0,-3 1 0,2-3 0,-3 2 0,0 1 0,1-3 0,4-3 0,-3 2 0,2-4 0,0 2 0,-9 9 0,-1 2 0,5-5 241,3-5 1,3-1-242,-11 13 0,5-5-630,17-17-989,10-4-369,6-6 1988,4-7 0,1-4 0,-2-4 0</inkml:trace>
  <inkml:trace contextRef="#ctx0" brushRef="#br0" timeOffset="39018">1892 3562 27501,'-12'-34'1080,"0"8"-1080,0 7 0,-2 29 0,7 28-832,2 4 1,2 7 831,3-4 0,0 3 0,0 4-632,0 10 1,0 4 0,0 2 631,1-10 0,-1 2 0,1 1 0,-1 0-554,1 4 1,-1 1-1,1 0 1,-1 0 553,1 1 0,0-1 0,-1 1 0,1-1 0,-1-3 0,0-1 0,1 0 0,-1 2-196,1-5 1,0 1 0,0 1-1,-1-2 1,1-1 195,0 3 0,-1-3 0,1 0 0,0-1 0,0-3 0,0 0 0,0-2 0,0-4 248,0 17 0,1-15-1777,3-26 733,-3-34-2082,4-46 2878,-4 10 0,1-5 0,3-11 0,1-4 0,-2 17 0,1-1 0,-1 1 0</inkml:trace>
  <inkml:trace contextRef="#ctx0" brushRef="#br0" timeOffset="39582">4065 3058 27703,'13'-37'89,"1"-1"1,-1-2 0,0 4-90,0 1 300,-4 21-300,-7 57 0,-2-2 0,0 7-1424,0 15 0,0 6 1424,0-16 0,0 3 0,0 4 0,1-8 0,-1 6 0,1 1 0,1-1 0,-1-3 0,1-1 0,0-3 0,1 1 0,1 3 0,1 7 0,1 6 0,1 1 0,1-3 0,1-8 0,0-3 0,2-7 0,1 1 0,2 8 0,2 0 0,3-9 342,0-10 0,6-10-342,15-9 0,7-14 0,11-21 0,3-13-350,-20 10 0,0-1 1,-1-5 349,4-9 0,-1-5 0,-4 0 0,3-8 0,-5 0 0,-2 1 0,-3 0 0,-3 3 0,-3-1-274,-1-2 0,-2 3 274,4-13 1841,-7 1-1841,-16 50 0,-4 14 0,5 25 1394,6 7-1394,11 5 0,7-3 0,7-7 0,3-8 0,14-24 0,-18-15 835,3-25-835,-27-10 0,-17-10-419,-11-3 419,-17 3 0,-9 5 0,-6 10 0,-4 11-719,2 9-1080,4 11-270,7 6-630,9 4 2699,14 4 0,12-3 0,9 4 0</inkml:trace>
  <inkml:trace contextRef="#ctx0" brushRef="#br0" timeOffset="39843">5474 3323 26152,'25'-26'2429,"-5"3"-2429,-4 8 0,-6 12 0,2 10 0,15 44 0,1-13 0,8 5 0,-3-5-1696,-4-8 0,0-2 1696,20 22 0,-6-23-179,-27-61 0,-8-18 179,-2 8 0,-1-2-90,1 0 0,1-4 0,0 1-1110,3-14 1,0 1 210,1 0 0,3-1 989,-1 12 0,3-1 0,-1 4 0,3-1 0,1 1 0,6-8 0,1 0 0</inkml:trace>
  <inkml:trace contextRef="#ctx0" brushRef="#br0" timeOffset="40126">6233 2789 23364,'8'33'1034,"0"0"0,7 31-494,1-5-180,-2-8-180,4-11-90,4-9-90,7-16 0,7-12 0,7-21 90,6-15-90,-24 8 0,-1-3-129,0-4 1,-1-3 353,-2-3 0,-3-3-866,-4 1 1,-3-2 865,-3 1 0,-3 1-180,-7 4 0,-3 3-45,-12-21 0,-16 26 0,-6 30 0,-3 33 0,18-3 0,3 5-469,-1 9 0,3 5 469,2 4 0,1 5 0,3 2-259,5-1 1,3 1 0,0 0 258,0-1 0,0 1 0,4-4 0,2-7 0,4-3 0,9-6-1373,26 2 0,8-11 113,-14-16 1,4-6 1259,24-2 0,2-13 0,-16-17 0,-4-7 0,4-6 0,0 1 0</inkml:trace>
  <inkml:trace contextRef="#ctx0" brushRef="#br0" timeOffset="40484">7545 1707 27861,'6'-50'720,"13"10"-720,-1 33 0,17 17 0,4 30 0,-14-18 0,1 0 0,2 3 0,1-2 0,3-2 0,1-3 0,-1 0 0,3-3 0,13-5 0,0-4 0,-14-2 0,-1-4 0,15-8 0,-4-5 0,-8-10 0,-1-12 0,-27 7 0,-5 5 0,-3 7 0,-3 13 0,-5 25 0,-9 36 0,6-10 0,0 6-705,1-8 1,1 4 0,-1 2 704,0 7 0,0 3 0,0 1 0,1-12 0,1 1 0,0 1 0,0 0 0,0 0 0,1 1 0,-1 0 0,0-1 0,1-1 0,0 0 0,0 0 0,0-1 0,-1 13 0,0-1 0,1-2 0,3-6 0,-1-2 0,2-1 0,-2 15 0,3-2-1155,4-2 1,3-6-1365,7 1-7312,15-22 9160,7-73 1,-11 3 0,-1-4 0,3-10 0,-1 0 0</inkml:trace>
  <inkml:trace contextRef="#ctx0" brushRef="#br0" timeOffset="40743">8597 1778 24165,'4'-43'2159,"-6"25"-875,-6 36-1014,-5 32-270,8-16 0,2 3-247,-1 3 1,2 2 246,5 1 0,3 1 0,1-3 0,3-1 0,3-3 0,3-2 0,22 18 0,5-19 0,4-24 0,-2-23 105,-4-23-105,-9-18 0,-19 22 0,-3-2 0,-2-3 0,-4-2 0,-8-17 0,-5 1 0,0 13 0,-4 2-962,-8-12 0,-4 4 962,1 18 0,-2 4-405,0 2 1,-1 2-1485,-26-14-3027,22 18 1,1 0 3347,-9-7 1,4-7-1,26 9 1</inkml:trace>
  <inkml:trace contextRef="#ctx0" brushRef="#br0" timeOffset="41057">8828 1224 23343,'33'-16'3418,"-3"15"-2608,-5 19-450,-5 25-360,-10-11 0,-2 3-2103,0 3 0,0 3 2103,2 6 0,0 0 0,1 0 0,1 1 214,1-2 0,2 0-214,0-4 0,3-3 429,-2-5 1,4-4-430,8-7 0,3-7 0,18-11 0,-17-13 0,-1-10 0,2-28 0,-5-10-339,-7 11 0,-3-2 339,-2 3 0,0-3 0,-4 3 0,-1-5 0,-3 3 0,-3 2 0,0 1 0,-2 7 0,0 1 2137,-1-21-2137,-1 16 0,2 14 885,-1 23-885,3 19 0,1 15 0,0 10 0,5 17 0,1 5-224,-5-20 0,0 0 0,1 4-361,0 3 0,0 5 1,1-1-1,-2-4-809,2 15 0,-2-1 1394,0-9 0,0 3 0,-1-5 0,-2-1 0,-2-2 0,0-2 0,0 0 0</inkml:trace>
  <inkml:trace contextRef="#ctx0" brushRef="#br0" timeOffset="41735">11078 1696 27052,'19'-2'1529,"-7"4"-1529,-7 10 0,-34 39 0,12-24 0,-3 1-1445,-18 18 1,-4 1 1444,11-17 0,-2 0 0,-1 1 0,-6 4 0,-2 1 0,-2 0 0,-5 3 0,-3 1 0,-1 0-359,9-6 0,-1-1 0,-2 1 1,0 0 358,-4 2 0,-1 1 0,-1 0 0,-2 0-392,8-5 0,-1 1 0,-1-1 0,-1 1 0,-1 0 392,5-4 0,0 0 0,-1 0 0,0 1 0,-2-1 0,0 0-219,-4 3 1,-1-1 0,-1 0-1,0 1 1,-2-1 0,1 0 218,3-2 0,1 0 0,-2 0 0,1 0 0,-2 0 0,1 0 0,-2 0-48,5-2 1,-1 0 0,-1 0 0,0 0 0,0 1 0,-1-1 0,0 1 0,0 0 47,-3 1 0,-1 1 0,0 0 0,0 0 0,0 0 0,-1 1 0,0-1 0,-1 1-25,5-3 0,0 1 1,-1 0-1,0 0 1,0 0-1,0 0 1,-1 1-1,1-1 1,-1 1 24,4-2 0,-1 0 0,1 0 0,-1 0 0,0 1 0,0-1 0,0 1 0,0 0 0,0 0 0,-1-1 0,0 2 0,-1-1 0,0 1 0,0 0 0,-1 0 0,1-1 0,-1 1 0,1 0 0,-1 0 0,1 1 0,-2-1 0,1 1 0,-1 0 0,0 0 0,1 0 0,-1 0 0,0 0 0,0 1 0,0-1 0,0 0 0,0 0 0,0-1 0,0 1 0,0 0 0,0 0 0,0 0 0,0 0 0,0-1 0,0 1 0,1 0 0,-1-1 0,1 1 0,0-1 0,-1 1 0,1-1 0,0 0 0,0 1 0,0-1 0,0 0 0,1 0 0,0-1 0,1 0 0,0 0 0,0 0 0,0 0 0,0-1 0,0 1 0,1-1 0,-1 1 0,1-1 0,-5 2 0,1 1 0,0-1 0,-1 0 0,1 0 0,0 0 0,1-1 0,-1 1 0,1-1 0,2 0 0,0-1 0,1 0 0,-1 0 0,1 0 0,0 0 0,0 0 0,1-1 0,-1 1 0,-3 1 0,0 0 0,-1 0 0,2-1 0,-1 1 0,1-1 0,0 1 0,1-1 0,-5 3 0,0-1 0,1 1 0,1 0 0,-1-1 0,2 0 0,-1 0 0,5-3 0,0 1 0,1-2 0,0 1 0,0 0 0,-1 0 0,-1 2 0,1-2 0,-1 2 0,-1 0 0,-1 0 0,1 1 0,1-2 0,2 0 0,3-1 0,-11 5 0,3-2 0,1 0 0,1 0 0,-1 0 42,3-2 0,-1 1 1,-1 1-1,1-1 0,4-2 1,4-3-43,-7 6 0,5-4 0,4-1 389,-12 5 0,4-1-389,12-6 0,2-1 0,4-2 0,4-3 0,-7 1 1526,10-5-1526,22-13 2282,5-7-3181,4 6 1286,-2-4-3085,2 1 2966,2-2 1,2-6 0,2-1 0</inkml:trace>
  <inkml:trace contextRef="#ctx0" brushRef="#br0" timeOffset="46178">1673 1966 22554,'0'-18'2878,"0"0"-2338,0 5-90,0 1-90,0 6-270,0 2 90,0 4-91,0 6 1,0 12 0,5 22 0,4 26-534,-1-22 1,0 4 488,2 9 0,1 3-484,-4-17 0,0 2 0,1 0 499,1 1 0,0 1 0,-1 0-1,1 1 1,-1 0 0,0-1-30,1-3 0,0 1 0,-1-2-78,3 19 0,-1-2 93,-1-6 0,0-1 0,0 5 0,0-2-45,-4-17 0,-1-3 45,2 4 0,-1-5-45,-1-2 0,1-13 719,-1-9-989,-2-7 1159,0-11-1699,-2-6-26,0-10-513,0-5-450,-4-3-719,0-1 2518,-6 1 0,-3-2 0,-1 2 0</inkml:trace>
  <inkml:trace contextRef="#ctx0" brushRef="#br0" timeOffset="46745">1393 3109 22464,'-21'0'2069,"3"0"-1889,4 5 0,7-4 0,2 10 90,12-2-181,8 8-89,11 4 90,12 4-90,9 5 90,8 6-90,-24-17 0,1 0 0,1 2 0,0-1-198,1 1 1,1 1 197,-2-1 0,1-1 0,-2 0 0,-1-1 0,26 13 89,-7-6 1,-7-8 180,-4-8-90,-9-6 0,-2-8 0,-7-6 0,-1-13-90,-6-12 0,-3-16 0,-5-11 45,-5 12 0,-1-2-90,-2 13-1,-1 0-44,0-11 0,-1 2 0,-3-10 90,-3 10 306,8 5-396,-7 10 0,8 5 0,-6 8 90,6 4 0,-8 6-90,2 3 90,-10 4-90,-6 7 0,-11 9 0,-11 13 0,17-9 0,-1 1-248,-3 4 0,-1 0 248,-2 2 0,-1 0 0,-2 1 0,1-1 0,1 0 0,0 0 0,1-3 0,1-1 0,4 0 0,1-2 0,-22 10 0,13-5-180,2-8 0,16-7-809,5-3 179,11-5-1439,4 0 1037,6 0-1217,4-3 2429,7 0 0,5-2 0,0 0 0</inkml:trace>
  <inkml:trace contextRef="#ctx0" brushRef="#br0" timeOffset="52538">16048 7312 16707,'0'26'5307,"0"-1"-4857,0-2-270,0-3 90,0-2 0,0-5 90,0 2 89,0-5 1,0 3 0,0-8-90,0 4-1,0-7-89,0 9 180,0-9 719,0 9-449,0-10-360,0 3-360,0-15 0,0-1 0,0-22 0,4-18 0,4 6 0,3-8 0,1 0-646,0 5 1,0 1 0,4-6 645,1 5 0,3-5 0,1-5 0,2 1 0,1 1 0,-2 4 0,4-5 0,-1 5 0,1 0 0,6-5 0,-4 7 0,4-5 0,2-3 0,1 0 0,1 1 0,-1 3 0,-3 5-535,1 2 0,-2 5 1,0 1-1,1 1 1,2-3 534,0 0 0,1-2 0,2 0 0,0-1 0,1 2 0,1 2 0,6-4 0,1 2 0,1 1 0,-1 2 0,-1 1-408,-1 1 1,-1 2 0,-1 2-1,3-2 408,-3 2 0,3 0 0,0-1 0,-1 2 0,-3 4-442,6-4 0,-3 5 1,-1 1 441,-4 3 0,-1 2 0,-1 0 0,11-7 0,-2 2 262,-9 6 0,-2 2-262,18-14 0,-13 12 1519,-13 6-1519,-7 4 1921,-8 5-2011,-4 3 771,-4 10-2210,-2 8-540,-8 17 2069,-4 15 0,1-13 0,-2 2 0,-2 5 0,1 0 0</inkml:trace>
  <inkml:trace contextRef="#ctx0" brushRef="#br0" timeOffset="54953">16129 7759 18686,'12'10'3508,"-7"-4"-3238,4 3 0,-8-8 0,3 4 180,-4-5 4317,2 0-4587,-2-2 0,2-6-180,0 0 0,4-7 0,5-7 0,3 0 0,2-6 0,-2 6 0,0-1 0,4-7 0,-3 8 0,3-7 0,1 0 0,-3 1 0,6-9 0,-6 6 0,0 1 0,6-10 0,-6 12 0,3-6 0,-9 14 0,0-1 0,-3 3 0,2-6 0,1-2 0,-1 2 0,3-1 0,-6 10 0,2-2 0,0-1 0,8-16 0,-3 8 0,7-11 0,-4 9 0,0-2 0,1-3 0,-1-1 0,0 1 0,0 5 0,1-2 0,-1 2 0,0 0 0,0 0 0,-1 3 0,1-1 0,-4 3 0,2 1 0,0 1 0,-1 1 0,1 0 0,0-1 0,-2 1 0,4 0 0,-3-1 0,1 1 0,-2 2 0,6-4 0,-5 6 0,10-11 0,-11 10 0,5-5 0,-7 9 0,3-2 0,-1 2 0,2-2 0,0 0 0,1 0 0,6-3 0,-5 2 0,4-1 0,-6 4 0,-2 0 0,7-6 0,-3 7 0,4-7 0,-6 8 0,-2 1 0,0-2 0,2 1 0,-1-1 0,3-1 0,-4 0 0,4-2 0,-2-2 0,3 1 0,-1-2 0,0 1 0,0 1 0,1-2 0,8-4 0,-7 5 0,15-11 0,-8 6 0,0-1 0,-1 3 0,-1 0 0,-3 4 0,6-6 0,-4 4 0,1-5 0,1 0 0,2-2 0,3-3 0,1 0 0,17-16 0,-9 10 0,9-8 0,-14 15 0,-3 1 0,-3 3 0,-3 3 0,-4 2 0,-2 3 0,10-7 0,-6 5 0,10-5 0,-1 2 0,-8 6 0,4-3 0,-13 7 0,2 0 0,-3 0 0,3-1 0,-2-1 0,4-1 0,2-2 0,1 2 0,1 0 0,-5 6 0,-1-1 0,-4 3 0,-2 2 0,-2 1 0,-2 2 0,-4-2 0,0-1 0,-2-2 0,-3 2 0,-2 1 0,-3-3 0,0 0 0,0-10 0,0-1 0,-8-18 0,5 8 0,-7-13 0,6 13 0,-4-17 0,3 11 0,-8-23 0,7 24 0,-3-6 0,6 15 0,1 3 0,6 4 0,-5 3 0,7 4 0,-7 1 0,9 1 0,-8 4 0,4-1 0,-6 3 0,-2 9 0,-10 5 0,-14 16-1350,-17 8 58,19-15 0,-4 3 1292,1 1 0,-4 2 0,2 0 0,-8 5 0,1 0 0,5-2 0,1-1 0,0 0 0</inkml:trace>
  <inkml:trace contextRef="#ctx0" brushRef="#br0" timeOffset="58303">18269 2352 20575,'0'-25'2069,"0"1"-1709,-3 2-90,2 4 90,-8 3-181,7 2 91,-8 1-90,8 1 0,-9 1 90,5 5-90,-5 3 90,-4 2-90,-7 6-91,-2 7 1,-8 13 0,4 9-45,4 3 0,-1 4 0,6-7 0,-1 1-343,-6 17 1,1 5 327,10-13 0,0 3 0,2-2-435,-3 10 0,3 2 405,1 4 0,2 6 0,2-6-456,4-5 0,4-4 456,2 15 0,4-4 45,6-23 0,3-5-45,2-4 0,4-3 0,3-4 0,3-2 0,4-6 0,1-3 0,2-4 0,2-3-183,2-4 1,1-4 182,-1-2 0,0-4 0,-1-2 0,-1-2 0,-4-1 0,-1-4 45,1-13 0,-4-3-45,5-19 0,-18 14 0,-7 0 0,-16-19 90,-15 2-90,-13 4 0,-11 6 0,-8 11-90,-6 8 90,-4 12-45,31 8 0,1 3-225,-33 4-90,3 6-89,8 5-181,7 4 0,9 1-269,9 3-164,9-1-1006,11-2 2253,4 0 0,6-10 0,0-1 0</inkml:trace>
  <inkml:trace contextRef="#ctx0" brushRef="#br0" timeOffset="58653">18574 2052 21295,'10'-28'1889,"-2"5"-1799,0 3 0,-2 5 0,6-3 90,4-2-180,11-3 89,11-7-89,13-1-256,-21 13 0,1 0 256,3 1 0,-1 1 0,0 0 0,0 1-90,26-10 0,-9 5-180,-11 7-90,-8 5-180,-13 6-449,-8 2-900,-6 5 1889,-13 3 0,-8 5 0,-10 2 0</inkml:trace>
  <inkml:trace contextRef="#ctx0" brushRef="#br0" timeOffset="59087">18785 1859 19586,'-11'51'824,"0"1"1,0-1-1,-1 1 1,2-6-1,0-3 1,2 5-780,-3 11 0,-1 9 0,6-5 0,14-19 90,20-23 0,7-14-135,3-15 0,2-10 0,3 0 0,3-2 0,-2 9 45,9 16 0,-5 11 0,-15 0 0,-9 7 45,-9 15 0,-12 2-1,-17 6-44,1-15 0,-3-1 45,-17 11 90,-16 1 0,8-9-180,-4-6 0,25-14 0,9-9-90,11-4-539,0 0-4588,7 0 5217,-3 0 0,7 0 0,-5 0 0</inkml:trace>
  <inkml:trace contextRef="#ctx0" brushRef="#br0" timeOffset="59872">19012 3353 12739,'-17'15'6566,"9"-8"-3708,-3 2-1958,11-9 386,5 4 153,36 24-1035,-4-9 1,7-1-315,-4-5 0,5 0 0,0-2-297,-2-2 0,0-2 0,5-3 207,4-6 0,5-4 0,1-2 0,-3-1-105,-1 0 0,-3-1 0,6-2 105,-1-1 0,8-1 0,2-2 0,-2 1 0,-6 0 0,6-1 0,-5 0 0,2 0 0,-3 0 0,2 0 0,-1-1 0,-6 2 0,-5 1 0,-5 0 0,-1 1 0,13-4 0,-3 1 0,-8 3 0,-3 1 0,-1-1 0,-3 1 0,8 1 0,-1-4 0,-30 13 980,-4-1-980,2-1 0,-3-2 0,5-4 0</inkml:trace>
  <inkml:trace contextRef="#ctx0" brushRef="#br0" timeOffset="60766">22001 2327 16887,'-4'-11'5847,"0"-3"-5397,4 5 89,0-5 181,0 6-360,0 0 359,0 3-89,0 2 180,0 3-720,0 12 89,0 9 1,4 22 0,1 2 0,1 7-1380,1 12 1,0 3 1229,-2-23 0,1 1 0,-1 0 15,1 23 0,0-4-66,-2-21 1,0-2 65,2 9 0,0-1 0,-3-15 0,1-1-45,3 12 0,1-3 0,-1 1 90,3-12-3238,-2-15 2068,-4-19-672,6-13 1752,-2-4 0,4-17 0,1 1 0</inkml:trace>
  <inkml:trace contextRef="#ctx0" brushRef="#br0" timeOffset="61244">22858 2179 20036,'-12'0'3687,"-2"0"-8987,-2 0 5480,-5 9 1409,-5 7-1320,3 11 1,-1 6-225,5-5 0,1 3-15,-1 9 0,-1 7 0,5 1-500,7 6 1,6 2-1,0-1 500,0-9 0,0-1 0,3 0-30,4 5 0,3 0 0,3-8-769,24 12 769,2-13 1888,3-14-1888,-1-14 0,-2-15 0,-5-16 0,-3-22 30,-15-3 0,-2-11 0,-1 2 14,-2 0 1,-2-2 346,1-4 0,0-6 0,-2 7-391,-5 7 0,-2 4-45,-3-9 0,-1 3 508,0 15 1,0 1-644,-3-4 0,-2 3-360,-6 1-179,0 11-451,-1 10-719,3 7 1889,0 6 0,7 7 0,2 0 0</inkml:trace>
  <inkml:trace contextRef="#ctx0" brushRef="#br0" timeOffset="61612">23325 2118 23723,'13'-20'2519,"-3"0"-1889,-6 2 89,-8-4-629,-3 10 0,-14 7 0,5 18-90,-8 19 0,12 17 0,4 15 0,5-29 0,2 4-261,7 15 0,2 0 216,-1-14 0,3 0 0,4 8 0,5-4 0,6-13 1,3-7-46,17 2 90,16-10 0,-20-31 0,-2-16 0,-10-15-90,-7-15-78,-16 26 1,-2-1 212,-2-3 0,-2 1-45,-3 0 0,-4 0 0,-9-8 0,-5 2-45,4 14 0,-2 1-45,-8-4 0,-2 6-359,-15 4-361,1 13 234,2 5-593,6 15-451,7 3-538,13 12 2158,6 1 0,16 2 0,2-2 0</inkml:trace>
  <inkml:trace contextRef="#ctx0" brushRef="#br0" timeOffset="61972">23889 1991 22104,'27'-25'2789,"-6"-1"-2250,-11 3 1,-12 3-270,-8 7-90,-7 6-90,-7 11 0,-1 11-90,-2 18 90,3 16-90,6 12 0,11-27 0,3 1 0,1 1 0,3-1 0,1 0 0,3-1 0,2 0 0,2-2 0,15 25 0,10-9 0,5-13 0,3-16 0,2-8 0,-4-20 0,-6-11 0,-7-23 0,-14-19-170,-7 24 0,-2-3 170,-7-3 0,-1-1-261,-1-1 0,-2 0 261,-3 1 0,-4 1 0,1 3 0,-2 3-45,-2 3 0,-1 1-382,-5 1 0,0 2-113,-8-8-89,-2 5-91,25 27-269,4 16-2040,21 25-6416,1 1 9445,17 15 0,0-22 0,3-3 0</inkml:trace>
  <inkml:trace contextRef="#ctx0" brushRef="#br0" timeOffset="62298">24344 1849 21205,'21'-23'3058,"-3"0"-2428,-8 5-91,-4 3 1,-4 2-450,-2 15 0,-4 6-90,4 20 90,-4 12-90,8 14-240,4 5 240,8 5 0,8-10 90,9-6-90,6-13 0,5-16 90,-10-15 0,1-6 90,12-18-90,-17 3 0,-4-5 90,-4-31-45,-17 8 0,-7-3-90,-6 1 0,-6-1-90,-7-6 0,-6 3-45,4 16 0,-5 6-450,-9 6 0,0 8-359,-5 7-31,-9 10-599,20 9-809,9 7 2338,9 3 0,6-3 0,7-1 0</inkml:trace>
  <inkml:trace contextRef="#ctx0" brushRef="#br0" timeOffset="62638">24933 1336 22734,'23'-46'3328,"-3"2"-2608,-4 4-1,-4 6-179,-4 9-270,-2 8-90,-3 4-180,-2 7 90,-1 2-90,2 15 0,2 12 0,1 15 0,0 6-449,0-6 1,-1 2 448,2 20 0,0 3 0,-1-12 0,0 2 0,0 1 0,0 4 0,1-3-647,1 8 0,1 0 647,-2-10 0,1 3 0,0-4 0,0-3 0,0-4 0,0-4 0,0-1 0,-1-5 0,0-1 0,1 0 0,0-1 0,4 9-270,1-2-1979,-8-31-126,-5-10 2375,-13-12 0,-13 0 0,-8-2 0</inkml:trace>
  <inkml:trace contextRef="#ctx0" brushRef="#br0" timeOffset="66864">21936 4055 17934,'-34'8'3149,"1"3"-2880,-1-10 541,1 4-450,4-5 0,3 0 187,6 0-98,5 0-84,7 0-275,5 0 740,23-2-651,9-7 1,6-1-90,6 0 0,3 0-357,-2-2 1,4-2 0,3 0 311,8 0 0,6-2 0,2 0 0,-2 1-775,-8 2 1,-2 0 0,1-1 0,4 1 758,-7 0 1,4 1 0,1-1 0,1-1 0,-1 2 0,-2-1-12,2 1 0,-2-1 0,-1 2 0,1-1 0,1-1 0,3 0 0,1 0 0,0 0 0,1 0 0,0-1-331,2 1 0,0-1 0,1 0 0,1 0 0,4-2 324,-12 3 0,2 0 0,2-2 1,2 1-1,0-1 0,-1 0 1,-2 1-1,-2 1-250,5-2 0,-2 1 0,-1 0 0,-1 0 1,2 0-1,1-1 251,2-1 1,3 0 0,0-1 0,1 0 0,-1 0 0,-3 1 0,-5 0-117,2 1 1,-5 0 0,-2 1-1,0 1 1,-2-1 148,10-3 0,-2 0 0,-1 1 0,-1 0 22,-6 1 1,-1 0-1,0 1 1,-3-1 81,7-1 1,-1 0 0,-1 0 348,0-2 1,0 1 0,-4 0-499,-1 0 0,-3 1 561,3-2 0,-6 2-561,-7 0 0,-11 4 2163,-9 4-2163,-6 1 2716,-6 2-2716,0 0 889,-2-1-889,0-8 106,2-2-106,3-37 0,0 1-399,-1 12 0,0-2 399,-2-1 0,0 0-460,-1-6 0,0-2 460,0-7 0,0-3-629,-1-4 1,0-3 628,0 21 0,1-2 0,-2 0 0,0 0 0,-1-2 0,0 1 0,0-1 0,0 0 0,-1 1 0,0 0 0,-1 1 0,-1-3 0,-2-11 0,-1-4 0,0 0 0,-1 4 0,-1 0 0,-1 1 0,1 2 0,0 1 0,-2 3 0,1 7 0,-1 2 0,0 4 0,-1 3 0,0 4 0,-1 3 0,-1 0-146,-13-25 146,-1 9 0,8 20 0,-2 2 0,-12-10 0,-13-2 0,8 22 0,-9 9 0,-14 10-48,25 2 1,-1 3 47,-7 2 0,-1 2 0,-7 3 0,-2 0 0,-7 1 0,-2 1-212,17-4 0,-1 1 0,-2 0 212,-5 0 0,-1 1 0,-2-1-209,10-1 1,-2 0 0,0 0 0,-1 0 208,-4 1 0,-1 0 0,-1 0 0,-1 0-441,-4 1 0,-1 2 0,-1-1 0,-1 0 441,11-2 0,0-1 0,-1 0 0,0 0 0,0 1 0,-2-1 0,1 1 0,0 0 0,-3 0 0,-3 0-107,5-2 0,-3 1 0,-1-1 1,-2 1-1,-1 0 0,0 0 1,1-1 106,0 0 0,0 0 0,-1 0 0,0 0 0,0 0 0,0 0 0,1 0-81,0-1 0,0 1 1,-1-1-1,1 0 1,1 0-1,0 0 1,2-1 80,-5 1 0,1 0 0,1 0 0,2-1 0,2 0 0,4-1 39,-3 0 0,4-1 0,2 0 0,1-1-39,-13 2 0,2 0 0,2-1 221,6-1 0,3 0 0,1-1-221,-14 0 0,4-1 0,11 2 0,4-1 0,11-4 0,2-1 1218,-14 9-1218,17-3 2237,19 13-2237,9 5 0,12 18 0,0 19 454,-4-18 0,0 5-454,0 12 0,0 4-514,-1-11 1,0 1-1,-1 2 514,1 6 0,0 1 0,0 1 0,-1-12 0,0-1 0,1 3 0,0 3-383,0 3 1,2 6-1,-1 1 1,1-1-1,-1-4 383,0 0 0,0-3 0,0 0 0,1 3-279,0-1 0,0 2 1,1 1-1,0-2 0,-1-5 279,3 8 0,-1-5 0,1-1 0,-1-3 0,2-1 0,-1-1 38,1-6 1,-1-1 0,2 0-39,1 5 0,1 0 0,2 0 484,1-3 0,2-1 0,0-1-484,0-3 0,1 0 0,0-4 0,6 6 0,0-7 1992,5-1-1992,-17-30 3157,-8-4-3157,-2-4 709,7-2-709,0-6 0,24-16-855,4-5 1,5-3-271,-7 4 1,1 0 700,1 1 0,2-1 0,-2 1 0,5-3 0,0 1 0,3-3 0,-1 0 0</inkml:trace>
  <inkml:trace contextRef="#ctx0" brushRef="#br0" timeOffset="68740">22224 1381 17787,'9'-5'4947,"-1"2"-4497,-2 1-90,0 2 89,-2-2 91,-2-1-90,0 0-90,-2 1 269,0 2-449,2 5 0,2 5-90,2 10 0,4 8 0,1 12-90,1 7 90,0 11-359,0 6 269,-6-29 0,0 1 0,1 1 0,-2 2 45,2 17 0,-1 5-15,-3-10 0,0 1 0,-1 0 0,0-7 0,0-1 0,0 0-1091,-1 4 0,0 1 0,-1-4 1061,0-5 0,0-2 45,1 3 0,0-1-203,1 2 0,0 1 203,0 1 0,0 0-45,2 2 0,0 0 45,-2 2 0,0 0-45,1 1 0,0-1 45,-1 3 0,0-1-45,0-1 0,0 0 0,0-1 0,0 0 45,1-2 0,0 0-45,0-3 0,1 2 0,4 15 0,1 1 0,-2-17 0,0 0-448,3 12 1,1-3 447,6 11 84,-3-6 6,6 2-90,-7-21-90,3-1 0,-8-27 2491,-2-4-3840,-4-16-450,2-24 0,-1-9-270,2-23 2121,0 3 1,0-3 0,0 16-1,0 1 1,0-5 0,1 1 0</inkml:trace>
  <inkml:trace contextRef="#ctx0" brushRef="#br0" timeOffset="69270">22959 1300 12148,'0'-8'7196,"0"1"-5254,0 2-1402,0 0 286,0 2 254,0 1-706,2 2 166,6 4 516,1 9-786,7 12 90,0 18-90,3 18-687,-9-21 0,0 3 507,0 8 0,0 3-45,1 8 0,0 3-753,-4-19 0,0 1 0,0 1 708,1 1 0,0 1 0,0 3 22,-1 0 1,0 4-1,0 0 1,0-3 7,0 2 0,1-3 0,-1 3-30,-1-5 0,0 2 0,0 0 0,-1-5 0,3 15 0,-2-4 0,0-4 0,-1-1 0,0-6 0,0 0 45,0 7 0,0 1-90,1 2 0,2-2 0,-3-11 0,1-2-315,1 1 0,1-6-360,1-13 1,1-5-181,-4-13 142,2-7 758,3-30 0,-3-2 0,3-28 0</inkml:trace>
  <inkml:trace contextRef="#ctx0" brushRef="#br0" timeOffset="69771">23573 1076 17607,'-5'-20'5397,"-4"-5"-5037,4 6-1,-1-1 361,2 6-450,4 7 0,0 1-270,0 6 90,0 0 180,0 11 89,0 10-89,0 24 0,4 21-690,-2-22 0,0 4 510,3 8 0,0 4-1068,-1-14 0,-1 2 0,1 1 1008,0 5 0,1 1 0,0 1 0,-1 3 0,0 1 0,0 7-353,1-10 1,0 6 0,0 5 0,0 0 0,1-3 0,-1-4 322,0 2 0,-1-5 0,1 0 0,0 5-226,0-3 1,1 5-1,-1 2 1,1-1 0,0-3-1,-1-8 226,2 8 0,0-7 0,0-2-35,-1 0 0,1-2 0,0 0 35,-1-5 0,0 0 0,0-2-45,4 15 0,-2-2 45,0-7 0,-1-3 0,-1-9 0,0-2-90,4 21 1076,-4-17-1435,0-11 1517,-2-17-2147,0-11-361,2-24-539,2-21-2937,-2 8 1,0-3 5137,2-9 0,-1-1 0,1-9 0,0-1 1,0-3-1,0-1 0</inkml:trace>
  <inkml:trace contextRef="#ctx0" brushRef="#br0" timeOffset="70255">24072 1137 18416,'0'-23'4588,"0"3"-4048,0 5-91,0 2-89,0 5-90,-3 1 0,2 4-90,-3 1 90,4 2 359,4 20-269,2 10 0,6 31-225,-4-24 0,0 2-650,2 9 0,-1 3 605,0 7 0,0 8-45,-2-13 0,0 6 0,0 2 0,-1-3-645,1 7 1,0-2 0,0 3 599,-2-15 0,1 3 0,0 2 0,0-2 0,0-3 0,2 14 0,0-4 0,0 1 30,1-3 0,-1-1 0,2 3-30,0-6 0,0 3 0,1-1 0,-1-3 0,0 0 0,0-4 0,0 1 0,2 10 0,1 0 0,-1-5-45,-1-7 0,0-5 45,-2-6 0,0-2-1177,8 25 1177,-5-15-90,-2-11 0,-4-9 564,-2-13-924,-2-7 1489,-2-6-2028,0 0 1501,0-9-10343,0-43 9265,0-10 1,0 9 0,0-3 0,0 4 0,0 1 0</inkml:trace>
  <inkml:trace contextRef="#ctx0" brushRef="#br0" timeOffset="70712">24722 899 20935,'0'-18'3058,"0"2"-2518,0 6-90,0 3-90,0 4 89,0 1-269,2 11 90,2 11 0,4 21-90,0 22-90,-2-21 0,0 2-1741,-1 9 0,-1 2 1696,1 7 0,0 3-45,-3-20 0,1 1 0,0 0-727,0 4 1,0 0 0,1 0 726,-1 2 0,1 1 0,-1 0-256,1 2 0,0 1 1,0 0 255,0 2 0,0 0 0,0 0 0,1-1 0,0 1 0,1 2 0,0-1 0,1 3 0,1 0 0,-1-4 0,1 2 0,0-3 0,1 1 0,-1-4 0,0 2 0,1-1 0,-1-5 0,3 15 0,1-5 0,-2-6 0,0-1 0,-2-9 0,0-2 0,-2-7 0,0-2-270,4 27-270,-4-24 1619,-1-10-2069,-4-19 2195,-1-7-1205,-7-25 0,-2-1 0,-7-25 0</inkml:trace>
  <inkml:trace contextRef="#ctx0" brushRef="#br0" timeOffset="75987">19256 6067 23184,'9'-13'2698,"-3"3"-2248,-5 3-90,-1 4 359,0 0 181,4 15-630,2 18-270,2 8 0,1 12 0,-1 2-965,0 2 0,-1 3 1,1 4 964,-1-6 0,1 5 0,-1 2 0,1 1 0,0 0-487,-1 1 0,0 2 1,-1 0-1,1 1 0,0 1 487,-1-6 0,0 1 0,0 0 0,0 2 0,0 3 0,1 3-163,-2-12 0,1 3 1,1 3-1,-1 2 0,0 0 1,1 2-1,0-2 0,-1 0 1,0-2-1,0-3 163,0 4 0,0-4 0,0-1 0,0-1 0,-1 1 0,1 1 0,0 3 0,1 4-84,-2-11 0,1 3 0,0 3 1,1 2-1,-1 2 0,1 0 1,-1 1-1,1-1 0,-1-1 1,1-2-1,-1-2 0,0-4 1,0-3 83,1 14 0,0-5 0,-1-4 0,1-1 0,-1 0 0,1 0 0,0 4-19,0 0 0,0 3 1,0 2-1,1-1 1,0 0-1,-1-2 0,0-4 1,0-4 18,1 5 0,-1-5 0,1-3 0,-1-2 0,0 1 81,2 7 0,0-1 1,-1-2-1,1-1-81,0 8 0,0-2 0,-1-3 0,0-9 0,-1-2 0,0-2 0,1 9 0,-1-3 0,-2-12 0,-2-4 1175,-9 16-1175,-14-18 0,-20-19 0,-21-7 346,21-8 0,-3-2-346,-10 1 0,-4 0 0,13 2 0,-2 0 0,-2 1 0,-8 0 0,-2 1 0,-2 2 0,9-1 0,-2 1 0,-1 1 0,-1 0 0,-6 2 0,-2 1 0,-2 0 0,0 1 0,8-1 0,0 1 0,-1 0 0,-1 1 0,-1 0-97,7 0 0,0 0 1,-2 1-1,1 0 0,-1 1 1,0 1 96,-3 0 0,0 1 0,-1 1 0,0 0 0,0 1 0,-1 0-174,6 0 1,0-1 0,0 2 0,-1 0 0,0 0 0,0 1-1,0 0 174,-2 1 0,0 0 0,-1 1 0,1 0 0,-1 1 0,0 0 0,0 1-57,-1 0 0,-1 2 0,0 0 0,0 0 0,-1 1 0,1 0 0,0 0 57,6-3 0,0 1 0,1 0 0,-1 0 0,0 0 0,0 0 0,0 1 0,0 0 0,0 0 0,-1 0 0,1 0 0,-1 1 0,0-1 0,1 1 0,-1 0 0,1-1 0,-1 1 0,0 1 0,1-1 0,-1 0 0,0 1 0,1-1 0,-1 1 0,0-1 0,1 0 0,0 0 0,0 0 0,0-1 0,0 1 0,-1 0 0,2-1 0,-1 1 0,1-1 0,0 0 0,0 0 0,1 0 0,-1 0 0,1-1 0,0 1 0,-1-1 0,-5 3 0,0 0 0,-1-1 0,1 0 0,0 0 0,1 0 0,-1 0 0,3-2 0,0 0 0,1 0 0,0 0 0,-1 0 0,-1 0 0,-3 0 0,5-2 0,-3 1 0,-1 0 0,-1 1 0,-1-1 0,1 0 0,1 0 0,2-2 0,1 0 0,-9 3 0,2 0 0,2-2 0,0 0 0,-1 0 0,-3 0 0,9-3 0,-3 1 0,0 1 0,-2-1 0,2-1 0,0 0 0,3-2 0,4-2 0,-8 0 0,4-1 0,2-2 0,1-2 0,-1 0 63,-9 0 1,0-2-1,1-1 1,0-3-64,4-2 0,0-3 0,1-1 0,1-3 0,3-1 0,2-2 0,0-3 0,-3-9 0,2-8 0,-3-7 0,-1-7 0,1-2 0,2 0 0,5 3 0,-4-5 0,6 2 0,1-2 0,-2-6 0,9 9 0,-3-4 0,0-2 0,-1-3 0,3 1 0,3 1 0,6 2 0,-3-15 0,6 2 0,4 1 0,0-2 0,4 10 0,0-1 0,1 0 0,1 0 0,0-1 0,1-1 0,0 0 0,2 0 0,0-1 0,0 0 0,1 0 0,0 0 0,1-1 0,1 0 0,0 1-20,1 0 0,1 1 0,0-1 1,1-1-1,1-4 20,1 5 0,0-4 0,2-2 0,-1-1 0,1 0 0,1 2 0,-1 2 0,1-10 0,0 3 0,0 1 0,1-2 0,0-3 0,1 8 0,-1-3 0,1-1 0,0-1 0,1 0 0,-1 2 0,1 3 0,0 3 0,0 1 0,1 2 0,-1 0 0,1 0 0,-1 0 0,0-2 0,0 0 0,0 0 0,-1 0 0,1 0 0,0 0 0,-1 0 0,1 0 0,0-1 0,0 1 0,-1 0 0,0 0 0,-1 1 0,0 0 0,0 0 0,-1 0 0,0 0 0,0 1-31,0-11 0,0 1 0,-1 0 0,0 0 0,0 0 31,-1 3 0,0-1 0,-1 1 0,0 0 0,1 1 0,-1 1 0,-1 1 0,1 1 0,0 0 0,-1 0 0,1 4 0,0 0 0,0 0 0,-1 1 0,1 1 119,-2-8 0,0 1 1,0-1-1,-1 0-119,1 7 0,-2-1 0,0-1 0,0 2 0,0 3 0,-1-10 0,1 3 0,-2 1 0,-1-7 0,-2-1 0,1 9 0,3 13 0,0 6 0,-6-20 1251,7 21-1251,4 12 1870,18 29-1870,23 1 0,16-3 0,-3-5 0,8-3 0,4-2 0,0-1 237,-8 1 0,0 0 0,1-1 1,4-2-1,6-4-237,-11 2 0,3-2 0,2-2 0,4-2 0,2 0 0,2-2 0,1 0 0,2-1 0,1 0 0,1 0-76,-16 5 0,1-1 0,2 0 0,1-1 0,2-1 0,0 1 0,1-1 0,1-1 0,1 1 0,-1 0 0,1-1 0,-1 1 0,-1 0 1,1 0-1,-2 0 0,-1 1 0,-1 0 76,6-2 0,-2 1 0,-1 0 0,0 1 0,-1-1 0,0 1 0,0-1 0,0 1 0,0 0 0,1-1 0,0 1 0,2-1 0,0 0 0,2 0-102,-7 2 0,2-1 0,0 0 0,1 0 0,1-1 0,1 1 0,0-1 0,1 0 0,-1 1 0,1-1 0,-1 1 0,0 0 0,0 0 0,-2 1 0,1 0 0,-2 0 0,-1 1 0,-2 0 102,11-1 0,-2 0 0,-1 1 0,-1 0 0,0 0 0,-1 1 0,-1 1 0,1-1 0,-1 1 0,0 0 0,0-1 0,0 1 0,1 0-95,-2 0 1,1 0-1,-1 0 1,1 0 0,-1 1-1,0-1 1,1 1 0,-1 0-1,0 0 1,0 0 0,-1 0-1,1 0 1,0 0 94,3-1 0,1 0 0,0 1 0,0-1 0,0 1 0,0-1 0,-1 1 0,0 0 0,-1 0 0,-1 0 0,0 1 0,-2 1-43,4-1 0,0 0 0,0 0 0,-1 0 0,0 1 0,-2 0 0,-2 1 0,-1 1 0,-2 0 0,-3 0 43,10 0 0,-3 1 0,-3 0 0,-1 2 0,-2-1 0,1 1 37,7 0 1,-2 1 0,0 0 0,-1 0 0,-2 1-38,7 0 0,-1 0 0,-2 1 0,-1 0 0,-9 2 0,-1 1 0,-1 0 0,-2 0 0,6 0 0,-2 1 0,-3 0 0,10 3 0,-4 0 175,-12-2 1,-3 0-176,16 8 1282,-18-9-1282,-13 12 1917,-10-13-2546,-8 11-1193,-4-11-8009,-1 3 9404,-1-4 1,4 0 0,0 0 0</inkml:trace>
  <inkml:trace contextRef="#ctx0" brushRef="#br0" timeOffset="77379">24105 11063 21745,'34'-24'3238,"-5"4"-2699,-5 5-89,-8 7-180,-5 4 90,-5 4 0,-5 0 89,-1 9 91,0 15-180,0 27-1905,1-10 0,-2 4 1545,-2 16 0,-3 7 0,2-12 0,-1 4 0,0 2-570,-2-8 0,0 3 1,0 1-1,-1 2 570,1-7 0,0 1 0,0 2 0,-1 0 0,1 0-281,-2 3 1,1 0 0,-1 1 0,0 2 0,-1 4 280,2-12 0,-1 2 0,0 3 0,-1 1 0,1 0 0,0 0 0,-1-3 0,1-2 0,-1 5 0,1-4 0,0-1 0,-1 0 0,0 3 0,0 3 0,0-6 0,0 4 0,-1 3 0,0 1 0,1 1 0,-1-1 0,0-3 0,1-3 0,1-5 0,-2 8 0,1-6 0,1-2 0,-1-1 0,0 4 0,-1 8 0,-1 4 0,0 0 0,1-4 0,1-5-354,0 3 1,0-5 0,2-2 353,0-6 0,0 0 0,2-3 0,-1 13 0,3-4 296,0-9 0,4-3-296,17 21 1163,25-25-1163,0-31 0,12-8 0,0-3 0,-3-1 0,1-3 0,4-2 28,-8 1 1,4-1-1,2-2 1,1 0-1,-2-1-28,9-3 0,0-1 0,0-1 0,2 1 0,-9 2 0,0 0 0,1 0 0,3 0 0,4 0 0,-8 2 0,4 0 0,3-1 0,1 1 0,1-1 0,-1 1 0,-1 0 0,-3 0 0,-1 2 0,-2-1 0,-2 2 0,1-1 0,0 1 0,1-1 0,3 0 0,-3 1 0,3 0 0,1-1 0,2 0 0,-1 1 0,0 0 0,0 0 0,-3 0 0,-3 2-149,12-2 1,-4 1 0,-1 0 0,-2 1 0,1 1 0,0-1 148,0 1 0,0 0 0,0 1 0,0-1 0,-1 1 0,0 1-157,-1-1 0,-1 1 1,0-1-1,0 2 0,-1-1 1,1 1 156,8-1 0,0 1 0,-1 1 0,0 0 0,0 0-32,-4 0 0,1 0 0,-1 0 0,-1 1 0,0 0 32,-4 1 0,0 0 0,-1 0 0,-1 0 0,0 0 0,9 0 0,-1 1 0,-1-1 0,-2 1 0,-4-1 0,-2 1 0,-1-1 0,0 1 74,9-2 0,0 1 0,-3-1-74,-6-1 0,-2 1 0,-2-1 344,16-4 0,-4-1-344,-9-1 0,-3-2 0,-7-5 0,-3-3 0,-5-6 0,-5-3 0,-3-9 0,-3-5 383,-3-10 0,-4-9-383,-7 14 0,-1-6 0,-2-4 0,1-1 0,-1 3 0,2-9 0,-1 2 0,-1-2 0,1-3-61,-2 6 0,1-3 1,-1-2-1,0-1 1,0 1-1,1 3 61,-1-4 0,0 1 0,1 1 0,-1 0 0,1 0-131,-1 9 1,0-1 0,0 1 0,0-1 0,0 1-1,0-1 131,0 1 0,0 0 0,0 1 0,1-1 0,-1-4 0,2-3 0,-1 4 0,1-5 0,0-3 0,1-2 0,-1-1 0,1 1 0,-1 2 0,1 3 0,-2 4 0,1-3 0,-1 4 0,0 3 0,0 0 0,0-1 0,1-4-67,0 0 1,0-5 0,1-2 0,-1-1 0,1 1-1,-1 3 1,0 6 0,-1 6 66,1-18 0,0 10 0,-2 2 176,0 5 1,-2 0 0,1 3-177,0-16 0,-1 4 0,-1 10 0,-2 2 0,0 10 0,-1 1 0,-7-25 1227,-9 14-1227,-10 10 0,-16 11 783,13 18 1,-3 3-784,-9 3 0,-5 2 694,-12 4 1,-5 2-695,13 2 0,-3 1 0,-1 2-214,8-1 1,-2 0 0,-1 2-1,-1 0 214,-5 2 0,-1 0 0,-1 1 0,-1 1-381,8-2 0,1 1 0,-2 0 0,0 1 1,0 0 380,-4 1 0,0 1 0,-1 0 0,0 1 0,0 0-109,-2 0 1,2 1 0,-2-1 0,-3 2 0,-7 2 108,19-6 0,-4 2 0,-4 1 0,-2 1 0,-2 0 0,0 0 0,-1 0 0,1 0 0,2 0 0,3-1 0,3-1-102,-9 3 0,3-1 1,4-1-1,0 0 1,-1 0-1,-3 1 0,-3 1 102,8-3 0,-3 2 0,-3 0 0,-1 0 0,-1 1 0,-1 0 0,1-1 0,2 0 0,2 0 0,4-2 0,4 0-42,-10 2 1,5 0-1,4-2 1,0 0-1,2 0 1,-2 0 41,-11 3 0,1 0 0,1 0 0,0 0 0,0-1 0,3-1 0,0 0 0,1 0 0,0 0 0,1-1 0,3 0 0,0 0 0,1 0 0,0-1 0,1 0-91,-9 3 1,0 0-1,1-1 1,1 1 90,4-2 0,0 0 0,2 0 0,0 1 0,-10 2 0,0 1 0,2-1 0,6-1 0,1-1 0,1 0 0,7-1 0,1-1 0,2 0 0,-13 4 0,3-1 0,8-1 0,3-1 492,-1 2 1,4-2-493,-8 0 0,2 6 0,29-20 1368,3 3-1908,7-4 399,4 0-1118,10 0 2684,5 0-1425,23 9 0,0-2 0,16 8 0</inkml:trace>
  <inkml:trace contextRef="#ctx0" brushRef="#br0" timeOffset="80707">19561 8176 21924,'-5'0'1170,"2"0"-990,3 0-90,-4 5 90,3-4-1,-3 3-89,4 1 0,0-4 180,0 3-180,4-4 90,2 7-90,8-1 0,5 7 0,9-3 0,8 2 0,11 1-90,12 3 45,-7-4 0,3 0-1741,-11-2 0,1 0 1696,17 2 0,1 1 0,-16-3 0,-2-1-292,2 0 1,-1 0 291,-2 1 0,2 1 0,13 3 0,0 1 0,-18-5 0,-1 0 0,9 4 0,-2-1 0,5 0 0,-9-5 0,20 8 0,-13-7 0,6 9 0,-13-10 0,-21 1 3193,3-8-3193,-10 8 872,0-8-962,-2 8 90,3-3 90,-2-1-90,3 7-90,1-6 90,0 6 0,4-2 90,-1-4-90,1 5 0,-2-9-90,-1 12 180,-1-8-90,-4 2 0,0 3 0,-1-9 0,-1 11 0,2-11 0,0 11 0,4-6 0,2 7 0,5-1 0,3 0 0,3 0 0,1-1 0,3-1 0,-2 1 0,3-2 0,-3 1 0,3 1 0,-1-1 0,-1 1 0,1-6 0,-3 5 0,1-2 90,-3 4-90,2-1 90,-1-2-90,1 3 90,1 0-1,14 6-89,-9-2 0,11 3 0,-13-3 0,3-1 0,0 4 0,1-2 0,3 2 0,-2 0 0,1-2 90,-1 2 0,-1-2-90,3 3 90,0 1-45,-10-5 0,2 1 0,2 1 0,0 1-45,0 0 0,0 0-56,-2-1 0,-2-2 56,12 6 90,-3 2-90,1-4 90,-3 4-90,1-2 0,0 5 0,-1-2 90,1 6-90,-1-1 0,1 5 0,1-1 0,1 1 0,0-1 0,0 1 0,-15-12 0,0 1 0,14 12 0,-17-15 0,0 0 0,3 6 0,4 1 90,-10-4-90,2 0 0,-10-6 0,-2-1 0,23 28 0,-15-22 0,20 18 0,-22-27 202,1 1-202,-1-1 0,-4-2 0,0 2 0,-1-5 0,1 5 0,0-4 0,11 10 0,-4-8 90,12 10-90,-14-11-90,5 2 180,-8-4-90,0-4 0,-1 5 0,-1-4-90,-2 1 180,0 3-90,0-5 0,1 6 0,1-1 0,2-6-90,0 7 180,3-11-90,-3 13-90,-2-12 90,-2 9 90,-2-6-90,-5 1 0,0-1 0,6-1 0,-1 2 0,8-1 0,-6 7 0,8-4 0,-5 1 0,7 2-90,-6-10 90,1 4 90,-3-5-90,0 4 0,-2-3-90,-1 11 90,-2-11 0,1 11 90,-3-11-90,-1 3 0,-2-4 0,-2 0 0,2 5 0,0-4 0,-2 8 90,2-8 0,0 8 0,0-8 0,2 4-90,0-1 90,-1 2-90,1 4 90,-2-4 0,-2-2-1,1 1-89,0-4 90,1 3 0,-2-4 0,0 0 0,0 0 270,-2 0 0,6 0-270,-6 0 180,4 0-270,-4-2-450,0-1-540,0-2-359,0-2-1169,0-3 2518,0-8 0,-5-5 0,-2-5 0</inkml:trace>
  <inkml:trace contextRef="#ctx0" brushRef="#br0" timeOffset="84859">21940 716 16475,'-12'-24'1619,"-9"6"595,1 38-2484,3 3-180,2 36-899,15-3 1528,-4 3 1,4 2-1,0-3 1</inkml:trace>
  <inkml:trace contextRef="#ctx0" brushRef="#br0" timeOffset="85189">22643 822 20755,'4'-15'2609,"-2"0"-2339,0 2-181,-2 3 1,0 5-90,0 2 90,0 3-90,0 7 0,0 6-90,-6 13-179,0 11-181,-8 12-809,-3 12-136,9-28 1,0 1 1394,-1 1 0,2 1 0,2-2 0,1 1 0,1-1 0,1 0 0</inkml:trace>
  <inkml:trace contextRef="#ctx0" brushRef="#br0" timeOffset="85615">23451 858 19496,'4'-15'3148,"0"-1"-2878,-2 1 0,0 2 0,-2 1-90,0 2-1,0-1-89,0 6 0,0 0-90,0 5 0,0 12-90,0 6-269,0 16-181,-5 8-1349,-2-5 0,0 0 1889,-7 20 0,5-17 0,0-2 0,-1 13 0</inkml:trace>
  <inkml:trace contextRef="#ctx0" brushRef="#br0" timeOffset="86023">23914 624 17787,'0'-10'4497,"0"0"-4227,0 0-90,0-1 0,-4 1-90,3 5 0,-6 0-90,6 5 90,-2 0-180,3 5 90,0 5 0,0 10-90,0 11-90,0 7-810,0-4 1,0 0-1350,0 18 2339,0-17 0,0-1 0,0 6 0,0-2 0</inkml:trace>
  <inkml:trace contextRef="#ctx0" brushRef="#br0" timeOffset="86412">24365 558 16977,'4'-5'5037,"-2"0"-4677,0 0-180,-2 2 180,0 1-360,1 2 90,2 0-90,3 9 90,-2 4-90,2 31-90,-4-2-180,0 0 0,0 3-809,-2 12 44,1-18 1,0-2 1034,-1 9 0,-4-8 0,0-3 0</inkml:trace>
  <inkml:trace contextRef="#ctx0" brushRef="#br0" timeOffset="86713">25181 375 21565,'12'-10'1619,"-2"4"-1529,-2 2 0,-4 8-90,-2 9 0,-2 14-270,0 21 270,-9 8 0,-5 14 0,-1-2 0,5-18 0,0-2 0,-3 5 0,0 0 0,0 0 0,-1 0 0,1-1 0,-1 1 0</inkml:trace>
  <inkml:trace contextRef="#ctx0" brushRef="#br0" timeOffset="87564">24141 6961 22194,'-3'-33'2339,"-2"3"-1799,1 2 89,-5 7-89,7 1-180,-7 7-90,8 3-180,-6 5 0,3 3-90,-5 2 0,1 0 0,0 0 0,-2 9 89,0 7-89,-4 14 90,-2 13-45,-4 15 0,1 5-45,8-20 0,1 0-754,-2 3 0,-1 4 0,4-4 754,4-5 0,3-3 0,0 1 0,1-2-230,0-2 0,2-1 230,4 29 0,4-9-5,20 5 5,-2-22 0,12-5 0,23-35 89,-24-11-89,19-13 180,-33-4 0,-3-2 2375,-5-14-2285,-7 11-270,-4-8 0,-10 16 583,-4-2-583,-5 4 0,-5 0 0,-1 6 130,-4 5-130,-5 7-270,-5 3-450,-3 17-449,-5 4-360,1 17-630,0 3 2159,4 4 0,5 3 0,2 1 0</inkml:trace>
  <inkml:trace contextRef="#ctx0" brushRef="#br0" timeOffset="91775">19719 7526 26602,'11'1'360,"-1"3"-360,9 6 90,-2 0-90,5 2 0,1-1 89,15 8-89,-6-7 0,11 5 0,-8-4 90,-3-3-90,1 3 90,-3-3 0,-1 0 0,-1-4 0,0 5-90,3-5 0,1 7 90,23-3-90,-12-5 0,18 4 0,1-3 0,-12 4 0,-10-4 0,1-2 0,4 2 0,-10 1 0,-1 0 0,4-1 90,9 9-90,-13-5-90,2 3 180,5-3-90,4 5 0,3 0 0,3 1 0,4 4 0,-2-4 0,0 1 0,-19-5 0,-1 0 0,14 6 0,11 4 0,-23-10 0,-1 1 0,-3 0 0,1 0 0,-1 2 0,1-3 90,3 4-90,1 1 0,5 1 0,2 3-90,3-1 180,1 0-90,4 1 0,1-1 0,2 0 0,0 1 0,-1-3-291,0-1 291,0 1 0,-2-2 0,-3 3 0,-3-3 90,-7 2 0,1 0-90,8 1-669,-9-1 1,-2 0 758,3-2-108,2 1 18,-2 1 0,-1-2 252,-3 1-162,-1-2-90,-1 1 0,-1-1 90,15 7 1283,-11-5-1373,9 3 0,-13-6 21,-1-1-21,0 3 0,-1-1 0,-2 0 0,13 12 0,-11-9 0,9 8 0,-15-8 0,1-3 0,-1 3 0,-1-3 0,-3 3 0,5 4 0,-7-2 0,6 2 90,-8-7-90,0 0 0,0 0 0,1 3 0,-1 0 0,9 11 90,-5-6-90,8 6 0,-6-9 90,-1 1-90,3-1 0,-2-2 0,3 0 0,-1-3 0,0 0 0,3 0 0,-1 1 0,1-1 0,-3-2 0,-2 2 0,-3-2 0,1 0 0,-7 1 0,0-3 0,-5 1 0,0-1 0,-1-1 0,2 4 0,-2-2 0,1-2 0,0 1 0,-4-5 0,4 7 0,-3-8 0,0 4 0,-1-3 0,0 0 0,1 3 0,-1-8 0,0 8 0,2-3 0,0 4 0,4 0 0,2 5 0,-1-9 0,2 15 0,-4-18 0,-1 12 0,-2-13 0,-2 2 0,0-4 0,0 0 0,0 9 0,4-7 0,-5 12 0,2-8 0,-3-1 0,4 4 0,1-3 0,6 6 0,-5-6 0,8 8 0,-10-8 0,5 2 0,-5-3 0,-1-5 0,1 0 0,-2 0 0,-2 4 0,7 2 0,-4-1 0,11 9 0,-7-12 0,3 12 0,-4-13 0,0 8 0,0-3 0,0-1 0,0 4 0,2-3 0,0 0 0,1 3 0,-1-4 0,-4 1 0,0 5 0,0-9 0,2 16 0,0-11 0,2 10 0,-3-11 0,-1-2 0,-4 1 0,1 1 0,0-1 0,3 7 0,0-11 0,2 13 0,0-6 0,2 8 0,0-1 0,3 0 0,-1-2 0,0-1 0,6 3 0,-5-8 0,3 9 0,-6-8 0,0 7 0,0 1 0,2-3 0,0-1 0,1 0 0,1 1 0,0 0 0,2 0 0,1-1 0,-1 1 0,2 5 0,0-2 0,3 1 0,-1 1 0,-2 0 0,1 0 0,-3-1 0,-2-4 0,0 0 0,-2-8 0,1 7 0,-3-4 0,0 5 0,0-1 0,0-1 0,1-1 0,-2 0 0,0 2 0,-1 1 0,0 0 0,0 2 0,0-2 0,2 2 0,-1 1 0,1-1 0,-2 0 0,0-2 0,0-5 0,0 1 0,4 3 0,-3 0 0,2 7 0,-1-6 0,1 3 0,1-1 0,4 5 0,-7-6 0,3-2 0,-10-3 0,0-10-360,-2 3-809,0-7-3239,-6-9 4408,-1 4 0,-7-2 0,0 7 0</inkml:trace>
  <inkml:trace contextRef="#ctx0" brushRef="#br0" timeOffset="92540">25335 11261 28221,'6'4'360,"0"7"-360,-2 7 0,0 9 0,-1 11 0,-1-2 0,1 2 0,0 24-207,-1-18 1,0 0 206,0 18 0,-1-1 0,2-5 0,1-8 0,0-5 0,-2-12 0,0-6 0,0-10-360,2-7-449,-2-3-361,2-5 144,-4 0-683,0-5 1709,-5-9 0,-2 1 0,-5-6 0</inkml:trace>
  <inkml:trace contextRef="#ctx0" brushRef="#br0" timeOffset="95307">23024 4171 21924,'-14'-10'1260,"0"2"-1170,2 3-90,0 3 90,5 2-90,1 0 0,6 0 449,0 0 1,11 0-270,-1 7-90,14 4 0,-2 7-90,7 4 0,19 15 0,-11-8-270,12 7 0,-20-15-179,-5-6-181,-4-7-270,-5-4-719,-5-4-539,-6 0 2158,-3-6 0,-1-3 0,0-6 0</inkml:trace>
  <inkml:trace contextRef="#ctx0" brushRef="#br0" timeOffset="95507">23191 3988 20036,'0'-15'2878,"0"2"-2698,0 3-90,-4 5-90,3 3 90,-6 2-90,1 9 90,-4 7-90,-6 16 0,-1 16-430,6-16 1,0 2 339,-1 7 0,0 3-135,-2 4 0,1 3-630,-1 2 1,0 1 854,-1-1 0,1-1 0,0-1 0,0-1 0,-1-3 0,1 0 0</inkml:trace>
  <inkml:trace contextRef="#ctx0" brushRef="#br0" timeOffset="96415">23528 4044 23274,'8'-2'449,"0"6"-359,11 14 0,-1 1-90,10 8 0,-2-4 0,3-2 0,0 4 0,1-4-180,-3-1-89,-1-3-1,-4-8 0,-1-2 0,-5-7-180,-4 0-539,-4 0-540,-4-5-450,-2-5 1979,-2-8 0,-5-5 0,-2-3 0</inkml:trace>
  <inkml:trace contextRef="#ctx0" brushRef="#br0" timeOffset="96643">23735 3927 14819,'0'-10'5037,"0"2"-3778,0-1-539,0 5-271,0 0 361,0 4-720,-4 9-90,0 7 0,-4 16-90,-2 16-45,4-16 0,0 3-548,-1 5 1,-1 1-38,-1 5 1,0 0-451,0 2 1,0-1 1169,0-2 0,-1-1 0,0-4 0,0-1 0,1-3 0,0 1 0</inkml:trace>
  <inkml:trace contextRef="#ctx0" brushRef="#br0" timeOffset="97364">24105 3922 19586,'0'-5'2968,"0"-2"-2608,0 4-180,0 0 0,0-1 0,0 1 0,0 0-1,3 1-179,13 2 0,2 7 0,13 1 0,-2 7 0,4 3 0,-1 0 0,11 11 0,-9-8 0,3 5-90,-13-13 1,-5 0-1,-1-8-270,0 4 90,-5-8-180,-3 4-539,-7-5-360,-3-5-361,0-2-178,-3-9 1888,-2-4 0,-5-3 0,0-3 0</inkml:trace>
  <inkml:trace contextRef="#ctx0" brushRef="#br0" timeOffset="97614">24360 3790 13829,'-3'-8'4947,"2"3"-3687,-3 1-91,4 1-629,0-2-271,0 2 811,0 1-1080,-7 31 0,-4-1-90,-9 33-650,-4 0 560,10-24 0,1 0-225,-1 5 0,0 0-495,-1 2 1,1-1 899,2 0 0,-1-1 0,1-4 0,0 0 0,2-3 0,0 0 0</inkml:trace>
  <inkml:trace contextRef="#ctx0" brushRef="#br0" timeOffset="98490">24681 3846 21835,'0'-8'1349,"0"1"-1079,0 4-1,0 1-179,2 2-90,2 0 0,4 0 0,3 0 0,1 0 90,9 0-90,-3 0 0,10 7 0,-4 1 0,4 7 0,17 12 0,-8-5 90,10 8-180,-17-7 90,-1-3-90,-5-2 0,-4-2 1,-2-8-91,-3-4 0,-3-4-90,-6 0-90,-2 0-90,-4-4-449,0-4-360,0-8-450,0-4-90,-6-5-4948,0-4 6747,-5 1 0,0 0 0,0 3 0</inkml:trace>
  <inkml:trace contextRef="#ctx0" brushRef="#br0" timeOffset="98683">25039 3755 15088,'0'-8'5667,"0"3"-4677,0 0-361,0 2-269,0-2 0,0 2 449,0 1-809,0 9-90,-6 8-719,-15 38-271,-4 3 920,7-17 0,-2 5 0,0-1 0,-1 2 0,0 0 0,1-3 0,0 0 0,0 0 0</inkml:trace>
  <inkml:trace contextRef="#ctx0" brushRef="#br0" timeOffset="101405">19276 6728 22374,'7'-5'1439,"-1"2"-1349,-2-5 180,1 6 0,4-3 540,17-5-451,1-1-89,21-4 0,-1 3-330,9 4 150,8 3-45,-29 3 0,0 1-326,4 3 0,1 1 281,2 1 0,4 2 30,2 2 0,6 2 0,1 1-30,-7 1 0,1 0 0,2 2 0,-1-1-487,2 1 0,0-1 1,0 2-1,1 0 487,2 1 0,0 2 0,-1-1 0,-2 1 30,2 2 0,-3-1 0,2 3-30,1 1 0,3 2 0,0 0 0,-3 0 0,3 1 0,-2 0 0,2 1 0,-5-2 0,2 2 0,0 0 0,0-1 0,0 1 0,1 0 0,-2 0 0,-2-2 0,5 1 0,-3-1 0,5 1 0,-4-3 0,5 1 0,3 1 0,-2-1 0,-5-3 0,4 1 0,-5-3 0,5 2 0,-5-3 0,6 3 0,1-1 0,-2 1 0,-5-3 30,3 2 0,-5-1 0,1 1-8,-2-2 1,1 2 0,0-1-1,-4 0 8,-1 0 0,-4-1 0,-1 1 30,0 0 0,-1 0 0,0 1 0,-1 0 0,0 0 0,0 1 30,17 10 0,-1 0-45,0-1 0,0 1 0,-3-4 0,2 1-793,-7-3 1,4 0 0,-3-1 747,5 3 0,0 0 0,-8-5 0,1 0 0,-3 0-278,-1 0 0,-3-1 323,-1-2 0,-1 0-3,-3-1 1,-1-1 2,-2 0 0,-1-1-135,26 15 90,-3-3 0,-1 2 0,-2-4 1256,-2 2-1211,-2-2 0,1 2-45,-18-10 0,1-1 304,18 12 0,-1 0-304,5 1 0,0 1 20,-2-1-20,1 1 42,-2-1 3,-15-8 0,2 0-135,15 10-68,-18-10 1,0 0 247,11 3-90,0 3 90,-3 0-90,1-2 0,-4 4 2125,12 12-2125,-15-9 0,8 11 0,-15-13 0,-3-3 1236,1 0-1236,-3-1 0,2 2 202,1 1-112,1 1-180,13 17 90,-9-10 0,-6-5 0,0 1 0,5 5 0,6 13 0,-12-19 0,-3 0 0,16 20 0,-15-19 0,15 16 0,-19-27 0,-1-3 494,0-2-494,-2-3 153,1 0-153,2 5 0,-3-3 90,1 2-90,-4-3 0,-1 1 0,0 1 0,0 2 0,2 1 0,0-1 0,3-2 0,-1 0 0,0-3 0,-1 0 0,2-2 90,-5 0-90,1-8 0,-8 4 0,-2-8 0,-3 8 0,2-7 0,-2 2 0,2-4 0,0 0-270,0 0-270,1 0-3957,-2 0 4497,-13 0 0,0 5 0,-12 0 0</inkml:trace>
  <inkml:trace contextRef="#ctx0" brushRef="#br0" timeOffset="102488">25396 11124 20935,'-10'-13'1529,"-2"0"-1349,1 3-90,-1 0 180,2 2 0,0 3 0,0 3-91,0 2 181,-6 0 0,-3 6 0,-5 7-90,-4 13-46,3 3 1,-1 5-180,5-6 0,1 3-195,-8 11 1,1 5 284,-1 11 0,3 1-914,7-12 1,1 2 808,3-6 0,-1 3 0,4-2 15,3 6 0,3-1 0,1 2 0,1 0 0,2 0 0,2-1 0,1-1 0,1-1-45,1-1 0,3 0 19,9 9 1,8-3-20,7-7 0,6-5 0,-1-4 0,5-7 0,5-9 0,3-12-90,12-24 0,-1-10-447,-14 6 1,0-3 506,-5-1 0,1-4 0,-4 0-15,0-8 0,-5-1 45,-1-4 0,-3-1 0,-3-3 0,-3-4 30,-8 0 0,-3-4 0,-1 1 60,1-9 0,-4 0-60,-5 7 0,-2-2 0,-2 4 15,-5-2 0,-3 4 0,-3 1 0,-2 2-45,-3 4 0,-1 3 0,0 1 0,-2 2-135,-2 4 0,-1 3-178,0 1 1,-1 3-408,-25-16 1042,0 10-2211,17 18 0,-1 2 1889,-12-3 0,-7 2 0,24 7 0</inkml:trace>
  <inkml:trace contextRef="#ctx0" brushRef="#br0" timeOffset="103292">26760 10687 19856,'-16'0'2968,"0"0"-2518,-6 0 89,6-3-269,-1 3 180,11-3-360,2 3 90,4 0-90,-6 0 90,0 7-90,-6 4 90,-2 7-91,-1 5 1,-1 2 0,0 6-90,1 4 0,1 6 90,2 2-90,2 3 90,3 0-90,0-1 0,6-1 0,-2-3 0,3-4 90,3-3-90,5-1 0,9-5 0,5-1 0,21 3 0,-7-10 0,15-3 0,-14-12 0,0-5 0,6 0 0,-16-3 0,4-2 90,-19-5 180,-4-14-90,-4 1 0,-7-9 0,-13-5-180,-2 11 0,-9-8 0,4 14-90,-1 2 0,1 3-90,-1 5-90,3 5-90,-1 2-179,2 3-181,0 7-269,-1 4-541,3 7-808,2 2 2338,7 1 0,-2-1 0,4 0 0</inkml:trace>
  <inkml:trace contextRef="#ctx0" brushRef="#br0" timeOffset="104276">26785 10478 19226,'-11'-7'3958,"1"1"-3598,0-3 179,2 1-269,-4 0-90,4 3-90,-4 2-90,0 3 0,-8 0 90,-23 21 0,1-3 0,11 0 0,0 2 90,-20 10 0,-2 5-373,16-5 0,0 3 238,8-4 0,2 1 0,-9 11 0,3 2-45,10-7 0,4-1 45,0 2 0,3 0 0,1 2 0,1 1-1,3-2 1,2 1 0,3 1 0,2 0-45,0-1 0,2-1 45,4 1 0,2-2-45,-1-1 0,2 0 0,3-2 0,2 0 0,2-3 0,3 0 0,1-2 0,4 0 0,2-4 0,5-2 0,19 4 0,5-4 0,-9-10 0,2-2-1299,16 2 0,2-4 1299,-12-8 0,-1-4 0,2-1 0,0-2-643,0 0 1,0-3 642,-2-4 0,-1-2-152,-3-1 0,-2-1 152,-3-4 0,-3-1 0,-4-2 0,-3-3 0,-3-2 0,-3-3 0,-4-1 0,-4-5 60,-4-18 0,-5-11 0,-3 0-30,-5 6 0,-3 1 0,-1-3-183,2 7 1,0-2-1,-2 0 1,-2 3 122,-6-4 0,-2 3 0,-3 5-195,-3 0 0,-2 6-90,-3 5 0,-3 3-225,-2 5 1,-5 6-361,-3 7 1,-3 5-405,-4 3 0,-2 5 1245,-4 7 0,-1 4 1,-2 3-1,0 3 1,-2 5-1,0-1 1</inkml:trace>
  <inkml:trace contextRef="#ctx0" brushRef="#br0" timeOffset="108833">24494 13919 21835,'-8'0'2788,"4"0"-2518,-3 0 90,6 0 359,-3 0-629,20-14-90,3 0 0,19-19 90,-1 2 0,3-4 180,-13 12 0,0 1 0,9-9-1,5-3 1,-23 17-90,-6 6 0,-2 4 0,-6 4-90,0 3 90,-4 9-90,0 7 0,0 15-90,0 9 0,0 11 0,0 8-2756,0 5 2756,0-30 0,0 0 0,0 33-1068,2-1 1068,0-8-2,2-7 2,0-10 0,0-8 0,-1-8 0,-2-5 2362,-1-4-2992,0-8 741,0-4-5778,2-33 3238,2 6 2429,4-27 0,6 13 0,3-2 0</inkml:trace>
  <inkml:trace contextRef="#ctx0" brushRef="#br0" timeOffset="109440">25404 13710 19676,'0'-5'3058,"0"0"-2698,0 5 449,0-7-539,2 6 90,-2-6 90,2 7 899,-2 0-1259,-5 0-90,0 0 0,-7 9 90,2 7-90,-1 14 0,5 9 0,2 6 0,4 4 90,0 2-90,0 0 0,4-5 0,2-3 0,6-8 0,3-6 0,16-7-90,-8-11 90,12-9-90,-12-12 90,-1-10 90,-4-13-180,-3-8 180,-7-12-90,-4-4 45,-8 16 0,-1-1-1696,-3 2 0,-1 2 1651,-1-1 0,-2 3 0,-12-18-90,4 29-270,-7 5 90,3 11-180,-6 3-179,8 10-1,5 2 1,1-1 3391,9 7-3662,2-11-2788,14 17 3688,4-15 0,13 9 0,3-12 0</inkml:trace>
  <inkml:trace contextRef="#ctx0" brushRef="#br0" timeOffset="109825">26017 13599 22284,'7'-18'2879,"-2"0"-2610,-10-2 91,-2 2-90,-5 2-90,0 4 0,1 6-90,0 2 0,0 11 0,-4 10 90,-2 16-90,-3 18-90,1 13-770,10-28 0,2 2 770,2 0 0,1 1 0,1-1 0,1 0 0,4-3 0,3-1 90,8 27-508,9-10 508,9-13-180,1-12 90,7-14 0,10-30-90,-14-4 90,1-27 0,-25 1-248,-11-13 158,-11-4 90,2 32 0,-2 0-90,-16-23 0,-5 8 1341,-3 15-2241,-19 10-2821,14 17 2732,-8 12-361,25 10-8391,13 11 9371,12-7 1,14 4 0,7-9 0</inkml:trace>
  <inkml:trace contextRef="#ctx0" brushRef="#br0" timeOffset="110195">26488 13568 21295,'3'-28'2608,"-7"0"-2338,-6 0 180,-7 3-90,-3 4-90,-3 4-91,1 6 1,-2 4-90,-3 11 0,-1 11 0,-3 14 0,10 1 0,3 5 0,4 5 0,2 2-90,-1 0 0,3 1 45,13 9 0,7-3-45,9 3 0,-1-21 0,4-4-1023,16-2 1023,5-12 0,2-6 0,-2-14 0,-4-3 0,-5-13 0,-4-30 45,-20 17 0,-4-1-90,-1-1 0,-3 0 45,-5-1 0,-4 2-90,-12-9-90,-5 8-180,-1 8-270,-3 7-179,3 8-181,-1 7-449,2 3-630,3 5 2325,3 5 0,9 0 0,4 6 0</inkml:trace>
  <inkml:trace contextRef="#ctx0" brushRef="#br0" timeOffset="110661">27028 13441 22824,'0'-20'1799,"0"-1"-1529,-5 3 0,-2 1-1,-5 4-89,0 5 0,0 3 0,-4 10-90,-1 5 0,-5 10 90,-1 13 0,1 11-90,3 9-1930,9 8 1930,5 1-90,10 1 0,7-6 0,8-22 0,4-2 0,18 10-555,-11-19 0,3-4 555,17-8-114,0-12 114,-2-10-45,-23-10 0,-2-5 45,5-23 0,-14 9 0,-6-2 444,-8 5 1,-5 1-445,0-3 0,-5-1-391,-14-18 1,-3 2 120,9 23 0,0 1-90,-9-12 1,-2 7 637,4 20-3336,-5 16 771,10 6 2287,2 12 0,11 0 0,6 2 0</inkml:trace>
  <inkml:trace contextRef="#ctx0" brushRef="#br0" timeOffset="111183">27698 12989 19108,'-8'0'3688,"4"-3"-2031,0 1-1027,4-3 370,0 2 710,0 0-1519,0 10-191,2 11 0,2 15 0,2 18 0,-1-20 0,0 4-153,1 21 1,0 3 152,1-14 0,-1 2 0,0 1 0,1 5 0,-1-5 0,1-9 0,0-1-23,1 8 1,0-3 22,2 5-1079,-4-9-900,0-7-1079,-4-6 3058,0-4 0,-7 1 0,-2 0 0</inkml:trace>
  <inkml:trace contextRef="#ctx0" brushRef="#br0" timeOffset="113188">26277 14778 21565,'2'-8'3418,"-2"3"-2879,2 2 1,-2 1-90,0-1 0,0 0 269,0 1-269,0 38-270,0 3-135,1-1 0,-2 3-617,-1-2 0,-1-1 572,-1 5 0,-1 1 0,-3 0 0,-2 3-303,-1-4 1,-1 2 0,-2-3 347,-4 8 0,-3-1-45,4-8 0,-3 2 0,-4-5 0,-10-3 0,-5-4 0,-4-2 0,-9-2 0,-4-2 0,-2-2-585,-1 1 1,-1-2-1,-1-4 585,11-7 0,0-2 0,-1-3 0,3-1 0,-4-2 0,3-2 0,-4-3 0,-2-1 0,-3-3 0,-2-2 0,4 2 0,-5-2 0,4 1 0,-4-2 0,5 0 0,-3-1 0,1-1 0,4 1 0,2 0 0,4 0 0,0 0 0,3 0 0,0 0 0,1-1-537,-19-4 0,2 0 537,6 1 0,2 0 0,5-1 0,1 0 0,5 2 0,1 0 0,4-1 0,1 0 0,4 2 0,1 1 0,-22-12 722,11 5-722,9 3 0,7 3 672,8 4-672,2 0 1841,5 1-1841,5 1 1734,4 1-1734,5 3 0,1 2-270,0 0-720,-2 0-404,0 0 0,-8 0 0,0 0 0</inkml:trace>
  <inkml:trace contextRef="#ctx0" brushRef="#br0" timeOffset="114176">20288 14503 20575,'-5'-20'2879,"-2"2"-2610,6 0 91,-3 5 90,4 1-90,0 4 0,0 1-91,0 2-179,0 2 720,0 0-630,-3 3 0,2 0 269,-3 0-179,4-2 0,-3-1 0,2-2-90,-8 2 0,-5-3 0,-2 0-180,-8 0 0,6 2 0,-4 4 0,-3 16 0,-7 17 0,13 3 0,-1 9 0,1 1-604,2-5 0,0-1 0,1 4 604,-2 3 0,0 3 0,1 0 0,1-1 0,0 7 0,2-2 0,1 0 0,0-1 0,0 1 0,2-1 0,2-2 0,1-1 0,1 0-230,-1 16 1,5 0 229,8-18 0,4 1 0,1-5 0,5 2 0,5-4 0,11 3 0,7-9 0,-2-21 0,3-10 0,6-5 0,0-5-530,3-4 0,0-5 530,0-3 0,-2-4 0,-3-2 0,-4-5-383,1-18 1,-6-5 382,-13 10 0,-6-1 0,0-14 0,-8 1 0,-13 16 0,-6 4 0,-4 3 0,-3 3 554,-5 5 1,-3 4-600,-4 6 0,-3 5-90,-3 5 0,-1 4-135,-3 5 0,-2 5-585,-15 10 1,0 4 122,16-6 1,2 2-34,-9 5 0,6 1 1042,12 3 1,25-14-1,18-6 1</inkml:trace>
  <inkml:trace contextRef="#ctx0" brushRef="#br0" timeOffset="114352">20730 14564 21924,'16'-38'1620,"4"0"-1530,10 2-1,13-1-534,-14 17 1,3 1 444,5-2 0,3-1-1190,2 0 1,2 1 919,2 0 1,0 1-226,-3 0 0,-1 2-675,-3 3 0,-2 1 1170,26-8 0,-18 7 0,-8 2 0</inkml:trace>
  <inkml:trace contextRef="#ctx0" brushRef="#br0" timeOffset="114695">21181 14224 22014,'-31'26'2519,"4"4"-2384,8-4 0,1 5-511,2 1 1,1 2 510,-1 6 0,0 4-45,1 0 0,1 4 0,1-2 0,-2 5 0,1 1-45,-3 13 0,3-1 0,7-15 0,3-4 100,4 12-55,12 3-90,13-44 212,13-7-302,15-18 135,-20 3 0,3-2-391,4-3 0,2-1 346,1 3 0,2 2 0,-1 1 0,-1 4 0,-2 6 0,-3 5 45,-3 3 0,-4 4 138,-5 5 0,-3 4-3,7 33-135,-23-24 0,-4 1-45,-3 2 0,-6 2 45,-14 16 0,-6-1-510,4-13 0,-2 0 240,-11 9 0,-3-3-135,9-18 1,0-4-226,1-2 0,0-3-1214,-23 11-809,2-16 2608,7-10 0,3-15 0,3-6 0</inkml:trace>
  <inkml:trace contextRef="#ctx0" brushRef="#br0" timeOffset="116066">2607 10458 25612,'-43'-33'630,"10"34"-450,15 62-1977,14-23 0,4 7 0,0 3 1887,1 3 0,1 3 0,1 3 0,-1 3-252,0-2 1,1 3-1,-1 2 1,0 2 0,0 1 186,0-12 1,-1 1 0,1 2-1,-1 0 1,0 1 0,0 1 0,0 0-70,-1-2 0,0 0 0,0 0 1,0 2-1,0-1 0,-1 2 1,1-1-1,-1 1 66,0 2 1,-1 2-1,1 0 1,-1 0-1,0 1 1,0-1-1,0 1 1,-1 0-106,1-7 0,0 0 0,-1 0 1,0 0-1,1 0 0,-1 0 1,0 1-1,0-1 0,0 0 103,-1-1 0,1 1 0,-1-1 0,1 1 0,-1-1 0,0 0 0,1 0 0,-1 0 0,0-1-9,0 4 0,0 1 0,0-1 1,0-1-1,0 0 0,0 0 1,-1-1-1,1 0 1,0 3 1,-1 0 0,0-1 0,0 0 0,1-2 0,-1 0 0,1-1-13,-1 3 0,0-2 0,1 0 0,-1-2 0,1 0 0,0-2 18,0 3 0,-1-1 0,1-2 0,0-1 0,1-2 121,-1 3 0,1-3 1,1-1-1,0-2-139,1 3 0,0-3 0,3-4 637,4 4 0,8-10-637,28-12 0,-6-41 0,3-14 0,-2-4 0,1-6 0,2-3 0,-1 2 0,1-4 0,2-1 0,3 0 0,-3 2 0,2 0 0,2-1 0,1 0 0,2 1 0,-2 3 0,1 0 0,2 0 0,1 0 0,1 1 0,1 1 0,-4 3 0,1 1 0,1 0 0,2 0 0,-1 1 0,2 1 0,0 0-94,3 0 1,0 0 0,1 1 0,0 1-1,3 0 1,2 1 0,4 0 93,-13 7 0,3-1 0,2 1 0,2-1 0,1 2 0,1-1 0,0 1 0,1 1 0,0 1 0,0 0 0,-1 1-94,0 1 0,1 1 1,-1 0-1,1 1 1,0 1-1,1 0 0,-1 1 1,2 0-1,0 1 1,1-1-1,0 1 94,-4 0 0,2 1 0,1 0 0,1 0 0,1 0 0,0 1 0,-1 0 0,1 0 0,-2 1 0,0 0 0,-1 1 0,-3 0 0,-1 1 0,11-1 0,-3 1 0,0 1 0,-3 1 0,0 0 0,-1 1 0,0 0 0,-1 2 0,0-1 0,3 2 0,1 1 0,0 1 0,-1 0 0,-1 1 0,-4-1 0,-4 1 0,-6-2 217,6 1 1,-6 0-1,-4 0 1,2-2-218,7 1 0,2 0 0,-4-3 0,-12-6 0,9-29 0,-46-7 0,-13-13 0,-4 0 195,-5 1 1,-4 0 0,-3-5-196,4 8 0,-2-4 0,-1-3 0,0-4 0,-1-2 0,5 8 0,-1-3 0,0-3 0,-1-2 0,1 0 0,0-1 0,1 2 0,0 1 0,0-1 0,0 2 0,1 0 0,1 0 0,-1 0 0,0-3 0,-1-3 0,3 8 0,-1-2 0,0-2 0,-1-2 0,0-1 0,1 0 0,0 1 0,0 1 0,1 1 0,1 2 0,-1-3 0,1 1 0,1 2 0,0 0 0,0 1 0,1 0 0,0 0 0,0 0-131,0 0 1,0-1 0,0 1 0,1 0 0,-1 0 0,1 1 0,0 0 0,0 0 130,-1-5 0,1 0 0,-1 1 0,1 0 0,0 1 0,0 0 0,0 2-79,0-5 0,0 2 0,0 1 0,0 0 0,1 2 0,-1 1 79,0-4 0,0 2 0,0 1 0,1 1 0,-1 3 86,-1-5 1,0 2-1,0 2 1,-1 2-87,-1-6 0,-1 3 0,-2 3 0,0 10 0,-1 2 0,-3 4 0,-11-9 0,-5 8 370,-9 10 1,-6 10-371,-9 6 0,-8 13 0,20 9 0,-5 8 0,-2 3 0,-1 3 0,3-1 0,-7 4 0,3 1 0,-1 2 0,-3 4 0,15-6 0,-4 2 0,0 1 0,-1 2 0,-1 0 0,2 0 0,2 0 0,-2 3 0,2 0 0,0 1 0,1 0 0,-1 0 0,-1 0 0,-3 3 0,-1 0 0,0 1 0,-1 0 0,0-1 0,0 0-65,7-4 0,-1-1 1,0 0-1,0 1 1,0-1-1,0 0 0,0-1 65,0 1 0,0-1 0,0 0 0,0 0 0,0 0 0,0 0 0,1-2-106,-7 5 0,0-1 1,0-1-1,1 0 1,0 0-1,0-1 106,3-2 0,1 0 0,1-1 0,-1 0 0,-1 0 0,-1 0-26,1-1 0,-2 1 1,-1 0-1,0-1 0,0 0 1,3-1-1,2-1-118,-4 0 0,4-1 0,1-1 0,0 0 0,-1 1 26,-7 2 0,-2 2 0,0-1 0,3-1 0,7-3-302,2-3 1,5-2-1,2 0 374,-8 2 0,7 2 46,-3 22 0,39-24 0,27 2 0</inkml:trace>
  <inkml:trace contextRef="#ctx0" brushRef="#br0" timeOffset="116360">3626 10107 27501,'0'-60'360,"4"33"-360,8 54 90,-2 15 0,2 11-1227,0-3 0,0 4 0,1 4 1204,-2-4 1,1 3 0,1 2-1,-1 2-481,0-3 0,0 1 1,0 3-1,1 0 0,-1 2 414,0-5 0,0 2 0,0 2 0,1 0 0,-1 0 0,0 2-115,0-4 1,0 0 0,0 1 0,-1 1 0,1 0-1,1 1 1,-1 0 114,-1-4 0,1 0 0,0 1 0,0 0 0,0 0 0,0 1 0,0 0 0,0 0-153,1 2 0,0 0 0,-1 1 1,1 0-1,0 0 0,1 0 0,-1 1 1,0-1 152,-1-6 0,0 0 0,0 0 0,0 1 0,0-1 0,0 0 0,0 1 0,0-1 0,0 0-47,1 5 0,1 0 1,-1 0-1,0 0 0,0 0 1,1 1-1,0 0 0,0 2 11,-1-5 0,1 1 0,0 2 0,0 0 0,0 1 0,0-1 0,0 0 0,0-2 0,0-3 0,-1-1-93,1 5 1,0-2-1,-1-2 1,0-2 0,0 0-1,1 1 1,0 2-41,-1-3 0,1 2 1,1 1-1,-1 1 1,1-2-1,-1-3 0,-1-3 1,-1-5-237,4 9 0,-2-6 0,0-3 1,-1-2-178,2 4 1,0-3-1,0-5 582,1 1 0,0-11 0,5-21 0,-8-39 0</inkml:trace>
  <inkml:trace contextRef="#ctx0" brushRef="#br0" timeOffset="117396">3305 11586 22554,'15'-31'2069,"-5"3"-1889,-6 8-90,-4 9 180,0 9-1,-4 19 91,0 23-240,1 0 0,0 10 0,1-1-120,-3 16 0,0 3-484,2-19 0,1 3 1,0 2-1,0-4 484,0 5 0,0-3 0,0-1 0,-1-2 0,1-1 0,0-1-350,1 17 0,1-4 350,-2-11 0,0-4-33,2-9 1,0-3-58,0 7 0,2-34 0,3-39 0,-1-25 45,0 4 0,0-6 229,-1 14 0,0-4 0,-1-2 0,0-2-130,-1 2 0,-1-3 0,0 0 0,0 0 0,-1 4 36,0-16 0,-2 4 0,1-3-54,-1 12 0,0-3 0,-1-2 0,1 5 0,0 6-81,-1-12 0,0 6 90,-2-4 0,1 8 726,5 16-771,5 27 79,8 27-79,13 21 0,-9-12 0,3 1-378,2 3 0,3 1 108,1 1 1,0 1-226,2 0 0,1-1-405,1 0 1,-1-1 899,0-2 0,0 0 0,-3-3 0,-1 0 0,-2-3 0,0 1 0</inkml:trace>
  <inkml:trace contextRef="#ctx0" brushRef="#br0" timeOffset="117566">3253 12084 24623,'-36'0'1349,"19"-22"-1439,29-9-135,9 1 0,9-3-1976,11-2 1,6 1 1450,-10 8 1,2-1-1,1 1 750,2-1 0,2-1 0,-1 2 0,0-1 0,1 1 0,-1 0 0,0-1 0,-1 1 0,1 0 0</inkml:trace>
  <inkml:trace contextRef="#ctx0" brushRef="#br0" timeOffset="118557">4808 10834 20229,'-2'-50'569,"0"-1"1,0 7 0,-2 2 908,-6-19-1388,-4 30 610,-4 36-565,1 34 0,4 17-135,1-6 0,3 4-259,0 0 0,2 4 1,1-1 258,5-10 0,1-2 0,1 0 0,3 1 0,0-1 0,2-1 0,6 20 0,3-3 45,4-6 0,3-2-45,1-7 0,5-4 188,0-8 1,3-4-189,0-6 0,1-5 0,31 1 0,-6-20 0,-8-18 0,-14-20 0,-13-13 45,-18 18 0,-4-2 45,-3-1 0,-4-1-90,-3-1 0,-7 0 0,-14-3 0,-5 4-45,8 12 0,-2 3-135,-11 0 0,-1 6-360,-14 9-186,8 12 6,10-4 0,15 8-269,17-8 739,15 1-1459,15-14 345,11-9-31,-3-7 1,0-4 1278,-6 6 1,-1-2 1419,9-12 1,-2-1 314,-11 8 0,-3 2-900,-1-2 1,-2 0-334,10-29-26,-5 4-180,-6 7-90,2 5-134,0 3 134,8 3-180,8-3-90,13-1-540,-3 10 1,4 0-91,-12 8 1,3 1 809,1-1 0,4-1 0,-4 2 0,-9 5 0,-1 1 0,5-2 0,1-1 0</inkml:trace>
  <inkml:trace contextRef="#ctx0" brushRef="#br0" timeOffset="118725">5669 10143 20755,'-42'34'1079,"1"0"1,0 0-1,2 0-1600,6-4 0,1-1 656,2 2 0,1 0-45,2 0 0,3 1 57,4-2 0,3 1-57,-1 32-1,21 3-89,6-30 0,5-1-170,8 4 1,5-1 169,3 3 0,3 1-439,6 3 0,0 2 214,2 3 1,-2 4-653,-14-17 0,-1 2 0,-1 1 247,-3 4 1,-2 0-1,-3 3 630,-3 3 0,-4 2 0,-3 1 0,-5 5 0,-3 1 0,-3 1 0,-3 4 0,0 0 0,-1 0 0</inkml:trace>
  <inkml:trace contextRef="#ctx0" brushRef="#br0" timeOffset="119374">3468 13690 22734,'-15'-23'2249,"1"0"-2069,8 5 0,0 1 89,6 4-89,-3 5-180,2 3 90,-3 5 0,4 9 90,4 9-90,4 16-90,6 9 90,5 4-90,-1 1 90,-1-7 0,-5-6 0,-6-7 0,-2-14 0,-4-5-90,-9-34 0,3-9 0,1 1 0,0-4 0,2-4 0,2-2-353,2-6 0,2-4 353,3 2 0,3-4 0,0 4-465,5-8 1,2 3 464,-2 10 0,2-1 0,2 6 0,4 7 0,2 7 90,21-4-90,2 24 90,-6 30-599,-3 20 554,-21-14 0,-3 2-45,0 3 0,-2 0 152,-2 0 0,-1-1-152,6 28 861,-4-12-861,-1-11 0,0-15 0,18-15 0,0-14 582,17-8-582,8-8 255,-5 13-435,-6 22-180,-27 14-179,-24 25-181,-13-5-359,-7 1-540,-2-7-900,-1-6 2532,-1-9 0,5-13 0,0-6 0</inkml:trace>
  <inkml:trace contextRef="#ctx0" brushRef="#br0" timeOffset="119741">5251 12226 23993,'-39'-2'989,"9"21"1,2 9-945,5-2 0,2 3-1126,-8 23 1,5 6 1080,12-2 0,5 0 45,2 4 0,3 1-45,5 1 0,6 3 0,4-9 0,6 3 0,0-4 0,5 4 0,3-3 0,-1-10 0,3 0 0,1-8 0,5-7 0,1-9 0,0-4 0,0-5 45,-1-4 0,-1-4 644,21-9-779,-14-16 90,-21-19 0,-22-14 0,-6 21 0,-4 0 0,-6-2 0,-3 1-90,-2 1 0,-1 3-135,-2 3 1,-1 3-406,-24-7-1709,-14 24 1,23 15 2429,0 12 1,34-8-1,9-4 1</inkml:trace>
  <inkml:trace contextRef="#ctx0" brushRef="#br0" timeOffset="119972">5811 12501 23274,'25'-59'3508,"-9"8"-3059,-16 17-179,-12 17-90,-13 21 0,-2 20-180,1 17 90,7 15 0,11 10-229,10-30 1,4 0 138,2 0 0,5-1 0,3-1 0,4-2 45,2-4 0,3-2-135,26 15 0,2-14-450,-8-14-449,-8-8-4138,-25-46 5127,-20 17 0,-26-24 0,-12 31 0</inkml:trace>
  <inkml:trace contextRef="#ctx0" brushRef="#br0" timeOffset="121951">18992 16079 24263,'17'0'2609,"-3"0"-2340,-6 0 91,-4 0 90,-2 4 90,-2 6-450,0 8-90,0 8 0,-4 5 0,-5 4 0,-4-1 0,-6 0 0,-11 17 0,-10 0-431,3-19 1,-6-4 0,-4-1 430,3-4 0,-3-1 0,-2-2 0,0-1-500,-10 3 0,0-2 0,-2-2 500,11-4 0,-1-1 0,0-1 0,3-2-823,-4 1 1,2-3 0,0-1 822,-2-2 0,-1-1 0,-1 0 0,0-1 0,-1 0 0,-4-2-285,9-2 1,-3-1-1,-3 0 1,1-1-1,2-1 285,-3 0 0,3 0 0,-1-1 0,-3 0-167,-1-1 0,-3-1 0,-1 0 0,1 0 0,2-2 167,0-1 0,2-1 0,1-1 0,-1-1 0,-2 1 0,0-2 0,0 1 0,0-1-102,-1-1 0,0 0 0,0-1 0,0 1 102,0-1 0,0-1 0,-1 0 0,1 1 0,-1-1 0,0-1 0,0 1 0,0 0 0,-1-1 0,0 1 0,0-1 0,0 0 0,0-1 0,0 0 0,-1 0 0,0 0 0,1 0 0,-1 0 0,0 0 0,0-1 0,0 0 0,0-1 0,1 0 0,0 0 0,1 0 0,1 1 0,-1-2 0,-3-2 0,9 3 0,-2-3 0,-1 0 0,-1-1 0,2 0 0,2 1 0,2 0 0,3 1 0,0 0 0,0 0 0,-2-3 12,0 1 1,-2-2 0,-1 0 0,-1-2 0,1 0 0,2-1-13,-1-2 0,0-1 0,0-1 0,2 0 0,0 0 0,3 1 0,-2 0 0,3 1 0,1 0 0,-1 0 0,-2-3 0,0 0 0,-3-2 0,-1-1 0,0 0 0,3 1 0,2 1 15,-7-6 1,3 3-1,2-1 1,0 1-16,0-1 0,0 0 0,1 0 0,1 0 0,0 0 0,1 0 0,1 0 0,0 0 0,1 1 0,1-1 0,1 1 0,0-1 0,1 0 0,1 0 0,0 0 0,1 0 0,1 1 0,0 1 0,1-1 0,-1 0 0,2 0 0,0 0 0,0 1 0,0-1 0,2 2 0,-1 0 0,1 0 0,-1 0 0,2 1 0,0 1 0,-1-1 0,-2-1-14,0 0 0,-3 0 1,-1-1-1,1 0 0,2 3 14,-1 0 0,3 2 0,-1 0 0,-1-1 101,-8-7 1,-4-1 0,2 0 0,3 4-102,2 3 0,3 2 0,0 2 0,1 0 0,1 0 0,0 1 0,2 1 0,0 0 0,1 1 295,-15-11 0,1-1-295,3 1 0,0 0 0,4 2 0,-1-3 0,6 1 0,-1-4 0,1 2 0,7 7 0,3 1 0,-2-2 320,-9-11 1,-1-2-1,3 2-320,9 9 0,1 2 0,0 0 0,0-1 0,-1 1 0,0-1 0,-12-16 0,-1 0 0,1 0 0,1 2 0,0 2 0,1 2 0,2 1 0,0 1 0,3 3 0,1 1 0,3 2 0,1 2 0,3 1 0,0 1 0,2 2 0,-1 1 0,2 2 0,0-1 794,-1 2 0,-3-2-794,-13-10 0,-1 0 0,8 8 0,0 1 627,-13-9 0,2 0-627,12 12 0,2 2 0,0-1 0,0 1 0,1 0 0,1 1 0,0 1 0,1 0 0,1 1 0,1 0 0,-20-20 986,1 5-986,12 13 0,-2 0 0,-17-11 0,16 13 0,-2 0 0,-2 1 0,1 2 1043,-20-14-1043,21 14 0,0 1 0,-10-6 0,3 2 0,2 2 0,3 6 0,0 3 0,1 4 0,-2 1 0,4 4 187,1 0-187,3 3 514,1 0-514,4 0 0,-8 0 0,10 0 324,-4 0-324,8 0 0,2 7 0,-4 2 0,-1 6 0,-1 0 0,1-2 0,-6 4 0,11-10 0,-5 2 0,16-5 0,-2-2 0,2 7 0,-8-1 0,1-2 0,-5 7 0,4-11 0,1 9 0,-6-5 0,7 4 0,-5-4 0,6-2 0,2-4-1260,5 0-449,6 0-359,5 5-7763,2 3 9028,2 2 0,2-2 0,3-3 0</inkml:trace>
  <inkml:trace contextRef="#ctx0" brushRef="#br0" timeOffset="122829">3245 10432 21475,'-39'0'1439,"-1"7"-1079,-5 11-90,-4 17-786,23-8 1,-1 2 695,-1 6 0,0 2 45,-3 5 0,1 2 134,-2 4 1,2 3-45,0 7 0,1 3-135,10-16 0,2 3 0,0 1-943,1 8 1,2 4 0,2 1 807,3-11 0,1 2 0,1 1 0,2 2 0,0 4 0,1 1 0,2 2 0,0 0-27,2-10 0,1 0 0,1 1 0,0 0 0,2 0 0,0-1 0,1 1 0,0 0 0,2 0 0,0-1 4,3 12 1,0 0-1,2-1 1,1-1-1,1-4 1,1 0-1,0-2 1,2-1-1,-1-4 1,2-1-1,0-1 1,1-2-136,7 11 0,2-3 0,1-3 143,1-6 0,1-1 0,2-5-226,-1-4 0,2-4 1,5-3 225,18-1 0,8-6 0,-2-7-30,-12-7 0,-1-6 0,3-4-210,-1-3 0,4-2 0,0-5 0,-4-5 210,6-15 0,-4-7 0,-1-5 0,-11 6 0,0-2 0,-1-4 0,-1-1 0,1-7 0,-2-2 0,-1-3 0,-1-1-73,-8 10 0,-1-2 1,-2-1-1,0 0 0,-2-2 73,-2 0 0,0-1 0,-2-1 0,-1 0 0,-3 0 18,-1 0 0,-2-1 0,-1 1 0,-2-1 0,-2 1-124,-1-13 1,-2 1-1,-3-1 1,-2 2 105,-4 1 0,-2 0 0,-3 2 0,-3 0-203,-3 3 0,-2 1 0,-2 1 0,-3 2 203,-2 2 0,-2 1 0,-2 2 0,-3 1 0,0 4 0,-3 2 0,-1 1 0,-1 2 3,0 3 1,-2 2-1,0 1 1,-1 3-94,-13-7 0,0 4 0,-1 4 161,3 5 1,0 4-1,-1 3-341,4 4 0,0 3 1,1 4-271,-17 4 0,0 13-420,16 9 1,0 9 0,4 2 959,-2 6 0,5 7 0,9-3 0,2 4 0,6 0 0,8 5 0,-1 1 0</inkml:trace>
  <inkml:trace contextRef="#ctx0" brushRef="#br0" timeOffset="124352">8852 14788 21028,'-8'65'31,"0"1"1,-1 0 0,1-1 0,-1 1 0,1 0 0,-1-1 0,1 1 0,-1-1 0,1 1 0,-1 0 0,1-1 0,-1 1 0,4-10 0,2-13 0,0 1 0,-2 12 0,-2 7-1,0 0 1,0 0 0,0-1 0,0 1 0,0 0 0,0 0 0,0-1 0,1 1 0,-1 0 0,0 0 0,0-1 0,0 1 0,0 0 0</inkml:trace>
  <inkml:trace contextRef="#ctx0" brushRef="#br0" timeOffset="124678">8706 15128 16521,'-9'-40'539,"0"0"1,-4-3 0,10 16 2891,35 50-3341,-5 14-60,-6-3 0,3 7 0,3 6-15,-2-4 0,4 7 0,2 3 0,0 1 0,-1-2 0,-3-6-15,5 11 0,-2-6 0,9 9-50,-9-16 0,6 7 0,5 5 0,2 3 0,1 0 0,0-1 0,-3-4 0,-4-6 0,-6-9 130,6 8 0,-5-9 0,2 1-80,9 11 0,9 7 0,-9-10 0,-24-28 0,-38-46 0,-16-14 0,1 0 0</inkml:trace>
  <inkml:trace contextRef="#ctx0" brushRef="#br0" timeOffset="124927">8377 16165 18065,'59'-32'959,"-1"1"1,-9 8-1,3 0-1117,-6 1 1,4-4 0,2 0-1,-5 3-247,18-5 1,-8 5-91,-23 9 0,-3 0-1124,22-9 1273,-13-2 346,-11 0 0,-11-8 0,-6-3 0</inkml:trace>
  <inkml:trace contextRef="#ctx0" brushRef="#br0" timeOffset="125400">8995 14219 21655,'-22'-35'629,"1"0"1,-14-5 0,-11 10-361,-7 22 1,-11 13 0,-1 7-1469,10 1 0,-1 7 1,-1 2-1,0 3 1271,7-1 0,-1 1 0,0 2 0,2 3 0,1 2 0,3 4 0,1 3 0,1 2 0,3 0 0,2 0-259,-1 4 1,3-1 0,1 2 0,1 0 298,0 2 1,2 1-1,0 2 1,0 4-24,5-4 1,1 3 0,-1 3 0,1 1 0,2 0 0,2-4-144,0 1 0,3-3 0,1 1 0,0 0 1,1 3 68,-1 0 0,-1 2 0,1 1 0,1 2 0,5 2 0,4 1-79,5-7 1,2 3-1,2 1 1,3 1 0,4 1-1,2 0 1,5-1 0,3-1 81,3-5 0,5 0 0,3 0 0,3 0 0,3 0 0,2 0 0,1-1 0,2-1 0,0 0 0,1-1-18,-2-2 0,1 0 0,1 0 0,2 0 0,1-1 0,1-1 0,1-1 0,1-1 0,2-2 0,0-3 0,3-1-2,1-2 1,2-1 0,3 0-1,1-3 1,2-1 0,-1-1 0,1-3-1,0-3 1,0-2 0,-2-3 0,-2-4-11,8-1 1,0-3 0,0-4 0,-1-4-1,-1-2 1,-1-3 0,-1-3 0,-3-2 11,6-4 0,0-5 0,-3-4 0,-2-2 0,-3-1 0,-3-1 0,5-5 0,-5-2 0,-3-3 0,-1-1 201,-2-1 1,-1-2 0,-3-3 0,-1-6-202,-3-4 0,-2-5 0,-2-5 0,-3-3 0,-4-3-35,-8 10 0,-4-3 0,-2-2 1,-1-2-1,-2 0 0,-1-1 0,1 1 35,0-2 0,0 0 0,-1 0 0,-1 0 0,-2-2 0,-1 1 0,-3-2 11,-1 4 0,-2-1 1,-1-1-1,-2 0 0,-1-1 1,-2 1-1,-2-1 0,-1 0-11,-1 5 0,-1 0 0,-1 0 0,-2 0 0,-2-1 0,-1 1 0,-1-1 0,-2 1 0,-1 0-108,-1 3 0,-2-1 0,-2 0 0,-2 0 0,0 0 0,-2 1 1,1 0-1,0 1 0,0 1 0,2 1 29,-2-6 0,0 1 1,1 1-1,1 1 0,-2 0 1,-1 2-1,-1 2 0,-3 0 0,-1 3 0,-2 0 1,-2-1-1,-1 2 1,-1 3-1,2 5 0,0 4 1,2 7-192,-21-6 0,2 13 0,-4 6-292,2 5 0,-5 4 0,-1 4 0,4 2-218,0 2 0,2 4 1,-1 4 779,5 0 0,-3 2 0,1 2 0,7 4 0,5 5 0,6 3 0,0 1 0,2 2 0,0 0 0,0 0 0</inkml:trace>
  <inkml:trace contextRef="#ctx0" brushRef="#br0" timeOffset="140429">25343 6270 23813,'0'-38'1799,"-7"-2"-1169,-4-1 90,-7-2-271,-5 0-179,-1-3-540,-6-5 540,-5-5-181,15 26 1,0-1 0,-2 0 0,-1-2-45,-15-14 0,-5-3-45,6 14 0,-3 0 0,0 0-534,-2-1 0,0 1 1,-3 1 533,-4-1 0,-2 1 0,-4 3 0,4 7 0,-2 2 0,-1 1 0,1 3 0,-6-3 0,2 4 0,-5 0-516,1 1 1,-4 1-1,-1 1 1,3 3 515,11 5 0,1 3 0,0 2 0,0 0 0,-5 0 0,-1 2 0,0 1 0,-1 0 0,-2 1 0,-1 1 0,0 0 0,-1 2-451,-1 0 0,-1 2 1,-1 1-1,1 0 451,-1 0 0,1 1 0,-1 1 0,1 1 0,0 1 0,0 1 0,0 2 0,2 0 0,0 1 0,0 2 0,1 0 0,0 1 0,1 2 0,1 2 0,0 0 0,0 2 0,-1 1 0,1 1 0,0 0 0,0 2-256,11-4 0,1 0 1,-1 1-1,1 1 0,-1 0 256,-1 1 0,0 0 0,1 1 0,-1 1 0,0 0 0,0 1 0,1 2 0,-1-1 0,1 2 0,0 1-117,0 1 1,0 1-1,0 1 1,1 1 0,0 0 116,1 2 0,0 1 0,1 1 0,0 1 0,2 0-53,-1 3 1,1 1 0,1 1-1,0 1 1,2 0 52,0 2 0,1 0 0,0 0 0,2 1 0,0 1 0,1 0 0,1 1 0,0 0 0,2 0 0,0 1 0,2-1 0,0 0 0,2 0 0,0 0 0,1 0-23,1-1 0,0 0 0,2 0 0,0 0 0,1-1 23,1-1 0,1 0 0,1 0 0,1 0 0,0 0 22,-2 9 0,0 1 1,2 0-1,1-1-22,2-1 0,1-1 0,1 0 0,2-1 0,1-1 0,2-1 0,1 1 0,2-1 0,0-1 0,2 1 0,1-1 0,1 0 0,2-1 0,1 0 0,1 0 0,1 0 98,2 0 1,0-1-1,2 1 1,1-1-99,1-1 0,1-1 0,2 1 0,1-1 96,2 0 0,1-1 1,1 0-1,2-1-96,1-1 0,2 0 0,1-1 0,1-1 0,2 0 0,2 0 0,1-2 0,2 0 32,2-2 1,2 0 0,1-2-1,1-1-32,3 0 0,1 0 0,1-3 0,2 0 0,3-2 0,2-2 0,1 0 0,1-3 0,1 1 0,0-3 0,4 0 0,4-2 0,-4-4 0,4-1 0,4-1 0,1-1 0,-1 0 0,-3-2 0,1-1 0,-2-1 0,-1-1 0,2 0 0,4-1 0,-8-1 0,4 0 0,1 0 0,1-1 0,-1-1 0,-1 0 0,-2-2-95,9-1 1,-3-2 0,-1-1-1,0 0 1,1-1 94,2 0 0,0-1 0,1 0 0,-1 0 0,1-2-57,-11 0 0,0-1 0,0 0 1,0-1-1,1 0 0,-1-1 57,0 0 0,0 0 0,0-1 0,-1-1 0,1 0 0,0-1-37,0-1 0,0 0 0,0-1 0,0-1 0,-1 0 0,1-1 37,0-1 0,-1-1 0,1-1 0,-1-1 0,1 0 0,-1-2 0,0-1 0,1 0 0,-1-2 0,1-1 0,-2 0 0,1-2 0,-1-1 0,0-1 0,-1 0 0,1-3 0,0-2 0,2-3 0,-8 2 0,1-3 0,1-2 0,1-1 0,-1-2 0,1-1 0,-2 1 0,-1 1 0,-2 1 0,3-3 0,-2 1 0,-2 0 0,0 1 0,0-2 0,0-1 0,2-2 0,-4 3 0,1-2 0,1-1 0,0-1 0,0 0 0,0-1 0,-2-1 0,0 0 0,-3 0 0,3-3 0,-2-1 0,-1-1 0,-1 0 0,-2-1 0,0 0 0,-1-1 0,-1 0 0,-1-1 0,-2 1 0,0-1 0,-1-1 0,-2 0 0,0-2 0,0-1 0,-2-1 0,-2 5 0,-1-2 0,-1-1 0,1-2 0,-2 1 0,0-1 0,-1 0 0,-2 1 0,-1 1 0,-2 2 0,2-10 0,-1 1 0,-2 1 0,-2 1 0,-2 1 0,-2-1 0,-2 1 0,-3 2 0,-3-1 0,-1 1 0,-2 0 0,-1 2 0,-3 2 0,-1 3 0,-3-4 0,-3 4 0,-3 1 0,0 2 0,-3 0 0,-5-13 0,-4 1 0,-1 1 0,-3 2 36,5 12 0,0 2 0,-2 0 0,-3 0 0,-4 0-216,-5-1 0,-6-1 0,-3 0 0,-1 1 0,0 1 1,2 4-109,0 0 0,2 4 0,0 1 0,-2 0 0,-3 0 3,-2 0 0,-3 0 0,-2-1 1,0 2-1,1 3 0,2 3-237,3 5 0,3 3 1,-1 2-1,1 2 1,0 0 521,-14-4 0,0 3 0,0 0 0,0 2 0,0 2 0,1 1 0,-1 2 0,0 0 0,2 1 0,-1 0 0,0 1 0,0-1 0</inkml:trace>
  <inkml:trace contextRef="#ctx0" brushRef="#br0" timeOffset="141518">26728 7932 19365,'0'-37'1349,"0"0"0,0 6 795,0-21-2144,0 52 938,0 0-848,5 27 0,9 27-90,-6-22 0,0 4 0,7 23 0,1 0 0,-7-20 0,0-1 57,4 13 1,0-1-58,-4-16 0,0-2 0,9 26 741,-6-24 1,0-1-742,6 12-90,3 8 90,-12-36 0,-2 3 0,-5-18 401,-2 2-491,-5-4 87,-6-7 3,-5-1 0,-5-10-89,-1 0 89,-20-9 89,5 10-178,-18-5 89,14 17 0,1 0 0,3 10 0,3 5 0,5 8 89,3 7-89,7 6 0,9 2 0,5 0 0,12 0 0,4-2 0,9-5 0,4-4 0,28 0 0,-19-12 0,26 1 0,-37-11-89,5-7 89,-9-3-90,1-8 90,1-3 0,-1-1 0,-1 1 0,5-9 0,-3 4 0,-1 2 0,-6 5 0,-7 11-90,0 1-90,0 2-990,-2-3 181,-2 3-180,0-3-540,-2 1-720,0-1 2429,0-2 0,0 0 0,0-1 0</inkml:trace>
  <inkml:trace contextRef="#ctx0" brushRef="#br0" timeOffset="142237">27252 8227 23274,'2'-26'1619,"0"3"-1169,-2 3-1,0 5-179,0 2-180,-4 8-90,0 0 0,-6 14 90,-2 7-90,-7 17 0,-1 8 0,-5 10 0,3 5 0,12-15 0,1 1 0,-1 19 0,6-23 0,3-1-180,10 15-90,7-21 135,11-43 0,2-12 225,4-13-323,-6-12 0,-4-4 323,-9-8 90,-5 2 0,-3 8-91,-5 13 1,-1 3-90,0 21 0,-5 9 0,-2 23 0,-5 16 0,5 9 0,2 8 0,5 0 0,7 2 0,4-6-90,11-7 90,5-9-179,5-15 645,5-7-556,1-21 0,1-9 90,1-21-1696,-14-5 0,-2-6 1741,-5 9 0,-2-3-15,-3 4 0,0-4 0,-3 2-254,-1-11 0,-2 2 314,-1-2 0,-2 0 0,-1 1 0,-1 0-45,-1 4 0,-1 1 44,-1 4 1,0 2-45,0 6 0,0 0 0,0 0 0,0 2-45,0-9 0,0 9 0,0 34 0,0 19 0,0 21 0,0 21 0,-2-22 0,1 2 649,0 7 1,1 0-650,-2 2 0,0 1 0,2 0 0,0 1-1037,0 16 1,0-1 946,0-20 0,0-1-90,0 9 1,0-3-451,0-1-90,0-11-89,0-13-181,2-7 504,-2-10-1853,2-13 3187,-2-11 0,0-14 0,0-6 0</inkml:trace>
  <inkml:trace contextRef="#ctx0" brushRef="#br0" timeOffset="142806">27552 8024 19226,'-28'-29'3418,"1"4"-3238,3 5 0,5 7 0,9 3-90,4 5 0,6 2-90,6 1 0,6 2 0,11 0 0,11-2 0,7-3 0,8-1 0,4-4 0,0 2-235,3-4 325,-3-3 90,-2-3 90,-6 0 0,-8 0 180,-9 5-1,-4 3-269,-11 5 0,-3 3-90,-9 2-90,-1 0 90,-7 9 234,-4 6-234,-9 16-90,-4 10 0,-3 9 90,-1 7-423,1 2 333,4-4 0,11-4 0,5-7-90,12 5 1,2-20-91,7-3 0,0-23 0,6-14 423,1-11-243,-4-6 0,-1-2 90,9-25-45,-10 16 0,-3-1 224,2-16 1,-7 3-90,-4 9 90,-3 6-90,-5 10 180,-5 3-270,-4 14 0,-1 11 0,3 16-1,5 14-89,3 9 0,14 4 0,8 3 0,16-3-180,7-17 1,5-4-290,-9-9 0,2-2 64,18 2 0,0-4-225,-15-9 1,-2-4-451,-2 0 1,-1-2 1079,27-13 0,-17-4 0,-10-2 0</inkml:trace>
  <inkml:trace contextRef="#ctx0" brushRef="#br0" timeOffset="143945">26643 9330 23540,'-20'-10'1259,"14"-5"-1169,28-3-90,30-5-1059,-10 8 0,4 0 1059,9-1 0,8 1 22,-13 2 1,4 0-1,4-1 1,4 0-23,-7 2 0,3 1 0,2-1 0,2 0 0,0-1 0,-1 1-133,-2 0 1,1-1 0,-1 1-1,0-1 1,1 1 0,0-1 192,5 0 0,1 0 0,2 0 0,-3 1 0,-3-1 0,-6 2 0,16-4 0,-8 2 0,-5 0 29,6-2 1,-9 1 856,-5 1-856,-17 3-90,-12 3-79,-8 4-281,-8 0-472,-2 3-967,-17 0-8032,-4 7 9636,-19 4 0,-9 9 0,-7 3 0</inkml:trace>
  <inkml:trace contextRef="#ctx0" brushRef="#br0" timeOffset="147665">22740 7505 23184,'-4'6'2788,"-4"-2"-1888,8-4-91,-4 0-359,8-11-180,9-17-180,3 0 0,4-4-1114,10-13 0,5-4 1024,-5 8 0,4-1 0,1-1-505,-3 7 0,0-2 0,2 0 0,1 0 505,3-3 0,2 0 0,2-1 0,0 1-511,4-4 0,1 1 0,2-1 0,0 1 511,-8 7 0,1 0 0,0 0 0,3-1 0,2-1 0,0 1 0,2-1 0,2-1 0,2-1 0,1-1 0,0 1 0,-1 0-171,-4 4 0,0 0 0,0 0 0,1-1 0,-1 1 0,1 0 0,0 0 0,-1 0 171,0 1 0,0-1 0,1 1 0,-1-1 0,0 1 0,-1 0 0,0 1 0,-1 1 0,2-2 0,1 0 0,-1 0 0,0 1 0,-3 1 0,-1 2 0,-4 2 4,7-6 0,-4 4 1,-2 1-1,-1 0-4,6-4 0,-1 1 0,-2 2-156,11-10 0,-5 3 156,-9 8 0,-3 1 0,-7 5 0,-3 2 829,14-13-829,-13 9 1632,-9 9-1632,-8 3 1194,-2 7-1194,-4 1 3032,0 4-3032,-2-2 908,-2 3-3067,0-1 630,-2 1-720,0 8 2249,0 1 0,2 7 0,0-1 0</inkml:trace>
  <inkml:trace contextRef="#ctx0" brushRef="#br0" timeOffset="148318">25668 4486 22554,'-14'-7'2069,"0"2"-1709,7-3-90,1 3-91,6 0-179,0 2 90,4 1-90,4-3 0,34-5 0,-1-1 0,-8 3 0,2-1 0,1 1 0,-1 1 0,26-5 90,-8 3-180,-21 7 90,-20 2 90,-3 13-90,-4 11 90,-2 24-90,-1 16-373,-2-25 1,0 3 372,0 4 0,0 0 45,0 2 0,0 1-45,0 1 0,0-1 0,0-3 0,0 0 0,0-2 0,0-2 0,-1-3 0,2-1-225,-1 5 0,1-2 225,0 12 0,1 5 270,-2-30-1,0-14 1,0-3 710,-6-13-800,-6-8 485,-9-12-485,-11-17-45,14 12 0,-1-4-1360,-2-5 0,-1-2 1270,1-5 0,-1-1 0,1-2 0,0 0-165,2 1 1,1-1 74,-4-9 0,1 3-135,6 16 0,1 1-225,-2-3 0,3 4-944,2 6-270,6 15 1619,5 25 0,0 13 0,0 18 0</inkml:trace>
  <inkml:trace contextRef="#ctx0" brushRef="#br0" timeOffset="149628">21920 3678 22464,'-15'0'900,"7"0"-900,-1 0-90,8 0-1799,-3 0-540,15-4 2429,3-4 0,14-7 0,1-3 0</inkml:trace>
  <inkml:trace contextRef="#ctx0" brushRef="#br0" timeOffset="149835">22992 3394 22914,'-5'-10'180,"-2"0"-360,0 2-3328,5-6 2445,10 2 0,12-8 0,5 2 0</inkml:trace>
  <inkml:trace contextRef="#ctx0" brushRef="#br0" timeOffset="149962">23650 3221 22464,'0'-15'-450,"3"0"-1079,6-1 1529,23-15 0,4 3 0,-9 7 0,0 0 0</inkml:trace>
  <inkml:trace contextRef="#ctx0" brushRef="#br0" timeOffset="150105">24385 2891 22914,'0'-8'-540,"0"0"-269,0 3-1620,3-4 2429,7-4 0,12-8 0,8-2 0</inkml:trace>
  <inkml:trace contextRef="#ctx0" brushRef="#br0" timeOffset="150247">24917 2748 21924,'8'0'1170,"-2"0"-1080,2 0-90,-4 0-270,4 0-720,-3 0-1528,2-6 2518,0-5 0,1-7 0,0-2 0</inkml:trace>
  <inkml:trace contextRef="#ctx0" brushRef="#br0" timeOffset="155637">6546 8354 24353,'-39'-38'300,"-1"0"0,-1-1 0,-3 1-300,-3 0 0,-2 0-2625,-2 1 1,-1 0 2669,-3 0 0,0 1 0,-1 2 0,-2 1 372,0 1 1,-1 3-418,-2 4 0,0 4 0,-2 3 0,-2 3-31,20 8 0,-1 2 0,-1 2 61,-2 2 0,-1 3 0,-1 1-383,-4 3 1,-1 0 0,-1 3 352,-3 3 0,-1 2 0,-1 1 0,12-2 0,0 0 0,0 2 0,-1 0 0,-2 1 0,0 2 0,-1 0 0,1 1 7,-4 2 1,1 0 0,-1 2 0,1 1-8,-2 1 0,0 1 0,0 1 0,0 1 0,-1 2 0,0 1 0,0 1 0,1 0-245,10-5 1,1 1 0,0 1 0,0 0 0,0 1 262,0-1 0,1 1 0,0 0 0,-1 3 0,-3 2 20,4-1 1,-2 4-1,-2 1 1,0 1-1,0 1 1,2-1 0,2-2-126,1 0 1,3-1 0,0-1-1,1 1 1,-1 1 0,-2 2 98,-1 2 1,-3 3 0,-1 1 0,1 1 0,0 0 0,3-1 0,2-2-86,-3 7 0,3-2 0,3-1 1,0 1-1,0 1 91,0 0 0,0 1 0,1 1 0,1 0 0,0 0-18,1 0 1,0 1 0,2 1 0,0-1-1,0 1 18,1 0 0,1 0 0,1 1 0,0-1 0,1 2-22,0-1 0,1 1 0,1 1 0,0-1 0,1 1 22,1 1 0,1 0 0,0 1 0,0-1 0,2 1 0,-1 1 0,2 0 0,0 0 0,1 0 0,1 1 0,0 0 0,0 1 0,2 0 0,-1 0 0,2 1 86,0-2 1,0 0 0,1 0 0,1 2 0,-1 4-54,3-9 0,0 4 1,1 2-1,-1 0 1,1 0-1,0-1 1,1-4 42,-1 9 0,1-4 0,0-1 0,0 0 0,1 4-69,1-11 1,1 3 0,-1 1 0,1 0 0,0-1-1,1-2 1,1-3 26,-1 15 1,2-5 0,0-1 0,2 0-31,0 1 1,0-1 0,1 0-1,2 1 0,0-2 1,1 1-1,1 0 1,0 0-1,2 0 1,0 0-1,1 0 1,1 0-23,1 0 0,1 0 0,1 0 0,1 0 22,0-1 1,2 1-1,0-1 1,1 0-1,1-2 1,1 0-1,2 0 1,0-1 22,0-2 0,1 0 0,0 0 0,2-2 22,0-1 1,2-1-1,0-1 1,1 0-68,0-3 0,0 0 0,1-1 0,2-1 0,0-2 0,0 0 0,2-2 0,1 0 0,9 12 0,2-1 0,1-1-46,1-3 0,2-2 0,1-1 46,1-2 0,2 0 0,1-3 0,0-1 0,2-2 0,0-2 0,2-1 0,1-2 0,1-2 152,-1-3 1,1-1-1,5-1-152,-11-9 0,3 0 0,2-1 0,0-2 0,-2-1 41,1-2 0,-1-2 1,0-2-1,3 0-41,1 0 0,4 0 0,0-2 0,0-1 0,-3-3 0,2-3 0,-2-3 0,0-2 0,6-2 0,-2-1 0,4-2 0,4-1 0,0-2 0,-1 1 0,-3-1 0,1 0 0,-4 0 0,0-1 0,1-1 0,3-1 0,-6 2 0,2-2 0,2 0 0,0-1 0,0 0 0,-2 0 0,-4 0 0,7-4 0,-3 0 0,-3 0 0,1-1 0,0 0 0,1-1 0,0-1 0,-1-1 0,1 0 0,-1 0-69,0-1 0,-1 1 0,0-1 0,1-2 0,2-2 69,-7 2 0,3-3 0,2-1 0,0-1 0,-1-1 0,-2 1 0,-2 2-134,-4 0 0,-1 1 1,-2 1-1,0-1 0,0-1 1,2-1 133,0-1 0,3-2 0,1-1 0,0-1 0,-2 0 0,-2 1 0,-4 1-54,2-3 0,-3 0 0,-3 1 0,0 0 0,-1-1 54,0 0 0,-1 0 0,0-1 0,-1 0 0,-1 0 0,0-1 0,-2 1 0,1-1 0,-2-1 0,1 0 0,-2 0 0,0 0 0,-1-1 0,0 0 0,0 0 0,-2-1 0,1 0 0,-2-1 0,0 0 0,0-1 0,0 0 0,-1-1 0,-1 0 0,1-1 0,-2 0 0,0 0 0,0-1 0,-1-1 0,0 1 0,-1-2-19,0 0 0,-1 0 1,0-1-1,-1 0 1,0-1 18,-1 0 0,-1 0 0,0 0 0,0-1 0,-2 0 0,1 0 0,-1 1 0,-1-2 0,0 1 0,0 0 0,-2 1 0,0-1 0,-1 1 0,0 0 0,-1-1 0,-1 1 0,1 1 0,-1-1 0,-1 0 0,-1 0 0,3-11 0,-1-1 0,-2 0 0,0 0 58,-1 2 0,-1 0 0,-1-1 1,-2-5-59,-2 16 0,-1-3 0,-1-3 0,-1-1 0,0 1 0,0 0 0,-1 4 0,-1-11 0,0 3 0,-1 0 0,-1 0 0,0-4 0,-1 7 0,1-3 0,-2-2 0,1-1 0,-2 1 0,0 2 0,0 3 0,-3-9 0,-1 3 0,0 2 0,-1 1 0,-1-2 0,2 10 0,0 0 0,-1 0 0,-1 0 0,1 0 0,-2 0 0,0 1 0,0 0 0,-1 1 0,-1-1 0,0 1 0,0 0 0,-4-10 0,-1 1 0,-1 0 0,-1 0 0,-1 1-30,1 3 0,-1 0 1,-1 1-1,-3 0 0,-5-1 30,1 9 0,-4-2 0,-3 0 0,-2 0 0,0 1 0,0 3 0,0 3 0,-5-5 0,-1 3 0,0 3 0,-2 1 0,-3 0-90,5 6 0,-2 0 0,-3-1 0,0 1 0,-1 3 0,1 3 1,1 4-163,-7 2 0,1 5 0,1 3 0,-1 2 0,0 1-54,0 2 0,-1 0 1,1 3-1,-1 1 0,1 1-18,1 2 0,1 1 0,0 1 1,-2 2-1,-2 2 324,-2 3 0,-3 2 0,-2 1 0,0 2 0,2 0 0,3 0 0,2 0 0,4 1 0,1-1 0,-1 2 0,-3 1 0,-1 2 0,-1-1 0,1 1 0,0 0 0,0 0 0,-1 0 0</inkml:trace>
  <inkml:trace contextRef="#ctx0" brushRef="#br0" timeOffset="157463">20933 13604 24623,'-41'-37'599,"0"0"1,4 9 0,-2 2-1175,1 3 1,-3 1 0,-1 3 799,-15 1 0,-2 6-1487,-6 4 0,-2 5 1442,19 4 0,-1 3 0,0 3-60,-4 4 0,0 4 0,0 2-478,-3 6 0,0 3 0,0 4 358,12-4 0,0 3 0,0 2 0,1 2-313,-4 6 0,0 2 1,1 3-1,1 1 313,7-5 0,1 1 0,1 2 0,-1 3 0,0 3-91,6-4-1,0 3 1,-1 3 0,0 3 0,1-1 0,0 1 0,2-1 0,1-3 91,-2 7 0,1-3 0,2 0 0,1 0 0,0 2 0,0 3 0,2-6 0,0 3 0,-1 1 0,1 2 0,1-1 0,2-1 0,2-1 0,3-3 0,-1 11 0,4-3 0,3-2 0,3 0 0,0 0 60,2-2 1,0-1 0,3 0 0,3 0 0,5 2-61,5-1 0,5 3 0,4 1 0,2-1 0,1-3 0,0-3 10,0-3 1,1-3 0,2-2 0,2-1-1,3 1-10,3 1 0,3 1 0,3 0 0,1-2 0,2-4 0,0-6 15,14 2 1,1-8-1,2-4 1,3-3-16,-10-3 0,0-3 0,3-2 0,2-2 0,4-2 0,-7-5 0,3-1 0,3-3 0,2-1 0,0-1 0,0-1 0,-1 0 0,-3-1 0,8 0 0,-3-2 0,-1 0 0,1-2 0,1-1 0,3-1 0,-13 1 0,3 0 0,0 0 0,2-2 0,0 0 0,1-2 0,-2-1 0,1-2 0,-3-3-36,2-3 1,0-3 0,0-2-1,-1-2 1,0-1 0,-2-1-1,0 0 1,-2 0 0,-2 1 35,5-3 0,-4 0 0,-1 0 0,-1 0 0,0-2 0,1-1 0,0-2-15,-3 1 0,2-1 0,1-2 1,0 0-1,-1-2 0,-1 0 1,-2-1-1,-3 1 0,-3 1 15,3-9 0,-3 1 0,-4-1 0,-2 0 0,-1 0 0,-1-1-9,-2 1 1,-1 0 0,-1 0-1,-2-1 1,-1 0 0,-2 0 8,1-7 0,-2 0 0,-1-1 0,-4 0 0,-2 1 0,0-10 0,-3 0 0,-4 1 0,-4 0 0,-4 5 0,-3 0 0,-5 1 0,-7-1-18,-9 2 0,-8-2 0,-5 1 0,-2 1 0,0 5-162,-3 0 0,-1 3 0,-3 3 0,-4-1 15,6 9 0,-4-1 0,-1 0 0,-2 1 1,-1 3-1,2 4-105,-1 4 0,0 3 0,0 3 0,-1 1 1,-1 1-73,-1-1 0,-1 1 0,0 2 0,-1 0 1,0 1-199,-1 1 0,0 1 1,0 1-1,-1 0 0,0 2 540,1 0 0,-1 0 0,-1 1 0,1 2 0,0 0 0,0 1 0,0 1 0,1 1 0,-1 1 0,0 0 0,1 0 0,0 1 0,0 0 0,0-1 0,0 1 0</inkml:trace>
  <inkml:trace contextRef="#ctx0" brushRef="#br0" timeOffset="160003">26882 3414 22644,'0'-30'2429,"-3"10"-2159,-2 1 269,-8 14-359,3 3 90,-13 13-270,6 10 90,-11 20-90,1 12 0,2 9-185,15-28 0,2 0 185,1 0 0,4 1-73,6 15 0,5 1 118,-2-14 0,4 0-45,13 19 0,8-4-1611,-1-21 1,3-4 1610,-1-2 0,2-5-10,6-6 1,-3-7 9,2-14 90,1-6 152,-23-10-242,-9-5 0,-10-3 102,-10 3-102,-13 2 0,-9 8-90,-7 8-90,-4 6-180,2 8-180,6 4 3293,5 5-3383,11 5-149,9 0-211,12 0-809,14-3-539,11-7 2338,11-6 0,6-11 0,2-5 0</inkml:trace>
  <inkml:trace contextRef="#ctx0" brushRef="#br0" timeOffset="160197">27276 3379 15171,'0'-52'2159,"-4"6"496,4 9-2565,-4 6 1159,4 6-1249,4 2-89,5 3 749,12 2-660,13 0-90,9 1 1830,10 1-2279,0 1-91,0 2-629,-6 5-810,-8-1 2069,-9 1 0,-10 0 0,-4 1 0</inkml:trace>
  <inkml:trace contextRef="#ctx0" brushRef="#br0" timeOffset="160590">27447 3079 20575,'-27'15'2249,"3"0"-1979,3 1 0,5-1 0,0 2-91,2 4-89,-2 6 0,-1 7-90,3 4 0,2 5 0,5-2 0,4 0 90,3-6-90,3-4 0,4-6 0,5-4 90,4-6-90,4-7-90,7-4 180,3-4-90,25-7 0,-14 4-90,14-5 90,-24 6 0,-7 2 90,-2 13 0,-13 0-90,0 14 90,-14-2-90,-4 1 0,-7 2 0,-4-5 0,-3-2 0,1-4 90,1-9-180,3-1-180,4-7-269,5 0-2070,4-11-7222,7-3 9590,3-16 0,8-6 1,3-5-1</inkml:trace>
  <inkml:trace contextRef="#ctx0" brushRef="#br0" timeOffset="160971">27776 2494 21655,'-35'-32'562,"0"1"0,-5 7 0,-4 2 0,-1 4-427,-13 1 0,-4 7-1902,5 5 0,-4 3 1,1 6 1826,8 8 0,1 6 0,-1 3-1,-3 4 1,-1 3 0,1 3-145,12-4 0,0 1 0,1 1 1,0 2 106,1 2 1,-1 1-1,2 2 1,0 1-1,2-1 1,1 1-1,0 3 1,-1 7-12,9-3 0,-1 6 0,0 4 1,-1 4-1,2 1 0,0-2 0,3-2 1,2-5-147,0 2 1,3-4 0,1-2-1,1 3 1,-2 4 134,-1 5 0,-2 5 0,-2 5 0,2 0 0,3-2 0,4-4 0,6-8-241,7 15 0,9-9 1,4-1 240,2 1 0,4-1 0,4-1 30,3-3 0,5-1 0,5-3-30,5-3 0,5-2 0,4-5 143,6-3 1,4-3-1,3-6-143,-10-9 0,3-2 0,1-4 0,1-2 0,3-2 0,3-4 0,0-2 0,1-4-96,4-2 1,0-4 0,1-2 0,0-3 95,-11 0 0,0-2 0,0-2 0,0-1 0,0-1 0,1-2 0,0-3 0,-1 0 0,0-2 0,0-1-18,-1-2 0,0-1 0,-1-2 0,-1-1 0,0-1-88,-2-1 1,-1-1-1,-1-1 1,-1-1-1,-1-1 106,-3-1 0,-1 1 0,-1-2 0,-2-3 0,-1-3-54,-3-5 1,0-4 0,-2-3 0,-2-1 0,-3 1 0,-2 3 53,-3 2 0,-3 2 0,-2 0 0,-2-1 0,-1-3 6,-2 0 1,0-4 0,-1-1-1,-3 1 1,-4 1 0,-5 5-75,-7-5 1,-6 3-1,-5 3 1,-3 1-113,-2 1 0,-4 2 0,-3 1 0,-2 3-113,-4 2 1,-2 2 0,-3 3 0,-2 1-271,-2 3 1,-3 3 0,-1 1 0,-2 3 562,-1 3 0,-1 2 0,-1 2 0,-1 2 0,0 3 0,-2 1 0,0 3 0,0 0 0,-1 3 0,1 0 0,-1 0 0,0 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5:17:25.876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5685 6560 24443,'5'-39'2519,"-2"4"-2340,-3 12 181,-7 10 0,-7 20 0,-15 32-1468,5 11 1,-3 14 0,1 1 1107,8-19 0,1 0 0,-1 2 0,-1 4-243,1-4 1,-1 4 0,-1 1 0,0 2 0,1-1 0,0-2 242,-1 5 0,0 0 0,1-1 0,0 0 0,-1 1-339,0 1 1,0 1 0,-1 0 0,1-1 0,-1 1 338,1-1 0,0 1 0,0-1 0,0 0 0,1-1-210,-1-1 0,2 0 0,-1 0 0,0-1 0,1 0 210,1-3 0,0 0 0,1-1 0,0 0 0,0-1-134,-2 10 0,1-2 0,0 0 0,0-2-226,3-5 0,0-2 0,1 0 0,2 1-645,0 1 1,2 2-1,0-2 1,1-5 1004,-3 10 0,4-5 0,3-2 0,6-19 0,7-38 0</inkml:trace>
  <inkml:trace contextRef="#ctx0" brushRef="#br0" timeOffset="233">5251 6743 25073,'13'-47'569,"1"1"1,-2 5 0,1 3-390,8-6 179,3 32 1,4 44-225,-9 1 0,2 10-1108,0 6 0,2 9 0,1 4 0,-1-2 995,-3-7 1,0-1 0,0 1-1,2 3-22,-3-4 0,2 2 0,0 3 0,0 0 0,0-1 0,-2-3 0,1 1 0,-1-2 0,-1 0 0,0-1 0,1 0 0,0 2 0,0-1 0,0 0 0,0 0 0,0-1-30,4 10 1,-1 0 0,1-1 0,1 3-79,-1-5 0,1 1 0,0 2 0,1-1 1,-1-2-343,-2-7 0,0-1 0,0-1 1,0 0-1,-1-1 45,5 10 0,-1 0 1,0-2-1,-1-4 405,3 4 0,-1-4 0,-6-11 0,-3-1 0,-8-14 0</inkml:trace>
  <inkml:trace contextRef="#ctx0" brushRef="#br0" timeOffset="420">5275 8379 26062,'-36'9'989,"0"0"1,-27 7-720,13-4 0,26-6-270,16-2 0,33-11 0,16-6-45,-3 2 0,3-1-698,2-2 0,5-2 0,-1 1 233,-3 0 0,0 1 1,0-1-733,4-1 0,0 0 0,1 0 1242,0-1 0,0 1 0,-1-2 0,1 1 0,0-1 0,0 0 0,-1-1 0,0 0 0,0 1 0</inkml:trace>
  <inkml:trace contextRef="#ctx0" brushRef="#br0" timeOffset="1085">27443 6606 27411,'-25'-60'1170,"-1"21"-1170,-6 31 0,-9 50-2282,15 3 0,0 9 2282,4-6 0,-1 5 0,1 2 0,3-6 0,-1 2 0,1 2 0,-1 1 0,-1 3 0,0 1 0,-1 2 0,-1 5-273,2-7 1,-1 5-1,-1 2 1,0 1-1,1-2 1,1-3 272,1-3 0,1-2 0,1-1 0,-1 1 0,-1 2-106,1 0 1,-2 4 0,0 1 0,0 0-1,1-4 1,2-3 105,-1 1 0,2-3 0,1-3 0,1 1-265,-5 11 0,1-1 1,1 1-411,3-14 0,0 2 1,1-1-1,0-4-315,-4 17 1,1-3-3927,-2 3 1,3-8 4112,6-22 0,4-28 0,6-20 1</inkml:trace>
  <inkml:trace contextRef="#ctx0" brushRef="#br0" timeOffset="1353">27211 6555 24983,'6'-41'569,"1"-1"1,-2 5 0,0 1-480,1-18-90,-2 14 90,0 15 179,2 12 91,3 24-90,6 30-225,-4-3 0,0 10-627,0 3 0,0 11 0,0 3 1,1-3 581,-2-7 0,0-2 0,0 2 0,0 4-394,0-6 1,-1 3 0,1 3 0,1 0-1,-1-1 1,-1-3 393,1 0 0,0-1 0,0-2 0,-1 0 0,1 0 0,0 2 0,0-1 0,0 0 0,1 0 0,-1-1 0,3 11 0,0 0 0,0-1 0,1 0 0,-1-5 0,0-1 0,0 2 0,2 2-526,-1-7 1,2 3-1,0 2 1,1 0 0,-1-3-1,-2-5 76,5 16 1,-1-6-1,1 3-716,-2-9 0,2 5 0,0 0 1,-1-6-1,-4-11 1166,5 15 0,1-18 0,-20-53 0</inkml:trace>
  <inkml:trace contextRef="#ctx0" brushRef="#br0" timeOffset="1542">26980 8019 22879,'-34'-3'360,"0"0"0,-20 1 1292,26-1-1562,22 3-90,26 0 0,21 5 273,24-4-408,-22 5 0,3-1-1388,8-4 0,2 0 803,6 5 1,1-1-361,0-4 1,1-1 1112,-3 3 0,-2-1 0,-9-4 0,-2-1 0,-4 1 0,0-1 0</inkml:trace>
  <inkml:trace contextRef="#ctx0" brushRef="#br0" timeOffset="2593">8032 7709 21475,'-36'0'1439,"1"4"-1169,2-3 180,5 4 89,5-5 181,4 0-181,4 0 1,7 0-180,-1 0-90,8 0 629,-3 0-809,11 0-90,4-3 90,17-6 90,21-9-180,-8 3 0,5-1-1101,-5 2 1,4 0-1,3-1 1131,11-2 0,4 0 0,2 0-8,-9 1 1,3 1-1,2-2 1,0 2-459,-5 1 0,1 1 1,1-1-1,2 1 1,0 0 449,-6 1 1,1 1 0,1-1 0,0 1 0,1-1 0,0 1-206,3 0 0,0-1 1,0 1-1,1 0 1,3-1-1,2 1 201,-8 1 0,3 1 0,2-1 0,1 1 0,1-1 0,0 1 0,-1-1 0,-1 1 0,-4 1-156,5-1 1,-3 0-1,-2 0 1,0 1 0,1 0-1,1 0 1,2-1 145,-5 2 0,2-1 0,2 0 0,0 0 0,1 0 0,-1 0 0,-2 1 0,-2 0 0,-3 1 18,5-1 1,-3 1 0,-3 0 0,0 0 0,0 1 0,3-1-19,8 0 0,2-1 0,1 1 0,-1 0 0,-2 0 0,-4 0 0,7-1 0,-4 1 0,-2 0 0,2 0 0,-8 1 0,2-1 0,1 1 0,-5-1 0,-6 1 582,16-1 1,-7-1-583,-4-1 0,-4 0 0,8-4 1297,-10 0-1297,-37 2 2383,-6 2-2383,-10 0 3045,1 3-3045,-4 3-990,0 2-899,5 0-719,0 7 2608,4 1 0,6 10 0,0 0 0</inkml:trace>
  <inkml:trace contextRef="#ctx0" brushRef="#br0" timeOffset="3168">16089 4248 23723,'0'-62'1799,"-9"4"-1619,-4 7-90,-12 8 0,-7 7 0,-7 11 90,-11 12-517,-7 17 472,24 9 0,1 6-685,-4 12 0,1 11 595,8 3 0,0 9 0,1 4 0,2-2-664,3-7 0,3-1 0,0 2 1,1 3 636,-1 3 0,-1 5 0,1 1 0,2 0 0,3-4-18,3 2 0,3-3 0,2-1 0,0 1-250,1-2 1,1-1 0,2 1 0,4 2 249,4-4 0,3 3 0,3 1 0,1-3 0,0-3 0,4 14 0,2-4 0,8 0 0,1-13 0,5 2 0,4-1 0,1-3 0,-2-8 0,6-3 0,-1-7 0,6-4 0,5-3 0,7-1 0,1-6 0,-6-9-506,-4-12 1,-5-9 0,-1-3 505,0 1 0,-2-3 0,-9-7 0,-2-23 0,-20-8-54,-23 9 1,-15-3 0,-3 4 53,6 11 0,-3 2 0,-3 0 319,-11-11 1,-5 0-1,-5 7-319,-9 13 0,-6 8 0,2 4-60,14 4 0,2 2 1,-2 3-413,-14 1 0,-3 4 0,6 3-23,2 8 0,5 3-225,7 2 1,3 4 1019,8 9 1,7 2 0,0 16-1,19 15 1</inkml:trace>
  <inkml:trace contextRef="#ctx0" brushRef="#br0" timeOffset="3421">17299 4329 16791,'6'-44'299,"0"0"1,1-6 0,0 2 341,-1 11 1,2 3-552,10-26 1517,14 26-1562,8 25 0,6 5-45,-6 0 0,5 0-60,11 2 0,8 1 0,-5 0-210,-1 1 1,-1 0-421,0 0 0,5 0 1,-8 0-481,-13 0 1,-4 0 1169,5 0 0,-8 0 0,-17-2 0,-15-1 0</inkml:trace>
  <inkml:trace contextRef="#ctx0" brushRef="#br0" timeOffset="3746">17591 3877 22824,'-37'0'1619,"5"6"-1439,4 10 90,3 16 90,-3 15-226,14-17 1,0 3-507,-2 2 1,1 2 461,0 1 0,1 0 0,2 1 0,0-1-45,2-2 0,2-1 135,-3 29 0,6-8 208,10-8-118,25 4-270,8-19-20,-7-14 1,6-1 19,19-2 0,3-1-499,-13-3 0,2 1 529,-5-1 0,3 1 0,-4 2-30,2 3 0,-4 1 0,-2 2 0,-3 2 0,-5 0 0,-3 2 0,-4 1 0,-4 1 0,8 27 308,-13 2-308,-18 0 0,-10-5 0,-15 0-135,4-22 0,-3-1-585,-13 13 90,13-17 1,1-1-1170,-7 2-899,3-2 2698,1-5 0,3 2 0,1-2 0</inkml:trace>
  <inkml:trace contextRef="#ctx0" brushRef="#br0" timeOffset="4332">18444 7500 24726,'-43'-15'1799,"4"-5"-1709,13-4-7,11-3 7,22-3 90,30-3-90,-2 11 0,8 1-787,-6 4 1,3 0-1,7 0 805,4 0 0,6-1 0,5 0 0,0 1 0,-2 1-525,-6 2 0,-1 1 1,0 1-1,1 0 0,5-1 429,-5 1 1,4 0 0,2 0 0,1 0 0,0 0 0,-1 1 0,-2 2-301,2 0 0,-1 2 0,0 0 0,-1 1 0,1 0 1,0 0 287,4 1 0,1-1 0,0 2 0,0-1 0,1 1 0,0 0-163,-8 1 0,1-1 0,-1 1 0,1 0 0,1 1 0,-1-1 0,1 1 175,0 0 1,1 1 0,1 0 0,-1 0 0,1 0 0,-1 0 0,1 0-76,1 0 1,0 1-1,0-1 1,0 0 0,0 0-1,1 1 1,-1 0 62,0 0 0,1 0 0,0 1 0,-1 0 0,1 0 0,-1-1 0,1 1 0,-2 0 0,1 0 0,0 0 0,0 0 0,-1 0 0,0 1 0,0-1 0,-1 1 0,-1 0 0,0 0 0,0 0 0,0 1 0,0-1 0,-1 1 0,8-1 0,-1 1 0,0 0 0,0 0 0,0 0 0,-1 1 0,-3-1 0,0 0 0,-1 1 0,1-1 0,-2 0 0,1 1 23,-4-1 1,-1 0 0,-1 1 0,1-1 0,1 1-1,1-1-23,7 2 0,3-1 0,1 1 0,0 0 0,-3 0 0,-3-2 0,-5 0 0,-4 0 0,-1-1 0,0 1 0,2-1 0,5 2 0,2-1 0,0 1 0,-2-1 0,-5-1 216,11-1 0,-6-1 0,-5-1-216,1 1 0,-5 0 0,6 0 0,-6 0 0,-10 0 1405,-10 5-1405,-9-4 2012,-4 3-5520,-10-4 3336,1 5 172,-8-4 0,3 3 0,2-4 0</inkml:trace>
  <inkml:trace contextRef="#ctx0" brushRef="#br0" timeOffset="4712">25526 6789 23094,'-10'-26'2338,"0"-1"-2248,5 7 90,1 6 0,4 9-180,4 5-3302,6 11 3302,8 8-169,6 7 1,1 4 168,-5-4 0,1 1 0,11 12 0,-1 1 0,-8-6 0,-1 1 0,1 4 0,-1 1 0,-3 0 0,-3 1-226,-1 3 0,-4 1 226,-3 0 0,-4-1 0,-2 0 0,-4-1 0,-3 0 0,-4-2 45,-1-4 0,-4-2-23,-4-4 1,-3-1 67,-24 15 0,-6-10 0,-2-12 90,2-10 0,3-6 0,3-9-90,6-8 0,5-8 0,9-12-90,5-11 0,12-10-180,2-7-360,6-6-539,4-2-1215,0 21 1,0 1 2293,3-16 0,-3 23 0,0 4 0,-2-2 0</inkml:trace>
  <inkml:trace contextRef="#ctx0" brushRef="#br0" timeOffset="6684">14282 1371 21883,'-33'-30'1709,"2"1"-763,5 2-676,6 6 114,9 3-294,6 6 193,10 6-193,15 2 90,19 16 0,9 7-135,-4-3 0,4 1-439,-1 3 1,5 4 0,1 4 415,-4 1 1,2 3-1,-1 2 1,-2-1-724,4 4 1,-2 0 0,1 3 700,-3-1 0,3 3 0,0 2 0,-4 1 0,-4 2 0,-2 2 0,-2 0 0,-2-2 0,1 1 0,-3 0 0,0 1 0,-4-5 0,1 2 0,-1 0 0,-3-2-34,-1 4 1,-3-2-1,-2-1 79,6 10 0,-2-2-45,-2-3 0,-4-3 90,3 13-90,-16-39 1104,-4-6-1194,-3-11-1027,0-4-1491,0-9 2681,-5 0 0,-4-8 1,-5 1-1</inkml:trace>
  <inkml:trace contextRef="#ctx0" brushRef="#br0" timeOffset="7305">14838 2967 21938,'-43'20'1529,"10"-4"-1439,15-6 90,19 2 306,20-11-262,12 7 1,7 0-135,-4-4 0,2-1-641,20 4 1,3 1 595,-7-2 0,0 0-468,4 2 1,2 1 467,2 2 0,0 2-45,1 1 0,0 2 0,-1 0 0,-2 1 0,-1 1 0,-2 0 0,-5 0 0,-2 0 0,-4-2 0,-3 1 45,-6-2 0,-3 0 44,23 11 268,-4-6-177,-23-5-1,-4-7 181,-20-5-360,-4-11 911,-2-9-821,-4-16-90,0-16 0,-4-14 13,3 2 0,2-2-13,0 13 0,1-1 0,1 5 0,0-4 0,0 4 0,-2-4 0,0 3 0,3 1 0,-1 0-180,-2 5 1,0 1 179,1 5 0,1 1 0,0-22 0,-3 11 0,1 12 0,-2 1 0,1 13 1271,0 2-1271,-1 11 412,-2 4-412,-9 9 0,-8 6 90,-14 15-90,11-10 0,-1 2-450,-8 6 0,-1 1 450,-6 3 0,-2 2 0,-5 3 0,-1 1-606,-4 0 0,0 0 606,17-12 0,0-1 0,-1 1 0,-18 9 0,1 0 0,1-2 0,2-1 45,3-3 0,2-1-161,4-2 0,1-2 116,-2 0 0,2-2 0,-14 8 0,3-9 90,32-7-90,8-11 662,7 3-662,4-4-486,3 0 1,5 0 0,2 0-1</inkml:trace>
  <inkml:trace contextRef="#ctx0" brushRef="#br0" timeOffset="8310">17587 1519 20755,'2'-11'1889,"0"4"-1799,-2-3 90,0 7 0,0-2 0,0 3 359,0-1-449,0-2 0,-5 0 180,-9-5-180,-11 4-90,-3-1 0,-3 11 90,2 11-90,-5 16 0,-3 12 45,6 1 0,0 7-222,1 6 0,1 4 177,7-8 0,0 2 0,3-1-341,5-9 0,2-2 0,3 0 386,-2 18 0,6-4-45,5-18 0,3-2 45,0-1 0,2-1-45,12 29-181,7-8 271,10-10-90,7-13 90,8-15-90,2-9 45,-15-15 0,1-4-45,17-7 0,-19 0 0,-2-4 0,10-17 0,-3-8 0,-5 0 90,-3-2-90,-7 4 0,-3 4 0,-6 4 0,-3 6 0,-5 4-180,-4 4-360,-2 4 38,-2 2-847,0 4 37,0 2 1312,-6-3 0,-1 0 0,-5-2 0</inkml:trace>
  <inkml:trace contextRef="#ctx0" brushRef="#br0" timeOffset="8725">18078 1686 21025,'0'-30'2159,"-5"8"-2069,0 0 0,-5 14 0,2 4 0,-4 11-90,0 8 90,-5 15-90,1 14 89,0 10-89,2 7-1215,1 0 1305,7 0-90,4-5-100,8-5 190,6-5-90,7-6 0,5-9 90,5-6 0,1-14 0,1-9-90,-4-12 1380,-5-13-1290,-3-30-90,-9 4 45,-5 16 0,-1-1-45,-4-14 115,-5 5-115,-2 0-90,-7 7 0,-2 1-450,-16-2 1,7 11-361,-10 0-8931,7 4 8960,14 8 1,3-8 0,15 6 0</inkml:trace>
  <inkml:trace contextRef="#ctx0" brushRef="#br0" timeOffset="9345">18582 1148 22374,'0'-26'1260,"0"3"-1171,0 6 1,0 6-90,0 3 90,5 13 0,4 10 0,7 13 0,3 13 0,1 8-45,-6-9 0,0 3 0,-5-10 0,0 1-45,3 12 0,-1-1 0,-4-10 0,-2-1-130,1 0 1,0 1 129,1-1 0,0 0 0,6 30 0,-3-25 0,-1-1 0,5 10 0,2 5 0,-8-30 90,-4-17-180,-2-12 90,-2-17 0,0-10 90,-6-6-180,-2-1 90,-7 1 0,-1 4 349,-4 7-349,-2 5 0,-9 12 0,-25 11 0,10 15 0,13-1 0,2 3 0,-11 29-262,23-18 1,2 2 261,2 4 0,3 1 0,3 1 0,4 2 0,3 15 0,4 0 0,4-14 0,2-1 45,2 9 0,5-2-197,12-13 0,4-6 152,19 3 0,-12-14 0,1-5 90,22-19-90,2-7 0,-4-15 0,-6-7 0,-8-8 0,-9-2 0,-7-3-90,-9 0 0,-8-11 0,-6 19-90,-4-2-90,-2 27-179,-4 5-181,3 8 237,-8 3 393,-5 2 0,-1 0 0,-7 0 0</inkml:trace>
  <inkml:trace contextRef="#ctx0" brushRef="#br0" timeOffset="9931">19134 1686 22104,'2'-8'810,"2"1"-720,2 7 0,4 0-90,3 0 90,3 0-90,0 0 0,4 0 90,-1 0-90,1 0 90,0-4-90,1-4 0,-1-8 0,6-15 0,-3-9 45,-16-8 0,-4-3 45,1 0-90,-9 8 0,-4 7 0,-3 23 0,-1 6 0,1 4 0,-2 3 90,-2 0-90,-4 7 89,-3 4 1,-16 18 0,10-1 0,-12 11 0,14-3-90,3 5 90,3 4 0,12-9 0,2 2-45,3 2 0,5 2 0,7 9 0,5 0-176,0-11 1,4-4 130,6-2 0,3-5 0,19 5 45,-10-20 0,2-3-45,1-3 0,1-3 0,1-3 0,-1-4 0,-4-2 0,-3-3 0,11-13 0,-9-5-90,-3-6-180,-7-2-359,-4-5-190,-5 2-1609,-5-2 2428,-6 7 0,-10 8 0,-3 6 0</inkml:trace>
  <inkml:trace contextRef="#ctx0" brushRef="#br0" timeOffset="35811">9421 12237 24083,'-18'-24'990,"-2"9"-810,-7 17 179,-5 23-179,11 0 0,0 5-1201,-5 13 1,1 6 1050,5-9 0,0 4 0,0 1-473,-1 8 0,-1 2 0,0 1 443,5-10 0,0 1 0,1 0 0,-1 1 0,1 2 0,-1 0 0,1 1 0,0 0-427,0 0 0,1 0 1,0 0-1,0 0 382,1-2 0,1 0 0,0 0 0,0 0-75,-2 12 0,1-1 0,0-1-150,2-4 0,1-2 1,0 0-121,2-6 0,1-2 0,1 0-510,-1 13 1,3-2-360,1-10 0,1-3 1213,2-7 0,2-4 0,6 12 0,2-12 1</inkml:trace>
  <inkml:trace contextRef="#ctx0" brushRef="#br0" timeOffset="36036">9356 12414 16431,'5'-57'749,"1"-1"1,-2 6 0,-1 2 562,-1 9 1,-2 4-1313,0-19 90,0 20 1690,0 19-1721,2 39 1,2 30 0,1 7-135,2-6 0,2 8 0,2 6 0,0 2 0,0-2 1,-1-4-292,-1-1 1,-1-2 0,0-2-1,1 2 1,1 4 249,1-5 0,0 6 1,1 2-1,0-1 1,1-2-1,-1-5 1,0-9 122,4 6 0,-1-8 0,1-2-577,0-3 0,0 0 1,1-2-736,6 12 1,1-2 1304,-4-7 0,1-2 0,-5-8 0,0-2 0,10 26 0</inkml:trace>
  <inkml:trace contextRef="#ctx0" brushRef="#br0" timeOffset="36206">8917 13517 24623,'-42'-15'389,"0"-1"1,3 2 0,3 1-390,-17-10 90,19 5-90,25-2 0,27 0-90,31-8-135,-10 11 1,5-1-2352,9-5 1,4 0 2065,-12 6 0,1 0 0,1-1-300,4 0 1,0-1 0,0 1 668,3-1 0,-1 1 0,1 1 0,1 0 0,0 1 0,0 0 1,-1 1-1,0 0 0,0 0 0</inkml:trace>
  <inkml:trace contextRef="#ctx0" brushRef="#br0" timeOffset="36382">10513 12999 23993,'0'-18'1529,"4"-2"-1439,29-30-180,10 2-2337,-7 14 1,7-3 0,-1 2 1526,5-3 1,2 2 59,-4 2 1,4-1-1,-3 1 933,6-5 0,-1 2 1,1-3-1,0 1 0,0-2 1,-1 0-1</inkml:trace>
  <inkml:trace contextRef="#ctx0" brushRef="#br0" timeOffset="36550">11809 11723 23723,'10'-46'2519,"-4"3"-2159,-2 10-180,-4 7-90,0 13 0,4 7 0,0 19-90,8 40 0,0 20-330,-4-14 0,-1 4 0,0 3-691,-1-8 1,2 3-1,-2 0 1,0 1 637,-1 2 1,-1 0 0,-2 0 0,1-3-458,-1 6 1,-1-4-1,-1 1 840,-1 2 0,-2 0 0,0 0 0,1-16 0,-1 0 0,1 1 0,-2-1 0,0 0 0,-1 0 0,1 0 0,-1 1 0</inkml:trace>
  <inkml:trace contextRef="#ctx0" brushRef="#br0" timeOffset="37185">8893 15860 24303,'-62'15'1079,"8"5"-989,13 8 0,13 15-90,13 13-2282,10-22 0,3 1 2282,3 1 0,2 0 0,-1 0 0,2 1 558,2 7 1,2-1-559,3 16 90,3 4-90,-8-38 938,-2-12-848,-2-26 40,-8-19-130,5 0 0,1-6 30,-2-13 0,-1-8 0,3-2 468,2 8 1,3-1-1,0-2 1,3-2-499,-1 2 0,0-3 0,2-1 0,2 1 0,3 1-282,2 4 1,4-1 0,1 2 0,2 2 0,0 4 281,9-14 0,3 5 0,4 7 30,2 8 0,4 6 0,0 10-30,6 11 0,0 10 45,-2 7 0,-1 7-293,-2 9 0,-4 8 338,-5 5 0,-5 5-45,-4 6 0,-5 3 45,-5 2 0,-4 2-45,-5-2 0,-4 3-1,0 9 1,-2 1-45,-3-6 0,0-3 0,-3-9 0,6-4 947,33 9-947,-2-43-45,0-5 0,2 0 2024,21 7-2024,-20 4 0,-3 4 45,8 19 0,-8 20 344,-46 5-344,-5-25 0,-6 0-524,-8 6 0,-4 0 434,-5 2 0,-4 0-90,-2 0 0,-2 0-180,1-3 0,-1-1-1190,2-4 0,0-2 920,4-6 1,1-2-91,4-4 1,1-4-1829,-24 2 2548,18-16 0,19-19 0,12-10 0</inkml:trace>
  <inkml:trace contextRef="#ctx0" brushRef="#br0" timeOffset="37367">10603 15713 24083,'23'-26'3508,"-5"3"-3328,-10 1 0,-1 3-180,-1 0 90,12-2-90,12-9-2255,19-6 1760,-18 15 1,3-1-271,5-1 1,2 0-504,2 0 0,1 0 1268,2 0 0,0 1 0,0-1 0,-1 0 0,1 0 0,0 0 0</inkml:trace>
  <inkml:trace contextRef="#ctx0" brushRef="#br0" timeOffset="37787">12211 14808 26422,'4'-15'1979,"0"2"-1799,-17 5-180,-1 3 0,-44 26 0,20-12 0,-24 13 0,29-13 0,7-8 0,5 4 0,11-8 0,12-4 0,14-6 0,20-5 0,17 2 0,-18 10 0,2 2-247,2 2 1,2 4 246,0 4 0,-1 5 0,-1 3 0,-2 5-475,-5 7 0,-3 4 475,-4 6 0,-5 4 0,-7 5 0,-4 2 0,-4 5 0,-4 1 0,-6 0 0,-3 1 0,-1-1 0,-4 1-190,-6 8 0,-2 0 190,5-12 0,1-2 0,-2-4 0,6-5 0,11 4 0,20-33-39,23-12 39,18-13 0,-21 2 0,3-2-511,6-5 1,4-1 510,7-2 0,3 0-90,-19 6 0,1-1 0,3 2-630,2 1 1,5 0-1,1 2 1,-4 1 89,4 0 0,-3 1 1,2 2-24,-4 1 1,3-1 0,-1 2 0,-4 3 652,18 4 0,-4 5 0,-5 1 0,0 3 0,-4 3 0,0 0 0</inkml:trace>
  <inkml:trace contextRef="#ctx0" brushRef="#br0" timeOffset="38001">10858 17181 16797,'-53'20'-158,"0"-1"1,3 0 0,3 0-1,5-3 1,2 1 0,4-1-1,0 1 1</inkml:trace>
  <inkml:trace contextRef="#ctx0" brushRef="#br0" timeOffset="38452">10132 17329 22554,'0'-10'2519,"0"-1"-2339,0 1 89,0 0 1,0 2-90,0-1-90,0 1-90,0 0 90,3-6-90,-2-4 90,3-8 180,-13-5-90,-8 3 90,-16 3-1,-11 6 1,-11 9-90,22 12 0,-1 5 90,-18 15 0,0 9-210,17-3 0,2 5 0,1 2-386,-2 9 0,1 4 0,5 0 326,-1 13 0,10 0-788,14-2 1,10-4 787,8-16 0,7-4-45,5 1 0,6-3-1363,6-1 0,5-5 1048,8-2 0,4-4-225,6-4 1,2-4-554,-18-6 1,0-2 0,1-1 327,0-1 1,1-1-1,-1-1 794,22-3 1,-2-2 0,0 1 0,-2-1 0,-1-2 0,0 0 0</inkml:trace>
  <inkml:trace contextRef="#ctx0" brushRef="#br0" timeOffset="38626">11407 17456 21440,'-17'-44'1620,"3"1"-715,7 3-905,13-5 90,20-4-135,-4 21 0,3 0-135,6 0 0,4 2-225,4 0 1,3 1-316,1 2 1,2 3-271,1 4 1,1 1 989,-1 2 0,0 1 0,-2 6 0,1 2 0,-1 0 0,-1 1 0</inkml:trace>
  <inkml:trace contextRef="#ctx0" brushRef="#br0" timeOffset="39019">12816 16998 23274,'-9'-35'3058,"-6"-1"-2788,-10 1-90,-2 1 0,3 2-1,4 1-179,9 1 0,11-21 0,13 20 0,6-1-45,12-10 1,4 2-880,-1 6 0,2 4 924,6 2 0,1 5 0,14 3-731,-6 10 911,-9 5 0,-11 14 179,-11 7-89,-10 12 0,-10 6-180,-8 1 1667,-8 12-1757,6-15 0,15 13 0,19-25 0,24 4 0,12-7-416,-27-6 1,1 1 415,1 2 0,0 2 0,-2 4 0,-1 3-680,-3 3 0,-3 2 680,-2 5 0,-4 2-138,-1 3 0,-5 3 138,-7 4 0,-4 4 0,-2-2-270,0 10 1,-5 1-849,-2-7 1,-3 2-1,-2-3 83,-6 5 1,-3-3-450,-3-2 0,-3-1 1515,-1-2 1,-3-2 0,1-4 0,-1-1 0,-2-2 0,1 0 0</inkml:trace>
  <inkml:trace contextRef="#ctx0" brushRef="#br0" timeOffset="42636">12458 12277 15808,'0'-8'4497,"0"-1"-3777,0 3-270,0 1-90,0 1-181,0 3 181,0-1-180,0-1 0,0 1 0,0-3 0,0 2 360,0 0-271,0 1 1,-3-1 0,2-2 0,-3 2-90,4 1 90,0 2-90,0-2 89,0-3-89,0 1 0,0 0 0,0 2-180,2-3 0,6-3 90,12 0-90,16 0 90,25 6-623,-20 2 0,3 2 578,10 3 0,4 2-45,-13 0 0,2 1 0,1 0-639,6 4 1,1 0 0,2 2 638,-11-2 0,1 1 0,1 1 0,4 3 0,-2 0 0,5 3 0,1 2 0,1 0 0,-2 1 0,-2-1-451,-1 0 1,-2 0 0,-1 1-1,0 1 1,3 1 450,2 1 0,3 2 0,1 1 0,-1 1 0,-3 0 0,-4 0-23,5 5 1,-5 0-1,-3 0 1,-1 2 44,-2 0 1,-1 0-1,-2 2 1,-2 0-431,-4 0 1,-1 0 0,-2 1 0,-2 1 437,6 12 0,-3 3 0,-4-1 0,-4 0 0,-2 0 0,-4 1-98,-4-1 0,-3 1 1,-3 1 126,-2-2 1,-3 1 0,-3 0 0,-3 0 0,-3 0 0,-2 0 30,-2-1 0,-3 1 0,-2-2-30,-2 2 0,-3-1 0,-1-1 30,-2 0 0,-2-2 0,-1 0-155,-1 0 0,-2-1 0,0-1 95,0-3 0,-2 0 0,1-1-1,0-2 1,1-1 0,-1-1-30,1-3 0,0 0 0,1-2 0,-11 15 0,1-2 191,2-5 1,2-2-192,4-6 0,1-2 733,5-5 0,2-2-733,-14 15 0,11-13 0,6-7 938,6-12-1028,6-4 2314,2-7-3663,4 0 1386,-13-7-1746,1-6-810,-14-10 2609,2-8 0,-1 0 0,-1-2 0</inkml:trace>
  <inkml:trace contextRef="#ctx0" brushRef="#br0" timeOffset="44352">21396 11703 18956,'0'-10'3688,"0"0"-3238,0-1-90,0 1 89,0 5 91,0-2 0,0 4 89,0-2-179,0 2 0,0 1 0,0 0-91,0-1 1,0-2-90,0 0 0,0 2 90,0 1-360,0 15 0,0 18 0,0 32-693,1-14 1,0 9 0,1-1 692,-1-7 0,0-1 0,1 4 0,0 1 0,1 4 0,0 1 0,-1-3 0,1 5 0,0-3 0,0 1 0,0 1 0,1-1 0,-1 0 0,-1-1 0,0 0 0,0-1 0,-1-2 0,1-1 0,-1 0 0,0-3 0,1-1 0,-1-1 0,-1-2 0,0-2 0,0 0 0,1 17 0,0-2 0,-1-5 0,0-3 0,1-6 0,0-3 0,0-5 0,0-2-648,3 19 648,0-12 0,-2-12 0,4-9 0,-5-6 0,4-13-337,-4-20-1282,2-11 1619,1-11 0,2-5 0,-1 8 0,1-2 0,3-16 0,0-1 0</inkml:trace>
  <inkml:trace contextRef="#ctx0" brushRef="#br0" timeOffset="45126">22058 11977 18596,'-5'-31'3958,"-4"4"-3508,8 9-180,-8 3 0,8 5 89,-2 2-89,3 3 0,0 3 180,-4 2-270,-1 0 0,1-3 89,0 3 1081,4-3-1081,0 1 1,0-1 0,0-4-90,0-8-180,0-1 90,0-9-90,6 0 0,2-4 0,9-1 0,5-1 0,4 1 0,9 2 0,2 0 0,7 5 0,5 3 0,4 4 0,5 4 0,0 6 90,-21 6 0,1 3-90,15 10 90,8 12-603,-29 13 603,-6 13-45,-15-2 0,-3 4 0,-2-9 0,-2 2-1656,-3 17 0,-3 0 1656,-3-16 0,-1-2-45,-3 0 0,-1-1-647,0-4 1,-2-1 646,0-3 0,0-1 0,-15 26 0,9-28 0,-1-2 0,-8 11 0,-5 2 0,16-26 274,11-13-274,6-6 2718,13-13-2718,5-2 2036,7-7-2036,4 0 0,7 0 0,4 0 0,3 5 0,5 7 0,4 5 0,2 10-681,4 9 681,-2 12 0,-18 10 0,-3 7 0,-10-7 0,-2 4-590,5 18 0,-4 4 590,-13-10 0,-4 1 0,-1 2 0,-4 1 0,-4 0 0,-3 0 0,-4-2 0,-3 0 0,-5-1 0,-4-2 0,-3-2 0,-3-2 0,-4-1 0,-1-3-68,-1-4 0,-4-2 68,-13 4 0,-2-4-180,14-11 0,-1-4-680,-9 1 0,1-6-1119,-11-11-1079,4-16 3058,3-9 0,3-6 0,0-4 0</inkml:trace>
  <inkml:trace contextRef="#ctx0" brushRef="#br0" timeOffset="48454">24202 11017 23649,'-17'-47'509,"1"0"1,-3 0 0,-3 0-465,-6-1 0,-3 2-204,-2-2 1,-2 2 383,-3 0 0,-1 0-1245,-1-1 0,-1 1 1020,-1-1 0,-1-1 0,13 15 0,-1 0 0,1 1-336,-2-2 0,-1 1 0,0 0 336,-1-1 0,-2 0 0,0 0 0,-1 1 0,-1 0 0,0 0-389,-3 0 0,0 1 0,-1 1 389,-2-1 0,-1 1 0,-2 2-132,-1 0 1,-1 2 0,-2 1 131,-3 1 0,0 1 0,-2 2-23,-3 1 0,0 3 0,-2 1 23,-2 2 0,-1 2 0,0 3 0,13 3 0,0 1 0,0 1 0,-1 2 0,-1 2 0,-1 2 0,0 2 0,0 1 0,-2 3 0,-1 1 0,1 3 0,-1 1 66,-2 3 0,-1 3 1,1 1-1,0 3-66,9-2 0,1 1 0,0 2 0,0 2 0,0 0-75,-2 3 1,0 1 0,0 2 0,0 0 0,1 3 74,-2 1 0,1 2 0,0 1 0,0 2 0,1 0 0,8-4 0,0 1 0,1 1 0,0 1 0,1 0 0,0 1 0,0 1 0,1 1 0,0 1 0,1 1 0,1 0 0,0 2 0,1 1 0,1 1 0,0 1 0,1 1 0,1 1 0,1 0 0,0 2 0,1 1 0,1 0 0,1 1 0,1 1 0,1 0 0,1 2 0,0-1 0,2 2 0,1 1 0,1 2 0,1 4-26,4-9 1,2 3 0,0 3-1,1 1 1,0 2 0,2-1 0,0 0-1,1-3 1,1-1 25,-1 3 0,2-1 0,1-3 0,0 1 0,2 0 0,0 2 0,1 2 0,1-4 0,0 3 0,0 1 0,1 2 0,1 0 0,1-1 0,1-2 0,2-1 0,1-4 0,4 11 0,1-4 0,3-1 0,1-2 0,2 0 0,1 0 0,-1-8 0,1 0 0,2 0 0,1 0 0,0-1 0,2 0 0,2 0 0,0-1 0,2 0 0,0 0 0,2-1 0,1-1 0,1 0 0,1-1 0,2 0 0,0-1 0,2-1 0,0 0 0,2-1 0,0 0 0,2-2 0,0 0 0,2-1 0,0 0 0,2-2 0,0 0 0,1-1 0,1-1 0,0-2 0,1 0 0,1-1 0,1-2 0,1 0 0,0-1 0,1-2 0,0-1 0,1-1 0,1-1 0,1-1 0,0-2 0,1 0 0,0-2 0,0-1 0,2-1 0,-1-2 0,1-1 0,1-1 0,0-1 0,0-2 0,9 1 0,1-2 0,0-3 0,1 0 0,0-3 0,-1-1 0,0-2 0,1-1 0,0-1 0,-1-3 0,1-2 0,-1-1 0,-2-3 0,1-2 0,-1-2 0,0-2 0,-1-2 0,-1-1 0,-1-2 0,-1-2 0,0-2 0,-1-1 0,0-3 0,-2-1 0,-1-3 0,-1-2 0,0-1 0,-2-3 0,-1-1 0,-1-2 0,0-3 0,-2-1 0,-2-2 0,0-2 0,-2-2 0,-1-1 0,-6 5 0,-2 0 0,0-2 0,-1-1 0,-1-3 0,-1-2 0,-1-4 0,-5 6 0,-2-3 0,1-3 0,-1-2 0,-1-2 0,0-1 0,-1 0 0,0 0 0,-1 0 0,-1 3 0,-1 1 0,1-2 0,-1 2 0,-1 0 0,-1 1 0,-1 1 0,0-2 0,-1 0 0,0-2 0,1-3 0,-1 2 0,0-4 0,0-1 0,0-1 0,0-2 0,-1 1 0,0 0 0,-2 0 0,0 3 0,-2 1 0,-1 3 0,-1-5 0,-2 3 0,-1 1 0,-1 2 0,0 0 0,-2 1 0,0 0 0,-1-1 0,0-5 0,-1-1 0,0 1 0,-2 0 0,0 1 0,-1 0 0,-1 1 0,-1 3 0,-1 0 0,0 0 0,-1 1 0,-1 1 0,-1 0 0,-1 2-15,-2-6 0,-1 0 0,-1 2 0,-1 0 0,-1 2 0,-2 0-237,-3-6 0,-1 2 0,-2 0 0,-2 3 1,-1 1-73,0 6 0,-1 1 0,-2 1 0,-1 2 1,-1 2-202,-9-5 1,-1 1 0,-2 3-1,-2 4 525,1 5 0,-2 2 0,-1 3 0,-2 4 0,2 4 0,-2 3 0,0 2 0,-1 2 0,0 3 0,1 1 0,-1 0 0,0 0 0</inkml:trace>
  <inkml:trace contextRef="#ctx0" brushRef="#br0" timeOffset="48996">21680 15311 23544,'-15'-13'2248,"-4"5"-1978,-7 17 0,-7 22 29,12 4 1,-2 11 0,2-1-1047,0-3 0,2-1 1,-2 5 791,0 3 0,-1 4 0,0 2 0,0-2-45,3-6 0,0-1 0,1 1 0,-1-1 22,0 5 1,-1-1-1,1 2 1,-1-1-371,1 1 1,-1 0 0,0 0 0,0 1 347,1-1 0,-1 0 0,1 1 0,0-1-533,1-2 1,1 0-1,-1 0 1,1-2 442,-4 13 0,0-1 0,1-2-60,2-6 0,1-1 0,1 1-663,-2 0 1,1 1-1,2-4 3,3-1 1,1-4 89,-5 1 1,10-13 719,15-27 0,6-36 0,10-16 0</inkml:trace>
  <inkml:trace contextRef="#ctx0" brushRef="#br0" timeOffset="49207">21396 15570 24083,'13'-36'944,"-1"0"1,10-23-675,-6 24 180,0 27-1,0 28-89,5 33-315,-9-13 0,0 4-890,2 12 1,0 3 844,-2-14 0,-1 1 0,1 1-360,0 4 0,0 1 0,1 0 360,1 1 0,0 1 0,2 2-68,-1 0 1,2 3 0,0 0-1,-1-4-22,1 2 0,0-4 1,1 4-181,0 4 0,2 4 0,0 0 0,-3-8-135,3 5 1,-2-3 14,-4-12 0,-1 1 0,-1-5-420,-2-6 1,-2-5-1529,2 21 2136,-4-15 0,-4-15 0,-2-6 0</inkml:trace>
  <inkml:trace contextRef="#ctx0" brushRef="#br0" timeOffset="49379">21079 16760 24893,'-43'-18'899,"10"0"-1079,23 1 90,27-4 0,30-6-895,-9 10 0,5 0 625,12-3 0,2 0-386,-12 5 0,0 0 0,2 1 86,4 0 0,1 0 1,0 1 659,1 0 0,1 1 0,0 1 0,-1 1 0,1 1 0,0 1 0,-2 0 0,1 1 0,-1-1 0</inkml:trace>
  <inkml:trace contextRef="#ctx0" brushRef="#br0" timeOffset="50763">23223 15301 18208,'2'-18'2879,"2"-6"-1331,-1 9-1278,1-4 602,-4 11-423,0 3 358,0 3-537,0 2 669,1 6-849,5 5-90,5 7 90,14 7-90,-1-13 0,10-3 0,-4-23 0,-1-14 90,-8-8 0,-3-4 90,-5 7 0,-2-2 44,3-12 1,-5-2 135,-11 1 0,-7 4-90,-15-11-180,3 24 0,-6 9-90,-34 34 0,23 8 0,1 8-641,-7 14 0,2 8 641,12-9 0,0 4 0,2 1-989,-1 5 0,1 2 0,2 2 989,1 4 0,2 1 0,3 2 0,2-1 0,4 1 0,3 1-662,3-1 1,4 0-1,5 0 662,5-3 0,4-1 0,4-2-177,4-3 0,3-3 0,10-2-228,7-8 0,8-3 1,4-2-1,-2-5-255,4 0 1,0-6-1,4-2-265,0-5 1,5-1 0,1-4 0,-5-6 924,2-6 0,-3-6 0,-1-4 0,0-2 0,-1-4 0,-1-1 0,-1-3 0,-1 0 0,0 0 0</inkml:trace>
  <inkml:trace contextRef="#ctx0" brushRef="#br0" timeOffset="62424">17084 11149 23364,'-31'-10'2248,"4"0"-1618,5 0 0,6-1-271,7 1-89,4-2-90,12-1 90,13-5-90,21-2 0,-11 8 0,5 1-688,8-2 0,5 0 508,10 0 0,3 1-540,-14 4 0,1 0 0,6 1 540,-5 2 0,4 0 0,4 1 0,0 0 0,1 2-498,4-1 0,2 2 0,1-1 1,-1 2-1,1-1 498,-1 1 0,1 0 0,-1 0 0,0 0 0,-1 1 0,-3 1 0,0 0 0,-1 1 0,-3 0 0,-4 0 0,6 2 0,-5 0 0,-2 1-109,-4-1 0,-2 0 1,-1 0 108,12 3 0,-2-1 219,2 0 0,-4-1-219,13 2 0,-1-3 1108,-41-5-1108,-8 0 3093,-3 0-6691,-24-21 2267,2 3-1278,-19-22 2609,7 2 0,-1-3 0,1-5 0</inkml:trace>
  <inkml:trace contextRef="#ctx0" brushRef="#br0" timeOffset="62829">19049 10453 23094,'-28'-23'1979,"1"2"-1709,3 6 89,5 3-179,9 4 0,4 3-90,15 2 0,10 3-90,17 7 0,15 2-411,13 6 411,-30-8 0,1 1 45,0 0 0,-1 2-45,-1 0 0,-2 2 90,23 21 45,-26 6 0,-6 6-91,-7-7 1,-4 1-673,0 22 0,-6 2 718,-11-12 0,-4 0 45,-3 4 0,-3 2-46,-4 0 1,-3 0 0,-1 1 0,-3-1-45,0-1 0,-1 0-45,1-5 0,-1 0 45,3-4 0,-1-3-45,4-6 0,0-2-102,-2 2 1,2-4 461,-5 6-360,4-12 0,18-36 332,6-24-332,3-24 0,-2 19 0,-1-3 325,1-7 1,0-3-326,-2-4 0,0-1 0,0-1 0,0-1-582,0-1 1,0 2 581,0 5 0,0 2 0,-3 4 0,0 1-544,0 7 1,0 1 543,-8-23-360,1 11-359,2 13-361,4 9 210,-5 9-1109,7 9 2374,-9 3 0,5 17 0,-7 2 1</inkml:trace>
  <inkml:trace contextRef="#ctx0" brushRef="#br0" timeOffset="65980">13941 11220 24533,'-14'-43'1979,"-8"-2"-1889,-9-4-1338,10 23 1,-1-1 1427,-1-1 0,-1 0-45,-2-2 0,0-1-45,-3-2 0,1 0-45,-2-2 0,-1-1 0,-2-2 0,-1 0-175,-2-3 0,-1 0 130,-3-1 0,-1 0 45,-1 0 0,-7-2-45,10 14 0,-6-2 0,-4 0 0,-2 0 0,1 4-272,1 2 0,-1 2 0,-1 2 0,0 0 0,-3-1 272,4 0 0,-2-2 0,-1 1 0,0 0 0,0 2 0,1 2 0,-5 2 0,0 2 0,1 2 0,1 2 0,3 0 0,-1 1 0,3 2 0,1 1 0,0 1 0,-1-1 0,0 1 0,0 0 0,1 0 30,-17 0 0,0 0 0,1 1 0,0 2 0,0 0 0,0 2 0,0 1 0,-1 1 0,0 1 0,1 1 0,1 2 0,-6 2-406,14 1 0,-4 0 0,-1 2 0,1 0 0,2 1 398,0-1 1,4 1-1,-1 1 1,-2 1-23,0 0 0,-3 2 0,-1 0 0,2 0 0,5 1-301,-13 5 1,5 0 0,1 1 300,2 2 0,0 1 0,1 0-112,2 1 0,1 0 0,1 2 112,3-1 0,1 1 0,1 1 0,2-1 0,0 1 0,1 1 0,2 0 0,1 1 0,0 0-60,2 0 1,-1 0 0,2 1 59,0 1 0,1 2 0,0-1 0,1 0 0,0 1 0,-2 4 82,-1 2 1,-2 4-1,-1 1 1,3-2-83,-3 3 0,2-2 0,-4 5 0,11-10 0,-4 3 0,-1 2 0,0 1 0,1-2 0,4-3 0,-1 1 0,4-3 0,0 0 0,-1 2 0,-1 1 0,-2 2 0,1 0 0,0 0 0,3-2-53,-9 12 1,4-2 0,1 0 52,0 3 0,1 0 0,0 1 0,0 0 0,2 1 0,0 0 0,2 2 0,1-1 0,1 1 142,1 0 1,1 1 0,1 0-143,1-1 0,2 1 0,0-1 0,2 1 0,2-1 0,0 1 0,1-3 0,1 1 0,1 0 0,2 0 0,-1-1 0,2 1 172,0-3 0,1 0 0,0 3-172,1-1 0,0 3 0,0 0 0,1-2 0,0 3 0,0-3 0,1 3 148,0-4 0,0 3 0,1 0 0,1-4-148,0 1 0,2-3 0,1 4 0,0 4 0,1 4 0,0 2 0,0-4 0,1-12 0,0-3 0,1 1 0,0 4 0,2 1 0,0 5 0,0 3 0,2 0 0,-1-2 0,1-6 0,0 1 0,1-4 0,0-1 0,1 3-75,1 0 1,1 2-1,0 2 1,1-2-1,0-4 75,3 14 0,2-4 0,0-1 0,1 1 0,0 0 0,1 0-178,0-1 0,0-1 1,1 0 177,0-1 0,0 0 0,1-1 0,0-2 0,0 0 0,2 3-112,1-1 0,1 4 0,2 0 0,-2-3 112,3 2 0,-2-2 0,2 2-99,0-3 0,0 2 0,2 0 0,-2-4 99,1-2 0,0-4 0,2 1 0,3 0 0,3 2 0,2 1 0,1-1 38,-4-11 1,1 1 0,2-1 0,0 0 0,-1 0-39,7 9 0,0-2 0,2 1 0,7 4 0,-8-13 0,7 4 0,3 3 0,2 0 0,0-1 0,-1-1 0,-5-4 0,-5-5 0,4 3 0,-6-6 0,-1 0 0,5 4 0,-2-2 0,6 5 0,2 2 0,1 1 0,-2-3 0,-5-3 0,-7-8 267,15 12 0,-7-8-267,0 3 0,0-1 0,-2-3 0,1 0 0,-3 0 0,1-1 0,0-1 0,1-1 0,-1 0 0,3 0 0,0-5 0,4 1 0,-2-2 0,9 3 0,-54-25 0</inkml:trace>
  <inkml:trace contextRef="#ctx0" brushRef="#br0" timeOffset="65980">12795 19049 22090,'6'-2'0,"45"-13"0,-3 0 0,5-3 0,-4 2 0,2-2 0,-2 0 0,2-1 0,0 0 0,-3 0-26,0-1 1,-4 0-1,4-1 26,2-3 0,2-2 0,3-1 0,-1-1 0,-7 2 0,0 0 0,1-1 0,0 0 0,-1 0-156,1 0 1,0 0 0,0 0-1,0-1 1,-1 1 155,11-8 0,0-1 0,-2 1 0,-3 1 0,-1 1 0,-4 1 0,7-9 0,-16 7 0,5-8 0,4-4 0,2-4 0,1-2 0,0 1 0,-3 1 0,-3 3 0,-4 6 0,2-2 0,-6 5 0,-1 2 0,1-2 0,5-6 0,-3 3 0,5-6 0,2-4 0,3-1 0,-1-1 0,-1 1 0,-4 4 0,-4 4 0,-8 6 0,7-10 0,-10 7 0,0 0 0,1 1 0,0 0 0,-1 1 322,-3 1 1,0 1 0,0 0-323,9-15 0,-2 0 0,-2 4 0,-2-1 0,-2 3 0,-2-1 0,-3 1 0,-1 0 0,-3 1 0,-2-1 0,-1-2 0,-2 0 0,-1-1 0,-1-2-78,-2-4 0,0-1 78,-1-3 0,0-2 0,-3 17 0,-1 0 0,0-2 0,0-2 0,-1-2 0,0 1 166,-1-4 1,1-1 0,-2 0-167,0-3 0,-2-2 0,1 0 246,-2-2 0,1 0 0,-2 0-246,1-2 0,-1 0 0,-1 0 0,-1 1 0,0 0 0,0 0 0,0 3 0,0-1 0,-1 1 0,1 3 0,-1 0 0,0 1 0,1 1 0,0 1 0,-1 0 0,1 2 0,0 1 0,0 1 0,1 0 0,0 1 0,-1 0 0,1 2 0,-1 0 0,1 1 0,0 0 0,-1 0 0,1 1 0,-3-21 0,-1 0 0,1-1 0,-2 0 0,2 3 0,-2-4 0,-1 5 0,-1-4 0,0 3 0,3 14 0,0 1 0,0-1 0,-4-14 0,-2-2 0,2 4-57,-3-5 1,1 3 56,-2-1 0,0 1 0,0-1 0,1 1 0,-2 0 0,0 1 0,0 0 0,1 2 0,-2 2 0,0 1 0,-1 1 0,1 1 0,-2 2 0,-1 1 0,2 1 0,-1 1 0,-1 1 0,0 1 0,1 2 0,-1 1 0,-1 1 0,-2 1 0,0 2 0,-1 1-496,-2 0 1,-1 2 495,-1 0 0,-1 2 0,-1-1 0,-3 0-14,1 4 0,-5-2 1,1 3 13,-7-6 0,-6-1-114,8 11 1,-8-3-1,-4-2 1,1 3-1,6 3 114,-3 0 0,4 4 0,-5-2 0,6 4 0,-4-3 0,-2 1 0,2 1 0,5 2-24,-4 0 0,3 3 0,1 1 24,-1 0 0,-1 0 0,0 2-120,1 0 0,-1 1 0,0 1-570,-2 2 1,0 2-1,-1 1-270,-1 1 1,0 2 0,-1 2 959,-3 3 0,-2 3 0,1 2 0,-3 3 0,0 2 0,-1 2 0,-1 5 0,-1-1 0,0 1 0</inkml:trace>
  <inkml:trace contextRef="#ctx0" brushRef="#br0" timeOffset="70086">15122 12740 23813,'-22'-7'2159,"0"-4"-1889,-5-7 180,3-4-1,1-2-89,7-1-180,8-3-90,9-7 0,13-8-90,1 14 0,6-3-718,10-4 0,8-4 1,1 2 717,-5 5 0,1 3 0,7-2 0,6 0 0,7-3 0,5 0 0,0 2 0,-4 4-584,-2 4 1,-2 3 0,0 2 0,5-1 583,-7 3 0,2 0 0,3 0 0,0 0 0,0 2 0,-3 2 0,2 1 0,-2 2 0,0 1 0,-1 2 0,2-1 0,0 1 0,-1-1 0,1 2 0,3 1 0,4 0-239,-6 3 1,6 1 0,2 0 0,3 1 0,-1 1-1,-1 0 1,-3-1 0,-4 1 238,6 0 0,-4 1 0,-3 0 0,2 0 0,4 1-160,-3 0 0,5 1 0,2 0 0,0 1 0,-2 0 0,-5 1 0,-7-1 160,11 4 0,-9 1 0,-1 0-140,-5 0 1,-2-1 0,-2 1 139,15 2 0,-4 0 45,-10-1 0,-3-2 116,-7-2 1,-2-1-72,18 6 1260,-11-9-1350,-11 2 90,-7-4-1,9 0-89,-6 0 1562,8 0-1562,-6 0 2658,-5 0-2748,-2-2 2308,-5 1-2398,-3-3-90,-8 3-180,0-1-3957,-4 2 3597,-4 4-89,0-2-1,-1 7 1,-2-8-1080,-3 8 990,-1-4 269,-7 1 630,4-1 900,-3-5 3507,-6 0-3238,5 0-269,-6 0-360,12 0-180,4 0-90,4 0-1,4 4 1,0-3 0,9 8-90,10-8 0,15 4-90,15-5 0,10 7 45,-26-3 0,1 2-45,1 3 0,0 0 0,-1 2 0,-1 1 0,28 13 0,-10 6 90,-9 7 0,-9 3 45,-19-8 0,-6 5 45,-9 7 0,-5 0-135,1-7 0,-2 0-1,-9 2 1,-4-4 45,-10-6-90,-3-4 90,-2-8-90,1-8 0,1-5 0,5-10 0,3-3 0,3-12-90,2-8 0,2-15 1,1-13-233,10 23 1,2-3 96,1-3 0,2-1-135,0-2 1,0 0-181,1 0 0,-1 0-405,-1 1 1,-1 1 944,0 2 0,-2 2 0,-10-26 0,-1 7 0</inkml:trace>
  <inkml:trace contextRef="#ctx0" brushRef="#br0" timeOffset="73795">8268 10183 21025,'0'-12'2968,"0"-8"-2518,0 6 90,0-6-91,0 8-89,0 1 0,0-1 0,0 4-90,0 1-90,0 4 89,0 0 1,5 28-180,7 6 45,-2-1 0,3 5-45,12 23 0,2 3-607,-4-10 1,0 1 516,-2-4 0,1 3 0,0-2 45,2 6 0,-1-1-45,0 2 0,0 0 0,0-1 0,-1 0 0,0-1 0,0 1 0,0-4 0,-1 0 0,1-1 0,-1-1 0,-2-4 0,-1-1 0,-1-3 0,0-1 0,-2-4 0,-2-1-447,10 26 447,-3-10-109,-6-10 109,-2-9 0,-3-8 0,-4-5 0,-2-10 1044,-1-2-1044,-2-7 595,1 0-865,0-5-50,1-5-309,-2-8-361,0-8-269,0-4-270,-6-1-720,-1 0 2249,-8 6 0,-2 9 0,-3 4 0</inkml:trace>
  <inkml:trace contextRef="#ctx0" brushRef="#br0" timeOffset="74277">8353 11871 22194,'-10'0'2429,"3"0"-2159,4-3 0,3-2-90,3 0-1,5-3 1,9 3-90,9 2 0,32 1 0,-6 2-287,-13 4 1,1 1 196,23 9 0,-29-3 0,1 1 45,0 1 0,0 2-45,0-1 0,0 0 0,-1 1 0,0 0 0,-2 0 0,1-1 0,27 11 90,-4-5 90,3-4 0,-19-9-90,0-4 0,-19-13 90,-1-33-180,-9 0 0,-5 8 0,-1-2-456,-3-22 456,0-2 0,-2 0 0,0 3 0,-3 2 0,-4 5 0,-3 3 371,0-11-371,0 18 0,5-4 0,-2 27 0,2 5 0,-5 8 568,-4 3-568,-8 2 0,-8 9-90,-13 7 0,-8 12 0,21-10 0,-1 2-360,-2 2 1,-1 2 134,-2 1 0,1 1-551,-1 2 1,1 0 145,-1 1 1,1 0-585,1 0 0,0 1 1304,1 1 0,1 1 0,2 0 0,1 0 0,1 1 0,0 0 0</inkml:trace>
  <inkml:trace contextRef="#ctx0" brushRef="#br0" timeOffset="75118">6518 10656 20665,'1'-33'2339,"2"5"-1979,1 3-180,-2 13-90,0 3 89,-2 9 1,0 12 90,0 9-90,0 19 0,0 16-492,0 11 357,0-32 0,0 1-45,0 0 0,0 0 90,0 30-90,3-10 90,4-8-90,3-10 90,4-10-90,2-5 0,5-12 0,3 0 90,15-6-90,-9 1-90,5 3 492,-17-8-402,-7 11 0,-6-4 0,-10 10 0,-11 4 0,-17 4 0,-19 2 0,-6-3 45,21-13 0,-1-1-245,-4 2 1,-3 1 0,4-5 199,-25-14 90,5-7-90,9-13 90,11-14-90,10-14 90,17-8-90,12 25 0,4 0 45,4 0 0,4 1-45,4-1 0,3 1 45,2 2 0,3 2-45,1 3 0,3 2-94,25-12 184,3 17-90,3 19 0,4 22 0,-15 11 0,0 10 30,-13-5 0,-1 4 0,0 1-465,1 0 0,-1 0 1,-2 2 434,-1 1 0,-1 2 0,-3-4 0,-1 3 0,-1-3 0,-2-3 0,-2-2 0,-2-4 0,-1-2 0,8 20 0,-6-11 0,-6-12-180,-3-5 241,-5-13-960,-3-3-2883,-6-29 3782,-4-7 0,-7-24 0,-2 0 0</inkml:trace>
  <inkml:trace contextRef="#ctx0" brushRef="#br0" timeOffset="75376">6960 10626 19003,'-7'-54'1709,"-2"3"-319,8 8-1210,-2 7-90,3 11 562,0 12-472,3 13 295,7 17-296,7 19 1,9 17-83,-10-19 1,1 1-8,1 3 0,1 3-30,-1-1 0,2 4 0,-1-3-60,2 6 0,0 0-304,-3-5 1,-1 1 0,-1-3 303,1-1 0,-2-2-225,-2 0 0,-1-2-1034,10 26 0,-5-13-1080,-5-10 2339,-6-19 0,-2-8 0,-4-11 0</inkml:trace>
  <inkml:trace contextRef="#ctx0" brushRef="#br0" timeOffset="76227">7423 10458 22104,'6'-18'1170,"2"7"-1080,-2 4 0,1 19-90,0 6 90,-4 13-90,1 5 0,-4-3 90,0-2 89,0-6 181,0-7 270,0-8-270,0-5 89,0-32-269,0 4-180,0-15 0,0 16 90,3 12-90,5 5 0,9 3 0,7 9 0,8 3 0,5 11 0,4 0 0,-2 1 0,-3-2 0,-3-1 0,-6-4 90,-5-7 90,-8-4-90,-4-4 0,-6-4-90,-2-9 90,-8-14-90,0-15 0,-5-3 0,-1-4 0,2 9 0,-1 0-448,-3-18 1,-1 0 447,2 15 0,-1 2 0,1 1 0,-2 1 0,-1 3 0,-2 3-45,-1 4 0,-1 2 45,-27-14 0,-5 21-45,8 17 0,-2 6 0,9 2 0,-1 4 45,-10 3 0,-2 3-90,-7 9 0,4 1-45,18-10 0,1-1-45,-12 9 1,17-11 534,40-25-715,25-13 225,-1 2 0,3-4-634,-1-1 0,1-1 724,3-4 0,0-1 0,0-2 0,-1-2 45,0-1 0,-3-1 0,-1 0 0,-3 0 0,-2-1 0,-2 0 90,-4 3 0,-2-1-261,-2 2 1,-3 0 350,-3 3 0,-2 1 180,7-29-90,-6 7 89,-7-6-179,-4 20-90,-3-6-90,0 29 0,0 2-90,0 12 1298,2 7-1118,4 10 401,4 14-401,3 14 0,1 8-90,-1-3 0,-1 3-388,1 0 0,0 4 0,0-1 418,-1-3 0,0-1 0,-1 1-30,2 2 0,-1 0 0,2 3 0,1 0 0,1 3 0,0 1 0,-1-4 0,1 1 0,-2-2 0,2 3 0,2 3 0,2 3 0,1 1 0,-1-4-150,1 1 0,-1-4 0,0-2 0,-3-7 0,0-3 1,-1-2 149,6 15 0,-3-11-3149,-3-19 3149,-5-20 0,-1-15 0,-4-14 0</inkml:trace>
  <inkml:trace contextRef="#ctx0" brushRef="#br0" timeOffset="77287">8954 9604 16707,'0'-10'5217,"0"2"-4587,-4 1 450,-4-3-361,3-1-89,-2-6-360,7 3-91,0-5 1,1 1-90,5-10-90,5-5 90,8-8-90,12-4 0,13-4-340,-14 24 0,3 2 385,6-2 0,3 4-45,9 1 0,3 4-1076,9 0 0,3 4 1076,-17 6 0,3 2 0,1 1 0,3 2 0,1 1 0,5 3 0,-10 2 0,5 3 0,1 1 0,0 0 0,-3 1 0,0 1 0,-2 0 0,0 1 0,2 2 0,-1 0 0,3 2 0,0 0 0,-2 2 0,-4 0-798,8 6 0,-5 2 0,-3 1 798,-2 0 0,-2 2 0,-3 1 0,-5-2 0,-1 0 0,-3 1-291,11 11 1,-5 1 290,-7-5 0,-3-1 0,-7-5 0,-2-1 258,11 19-168,-9-13-90,-10-9 1489,-4-13-1489,-6-2 2928,-2-10-2928,-2 4 1208,0-5-1298,2 0 194,0 0-374,0 0-900,0 0 1,0 0 0,0 0 0</inkml:trace>
  <inkml:trace contextRef="#ctx0" brushRef="#br0" timeOffset="77917">11935 9203 20485,'12'-28'2699,"-4"11"-2339,-2 3-181,-4 18-89,-2 7 0,-5 7-90,-2 3 90,-5 1 90,-2-1 0,1-3 0,-1-8 270,2-5-360,1-12 0,5-22-90,4-7 0,10-19 90,5 4-90,7 2 0,1 6 0,1 10 0,-4 10 0,0 13 0,-1 17 90,8 41-90,-14-4 0,-2 4 44,2 0 1,-3 5-15,-9 9 0,-4 6 0,-4-7 15,-2-13 0,-4-1-347,1 1 0,-3 4 0,-3-9 347,-6-13 0,-1-7 0,-1 0 0,-1-3 45,-29 11 90,4-15 89,-11-19-179,21-13 0,-6-19-1214,28-11 1124,4-10 0,12 22 0,3 0 0,0-2 0,1 0 0,2-2 0,0 0 0,-2-1 0,0 1-6,2 2 1,-1 1-85,-2-31 90,3 12-90,0 11 0,0 10-90,0 10 707,0 6-977,0 4-180,0 5-179,0 3 1052,1 3-1772,7 2-797,5 7 2326,5 1 0,4 12 0,1 1 0</inkml:trace>
  <inkml:trace contextRef="#ctx0" brushRef="#br0" timeOffset="78724">12048 9401 22464,'3'-21'1709,"-2"3"-1439,-1 1-90,2 4 0,4 3-180,4 5 90,8 2 0,9 12-90,6 5 45,-5 6 0,2 3-45,16 13 0,-17-12 0,-1 1 0,6 5 90,-7-7-90,-7-5 180,-8-10-91,-6-4-89,-4-8 90,-2-11-90,-4-40 0,3-2-1243,-1 12 0,1-2 1243,3 8 0,1 1 0,0-1 0,1-1-130,3 2 1,2 0 129,-1 2 0,2 1 0,3 2 0,2 2 0,1 1 0,3 2 0,27-18 0,-19 24 0,1 4 0,3 2 0,1 3 0,13 2 0,-1 4 0,20 7 0,-26 3 0,-3 7 0,7 41 0,-19-7 0,-14-1 0,-7 2 0,-13 9 45,1-17 0,-4 0-45,-15 14-90,-3-3 90,1-2 90,4-8-90,7-5 0,10-8-90,4-4 90,6-6 90,6-7 2313,0 1-2403,7-8 342,2 8-342,-7-8 0,1 4 0,-9-10 0,0-5 0,-11-26 0,9 4 0,-13-17 0,14 15 90,-2 2-90,4 3 0,16-10 0,20 2 90,6 0-90,17 8 0,-11 14 90,4 7 0,-1 10-45,-16 9 0,-1 5-45,15 13 45,-19-8 0,-4 2-632,4 13 587,-9-1 0,-4-1-90,-6-4-90,-2-4-180,-5-6-269,-1-5-181,-4-2 318,0-8-1127,-4 0-540,-2-10 2159,-5-7 0,-1-11 0,0-8 0</inkml:trace>
  <inkml:trace contextRef="#ctx0" brushRef="#br0" timeOffset="78978">13392 8837 20395,'13'-39'2609,"-3"4"-2159,2 4-91,-4 8 91,2 3-180,-2 7-90,0 5 0,1 4 0,0 4 0,2 11 89,12 21-179,-5 7 0,8 21-862,-8-7 862,-3 6-90,-1 2-45,-6-12 0,-1 4-2069,-2 2 1,-2-1 2113,2-5 0,-1-2 0,-4-6 0,0-7 0,0-15 0</inkml:trace>
  <inkml:trace contextRef="#ctx0" brushRef="#br0" timeOffset="79669">13807 8959 20395,'4'-34'3239,"0"-1"-3060,-4 16 1,0 2 0,-4 15 0,-2 9-90,-6 3-90,-3 6 180,1 0 180,2-4-180,5-6-90,4-2-90,8-4 90,5-7-90,9-3 89,7-11-89,3-2 90,5 0 0,8 0 0,-9 12-90,2 2 90,-13 18-90,-1 5 0,-1 11 0,4 15 0,-1-5 90,-4-6 0,-4-13-90,-7-21 90,-1-7-90,-3-14 0,-2-12 0,-2-11 90,-6-6-532,-2-4 532,-7 0-90,-3 3 0,0 8 0,-1 7 0,3 10-90,2 9 90,7 7-180,2 4 0,5 6 0,0 3 442,5 2-621,18 0 269,2 0 0,17 0 90,9-13 0,-12-2 90,9-15 180,-10-14-1,-13 10 1,2-13 0,-15 21-180,-6 4 0,-2 6-90,-4 6 0,0 5 180,2 16 0,0 18 0,2 24-90,-2-17 0,0 5-452,1 4 1,0 6 0,0-1 405,2 11 1,-1 0-45,1-6 0,1 3 0,-1-4 0,2 5 0,1-3 45,0-2 0,0-1-175,0-6 1,0 0 129,2 6 0,0-2 0,4 14 0,-6-29 0,-1-5 0,-1-5 0,-2-13-269,-2-7-1081,-2-6 1492,0-13-2120,0 0-7853,-5-16 8968,-2 3 1,-3-2-1,0 0 1</inkml:trace>
  <inkml:trace contextRef="#ctx0" brushRef="#br0" timeOffset="80846">7606 6641 21924,'-35'-5'1979,"1"2"-1529,5 1-90,3 2 270,4-4-361,10 2-89,3-7 90,31-5-180,18-8-45,2 4 0,7-1-1176,-5 3 1,2 0-1,4 0 1153,-2 1 1,2-1-1,3 0 1,1-1-5,-4 2 0,2-1 0,1-1 0,1 1 0,2-1-381,-3 1 0,1 1 0,1-1 0,1 0 0,0 0 0,2 1 375,-4 0 1,2 0 0,0 0 0,0 0 0,1 0 0,1 0-1,1 0-191,3-1 1,2 1 0,0-1 0,1 0 0,0 1 0,1-1 0,0 1 223,-4 0 0,0 1 0,0 0 0,1 0 0,1 0 0,-1 0 0,1 0 0,0 1-128,-5 0 0,-1 1 1,0 0-1,0 0 0,1 0 1,1 0-1,1 0 0,1 0 1,3-1 109,-8 3 1,1-1 0,2-1-1,2 1 1,1 0 0,0-1-1,1 1 1,-1 0 0,1 0-1,-2 0 1,-1 0 0,-1 0-1,-2 1-18,4 0 0,-1-1 0,-1 1 0,-2 0 0,0 1 0,0-1 0,0 0 0,0 1 0,3-1 0,0 0-9,-1 0 0,1 0 0,2 0 0,1 0 0,0 0 0,1-1 0,-1 1 0,-1 0 0,-1 1 0,-2 0 0,-2 0 0,-3 1 12,13-2 1,-3 1 0,-3 0 0,-2 1 0,0 0 0,-1 1 0,0-1-13,5 0 0,-1-1 0,-1 1 0,0 0 0,-1 0 0,-2 1 25,6-1 1,-2 0 0,-1 1-1,-1-1 1,-1 1 19,5-1 0,-2 1 0,-1-1 0,-3 1 15,10-2 0,-4 1 0,-2-1 0,-12 2 0,-1-1 0,-3 1-60,10-2 0,-3 0 539,-14 0 0,-1 0-539,-4-1 0,-3 0 0,3-4 1611,-4-5-1611,-25 11 1983,-8 0-2793,-5 4 1324,-14-4-2403,1 0-540,-10-7 2429,4-2 0,1-9 0,-1-5 0</inkml:trace>
  <inkml:trace contextRef="#ctx0" brushRef="#br0" timeOffset="81334">14290 4827 21745,'-33'-30'2338,"1"1"-1978,3 2 0,3 3-180,7 4 0,5 5-90,8 7 0,2 3-90,10 5 89,8 0-89,39 0 0,2 0 0,-14 0 0,2 0-552,-9 0 1,-1 0 551,28 0 0,-6 0 90,-12 0 0,-9 0 0,-10 0-90,-8 0 90,-7 19-90,-6 1 90,-8 27-90,-2 4 0,-7 13 335,7-29 1,0 1-336,-2 0 0,1 0 0,1-1 0,0 1 45,2 7 0,1 0-45,-1 19 0,5-28 0,0 0 0,0 15 0,0-18 180,0 3-90,0-23 90,0-4 342,0-7-72,-4 0 89,-16-23-359,-3-5-135,3 1 0,0-4-177,1 0 0,-1-4 176,-7-22 1,-1-3-397,6 11 1,1-1 351,4 9 0,0-2 0,1-1-30,2-3 0,1 0 0,2 5-105,2 3 0,1 3-180,-4-16 0,4 7-2383,8 22 179,0 22 2519,0 13 0,-8 27 0,-1 9 0</inkml:trace>
  <inkml:trace contextRef="#ctx0" brushRef="#br0" timeOffset="84628">21270 1168 18866,'4'-15'3328,"0"2"-3058,0 0-90,-1 3 90,-2 2 0,-1 1-90,2 4-90,1 1 90,1 0-1,-2 1 1,0-4 0,-2 5 90,0-5-90,0 5 989,0-2-1169,-8 2 90,-8 0-90,-14 9 0,-15 4 0,-12 13 0,26-12 0,-2 2 0,-15 8 0,0 1 0,14-5 0,0 0-913,-9 4 0,2-1 913,-2 4 0,11-4 0,10-5 0,11-1 0,15 1 0,14 2 0,15 6 0,10 2 0,-8-7 0,2 2 0,1 2 0,-1 0 183,1-1 0,-2 0-183,-5-3 0,-4-1-48,3 5 48,-7-7 0,-5-2 0,-6-9 0,-2-2 90,-5-5 1272,-2-7-1362,-1-8 56,0-13-56,4-13 90,0-10-180,3-5 180,-3-5-90,0 2 0,-2 3 0,-2 5 0,2 8 0,-2 7 0,4 9 0,0 6 0,2 6 0,4 7 0,1 4 0,15 19 0,-6 3 0,7 17 0,-11-2 0,-5 3 0,-5-3 90,-5-2-180,-3-8 180,0-3-90,0-12 90,0-6-90,0-12 0,8-10 0,4-8 0,13-6-90,5-4 90,7 2 0,2 1 90,-1 4-90,-5 8 0,-5 6 0,-9 4 0,-5 5-90,-8 1 90,-2 4 0,-4 12 0,0 7 0,0 13 0,0 3 90,3 4-90,2-2-90,3 1 90,2-9 0,2-1 0,8-9 0,-4-6 0,3-13 0,-7-12 0,-3-11 0,-3-9 0,-4-4-90,-6 1 90,-2 2-360,-5 6-269,-1 7-451,0 5-809,0 8 1889,0 5 0,-1 3 0,1 2 0</inkml:trace>
  <inkml:trace contextRef="#ctx0" brushRef="#br0" timeOffset="84801">21758 1981 22914,'-7'39'1169,"-2"-4"-719,8-12-450,-3-10-270,4-6-449,0-7-631,-3 0-898,2-9 2248,-3-11 0,4-12 0,0-9 0</inkml:trace>
  <inkml:trace contextRef="#ctx0" brushRef="#br0" timeOffset="85252">21908 1031 19767,'22'-36'2249,"0"5"-1982,3 8-177,-1 8 60,1 3-60,-1 4-90,2 3 210,1 3-30,1 2 181,-1 4-181,-1 6 89,-4 11-89,-1 9 90,-3 11-90,-4 7 0,-2 10-90,-3 4-204,-6-28 0,-1 0 114,1 0 0,-2-1 90,4 33-90,-1-9 0,0-7 0,0-14 0,-2-6 90,0-17-90,-2-4 318,0-11-408,0-7 90,0-14 90,0-13-90,-4-17 90,3-11-1480,-1 29 1,1 0 1524,0 0 0,2-1-45,-1-30-139,5 8 139,7 4-90,14 11 0,17 7 0,16 9-183,-22 15 1,5 1 182,2 3 0,4 2 0,-1 0-362,6 0 1,0 1 91,-7 1 0,2 1 0,-5 1-450,-6 1 1,-3 2-1890,19-1 2609,-24 0 0,-25 6 0,-16 3 0</inkml:trace>
  <inkml:trace contextRef="#ctx0" brushRef="#br0" timeOffset="87405">7508 3617 22824,'-28'6'1889,"1"-1"-1349,3-5-91,4 0-179,5 0-90,7 0-180,4 0 180,4 0-90,8 6-90,1 1 0,11 7 90,6-3-90,8-3 0,11-4 0,8-4 0,8-4 0,4-2-209,-31 1 0,-1-2 209,0 0 0,-1-1 0,29-10 0,-6-5 0,-8 0-97,-1-16 97,-19 8 0,-6-13 0,-16 13 0,-10-4 0,-6 1 0,-7 1-90,-7 3 504,-3 2-414,-22-2 0,8 10 0,-14 1 101,15 14-101,0 3 0,1 8 90,-1 7-90,1 15 90,-1 10-90,20-12 0,1 2-1651,0 3 0,2 4 1651,-2 4 0,1 3 45,2 3 0,1 2-368,1 3 0,2 2 323,2 0 0,3 0 45,2 0 0,2 1-45,6-2 0,2-1 0,2-1 0,3-1 45,5-3 0,4-1-45,1-3 0,6-3 0,22 5 0,7-6 0,-11-14 0,3-3 0,-4-5 0,3-2 0,-2-4 0,7-7 0,-2-4 0,0-1 0,-1-2 0,-3-2 0,-2-1-45,-3-2 0,-3-1-107,25-14-118,-10-3-360,-13-3-179,-9 1-360,-11-5-451,-10-4-898,-4-9 2518,-4-5 0,0-6 0,0-2 0</inkml:trace>
  <inkml:trace contextRef="#ctx0" brushRef="#br0" timeOffset="87812">8658 3013 21402,'8'-29'2429,"3"2"-1331,3 26-828,7 16-90,11 38-543,-13-18 1,1 6 362,2 8 0,3 6 0,-2-1-498,-3-9 1,-2-1-1,1 2 498,0-1 0,0 4 0,0 0 0,-1-3 0,-1 1 0,-2-3 0,0 0 0,-1-2 0,-1 0 0,0 1-186,1 7 0,0 0 0,-2-3 231,-1 1 0,-1-3-69,1 4 0,-4-7 114,-10-16 561,-8-31-651,-7-28 0,8 2 0,1-4 468,-1-10 0,2-4-468,2-12 0,3-3-633,2 17 0,1-2 1,1 0 662,2-4 0,1-1 0,1 0-1,1 0 1,1 0 0,1 1-251,0 3 1,2 1 0,2 0 340,5-2 0,3 1 0,1 6-95,3 4 0,4 7 64,10 2 1,1 15-45,-7 28 0,-1 12-37,3 6 1,-1 6 36,3 8 0,-3 4 713,1 6 0,-2 2-758,0 0 0,-1 1-45,-4-2 0,-1 2-82,-6-14 0,0 1 0,-1-3-233,0 3 0,-2-3-135,3 6 1,-2-5-945,0-6-725,-3-18 2164,1-20 0,0-17 0,2-12 0</inkml:trace>
  <inkml:trace contextRef="#ctx0" brushRef="#br0" timeOffset="88374">11155 3119 15622,'-38'0'389,"1"0"1,-1 0 0,1 0 877,0 0 1,0 0-1089,3 0 1,1 0 90,-24 0 0,14 0 0,17 0 1520,41-6-1700,26-5 0,4-1 0,6-1-165,-8 2 1,1 0 0,3 0 224,11-4 0,4 0 0,3-1-38,-7 2 1,2 0-1,3 0 1,1 0-42,-7 2 1,2-1 0,1 0 0,1 0 0,1 0-340,-5 2 0,0-1 0,1 0 0,1 0 0,1 0 0,-1 0 268,4 0 0,1 0 0,0 0 0,0 0 0,1 0 0,0 0-173,-8 2 1,1-1 0,1 1-1,-1-1 1,1 1 0,-1-1 0,1 1 172,0 0 0,-1 0 0,0 0 0,1 1 0,0-1 0,2 0 0,2 0-44,-2 1 1,2-1 0,1 0 0,2 0 0,1 0 0,-1 0 0,-2 1 0,-1 0 0,-3 0 43,3 0 0,-4 0 0,-1 1 0,-1-1 0,1 1 0,0 0 0,2-1 7,0 1 1,3-1-1,1 0 1,1 0-1,-2 0 1,-1 1-1,-3 0 1,-5 1-8,5-1 0,-4 1 0,-4 1 0,0 0 0,-1-1 0,6 0 0,-1 0 0,-2 0 0,-2 1 0,8-1 0,-3 0 0,-3 0 0,13 0 0,-6-1 491,-14 2 0,-3 0-491,-4 0 0,-3-1 0,4-1 1531,-4-2-1531,-26 7 2288,-1 1-2288,-4 2 3130,3 0-3130,-4 0 201,2 0-201,-2 0 0,2 0 0,-2 0-5307,-12 0 5307,-2 7 0,-16 6 0,1 8 0</inkml:trace>
  <inkml:trace contextRef="#ctx0" brushRef="#br0" timeOffset="93554">16962 6225 20665,'-8'-13'2969,"0"0"-2610,3 5 1,-2 1 0,6 4 0,-3 1 3148,4 2-3508,0-2-450,0-1-2968,0 0 540,0 1 2878,2 2 0,6 0 0,3 0 0</inkml:trace>
  <inkml:trace contextRef="#ctx0" brushRef="#br0" timeOffset="95167">19033 4649 19676,'-12'0'2968,"5"0"-2698,-4 5-90,10-4 180,-5 3 89,6-4 4229,0 0-4678,4-4 0,6-2 0,35-11 0,3 1 0,10 0 0,5 0-165,-19 5 0,3 0 165,10-1 0,8 0 0,-5 2-812,0-1 1,0 0 811,-7 3 0,2 1 0,2 0 0,2 0 0,1 0 0,-3 1 0,-12 2 0,-2 0 0,3 1 0,11-2 0,2 1 0,-3 1 0,0 1 0,-3 1 0,-1 0 0,-2 0-438,-3 1 0,-1 0 438,-2 0 0,-1 0 0,-3 0 0,0 0 0,-3 0 0,1 0 0,-4 0 0,-1 0 0,29 0-316,-5 0 316,-2 0 0,-2 0 0,1 0 0,1 0 0,2 0 0,2 0 0,0 6 0,2 1 0,2 1 0,-2 3 0,2-5 0,-21 3 0,0-1 0,21-1 35,-14 2 1,-2 0-36,5-7 0,-12 5 0,0 0 0,5-2 0,14 5 0,-19-4 1403,1 3-1403,-2-8 0,-4 8 0,-3-8 0,9 8 0,-10-1 1013,12 3-1013,-9 2 0,7-3 0,8 2 0,6 1 155,4 2-155,2 1 0,-20-7 0,0 1 0,20 7 0,-24-9 0,0 1 0,22 13 0,-16-10 0,6 10 0,-19-12 225,-2 3-225,1-1 0,-1 1 0,2 2 0,24 10 0,-10-6 0,-13-6 0,3 2 0,10 5 0,-2 0 0,13 8 0,-12-8 0,-2 1 0,0 4 0,0-2 278,-1 0-278,1 2 0,1-2-271,1 3 271,4-1 0,1 3 0,3 0 0,2 0 0,0 0 0,0-3 0,-2-2 0,-20-7 0,1 0 0,12 7 0,7 4 0,-21-10 0,-3-2 0,-1 1 0,-2-3 0,1-1 0,-1 1 0,0-3 0,1-2 0,-1 4 0,2-6 0,1 6 271,1-2-271,1 0 0,-1 1 0,2-1 0,-1 0 0,2 0 0,-5 3 0,2-3 0,-1 3 0,1-1 0,2-1 0,1 1 0,3 1 0,1 0 0,0 2 0,-1 0 0,-3 0 0,12 5 0,1 1 0,0-2 0,10 4 0,-23-11 0,10 5 0,-12-4 0,1 0 0,-1 2 0,1-2 0,-3-1 0,-3-2 0,0 1 0,-1-1 0,-1 0 0,11 5 0,-10-9 0,8 8 0,-12-13 0,-3 4 0,-2-5 0,-4 0 0,-1 0-90,-4 0-3328,-6 0 719,-3 0 2699,-7-5 0,1-3 0,0-5 0</inkml:trace>
  <inkml:trace contextRef="#ctx0" brushRef="#br0" timeOffset="95843">25798 5569 17600,'-19'-31'3148,"10"18"-834,-4-9-2135,13 22 933,0 0-1023,4 0 457,4 0-456,8 7-90,9 1 0,5 7 1614,9 1-1614,2 1 0,-9-4 0,2 1 0,-2 2 0,1 0-45,-1-1 0,0 1 135,19 16-90,-17 3 90,-12-5 90,-3 10 179,-13 10-134,-13-16 0,-2 2-135,1-1 0,-3 3 135,-16 17 0,-6 0-135,3-6 0,-2-2-470,0 1 1,-1-1 379,3-5 0,1-1 0,1-3 0,2-3-301,-13 16 301,14-19 0,1-3 0,-2 4 0,5-10 0,5-3 0,6-7 0,4-14 735,2-10-735,4-22 0,0-11 0,0-14-7,1 25 1,0-3 6,1-3 0,0-1-955,2-2 0,0-2 955,1-2 0,0 0 0,2-1 0,-1 0-661,-1 0 0,0 0 661,0 1 0,0 0-28,-1 4 1,0 0 27,-1-6 0,0 2 0,1-13 0,-2-3-494,-2 38-855,0 7 1365,0 9-4694,0 3 5098,-5 10 0,-4 5 1,-5 6-1</inkml:trace>
  <inkml:trace contextRef="#ctx0" brushRef="#br0" timeOffset="96933">22030 3114 25343,'0'-31'1439,"0"4"-1349,0 6 0,0 11-90,0 7 90,5 20-1,4 17 1,9 19-45,-7-18 0,0 1-294,2 5 1,1 2 248,-1 0 0,0 3 0,0-2 0,1 7 0,0 0 0,-1-1 0,0 3 0,-1-6 45,-4-9 0,0-3-45,1 11 0,-1-3 0,-2-10 0,-2 1 0,-2-26 0,-2-4 0,0-4 497,0-4-587,-5-4 90,-4-10 0,-9-7-90,-5-6 90,-3-5 0,-4 5 0,-3 3 0,-3 13 0,-3 5 90,-4 15-90,-16 23 0,18 2 0,-6 17 0,33-12 90,10-2-90,34 12 0,4-19 0,12-10 0,4-5-287,-13-6 0,-1-4 287,16-2 0,-1-2 0,-14 0 0,-3-2 0,29-8-90,-29 1 0,-4-3-180,6-7-1709,-13-35-1259,-34 16 720,-7-9 2518,-3 18 0,8 14 0,3 1 0</inkml:trace>
  <inkml:trace contextRef="#ctx0" brushRef="#br0" timeOffset="97265">22598 3663 20036,'21'0'2968,"-1"0"-2698,-6 0 0,0 0-1,-2 0 1,0 0-180,4 0 0,1 0-90,7 0 90,3 0-90,3 0 0,4-2 90,1-3 90,-2-8 180,-3-5 179,-9-5-89,-5-4-180,-10-4-90,-8-2 0,-6-1-90,-10 4-90,-5 5 90,-5 6-90,-3 9 0,-1 13 90,1 12-90,4 15 0,5 14 90,8 12-90,6 7-45,11-14 0,5 1-196,0-12 0,3 0 61,7 10 0,5-3-270,0-15 1,2-4-181,2-1 1,4-4 629,16-2 0,3-5 0,-11-4 0,1-2 0,13-3 0,0-1 0</inkml:trace>
  <inkml:trace contextRef="#ctx0" brushRef="#br0" timeOffset="98110">24397 3516 22554,'10'-41'2069,"-2"3"-1799,-3 2 359,-14-6-359,-3 16-90,-10-2 0,-2 20-90,-3 12 0,-4 14 0,-3 18-90,3 12 0,15-19 0,2 3 45,1 19 0,3 1-327,3-13 1,2 0 281,2 13 0,6 1 0,8-11 0,5-3 0,17 18 0,-9-25 0,4-4-89,24-2 89,6-13-45,-13-17 0,2-6 45,-12 0 0,0-3 0,10-8 0,-2-5 0,-15 2 0,-3-3 45,3-15 0,-4-2-1,-8 11 1,-3 0 0,1-9 0,-4 1 45,-6-5-90,-13 6 0,-4 20 0,-4 18 0,1 44 90,10 6-90,4-15 0,4 1 0,8 19-90,6-7 90,9-3 563,3-12-563,3-13 0,16-13 0,-13-17 0,9-14 0,-22-12 0,-9-13 0,-7-6 0,-14-4-312,-6 5 222,-11 5-90,-7 11-90,-3 7-269,-3 12-361,0 8-179,4 9-630,5 13-810,6 2 2519,5 10 0,9 1 0,4 1 0</inkml:trace>
  <inkml:trace contextRef="#ctx0" brushRef="#br0" timeOffset="98839">25591 2906 19284,'10'-38'1709,"-2"4"603,-4 9-2132,-2 10 1254,0 21-1165,2 54-224,-1-27 0,0 5-283,0 14 1,-1 9 0,0-3 237,2 2 0,-1 0 0,0-6 0,-1 2 0,0-4 0,1 2 0,0-3 0,1-4 0,0-1 735,-1-7 1,0-1-736,3 3 0,0-3 0,1 7-90,1 1 90,-7-42-90,-1-13 90,-3-46 0,-3 5 0,1 13 0,-1 0 1644,-10-14-1644,-2 10 0,-7 8 0,-5 18 0,-4 15 0,-5 15 45,10 10 0,3 3-45,-11 21-917,14-14 1,5 2 916,6 19 90,14-3-928,12-2 838,15-5-347,13-8 257,11-7 45,-21-22 0,1-2 0,3-2 0,1-4 45,3-5 0,0-4-290,1-2 1,1-3 289,1-4 0,-1-4 0,0-3 0,-2-3 0,-1-1 0,-1-3 0,-3 0 0,-3-1 45,-2-1 0,-3-1 45,-3 3 0,-3-1-45,-4 1 0,-2 1 45,8-26 1488,-13 5-1488,-12-6-90,-9 16 90,-11-1-90,-4 22 1009,-5 9-739,-20 27-90,13 10-135,10-3 0,3 4-45,-10 27 0,18-26 0,2 2-95,1 15 1,3 1 94,2-12 0,3 0 0,3 11 0,3-2 0,10 13 0,8-5 0,14-3 0,8-19 0,6-3 0,-5-7 0,2-2-837,0-4 1,4-2 0,0-3 611,14-1 0,0-5-165,-17-3 0,1-2 1,0 0-534,1 0 0,0 0 1,-1-2 232,-1 0 1,1-2-1,-2-1-962,18-5 1,-2-2 1651,-6 1 0,-4 0 0,-8 0 0,-2-1 0,-7 3 0,1-1 0</inkml:trace>
  <inkml:trace contextRef="#ctx0" brushRef="#br0" timeOffset="102105">7516 5274 22554,'-22'-38'2519,"0"2"-2339,-4 6-90,-3 4 179,0 6 91,-1 5 0,5 7 0,3 3-180,6 5-90,2 0 0,7 0-1,2 7 271,5 4 0,7 11-90,6 7-90,12-2 0,6-1-135,0-5 0,3-1-471,17 8 0,11-5 426,-14-13 0,6-4 0,2-2 0,-2 0-1037,10-1 1,-2-2-1,5-2 1037,-12 0 0,3-2 0,2 0 0,0-1 0,-3-1-456,3-3 1,-1-1 0,-1-1 0,1-1 455,4-2 0,0 0 0,1-2 0,0 0 0,-12 1 0,1 0 0,1-1 0,-1 0 0,0-1 0,3 0 0,-1-2 0,1 1 0,0-2 0,0 0 0,1-1 0,-1 0 0,0 0 0,3-3 0,2-1 0,-6 2 0,3-2 0,1-1 0,1-1 0,1-1 0,-1 0 0,-2 0 0,0-1 0,-1 0 0,0-1 0,-1 0 0,1-1 0,-1 0 0,0 1-211,-1-1 0,1 1 0,-1 0 0,0-1 0,-1 0 0,-1 0 1,-2-1 210,1-1 0,-1-1 0,-1-1 0,-2 1 0,-3 0 0,-4 0 0,1-3 0,-5 0 0,-2 0 0,-1 0-94,8-14 0,-1-1 1,-3-1 93,-3-1 0,-3-1 0,-2-1 0,-1-1 0,-4-1 0,-1-6 0,-9 12 0,-2-6 0,-1-1 0,-1 0 0,-2 2 29,-1-2 0,-1 1 1,-3 1-1,0-4-29,-1-1 0,-2-3 0,0-1 0,-2 1 0,-3 3 0,-3 0 0,-2 3 0,-2 0 0,-1 1 0,-1-1 0,-2-1 0,-2 1 0,-1 1 69,0 1 1,-1 0 0,-2 1 0,-6-2-70,-4 2 0,-4-2 0,-4 0 0,-1 2 0,2 3 72,-3 0 1,1 4 0,-1 1 0,-4 0-73,-1 1 0,-4-1 0,-1 1 0,-1 2 0,2 6-165,-2 3 0,1 5 0,-1 2 1,-1 1 164,-1 1 0,-1 1 0,-1 2 0,0 1 0,-1 1 0,0 2 0,-1 1 0,0 2 95,0 1 0,1 2 1,-3 1-1,-4 3-95,5 5 0,-4 1 0,-2 2 0,-1 1 0,0 2 0,4 0-89,-2 1 0,2 1 1,1 1-1,-1 2 0,-4 2 89,7-1 0,-3 1 0,-1 1 0,-1 1 0,0 1 0,2 1 0,3 1-39,0 3 1,2 1 0,2 1 0,0 1 0,0 1 0,0 1 38,-4 2 0,1 1 0,0 1 0,0 1 0,-1 2 0,1 0 0,6-2 0,-1 2 0,1 0 0,0 1 0,0 1 0,0 0 0,0 0 0,-2 3 0,1 0 0,-1 0 0,1 1 0,0 1 0,0 0 0,0 1 0,0 0 0,1 0 0,0 0 0,0 1 0,0 2 0,-1 2 0,-1 2 0,7-6 0,0 2 0,-2 1 0,0 2 0,0 1 0,0 0 0,1 2 0,0 0 0,1 0 0,1 0-39,2 1 0,1 1 0,1 1 0,0 0 1,1 1-1,1 0 0,-1 0 0,1 1 1,1-1-1,-1 0 39,1 0 0,-1-2 0,0 1 0,0-1 0,1 1 0,0 0 0,2 1 0,2 1 0,1 2 0,2 1 0,1 4 0,2 2 0,0 3 0,2 1 0,2 0 0,1 0 0,2-1 0,3-2 0,2-2 0,2-4 28,1 6 0,3-4 0,4-2 0,2 0 0,2 0 0,1 3-28,1 1 0,0 2 0,2 2 0,3 1 0,2-3 0,3-3 0,4-5 0,7 1 0,3-4 0,5-3 0,4-3 0,8 0 0,-2-8 0,6-2 0,4 0 0,4-2 0,2 0 0,1-2 0,-1-2 0,-2-1 0,0 0 0,-1-2 0,0-2 0,1-1 0,3-1 0,3-1 0,5-1-146,-11-4 1,5-1 0,3 0-1,3-1 1,1 0 0,3 0 0,0-1-1,0-1 1,0-1 0,-2 0 0,-1-1-1,-3-1 1,-3-1-225,7 0 0,-4-1 0,-2-2 1,-1 0-1,-1-2 0,1 0 0,1 0 1,1-1-1,3 1 370,-2-1 0,3-1 0,2 1 0,2-1 0,0 0 0,-1-1 0,1 0 0,-2-1 0,-2 0 0,-1-1 0,-4 0 0,11-2 0,-2-1 0,-3-1 0,-1-1 0,-2 0 0,1-1 0,1 1 0,-3-2 0,1 0 0,0 1 0,0-1 0,0 1 0,0-1 0,0 0 0</inkml:trace>
  <inkml:trace contextRef="#ctx0" brushRef="#br0" timeOffset="103776">23357 3064 16567,'13'-21'2518,"-3"3"185,-2 1-2073,-2-1 823,-4 2-464,0-8-40,-2 5-679,0-8 360,-13-19-450,1 4-180,-1 9 0,-3-1 0,-13-25 0,0 11 0,-2-1 355,6 10 0,0 1-355,-11-13 0,-1 1 0,10 15 0,-1 2 0,-1 1 0,0 0 0,-1 1 0,0 1-182,1 3 0,-1 1 182,0 2 0,0 2 0,1 3 0,-1 2-1473,-14-1 0,-2 2 1473,10 6 0,-2 2 0,-10-2 0,-2 4-124,10 7 1,1 2 123,-2 3 0,0 1 0,-2 5 0,-1 2 0,0 3 0,-1 1-446,0 2 0,0 2 446,0 1 0,1 2 0,1 0 0,1 0-24,1 1 0,-1 2 24,5-2 0,-1 2 0,1-1 0,-5 2 0,-2 2 0,-1 1 0,-4 4 0,4-4 0,4-3 0,2-1 0,-11 7 0,0-1 0,18-11 0,2-1 0,1-2 0,1 0 0,-25 19 0,4-1 0,5-1 0,16-3 0,1 2 0,6-7 0,2 0 0,-6 13 0,3 2 0,6-11 0,3 0 0,1-1 0,0 3 0,-3 14 0,0 2 0,5-14 0,0 2 0,-1 3 0,-1 4 0,1-4 0,2-4 0,1 0 0,-3 12 0,1 0 0,6-15 0,2-1 0,-1 1 0,2 3 0,3 17 0,1 2 0,0-9 0,1-1 252,2 16 1,2 0-253,1-14 0,0-1 0,2-1 0,1 2-195,1-3 0,2 2 0,0-2 195,2 7 0,2-1-192,-3-7 0,2 1 0,-1-3 192,3 3 0,0-3 0,1-1 0,3 0-231,0-4 0,2 2 0,0-3 231,3 4 0,5 1 96,1-6 1,6 4-1,1 0 1,-3-7-97,6 3 0,2-3 0,1 0 0,6 2 0,-4-6 0,-2-7 0,1-5 0,4-4 0,6-1 0,-2-2 0,-10-3 0,-1-2 0,2 0 0,15-1 0,4-2 0,-3-2 0,-14-1 0,-3-3 0,1-1 0,-1-2 0,0-1 0,3-2 0,-2-1 0,2-3 0,1 0 0,-4-1 0,1-1 0,-3 0 0,3-5 0,3-4 0,4-5 0,-2-1 0,-7 0 0,-9 1 0,-5 1 0,0-4 0,7-11 0,-1-4 0,-4-1 0,-11 6 0,-3-1 0,-3-1 0,1-5 0,-2-1 0,-1-1 0,0-5 0,-2 0 0,0-2-141,-2-2 0,-1-1 1,-1-1 140,0-1 0,-2-2 0,-1 0 0,-2 17 0,-1-1 0,0 0 0,-2-4 0,-1-3 0,-2-3 0,0-2 0,-1 0 0,1 4 0,-1 0 0,0 3 0,-1-1 0,-1-2-36,0 2 0,0-3 0,-1-1 0,-1 3 0,1 3-324,-3-9 0,-1 5 0,0 1-120,0 4 1,0 1-1,-1 2 319,2 5 0,-1 1 1,-3 1 160,-11-21 0,-4 8 0,5 23 0,-3 6 0,-7 2 0,0 0 0</inkml:trace>
  <inkml:trace contextRef="#ctx0" brushRef="#br0" timeOffset="112696">1145 5223 24353,'-16'-28'2699,"1"3"-2430,1 4-89,2 4 0,6 6-90,0 4 0,6 5-90,0 2 0,0 15 90,7 19 0,6 30-90,-2-22 0,2 2-589,2 8 0,1 1 589,3 4 0,0 1 45,1 0 0,1 1-90,1-2 0,1-2-379,-2-3 0,1-2 424,-2-6 0,1-2-139,-3-5 0,0-2 229,13 23-90,-5-15 0,-6-8 0,-4-12 1032,-3-10-1032,-5-6 926,-4-7-926,-19-11 256,-8 1-256,-26-10 0,-10 10-223,25 5 0,-1 2 223,-3 4 0,0 3 0,0 1 0,1 3 0,1 3 0,1 3 0,1 1 0,3 1 0,2 3 0,3 0 0,-15 17 0,13 16 0,24-18 0,18 10 0,20-26 0,6-11 0,5-6 0,-8-2 0,1-3-227,17-4 1,-1-3 226,-12 0 0,-3-3-45,0-1 0,-2 0 90,-3-2 0,-1 0-45,-3 0 0,-1-1 0,18-20 194,-7-5-194,-8-6 0,-5-9-254,-15 26 0,-2-2 254,-2-2 0,-2-2 45,0 0 0,-4-3-45,-3-13 0,-5-3 90,-4 4 0,-2 0-90,-1 2 0,-1 2 45,-2 9 0,-1 5 45,-6 0-90,1 9 0,4 9 524,-1 9-524,7 15 228,4 14-228,4 21 0,8 17 0,0-24 0,2 2 0,2 1 0,2 1 82,4-1 1,2 0-83,3-3 0,1-1 0,3-3 0,3-1 0,1-4 0,3-4 0,1-2 0,3-4 0,1-5 0,1-4-45,2-1 0,1-3-45,0-6 0,0-3-90,-1-1 0,-1-2 0,-2-4 0,-1-4-360,7-10 1,-3-7-2308,0-19 1,-4-4 2216,-5 10 1,-3-1-316,-2-13 1,-8 1-374,-12 24 1,-2 3 1317,0-1 0,0 0 0,-6-28 0,-1 2 0</inkml:trace>
  <inkml:trace contextRef="#ctx0" brushRef="#br0" timeOffset="113447">2359 3988 21115,'-12'-20'2069,"0"2"-1619,0 1-91,1 4 1,5 5-180,-1 1-90,6 4 0,-3-2-90,4 2 540,0 1-271,2 15 1,4 13-90,6 30-90,-3-17 0,1 3-623,2 10 0,0 3 578,1 9 0,1 2-807,-4-19 1,0 1-1,0 0 762,1 1 0,-1 1 0,1-1 0,0 0 0,0-1 0,0 0-761,1-1 1,-1-2-1,1 0 761,4 18 0,0-3 0,-1-6 0,1-1-148,-2-8 0,0-2 148,-1-6 0,-1-3 502,8 22-412,-4-15 1595,-4-11-1595,-5-17-90,-4-3 3265,-8-24-3265,-6-12 89,-7-27-89,7 18 0,1-2 90,0-5 1,0-1-91,2 0 0,1 0 0,3 2 0,0 2 0,2 4 0,1 2 0,3-20 0,5 12 0,11 15 0,13 14 0,1 21 0,4 9-90,4 7 0,1 3-180,0 4 0,-1 2-180,-3 1 1,-3-1-721,5 6-242,-6-9-1106,-11-20 2518,-8-19 0,-8-25 0,-4-14 0</inkml:trace>
  <inkml:trace contextRef="#ctx0" brushRef="#br0" timeOffset="113771">2960 4217 19438,'-12'-55'1080,"5"15"227,2 20-1217,5 29 395,0 15-485,7 22 0,4 5 0,11 3 90,5-8-90,3-10 253,3-18-163,-1-18 270,-1-18 535,-10-10 0,-3-7-311,-2-2 1,-1-1-823,0-1 1,-2 0 417,1-26-90,-10 39 0,-4 11 0,0 26-103,1 18 0,2 20 0,1 15 0,1 6 0,0 2 1,0-6-1,-1-11-1017,1 7 1,0-7 0,0 9 927,-1-14 1,1 9 0,0 5 0,0 3 0,0-2 0,0-3 0,0-7 0,0-10-484,4 20 1,0-13-46,0-5 0,0-4 798,9 9 0,-8-51 0,-1-31 0</inkml:trace>
  <inkml:trace contextRef="#ctx0" brushRef="#br0" timeOffset="114199">3374 3562 21054,'-3'-47'562,"0"1"0,0 0 0,-2-16 1,1 4-473,1 10 0,0 5 0,-5-16 468,8 29-468,-2 39 0,9 35-90,-1-5 0,1 4-469,3 9 1,2 3 468,1 5 0,1 0-314,2 1 0,0-1 314,-1-4 0,1-1 45,4 8 0,0-4 45,-8-20 0,-1-2 45,2 5 0,-2-5 249,-1-6-24,-3-25-360,-3-17 90,1-25-90,2-13 0,6-4 0,4 4 772,7 6-772,5 14 1080,3 14-1080,7 17 0,0 19 0,-1 15 90,-3 13-90,-8 6 0,-13 4 45,-14-17 0,-5 0-45,-9 15 45,1-21 0,-2-4-45,-12-4-90,-1-12 0,-2-16-180,-1-16 0,-2-12-89,3-15-91,1-10-82,16 22 0,2-2-952,1-18 0,3-1 1412,3 11 0,2 0 1,2-12-1,3 0 1,2 17-1,0-1 1</inkml:trace>
  <inkml:trace contextRef="#ctx0" brushRef="#br0" timeOffset="114564">3890 3287 22464,'11'-3'1439,"-1"1"-1169,-2 2-90,0 9 0,2 9-90,4 15-90,2 15 90,6 9-304,-10-24 0,-1 0 214,0-1 0,1 0 0,-1 0 0,0 0-134,7 19 314,-2-8 90,-3-13 90,-7-9-180,-2-11-90,-4-10 0,0-10-90,-6-15 0,5-16 90,-5-15-90,6-11 45,2 19 0,0 0-45,2-18 0,1 26 0,0 3 0,6 1 0,1 11 0,2 9 242,2 9-692,5 5-40,1 2-500,4 0-359,1 0-720,5 0-7762,1-2 9725,2-6 0,1-7 1,-2-6-1</inkml:trace>
  <inkml:trace contextRef="#ctx0" brushRef="#br0" timeOffset="114825">4548 2926 20215,'-10'-26'2609,"0"4"-2429,-2 4-90,-1 5 0,-2 1 0,7 6-90,-5-1 90,12 5-90,-2-3 180,3 2-1170,0 0-269,-4 3-1080,0 0 2339,-8 0 0,-3 7 0,-3 2 0</inkml:trace>
  <inkml:trace contextRef="#ctx0" brushRef="#br0" timeOffset="115456">3444 3313 21924,'-27'-29'1620,"4"4"-1171,5 5-89,10 2 0,2 5-180,6 3-90,0 5 180,0 3-91,0 20 1,6 11-90,2 29-45,1-22 0,0 2-398,2 6 1,1 1 352,2 5 0,2 0 0,1 1 0,1 0 0,1 0 0,2 0 0,1-5 0,1 0 45,0-5 0,1-1-45,-2-6 0,1-2 0,20 19 0,-10-11 0,-7-12 90,-8-12 0,-6-7-90,-6-14 0,-6-7 0,-10-13 90,-8-11 0,-12-6 0,-9 2-90,-8 9 45,9 24 0,-2 7-45,-18 12 196,19 5 1,2 6-197,-4 29 0,23-23 0,4 3 0,-3 31 90,12-1-90,16-6 0,17-13 0,17-19 90,20-13-392,-26-14 0,0-5 302,4-2 0,0-1-45,0-5 0,-1-2 45,-1 0 0,-2-2-90,-4-1 1,-3-1 44,-4 1 0,-3-1-135,11-24 0,-13 0-90,-14 0 0,-10 5-270,-8 3-359,-7 8-180,-4 4-439,-3 6-8313,-1 5 9298,-1 5 0,3 5 0,0 2 0</inkml:trace>
  <inkml:trace contextRef="#ctx0" brushRef="#br0" timeOffset="123311">4451 3048 18686,'12'-15'3688,"-2"2"-3238,0-2 90,-5 2 89,-2-2-89,-3 2-270,0 1 0,0 4-180,0 0 0,-3 3 0,-2 3-1,-3-1-89,0 8 0,0 7 0,-2 16 0,-2 15 0,1 14-317,3 7 317,4-1 0,9-4 0,6-8 0,9-13 0,9-12 0,3-14 0,5-12 0,0-12 0,-4-14 0,-5-14 45,-16-3 0,-6-4 0,-3 9 0,-3-1-289,-2-16 1,-5 1 332,-4 16 1,-2 2-90,-1 3 0,-1 2 90,-16-22 212,3 15-302,5 10 0,11 15 0,4 20 0,14 15 0,6 18 0,11 6 0,9 1 0,5-4 297,4-12-297,-3-13 0,-1-9 0,-3-20-90,-5-15 90,-3-22 0,-14 13 0,-3-4-243,-1-6 0,-2-2 243,-1-8 0,-2-2-520,0-3 1,-2-2 519,-3-3 0,-2 0 45,0 0 0,-2 0 45,-2 4 0,-1 2-179,0 4 0,0 1 134,-2-1 0,2 3-45,4 17 0,0 3 0,-4-23 0,11 49 415,6 27-415,5 25 0,-3-14 0,2 2 0,-1 7 0,2 2-15,2-1 0,1 4 0,0-3 15,2 6 0,0-1 45,8 12 0,1-3 30,-8-26 1,-1-4-76,21 19 0,-5-16 0,-3-14 0,-7-7 0,-6-14 0,-5-5 1311,-7-10-1311,-2-8 257,-13-6-257,-5-1-90,-10 4 90,-24 12 0,19 19 0,-10 17 0,31 15 0,9 20 0,10-12 0,5 7 0,8-27 0,1-10 0,5-5 0,1-12 0,3-8 0,1-14 0,2-14-352,-3-8 352,-18 20 0,-1-1-45,-1-3 0,-2-1 45,-1-3 0,-1-1 0,-2-3 0,-2-1 0,-1 0 0,-2-1-300,0 0 1,-2 1 299,-4 1 0,-1 2 0,-1 2 0,-1 1 0,-13-23-62,-5 13 62,-1 17 0,-1 16 0,-6 42-2837,12 9 2837,10-1 0,2 4 0,4-4 0,3 0 122,2 3 0,2 0-122,0-1 0,2 0 0,2-2 0,2-1 90,13 27-90,9-13 0,5-14 0,13-19 90,10-22-90,-23-5 0,1-5 0,4-5 0,-1-4-285,3-4 1,-2-2 239,0-2 0,-2-3-180,-4 1 0,-3-2-90,-3 1 0,-3 0-270,-6 3 1,-3-1-451,-4 3 1,-4 1 1000,-7-20 1,-17 12 0,-10 10 0</inkml:trace>
  <inkml:trace contextRef="#ctx0" brushRef="#br0" timeOffset="123987">5056 2632 16977,'0'-13'4858,"0"2"-4049,0-5-449,0 2-90,0-11 90,0-12-271,0 9 1,0-14 0,0 16 90,0-1-90,-6 4 0,-2 0-90,-9 7 0,-3 6 0,-4 10 90,-5 12-90,-1 12 0,-3 11 0,4 11 90,3 8-417,6 4 417,9 3 0,4-4 0,14-4 89,7-12-89,15-13 0,11-13 0,8-17-45,-11-11 0,0-3 45,16-14-90,-14-3 0,-3-3 0,-4-7-45,-15 14 0,-2-1-764,-3-19-1,-5 15-719,-7-3-900,-7 17 2511,-5 7 0,-1 5 0,-1 4 0</inkml:trace>
  <inkml:trace contextRef="#ctx0" brushRef="#br0" timeOffset="126998">1109 7358 19496,'-13'5'3238,"1"5"-2788,0-9 89,5 3-89,-2-4 0,8 0 270,-2 0-451,-1 0-89,3 0 450,-2 0-540,8-4 0,5-9 0,11-10-45,6-8 0,5-5 0,-5 5 0,3-3-671,11-10 0,8-5 0,-3 2 626,-12 13 0,-3 2 0,4-1 0,10-10 0,4-2 0,-2 3 0,-9 10 0,-2 2 0,0 0 0,0 2 0,0 0 0,0 0 0,18-12 0,0 2 0,-4 1 0,-1 2 0,-1 3 0,-2 1-140,-4 0 1,-1 1 139,-3 4 0,-1 1 0,-3 2 0,-1 0 0,-4 2 0,-1 2 0,23-12 0,-9 1 0,4 2 0,-15 7 0,2 1 0,-17 10 1901,-4 5-1901,-4 3 346,-4 2-346,-2 0 359,-2 0-269,-5-3-90,-2 1 90,-5-4 90,0-1-90,-2-3-90,-3-8 0,-3-5 0,1-3 0,-1-3 90,-15-22-480,8 13 0,0-1 390,4 5 0,-1 0 0,-1-3 0,0 0 0,-2-2 0,1-1 0,-1-2 0,1 0 0,-1 1 0,1 1 0,1-2 0,-1 0 0,1 2 0,0 1 0,1 0 0,1 2 0,-1 2 0,1 1 0,2 2 0,-1 1-111,2 2 1,0 2 110,-17-22 0,5 6 0,1 8 0,5 6 0,2 4 0,1 7 0,5 1 0,0 2 674,3-1-674,-4-10 237,-4 1-237,2-5 0,-3 7 0,8 3 0,2 4 0,0-1 0,1 4 0,1 0 0,6 8 0,-5 0 0,6 5 0,-5 0 0,5 0 0,-4 0 0,3 0 0,-7 9 0,-1 0 0,-2 13 0,-4 4 0,-6 9 0,-7 9-90,-6 9-608,17-24 0,0 1 698,-2 2 0,1 2 0,-2 1 0,-1 1-76,0 1 0,-2 2 76,1-2 0,-2 3 0,0 1 0,-2 1 0,-1 2 0,0-1-470,1-1 1,0 1 0,1-1 469,1-3 0,1 0 0,1 0 0,-9 14 0,3-3-231,7-11 1,1-2 230,-5 9 0,3-4 1072,-8 9-1072,7-13 0,4-5 138,3-5-138,5-8 1553,2 0-1553,4-11 648,0 4-648,2-7-84,0 7 174,-1-8-180,5 5 180,-3-9-90,6 3 0,-3-4-90,4 0 90,6 5 0,-1 0 0,5 1 0,5 8 0,-3-12 0,3 11 0,-5-7 0,0 0 0,1 5-90,1-3 180,0 10-90,2 0 0,6 14 0,-3-5 0,3 11 0,-4-6 0,6 20 0,-2-10 0,5 14 0,-3-13 0,-1 1 0,3 2 0,-3-1 0,3 1 0,-2 0 0,1 0 0,1-1 0,-2 1-295,1 2 295,-1 1 0,-2 1 0,1-1 0,-3-1 0,2-5 0,-3 0 0,1-2 0,-4-3 0,2 0 0,-3-4 0,1-4 0,-4-2 0,0-5 0,-2-1 205,0-3-115,0-2-90,0-4 0,0-5 0,-1 1 0,0-8 0,-2 4 0,1-5 0,-4 0 0,0 0 0,-2-3 0,0 1 0,0-1 90,0-4-90,0 1 0,0-4 0,2-5-90,2-3 90,6-9 0,7-6 0,5-4 0,1 1 0,3-2-513,0 0 0,4-3 0,1 0 453,2 2 0,0 0 0,3 0-60,4-4 0,2 0 0,2 1-678,3-2 0,1 1 0,2 0 318,1 1 0,1 1 1,0 2-1077,-1 0 1,1 2 0,-1 1 1555,-1 2 0,-1 1 0,-1 1 0,-3 4 0,0 1 0,-1 0 0,-2 2 0,-1 0 0,1 0 0</inkml:trace>
  <inkml:trace contextRef="#ctx0" brushRef="#br0" timeOffset="136535">1040 8400 22644,'-42'44'1799,"6"-4"-1439,9-12-90,7-5 0,12-13-91,2-3 91,8-9 180,11-12 90,25-26-316,-1 1 1,6-7-1006,-11 12 1,2-4 0,2-2-1,2-2 799,0 0 0,3-3 0,2-2 0,1-1 0,0-1-330,-6 7 1,1-1 0,0-1 0,1 0 0,1-2 0,1 0 0,0 0 322,0 0 0,1 0 0,0-2 1,1 1-1,0-1 0,1-1 0,0 0 1,1 0-181,-2 2 0,0-1 1,0 0-1,1 0 1,1-1-1,-1 0 1,1-1-1,0 1 1,1-1 168,-3 3 0,0 0 0,1 0 0,0-1 0,0 0 0,0 0 0,0-1 0,1 1 0,-1 0 0,1 0-93,-4 3 1,0 0 0,1-1 0,-1 1 0,1 0-1,0 0 1,0-1 0,-1 1 0,1 0 0,0-1-1,-1 1 93,1 0 0,0 0 0,-1 0 0,1 0 0,-1-1 0,1 1 0,0 0 0,-1 1 0,1-1 0,-1 0 0,0 1 0,4-4 0,-1 1 0,0 0 0,1 0 0,-1 0 0,0 0 0,0 0 0,0 1 0,0 0 0,-1 0 0,-1 2 0,-1 0 0,1 0 0,-1 1 0,0-1 0,1 1 0,-2 0 0,1 1 0,0-1 0,-1 1 10,3-3 0,-1 1 0,1-1 0,-1 1 0,0 1 0,0-1 0,-1 1 0,0 0 0,0 0-10,2-2 0,0 1 0,0-1 0,-1 1 0,0 1 0,-1-1 0,0 1 0,0 0 12,2-3 1,-1 1 0,0 0 0,-1 0 0,0 1 0,0 0 0,-2 1 32,3-3 0,-1 0 0,0 1 0,-2 0 0,0 1 0,-1 0 25,2-3 1,0 1 0,-2 0 0,0 1 0,-2 1-49,2-4 1,0 1-1,-3 1 1,-1 1 141,4-6 1,-2 2 0,-3 2-165,6-9 0,-4 3 342,-9 10 0,-3 3-342,-6 10 0,-2 1 1639,4-16-1639,-8 15 2161,-6 7-2251,-4 8 1342,-2 7-1612,0 4 1518,0 13-1607,0 4-631,0 26 451,0-5-361,-4 15-449,-2-6-1259,-10 10 2698,4-22 0,-2 2 0,-4 7 0,-3 1 0,-2 2 0,-1 1 0</inkml:trace>
  <inkml:trace contextRef="#ctx0" brushRef="#br0" timeOffset="164785">8126 5015 23454,'-37'6'2968,"0"-2"-1709,-8-4-629,13 0-360,-1-4-270,32-9 0,27-15 0,13-5 0,3 2 0,6-2-861,2-1 1,6-4-1,2 1 861,-16 12 0,2 0 0,0 1 0,1-1-531,4-2 0,1 0 0,1 1 0,0-1 531,3-1 0,0 1 0,2 0 0,4-1 0,-7 5 0,4-1 0,2 0 0,0 0 0,0 1 0,-4 1 0,-1 0 0,-3 2 0,-1 1 0,2-1 0,5 0 0,-2 0 0,6-1 0,2-1 0,1 1 0,-2 0 0,-3 2 0,-6 1 0,5-1 0,-6 1 0,-1 2 0,1-1 0,10-3 0,1 0 0,-1 0 0,-5 2-185,-3 0 0,-4 2 1,-5 0 184,1 1 0,-3 0-52,9-3 1,-7 2 51,-14 5 1644,-2 2-1644,-19 6 2503,-9 3-2503,1-2 1005,-5-1-1365,3-2-1318,0 2-751,0 1 2429,2 7 0,3 2 0,4 6 0</inkml:trace>
  <inkml:trace contextRef="#ctx0" brushRef="#br0" timeOffset="165958">21554 4532 24713,'-20'5'1799,"2"-4"-1349,9 3-91,4-4 1,8-2-90,13-5 0,20-11-150,4 4 0,12-1 0,0 0-802,-3 1 1,1 0 0,5 0 681,4-1 0,5 0 0,2-1 0,-1 3-566,-6 1 1,0 2 0,0 0 0,0 0 565,4 0 0,-1 1 0,1-1 0,0 2 0,0-1 0,0 1 0,0 1 0,-1 0 0,-2 1 0,0 0 0,-1 0 0,-1 1-492,-3 0 1,0 0-1,-2 1 1,0 0 491,12 0 0,-1 1 0,-2 0 0,-7 1 0,-2 1 0,-2-1-160,16 1 0,-5 0 160,-11 0 0,-4 0 343,-10 0 1,-2 1-344,18-2 1652,-19 2-1652,-4 0 2965,-17 0-2965,-1-2 786,-11-1-1865,-1-2-130,-5 2-1129,-5 10 2338,-12 8 0,-11 14 0,-6 4 0</inkml:trace>
  <inkml:trace contextRef="#ctx0" brushRef="#br0" timeOffset="172781">10326 2499 24443,'0'-34'359,"0"0"1,-2 1 0,-3-1-135,1 1 0,-3 0-2063,-13-30 2288,-4 2-225,9 31 0,0-1 220,-2 1 0,-1-1-221,-11-12 1,-1 0-135,6 11 0,-1-1 13,-8-8 0,-1 2-103,8 12 0,-1 3 0,-1 0 0,0 2 0,-2 0 0,-1 1 0,-1 2 0,-1 0 0,-1 1 0,-1 0 0,-2 1 0,1 1 0,-3 3 0,0 1 0,-2 1 0,-2 1-1128,-3 2 0,0 2 1128,-3 2 0,-4 2 0,2 2 0,-4 0 0,1 2 0,-10 2 0,0 1 0,7-1 0,-1 2 0,2 1 0,-5 4 0,2 1 51,-1 1 0,1 2-51,1 3 0,1 2 0,1 0 0,1 1 0,3 2 0,0 2 0,2 0 0,1 1 0,2 1 0,1 2 0,0 0 0,2 0-55,1 2 0,-1 2 55,5-2 0,-1 4 0,1-1-282,-6 6 0,1 1 282,6-4 0,0 2 0,2-2 0,-3 7 0,3-1 0,0 1 0,1 1 0,0 1 0,1 0 0,0-2 0,1 1 0,2-1 0,1 0 0,0-1 0,1-1 0,1-1 0,1 1 0,2-1 0,0-1 0,-1 1 0,1 0 0,1-2 0,-1 1 0,1-1 0,0 0 0,0 0 0,1 1 0,-1-1 0,1 1 883,2-1 0,-1 3-883,-5 17 0,1 2 0,7-15 0,2 1 193,-5 14 1,3 1-194,8-18 0,2-2-752,1 1 1,2 0 751,1 1 0,1-1 0,2-1 0,1 0 300,1 1 1,2 0-301,0-1 0,2 0 0,0 1 0,2 0 0,2 1 0,2-1 0,0-1 0,1 0 0,1 1 0,2 0-352,1-2 1,0-1 351,1 2 0,1 0 0,1-3 0,2 1-868,9 15 1,1 0 867,-7-15 0,1 0 0,8 12 0,-1-2 474,-8-17 1,1-2-475,-1 0 0,2-1 0,2-1 0,1 0 0,1-2 0,1 0 0,1-1 0,5 1 0,13 1 0,9 2 0,-4-4 0,3 0 0,0-1-164,-11-7 1,3 1 0,1-1-1,-3-4 164,14-2 0,1-4 0,-14-5 0,5-1 0,0-2 0,-2 0 0,4 0 0,-2-1 0,8-3 0,-4-3 0,9-1 0,4-3 0,0-1 0,-2 0 0,-8 1-266,-3-1 1,-5 0-1,-1-1 1,5-2 265,-3 1 0,5-1 0,3-1 0,-2-1 0,-2 0 0,-5 0 0,-1-2 0,-5-1 0,-2 0 0,1-1 0,4-2 0,-1-1 0,0 0 0,0-2 0,1-1 0,0-2 0,0-1 0,-1-1-172,2-2 0,-1-1 1,0-2-1,-1 0 172,0-2 0,0-1 0,-1-1 0,-1-1-106,0-2 1,-1 0-1,-1-2 1,0 0 105,-2-1 0,0-1 0,-2 0 0,0-1 0,-1 0 0,-2 0 0,0 0 0,-1-2 0,-2 1 0,-1-1 0,-1 0 0,-1-1 0,-3 1 0,-1 0 0,-1 0 0,-1-1 0,-3 1 0,-1 0 0,-1-1 0,-2 1 145,-2 1 1,-2 1 0,-2-1 0,-3-3-146,-5-1 0,-2-3 0,-4-1 0,-1 1 0,-1 3 0,-3 1 0,-1 2 0,-3 1 0,-3-1 27,-1-1 1,-3-1-1,-1-1 1,-3 3 0,-3 4-208,-15-9 0,-4 8 0,-4 1-233,9 13 1,-2 0 0,-2 3 0,-1 2-16,-2 1 1,-2 2 0,-2 1 0,0 3-158,0 1 0,-2 2 1,-1 2-1,0 2 585,1 1 0,-2 2 0,0 2 0,1 1 0,1 1 0,0 2 0,0 1 0,0 0 0,1 3 0,0-1 0,0 0 0,0 1 0</inkml:trace>
  <inkml:trace contextRef="#ctx0" brushRef="#br0" timeOffset="-185253.73">10379 11159 20126,'-5'-10'3058,"-4"-2"-2698,-5-1-1,-4-3 1,1 1 0,-1 0-90,2 0 0,0 2-180,1 0 89,1 3-89,2 0 90,0 0 0,-2 0 0,-2 2 90,-5 0-90,-5 3 0,-6 2-90,-11 1 0,-10 2 0,21 3 0,-2 1-178,-4 0 0,-4 3 178,-2 4 0,-4 4 0,2-1-1697,-12 4 0,-1 2 1696,7-2 1,-3 3 0,3-1 45,-10 5 0,2 1-782,18-8 1,1 1 0,0 0 706,-2 0 0,-1 2 0,1 0-314,-1 1 1,0 2-1,0 0 254,-1 2 0,-1 0 0,1 1 0,-1 2 0,0 0 0,-2 5 0,-1 4 0,-3 4 0,0 2 0,3-1-283,9-8 0,2 0 0,1 0 1,-2 4 282,1 0 0,-2 2 0,0 2 0,1 1 0,1 3 0,-1 6 0,2 3 0,1 2 0,1-1 0,2-1 13,5-9 1,2-2-1,0 0 1,1 2-1,-1 2-13,-2 2 0,0 2 0,-1 3 0,1 0 0,1-2 0,3-3 0,-4 9 0,4-3 0,0 0 0,0 4 0,4-9 0,0 3 0,-1 1 0,1 1 0,1-1 0,1-4 0,-3 12 0,2-4 0,0 1 0,1 2 0,0-1 0,-1 4 0,1 0 0,1-1 0,2-4 0,3-4 0,2-2 0,2-2 0,-1 1 0,1 2 0,1 1 0,0-1 0,1 1-23,0-1 0,2 1 1,-1 0-1,2-1 23,0 0 0,1-1 0,0 2 0,1 2 0,0 1 0,1 4 0,1 1 0,-1-1 0,2-3 0,-1-1 0,1-3 0,0 0 0,1 3 61,0-3 1,1 3 0,-1 1-1,2-3 1,0-3-62,3 10 0,0-5 0,3 0 0,0-2 0,2 0 0,1-1 0,1-2 0,1 0 0,2 0 0,1-2 0,1-1 0,5 3 0,4 0 0,4 3 0,1 1 0,0-4 0,-5-9 0,-1-3 0,1 0 0,2 2 0,1 0 0,1 1 0,1 1 0,2 0 0,1-1 0,4 3 0,2 0 0,1-1 0,0 0 0,-2-3-19,2 2 1,-2-3 0,0 1 0,3 1 18,-8-8 0,2 3 0,2 0 0,-1 0 0,0-2 0,-2-2 238,3 4 0,-4-4 1,4 1-1,8 4-238,-7-10 0,6 3 0,5 3 0,3 1 0,3 0 0,1 1 0,-1-1 0,-2-2 0,-3-3 0,-5-2-87,4 0 0,-5-3 0,-2-2 0,0-1 1,3 2-1,6 3 87,-4-2 0,5 4 0,4 2 0,2 1 0,1 0 0,0 0 0,-1-2 0,-3-3 0,-4-5 0,-5-4 87,18 3 1,-7-8 0,-2-4 0,5 1-88,-7-1 0,3-1 0,3 0 0,-1 0 0,0-1 0,-4-1 0,0-1 0,-3-1 0,0 0 0,0-1 0,3 0 0,0 0 0,2 0 0,1-1 0,2 0 0,-1-1 0,0-2 0,2-2 0,2-2 0,-1 0 0,1-2 0,-3 0 0,-1 0-167,0 0 0,-3 0 0,0-1 1,0 0-1,4-1 167,-8 0 0,2 0 0,2-1 0,1 0 0,-1 0 0,-2-1 0,-3-1 0,5-1 0,-2 0 0,-2-1 0,-1-1 0,1 0 0,0-2 0,1 0 0,-1-2 0,0 1 0,0-2 0,0 0 0,0 1 0,-1-2 0,2-2 0,2-3 0,-5-1 0,3-1 0,1-3 0,1-1 0,0-2 0,0-1 0,-1-2-67,-3 1 1,0-2-1,-1-2 1,1-1 0,0 0-1,0-2 1,-1 1 0,1 1 66,-1-1 0,1 1 0,-1 0 0,0 0 0,0-1 0,1-2 0,-1-1 0,1-3 0,-8 6 0,1-3 0,0-2 0,1-2 0,0 0 0,0 0 0,-1-1 0,-1 2 0,-2 0 0,-2 3 0,-2 1 0,5-4 0,-3 2 0,-2 2 0,-2 0 0,1 0 0,0-1 0,3-1 0,1-3 0,2-1 0,1-2 0,0 0 0,0 0 0,-1 1 0,-2 2 0,-2 2 0,7-7 0,-3 3 1,-1 2-1,-1 1 1,0-1-1,0 2 0,-2 0 0,1 0 0,-1 1 0,0 0 0,6-7 0,0 1 0,-1 1 0,-1 0 0,-4 3 0,0 1 0,0 0 0,-2 0 0,-2 3 0,-1 0 0,-1 1 0,-1-1 0,7-9 0,-2 1 0,1-5 42,-5 2 1,2-4 0,-2-2 0,-3 3-43,1-4 0,-3 2 0,0-4 0,-3 3 0,1-4 0,-2 0 0,-3 2 0,-2-3 0,-4 2 0,-2-1 0,-4 11 0,0 0 0,-2-1 0,-1-1 0,-1-1 0,-1-1 0,-1 0 0,-1-1 0,0-2 0,-2-1 0,-2 0 0,0-1 78,-1 0 0,-1 0 0,-1-2 0,-3-4-78,0 10 0,-1-4 0,-2-1 0,0-1 0,-2-1 0,-1 1 0,-1-2 0,-2-1 0,-1-1 0,-1 1 0,0-1 0,-1 1-33,1 1 1,0-1 0,-1 0-1,0 0 1,-1 2 0,-2 0 32,0 3 0,-1 0 0,-1 0 0,-1 2 0,0 3 0,0 2 73,-5-7 1,-1 3-1,-1 3 1,-1 0-74,-1 1 0,-1 0 0,-1 1 0,-1 0 0,0 1 0,0 1 0,-1 1 0,-1 0 0,1 2 0,-1 1 0,-1 0 0,-3-2 0,6 7 0,-1-2 0,-3-1 0,1 0 0,0 1 0,1 2 33,-9-9 1,2 3-1,-1 0 1,-3-1-34,9 8 0,-2-2 0,-2 0 0,1 0 0,-1 1 0,2 4 0,-9-7 0,1 4 0,-1 1 0,-6-2 0,12 10 0,-5-1 0,-2 0 0,-1 0 0,0 0 0,0 2 0,3 1-78,-9-4 1,2 2 0,0 2 0,-1 0 0,-4 0 77,8 3 0,-4-1 0,-1 0 0,-1 0 0,0 2 0,2 2 0,2 3-108,-7 0 0,4 3 0,0 3 0,-2 2 0,-5 1-72,10 4 0,-3 1 0,-3 1 0,-1 1 0,0 2 1,0 0-1,1 0 0,4 1 0,-7-1 1,4 2 0,1 0-1,-1 2 1,-3 0 0,-3 2-46,9 0 0,-3 1 0,-3 1 0,-3 1 0,0 0 0,0 1 1,1 0-1,3 1 0,3-1 0,4 0-182,-7 2 0,5 0 0,4 1 0,0 0 0,-1 0 1,-2 2 406,-1 0 0,-3 0 0,-1 2 0,1-1 0,1 2 0,2-1 0,5 0 0,-13 5 0,6 1 0,1 1 0,1-1 0,1 2 0,0 0 0,0 0 0,0-1 0</inkml:trace>
  <inkml:trace contextRef="#ctx0" brushRef="#br0" timeOffset="-183292.73">11159 10900 23004,'-24'6'1979,"1"-2"-1530,3-4 91,3 0 0,3 0-90,8 0-1,-3 0-179,8-2-90,-3-3 0,4-3 0,2-11-180,6-3 0,6-10 0,12-9 0,11-7 45,1 3 0,5-3-1436,-4 9 0,2-1 1421,-2 4 0,3-3 0,1 4-30,-2 5 0,-1 2 0,3 1 0,4-1 0,3 0 0,5 0 17,-2 5 1,5-2 0,3 1 0,1 1 0,-3 1-18,4-1 0,-2 2 0,1 1 0,4-1 0,-9 3 0,3-1 0,2 0 0,1 1 0,-2 0 0,-2 2-488,-1 1 0,-2 2 0,0 0 0,-1 1 0,2-1 488,1 1 0,-1-1 0,2 1 0,1 0 0,4 0 0,-10 2 0,2 1 0,3-2 0,1 1 0,0 0 0,0 1 0,-2-1 0,-2 1-272,6-2 0,-4 2 0,-1-1 0,2 1 0,2-1 0,4 0 272,-7 1 0,3 0 0,4-1 0,1 0 0,2 0 0,0 0 0,-1 0 0,-3 1 0,-2 0 0,-4 1-182,10-1 0,-5 0 0,-2 2 0,-2-1 0,3 0 0,2 0 182,-5 1 0,3-1 0,1 0 0,1 0 0,-1 1 0,0-1 0,-3 2 0,-3 0-31,14-1 0,-4 2 0,-2 0 0,-1 1 0,1 0 31,-1 0 0,-1 1 0,0 1 0,0 0 0,-1 0 43,-3 0 0,0 0 1,-1 0-1,0 1 1,-1 1-44,9 0 0,0 1 0,-2 1 0,0-1 0,-7 1 0,0 0 0,-2 0 0,-1 0 0,11 2 0,-3 1 0,-2-1 316,-8 0 1,-3 0 0,0 1-317,1 2 0,-1 0 0,-4-2 0,0-1 0,-2 0 0,2 4 0,-4 0 0,-7-7 1592,-10 3-1592,-6-4 2382,-5 0-2382,-5 5 2531,-2-4-2531,-1 10 520,2-2-520,14 13 0,-3-5 0,12 5 0,-6-7 0,1 0 0,-1-2 0,0-5 0,-1 3 0,-3-9 0,-4 9 0,-3-10 0,-4 4 0,3-1 0,-3 4 0,5-1 0,-2 6 0,4-7 0,4 9 0,7-2 0,20 4 0,-7-1-366,15 0 366,-14-4-14,14 3 14,-13-9 0,11 10 0,-15-10 0,3 7 0,-8-8 0,0 0 0,22 5 0,-20-5 0,2 0 0,0 0 0,-1 1 0,18 4-1033,10-5 1033,-27 0 14,0-5-14,-14 0 12,0 0-12,-13 0 0,-4 0 0,0 0 1037,-2 0-1037,2 0-10,-1 0-1519,-5 0 629,-3 0-1258,-1 0 898,0 0-1078,1 0 2338,-4-5 0,-5-3 0,-2-5 0</inkml:trace>
  <inkml:trace contextRef="#ctx0" brushRef="#br0" timeOffset="-182486.73">18903 9487 23993,'-12'-13'2699,"1"1"-2339,5 4 89,-3 3-89,8 3-90,-5-1-90,6 3-180,4-3 0,7 3 0,12 10 0,12-1-90,11 6 90,7-7-550,8 1 550,3-8 0,-3 3 0,-6-4 0,-9 0 0,-9 0 0,-9 0 0,-7 0 0,-9 0 90,-6 5-90,-4 1 90,-2 6 460,0 5-460,-8 13 0,-2 14-90,-14 17-1009,10-25 1,-1 2 1008,-3 2 0,-1 2 0,0 2 0,-1 0 0,0 0 0,0-1 0,0 0 0,-1-2 0,1-1 0,0-1-56,1-4 0,1 1 56,-6 9 0,1-1 0,7-14 0,2 0-488,-4 6 1,1-2 487,1-1 0,2-5 0,7-8 0,-2-9 1751,8 0-1751,-2-14 122,3-3-122,0-17 0,3-14 0,4-22 0,-2 22 0,2-2-432,0-8 1,0-1 431,1-2 0,0 0 0,0 1 0,-1-1-383,2-10 0,-1 1 383,-2 18 0,0 1 0,-1-6 0,0 2 0,-2-1 0,-3-5 0,0 13 0,0 3-360,0 15-360,0 14 908,0 3-1088,0 11 425,0-2 115,0 9 0,0 0 180,0-3 0,0-3-1259,-3 2-360,-4-6 1799,-3 9 0,-4-2 0,0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5:20:25.606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5584 5843 23544,'-39'9'509,"0"0"1,3 1 0,1 0-420,-24 6 90,12 4 179,15 0-179,15 10 180,8 8-90,20 11 90,11 7-995,19-15 1,10-3 679,-5-8 0,4-3-45,0-3 0,5-1 0,-1-4 30,-3-7 0,-1-3 0,2-2-400,4 0 0,1-2 0,1-2 370,2-2 0,1-2 0,1-1-809,1-3 1,0-2 0,0-2 778,-1-1 0,0-2 0,-1-2 30,0-2 0,0-1 0,-2-3-434,-3 0 0,-1-2 0,-1-2 434,-2-1 0,-2-1 0,-2-2 0,-3-1 0,-2-1 0,-3-2 0,-2-1 0,-3-1 0,-2-1-272,-3 0 1,-2-2 0,-3-1 226,7-19 0,-5-2 45,-5-1 0,-6-5-178,-9 5 1,-4-4 0,-4 2 177,0 12 0,-3 3 0,-2-3 228,-3-12 0,-2-2 0,-4 4-228,1 16 0,-2 3 0,-2 2 0,-10-19 0,-7 3 0,-3 12 0,-5 1 0,-2 5 0,8 11 0,0 3 0,-3 3 140,-14-2 0,-5 3 1,2 8-111,7 12 0,1 7 0,0 4 188,-5 5 1,-1 5-1,1 4-218,10-2 0,0 3 0,0 2 0,1 3 22,-3 4 1,2 2-1,-1 5 1,1 5-11,9-6 1,0 4 0,0 4 0,0 2 0,1 1 0,1-1 0,2-2 2,0 0 0,3 0 0,0-2 0,2 2 0,-1 2 0,1 2-144,1-3 1,0 2-1,-1 3 1,0 0 0,2 1-1,0 0 1,3-2-1,2-2 129,-1 5 0,4-2 0,1-1 0,1 0 0,2 0 0,-1 0-85,2 1 1,0 0 0,1-1-1,0 1 1,2 0 0,1-1 120,0 8 0,1 1 0,1-2 0,2 1 0,1-2-71,2-3 1,2 0-1,1-2 1,2 0-1,2-1 80,4 7 0,3 0 0,3-2 0,3-3 0,2-4 0,3-1 0,3-3 0,3-2-23,3-4 1,3-2-1,3-3 1,1-3-23,3-1 0,1-4 0,3-2 0,5-3 0,-5-7 0,5-2 0,2-3 0,2-1 0,1-1 0,-1-2 0,1-2 0,1-1 0,1-3 0,-1 0 0,1-1 0,-1-1 0,1 1 0,0-2 0,0 1 0,0-2 0,-1-1 0,-2-2 0,6-1 0,1-2 0,-2-2 0,-4 0 0,-3-1 273,7-4 0,-6-1 0,1-2-303,6-4 0,1-1 0,-5 1-150,2-1 0,-3-2-330,-13 1 1,0-2-1,-9 2 798,-1-14-1637,-15-17-900,-34 9 2249,-13-9 0,10 24 0,0-1 0,-3-1 0,1 0 0</inkml:trace>
  <inkml:trace contextRef="#ctx0" brushRef="#br0" timeOffset="618">8954 5040 22824,'-16'-29'1169,"-1"0"1,-13-25-990,3 6-91,7 10-89,6 7 90,8 9-90,2 6 180,4 8 90,5 13-90,8 18 90,9 27-90,-7-11 0,1 5-1032,3 14 1,0 4 941,-5-12 0,-1 3 0,-1 2-638,3 6 1,-1 3 0,0 1 592,-4-12 0,0 0 0,-1 1 0,1 1-549,-1 3 0,0 0 0,0 1 0,0 0 526,0 1 1,-1 1 0,0 1-1,0-1-22,-1 0 0,0 1 0,0 0 0,0 0-328,0-1 1,-1 1 0,0-1 0,-1 0 327,1-3 0,-1 1 0,0-2 0,0 0 22,-1-5 1,-1 0 0,1-1-1,-1-1-22,1 10 0,1-2 0,-2-1 164,-1-10 1,-1-1-1,0-2-74,1 10 0,0-4 0,-2-12 0,0-3-90,0 9 933,0-34-1023,-7-40 0,3-7 0,1-9 251,-1 5 0,1-4 0,1-6-197,1-5 0,0-6 0,2-6 0,0-1 1,3-1 35,0 12 0,1-1 0,2-1 0,0-2 0,1 0 0,-1 1 0,0-1-37,0 0 1,-1 0 0,1 0 0,-1-1 0,1 1 0,1 0 0,2 1 36,0 0 0,0-1 0,2 1 0,0 1 0,1 0 0,1 2 0,2 2 0,1-1 0,2 1 0,0 1 0,3 3 0,1 1 0,1 3-228,6-2 0,2 3 0,2 3 0,1 0 0,0 2 250,6-9 1,1 0-1,1 6 1,4 9-208,15 6 1,4 13 0,-3 12 213,-13 14 1,-2 9 0,-2 6-6,5 4 0,-2 6 1,-2 3-25,1 5 0,-2 4 0,-1 7 18,-11-7 0,0 7 0,-1 3 0,0-1 0,-4-2-18,1 1 0,-3-2 0,-1 1 0,0 2 0,-2 1 0,1 4 0,0 1 0,-3-2 0,-2-3 0,-5-5 0,-2-2 0,-2-1 0,0 0 0,2 15 0,-2-1 0,-1 1 212,-2-9 0,-1 1 0,-1-1 0,-1-1-242,0 6 0,-1-3 0,0-1-30,0-3 0,-1-2 0,0-4-570,-2 5 1,0-12 127,-1-20-1207,1-14 313,5-42 1396,8-27 0,0 19 0,2-4 0,3-6 0,0-1 0</inkml:trace>
  <inkml:trace contextRef="#ctx0" brushRef="#br0" timeOffset="1391">14944 4954 21924,'43'-41'1260,"-7"1"-1170,-9-1 90,-11-2 179,-6-3 1,-6-7-2338,-6-5 2113,-1 25 0,-4 0 90,-10-17 0,-6 1-135,2 13 0,-3 1 0,-10-11 0,-9 6 59,-1 23 1,-7 7 0,0 3-30,7 4 0,1 3 0,-6 5-416,-4 5 1,-8 6 0,-2 4 0,1 2 0,5 0 362,5 2 1,4 0-1,1 4 1,-5 5-214,6-2 0,-4 3 1,-2 4-1,0 2 1,0 2-1,2 0 1,4 0 190,0 5 0,3 1 0,1 2 0,2 0 0,1 1 0,-2-1-299,0 1 0,0 0 0,0 0 0,1 1 1,2 0-1,2 1 269,3-2 0,2 3 0,1-1 0,2 1 0,2-2 0,4-2-131,-1 6 1,3-1 0,4-2 0,1 2 115,2-1 0,2 0 0,2 0 0,2-1-76,2-1 1,2-1 0,2 0 0,2-1 105,3 16 0,4 0 0,4-2-30,3-3 0,3-2 0,4-1-5,3-3 1,4-2 0,2-3 34,4-4 0,3-2 0,3-4 163,4-3 0,2-3 0,3-4-193,5-3 0,2-5 0,2-2-13,-12-7 1,2-1 0,1-3 0,1 0 12,1-1 0,1-2 0,2-2 0,3-2-15,-5-4 0,3-2 0,2-1 0,1-2 0,-1 0 0,-4 0-8,14-2 1,-4-1-1,0-1 1,3-2-8,-12 1 0,3-2 0,0 0 0,1-2 0,-3 0 0,-4 0 7,8-5 1,-4-1-1,-2-1 1,0 0-1,-1-1 1,-1 0-1,1-1 1,2-4 4,-1-2 0,3-3 0,0-1 0,-1-1 0,-3 2 18,-1-1 0,-3 2 0,-1-2 0,2-1-69,-2-1 1,2-2 0,0-1 0,-3 0 0,-3 2 98,6-10 0,-5 1 0,-2-1-109,-2 0 1,-1 0 0,-3-1 168,-3 2 0,-2 1 0,-2-1-30,-4 5 0,-3 0 0,-2-2 267,-2-7 0,-3-2 0,-4 3-327,-3-1 0,-4 2 45,-5-11 0,-8 6-45,-29 6 0,-16 22 45,21 20 0,-3 7-45,-4 9 0,-1 5 0,-5 6 0,1 4 0,-2 10 0,1 4 0,-1 5 0,3 4 0,16-14 0,1 2 0,1 3 0,-3 17 0,2 5 0,3-2 0,7-13 0,2-1 0,3 1 0,-3 13 0,3 3 0,6-4 0,8 0 0,10-2 0,5-9 0,7-1 0,5-3 0,8-5 0,6-4 0,1-2 0,1 0 0,1-2 0,3-5 0,4-8 0,3-5 0,-2-6 0,9-8 0,-2-7 0,1-3 0,-2-6 178,-2-5 1,-2-5-134,-4-3 0,-2-9-45,-12-4 0,-3-8 0,-4 0 0,-9 10 0,-4 1 0,-1-4 0,2-14 0,-2-4 0,-8 2 0,-8 14 0,-7 2 0,-1 0 0,-2 1 0,-3 0 0,-5 0 32,-13-13 1,-7 0 0,-3 3-101,6 16 1,-2 2-1,-2 1 1,0 1 246,-11-11 1,0 1 0,-2 4-450,3 8 0,-1 4 0,5 4-360,3 6 1,4 3-900,-21-8 199,23 13 1330,22 5 0,27 5 0,16 0 0</inkml:trace>
  <inkml:trace contextRef="#ctx0" brushRef="#br0" timeOffset="2054">19622 3104 25283,'5'-44'225,"1"-1"0,-1 1 0,2-17 0,0 2-270,-1 9 0,0 4 45,-2 8 0,1 2 90,4-17 297,-2 15-207,-1 15 160,-2 11 20,2 25-91,0 28-89,-2 2 0,0 12 0,0 5-809,-3-10 1,-1 4 0,0 3 0,-1 1 0,1 0 628,0 3 0,0 2 0,0 0 0,-1 2 0,0 1-367,-1-2 1,0 2 0,-1 1 0,-1 1 0,1-2-1,-1-1 367,1-8 0,-1-1 0,1-1 0,-1 0 0,0 0 0,0 1-253,-1 2 0,1 0 0,0 1 1,-1 0-1,1 0 0,-1 0 253,1-1 0,-1 0 0,1 1 0,-1-1 0,1 0 0,-1 0-169,1-2 0,0 0 0,-1-1 0,1 1 0,-1-1 0,1 0 169,0 7 0,-1 0 0,1 0 0,0-1 0,0-1 64,1-4 1,1-1-1,-1 0 1,1 0 0,0 2-65,0 8 0,1 2 0,-1 1 0,2-2 0,-1-5 0,2-4 0,0-4 0,0 0 0,1 2 0,0 1 0,0 5 0,1-1 0,0-3 0,0-8 480,2 12 0,0-7-480,2 7 0,1-7 0,0-11 1650,1-22-1650,-3-14 2467,0-28-2467,-2-23 0,-2 7 0,0-4 592,-1-11 1,0-4-593,0 12 0,0-2 0,-1-1-830,-1-5 0,-1 0 1,0-2 829,-2-3 0,1 0 0,-3 0 0,0 0 0,-1 0 0,-4-2-351,-3 2 1,-3-3 0,-2 1-1,0 4 351,-2-2 0,-1 5 0,-3-1-393,1 4 0,-3-2 1,-1 3-1,-1 6 393,-4 6 0,0 5 0,-3 4 0,-2 1 0,-1 4 0,-2 3-227,-1 4 0,-2 3 0,0 4 227,-3 3 0,-1 4 0,1 4 0,-2 4 0,0 3 0,0 4 0,-1 3 0,0 5 0,2 2 0,-1 3 0,2 3 0,0 5 76,3 4 1,-2 4 0,2 4 0,3 0-77,3 1 0,2 2 0,2 0 0,0 1 166,1 0 1,0 1-1,3-1 1,4 1-167,-1 10 0,7 1 0,6-5 0,8 5 0,8-4 0,7-2 0,6-2 0,6 1 0,7-3 0,8-3 0,7-5 0,-8-15 0,3-2 0,4-2 0,6-2 0,3-3 0,2-3 0,7 0 0,3-3 0,2-2 97,-14-5 1,1-1-1,2-2 1,3-2-173,-5-1 0,3 0 0,3-2 0,0 0 0,-1-2 0,-3 0 51,12-1 0,-5-2 0,2-1 0,6-3-195,-12 1 1,6-2-1,2-2 1,2 0 0,-2-1-1,-3 0 1,-6-1-249,10-4 1,-6 0-1,-1-2 1,2-1 178,-1 0 0,3-2 0,0-1 1,-1-1-1,-3-1 288,-5 0 0,-1-2 0,-2 0 0,-2 0 0,-2 1 0,12-7 0,-5 2 0,2-2 0,-6 1 0,-1 0 0,1 0 0,0 1 0</inkml:trace>
  <inkml:trace contextRef="#ctx0" brushRef="#br0" timeOffset="2500">21075 5564 25073,'7'-3'1079,"0"1"-1079,5 13 0,8 8 0,13 16 0,10 7 0,-18-19 0,2-1 0,2 1 0,5-2 0,11-4 0,8-2 0,-4-2 0,2-2 0,0-3-1081,3-3 1,5-1 0,-6-6 1080,-4-9 0,-4-5-45,1-3 0,1-6-312,-7-6 0,1-7 0,-4-1 357,6-11 0,-4-4 30,-6 4 0,-1-4 0,-6-1 29,-9 8 1,-5-1 0,-2-1 0,-1-3 0,-2-1 0,-3 0-625,-1-2 1,-2-1 0,-3 1 713,-2 0 1,-3 0 0,-2 1 0,-2 4 0,-2 0 0,-3 3-264,-3 4 0,-2 2 1,-3 4 337,-15-9 1,-7 10 162,-5 15 0,-5 14-387,12 12 0,-1 8 0,0 6-118,-8 10 1,-1 9 0,1 4 117,7-2 0,1 4 0,0 3 0,1 1 0,5-4 0,1 2 0,1 1 0,0 2 0,2 0 0,-1 2 0,1 0 0,1 1 0,1 4 0,3 3 0,5-6 0,1 3 0,1 2 0,2 3 0,2 0 0,3 0 0,4 0-85,4 0 1,3 0-1,4 1 1,2 0 0,1 1-1,2-1 1,-1-1 84,0 0 0,-1 1 0,2-1 0,0 0 0,4-1 0,2-1 0,5-2-92,3-2 1,4 0-1,3-1 1,2-2-1,2-2 1,1-3-1,2-3 92,7 3 0,2-4 0,3-4 0,2-2 0,1 0-63,3 0 0,2-2 0,1-1 1,2-3-1,1 0 63,2-2 0,2-1 0,1-3 0,1 0 0,1-2 0,-9-5 0,0-1 0,1-2 0,1 0 0,-1-1 0,1-2 0,-1-1 0,1-1 0,-1-1 0,1-1 0,0-1 0,0-1-186,8 0 1,0-1 0,0-2 0,1-2 0,3-4-381,-10-2 1,2-3-1,2-2 1,0-1 0,-1-1-1,-1-1 1,-4-1-1402,6-1 1,-3-2 0,-2 0 0,0-3 0,2-2 1659,-2 0 1,3-2 0,1-2-1,-2-2 1,-4 0 0,-5-1-1,-1-6 1,-5-1 0,-4-1-1,0-1 1,-3 0 0,1 0-1,-1 0 1,0 0 0</inkml:trace>
  <inkml:trace contextRef="#ctx0" brushRef="#br0" timeOffset="3456">5718 10534 27501,'-8'-43'0,"1"1"0,2 7 0,2 3 0,-3-3 360,6 41 180,2 48-450,0-3 0,0 9-1289,0-6 1,0 5 0,0 3 1198,1-4 0,-1 3 0,1 3 0,-1 1-339,1-4 0,-1 1 0,0 2 1,1 2-1,-1 0 339,1-5 0,-1 1 0,1 2 0,0 0 0,0 0 0,0 1-235,0-7 1,0 1 0,0 0 0,1 1-1,-1 0 1,1 0 0,0 0 234,0 1 0,0 1 0,0 0 0,0 0 0,1 0 0,-1 0 0,1-1-157,0 0 0,1 0 1,-1 0-1,0-1 0,1 0 1,0 1-1,0-2 157,0 0 0,0-1 0,1 0 0,-1 0 0,0 0 0,1-1 0,0 0-28,0 6 0,1 0 1,0 0-1,0-1 1,0 0-1,0-2 28,-1-2 0,1-2 0,0 0 0,0 0 0,0-2 0,0 0 0,0 6 0,1-2 0,0 0 0,0-2 0,0 0 0,1 5 0,1-2 0,-1-1 0,0-3 0,2 8 0,-1-3 0,1-2 257,-3-12 1,1-2 0,-1-3-258,2 6 0,0-8 1397,5 0-1397,-11-70 0,-5-22-45,-2-6 0,-4-8 42,1 13 0,0-5 1,-3-5-1,-2-1-27,-2 7 0,-2-2 0,-1-3 0,-2 0 0,0 2 1,0 3 39,-1 0 0,1 4 1,-2 1-1,0-1 0,-3-2 5,0 0 0,-1-4 0,-2 0 0,0 1 0,-2 4 0,-1 6 7,-5 1 1,-1 6-1,-2 4 1,-2 3 37,-12-5 0,-4 6 0,-2 6 0,0 9 0,-2 6 0,-1 8 0,-3 6 0,-1 8 0,1 6-288,14 1 0,1 3 0,0 3 0,1 3 228,-1 3 0,1 3 0,0 3 0,0 6 0,9-3 0,-1 6 0,0 3 0,1 1 0,2-1 0,3-2 0,-6 9 0,4-1 0,2 1 0,0 2 0,3-1 0,-1 4 0,1 1 0,5-1 0,6-5 0,4 7 0,8-3 0,10-1 0,9-9 0,8 1 0,4-3 0,1-4 0,4-2 0,2-4 0,6-3 0,15 5 0,8-2 0,-1-10-284,-8-15 0,-1-7 1,1-4 283,2-1 0,2-3 0,-1-3 0,0-2 0,1-2 0,0-2 0,-2-2 0,1-3 0,-2 0 0,0-1 0,-2 0 0,0-1-30,-4-1 0,0 0 0,-1-1-90,-3 2 0,-1 0 0,-1 0-105,15-9 0,-2 1-135,-6 2 1,-1 1 310,-7 3 0,-1 0-581,-5 4 1,-3 0-901,20-19-808,-17 5 2786,-11-2 1,-14-1 0,-5 0 0</inkml:trace>
  <inkml:trace contextRef="#ctx0" brushRef="#br0" timeOffset="3978">7427 13466 23544,'19'-5'1169,"-1"0"-989,3 17-90,8 2 180,10 13 44,16-4 1,7-4-315,-20-7 0,2-4 30,5 1 0,4-2 0,-3-4-30,2-9 0,-2-4 0,4-6 0,1-3 0,1 0 0,0-13-330,-22-4 1,1-12 0,0-8-1,-1-3 1,-3 2 0,-5 7 329,4-8 0,-6 5 0,-5-11 115,-7 4 1,0-17-1,0-6 1,-5 0 0,-6 10-1,-9 18 1,-11 27 81,-11 28 1,-14 17 0,-12 14 0,-6 11 0,-3 8 0,3 4 0,6 1 0,12-2 0,15-5 0,19-8-367,27-4 0,25-5 1,16-1-1,10-2 0,3 2 1,-5 3-1,-12 5 1,-20 7-292,-22 7 0,-17 7 0,-11 7 1,-7 3-1,-1 1 0,2-1 0,9-3 1,12-7-1,19-8 460,11-15 0,11-1 0,9-3 0,9-2 0,5-3 0,5-2 0,2-3 0,1-2 0,-1-4 0,-3-2 0,-4-3 0,-6-3 0,-8-3 0,16-6 0,-5-9 0,-6-5 0,-2-3 0,-3 2 0,8-5 0,0 1 0,1-1 0</inkml:trace>
  <inkml:trace contextRef="#ctx0" brushRef="#br0" timeOffset="4580">14257 11530 21115,'-42'-38'681,"0"-1"0,0 0 0,0 1 0,0-1 0,1 1 0,-11 3 0,-2 2-1550,10-1 1,-8-10 0,-4-4-1,-2 2 1,2 10 0,6 16 1227,-16 13 1,4 16 0,19 25-304,34-7 1,8 9 0,6 8 0,6 9 0,5 7 0,4 5-1,3 5 1,4 4 0,2 2 0,1 2 0,1 1 0,1-1-1,-2-1 1,0-2 0,-3-4 0,-2-4 0,-4-6 0,-3-7-1,-6-6-398,2 24 1,-8-13 0,-2-5 0,4 5-1,9 12 304,-3-24 0,4 9 0,3 6 0,2 7 0,3 4 1,2 5-1,2 1 0,1 2 0,0-1 0,2-1 0,-1-2 1,0-4-1,-1-5 0,0-7 0,-3-7 0,0-8 0,-4-10 1,-1-12-1,-4-12 172,24-24 0,-6-24-1079,-8 3 1,-6-2-226,-2-18 180,-17 18 1,-6 1 989,-12-14 0,-3 4 0,-1 1 0</inkml:trace>
  <inkml:trace contextRef="#ctx0" brushRef="#br0" timeOffset="5041">15934 12084 20845,'9'-57'2878,"-1"0"1,-9-1-2565,-5 8 1,-11 7 180,-14 32 0,-8 14-375,0 15 0,-2 13 0,0 0-120,-10 4 0,2 6-1782,7 6 0,0 8 1,7 0 1781,15-14 0,5 1 0,2 0 0,-1 1 0,1 0 0,5 6-247,6 1 0,4 6 0,3 3 1,0-2-1,1-6 247,0-2 0,1-4 0,3 2 0,3 11 0,2 7 0,4-5 0,3-13 163,9-15 0,5-11-163,2-1 0,3-4 0,2-4 0,6-7 0,5-11 0,7-8 0,-4-6 0,-12-3 0,-3-5 0,-2-10-27,-8-6 1,0-12 0,-3-4 0,-3 0 0,-6 6 26,-1-4 0,-7 3 0,-9-4 0,-6 4 0,-6-7 0,-3-1 0,-5 5 0,-1 12 838,-13 0 1,-7 10-884,-11-9 0,-5 5-990,5 17 1,0 7-630,8 6 0,1 3 494,4-1 1,2 2 1428,-1 6 0,42 9 1,9 3-1</inkml:trace>
  <inkml:trace contextRef="#ctx0" brushRef="#br0" timeOffset="5610">18099 10473 17151,'13'-54'287,"0"-1"1,0 1 0,0 0 0,2-10 0,0 4 555,-4 5 1,0-2 0,-3 11-664,-4 6 1949,-2 14-1980,-1 46 1,1 31 0,0 22 0,0 12 0,0 2 0,-1-7-291,0-25 0,-1 3 0,1 1 0,-1 1 0,0 2 1,0 0-1,0 0 0,0 1 0,0-1 0,1-1 141,1 1 0,0 1 0,2 0 0,0 0 0,-1 0 0,0 0 0,-1 0 0,-2-2 0,-1 0 0,-3-1 0,-4 10 0,-1 4 0,-2 1 0,-2-1 0,-1-6 0,-2-7 0,-1-11 0,-1-13 1134,-10-5 1,-9-17-1135,-16-15 0,-15-14 0,-4-2 0,6 8-124,0 5 0,3 6 1,14 22 123,27 14 0,9 19 0,7 11 0,4 7 0,1-1 0,1-6 0,-3-13-607,-7 2 0,0-9 0,11 7 607,11 0 0,8 14 0,6 5 0,4 0 0,2-8 0,1-16 0,-1-22 0,23-30 0,4-23 0,-11 8 0,3-3 0,-1-4-840,4-8 1,-1-3 0,-1-3 407,-5 2 0,-1-1 0,-3-4 432,-4-4 0,-2-2 0,-7 2 0,-10 2 0,-5 2 0,-6 4 0,-1-1 0</inkml:trace>
  <inkml:trace contextRef="#ctx0" brushRef="#br0" timeOffset="6156">19012 12211 20380,'28'0'6027,"27"0"-5938,3-4 48,-19 1 0,2-2-92,5-5 0,4-11-9,-6-11 0,6-14 0,3-5 0,-2 0 0,-7 8-6,-2 7 0,-4 5 0,-4-11 60,-8-7 0,2-12 0,-3-6 0,-5 0 0,-10 8 0,-13 15 134,-32 0 1,-21 15-180,4 7 0,-10 2 0,-2 6 0,7 11-957,6 14 0,5 10 0,-1 8 912,3 4 0,-1 8 0,-1 5 0,5 2 0,5 1 0,5 7 0,7 2 0,3 3 0,2 2 0,1-3 0,0 3 0,2 1 0,4 1 0,4-1 0,5-1 0,3 1 0,5-1 0,3-1 0,4-2 0,5-3 0,4-1 0,4-2 0,2-3 0,1-3 0,4 0 0,0-3 0,5-4 0,5-4 0,6-6 0,6-3 0,3-4 0,0-3 0,-4-3 0,11-2 0,-3-7 0,3 0-488,0-1 0,3-1 0,1-1 0,-5-2 488,0-5 0,-3-2 0,0-1 0,-2 0 0,-1-1 0,-1-1-523,-5 0 1,-1-1 0,-2-1 522,15-5 0,-3-2-135,-11 3 0,-4-4-1529,-7-8 0,-6-3 7,-3-10 1657,-21-17 0,-35 23 0,-8 1 0</inkml:trace>
  <inkml:trace contextRef="#ctx0" brushRef="#br0" timeOffset="30626">25904 1529 23274,'2'-3'1619,"3"1"-1529,-4 2 0,3 0 90,-4 11-1,2 5-89,2 19 0,2 9 0,2 12-90,0 8 45,-4-17 0,0 2-45,0-14 0,-1 1 0,0 14 0,-1-1 0,1-5 0,-1 0 0,-2-31 90,0-7-90,0-6 90,0 0-90,0-11-90,0-12 90,0-25 0,0-19-433,0 26 1,0-2 432,0-3 0,0 0 0,-1-1 0,2 0 0,0 2 0,1 1 0,1 3 0,0 3 0,2 3 0,1 1-45,2 0 0,1 1 45,5-11 0,4 3 0,-3 23 90,2 10 0,5 4-90,2 15 0,19 28 90,-8 6-90,-11-12 0,-1 1 0,7 22 0,-1 0 0,-5-4-13,-4-7 13,-3-7 0,-5-10 90,-4-5-90,-4-12 90,-2-4-90,-2-7 0,0 0 968,-4 0-1058,3-14 90,-2-1-90,3-35 90,5 10 0,2 4 0,2-1 0,9-8 0,9-4 0,-6 19 0,9 3 90,-10 12-90,5 2 90,-7 22-90,1 6 90,1 14-90,0 6 0,-1 8 0,-1 3 0,-4 5 0,0 0 0,-3-2 90,-1-4-90,-2-6 0,-2-4 0,0-9 0,-4-4 0,0-6-90,-2-9 90,0-2-900,0-5 271,0-7-181,0-4-89,0-11-271,-4-6-629,3-8-8032,-2-2 9500,3-3 1,0 3-1,0 0 1</inkml:trace>
  <inkml:trace contextRef="#ctx0" brushRef="#br0" timeOffset="31242">27049 1442 19856,'10'-8'3058,"0"1"-2788,-6 4-90,0 1 809,-4 2-899,-9 5 0,1 2 90,-16 18-180,7 0 90,-6 14-90,8 0 0,1 9 0,4 5 45,6-13 0,2 1-135,-2 22-346,4-26 0,0-1 436,4 5 0,2-6 0,4-9 0,3-6 0,-1-10-90,2-10 90,0-12-90,6-14 0,1-17 90,3-13-854,-11 22 0,-1-1 854,-1-1 0,0 0 45,0 0 0,-2 1 848,6-26-758,-10 26 0,0 3-46,-1-8 1,-2 0-90,-2 25 0,0 7 90,0 3 1778,-8 32-1868,7-2 89,-7 29-89,8-7 0,4 6 0,2 3 0,7-17 0,3 1-324,11 19 279,-5-22 0,2-4-45,15 6-270,1-9-90,1-14-269,-4-7-271,-1-16-719,-5-8-630,-7-18 2339,-5-13 0,-11-13 0,-5-4 0</inkml:trace>
  <inkml:trace contextRef="#ctx0" brushRef="#br0" timeOffset="31529">27544 1082 14986,'10'-19'2788,"-1"0"-132,-5 10-2566,-3 0 1251,-1 9-982,6 38-179,-3 6-149,2-3 0,-1 5 13,-1-1 1,-1 4-45,1 1 0,0 4 0,0-1 0,0 9 0,-1 1-152,1-9 1,0 2 0,-1-4 151,0 0 0,0-3 0,-1-2 0,0-2-315,0-5 1,0-1 45,-1 27-271,0-15-180,0-14-179,0-18-2429,0-8 3446,4-44 1,2-12 0,-1 5 0,1 1 0</inkml:trace>
  <inkml:trace contextRef="#ctx0" brushRef="#br0" timeOffset="32200">27885 1193 20665,'17'-41'2159,"-3"8"-1889,-8 15 90,-2 15-1,-8 21-89,-2 13-90,-5 3 0,-1 3-90,-11 22-364,6-17 0,-1 0 274,-13 17 0,-2-6 0,3-7 90,3-10-90,5-9 0,6-9 90,7-7 0,4-2 0,5-8-90,0 3 638,3-4-638,2 0 0,14-6 0,12-3 0,3 1 0,10 1 0,-8 7 90,5 0-90,2-2-90,-7-1 0,1-2 90,21-6-208,-19 3 1,0-3 117,16-12 1,-6-8 89,-3-4 0,-7-4 0,-8-4 89,-7 2-143,-10-2 144,-6 7 0,-4-10 90,-24 6-90,-3 5 0,-12 14 0,1 16 90,10 12-90,-4 6 322,1 15-322,-1 10-90,3 13 45,11-10 0,2 1 45,0 24-211,7-24 0,3-1 121,10 10 90,8-6-90,9-4 0,5-8 90,7-5-90,4-14 0,1-5 90,1-9-90,-4 0 0,6 0 0,-15-5 0,4-1 0,-15-6 118,-1-3-388,-2-6-90,-1-4-359,-1-3-181,-4-3-539,0-1 1439,0-9 0,-3 9 0,0-5 0</inkml:trace>
  <inkml:trace contextRef="#ctx0" brushRef="#br0" timeOffset="33519">29132 1102 19745,'-12'-20'1979,"-2"-1"-925,-1 1-784,-1 0 187,0-1-367,-1 1 231,-1 0-231,-2-1 180,-4-1 437,-5-1-437,-3-5-91,-8 0 1,-7-5-45,4 9 0,-2 1-387,9 4 1,0 1 296,-14-6 0,-1 2-45,14 8 0,1 2 45,-1 0 0,-1 1-45,2 2 0,-1 1 0,-1 0 0,1 1 0,1 0 0,1 1 45,-1 0 0,1 2 0,1-1 0,-1 2 45,-14 1 0,0 1-45,11 0 0,0 0 45,-12 1 0,2 0-45,13 0 0,1 0 0,-1 0 0,1 0-45,-1 0 0,1 0 45,0 0 0,-1 0-45,-15 0 0,0 0 0,11 0 0,-1 0-213,-11 0 1,0 0 212,14 0 0,1 0 0,0 3 0,-1 1 0,2 0 0,-1 0 45,0 3 0,1-1-45,1 1 0,1-1 0,-32-1 0,4 7 89,2-6-89,21 3 0,-2 1 0,-2 0 0,0 1 45,1 1 0,0 0-45,2 0 0,2 1 0,-16 7 653,0 0-608,15-6 0,0 2 45,-21 11-381,20-9 1,2 1 380,-12 14 2,17-5 1,1 2-93,-14 16 0,17-14 0,2 0 0,-11 16 0,1 1 0,-1 1 90,2 1-90,1 0 0,3 0 0,1 0 0,2-3 0,-1 0 0,4-4 0,2-4 89,4-4-89,3-3 0,2 8 0,2-7 90,1 8-45,6-8 0,0 3 45,2 1 0,2 3-90,0 6 0,2 0 80,1-2 1,2-2-81,1-10 0,2 0 45,5 15 0,2 0-45,-4-11 0,2 0 0,4 10 0,2-2 90,8 14-90,3-3 0,3-3 0,1-7 0,7-1 0,3-4 0,5-3 0,-8-11 0,2-2 0,-9-7 0,2-2 0,11 6 0,2-3 0,-12-7 0,1-3 0,20 2 0,1 0 0,-13-4 0,1 0-1439,16 0 0,1-2 1439,-18 0 0,0-1 0,1-3 0,1 0-879,-1 3 0,0 1 879,-1-5 0,1 1-33,-3 1 1,1 0 32,17-1 0,0-2 0,-16 1 0,2 0-89,3-1 1,6 0-1,-5-1 89,-3-2 0,-2 0 0,16-2 0,2-1 0,-20-1 0,0-2 0,-1 1 0,7-1 0,1 0 0,-7 0 0,2-1 0,-3 0 0,3-1 0,-2-1 0,1-2 0,-1-1 0,-2-1 0,-1-1 864,1-3 1,-1-1-865,0-1 0,-2-3 0,0-2 0,-1-2 0,1-1 0,-1-2 0,-2-1 0,1-3 0,-3 2 0,2-3 0,-2 1 0,5-5 0,-1-1 0,-6 6 0,1-2 0,-3 3 0,2-3 0,-3 1 84,0 1 1,-1 0-85,-2 2 0,-1-1 0,-2 3 0,-1 0 24,-3 3 0,-2-1-24,12-27 0,-7 2 454,-6-2-454,-6-1 0,-4-4 0,-4-1 0,-2 13 0,0-2 0,0 12 0,0-1 0,1-14 0,-2-1 0,-1 16 0,-1 1 0,-1 1 0,-1 1 0,-1 1 0,-2 1 0,-9-28 0,-1 8 0,2 10 500,-2 11-679,1 7-91,1 8 2084,2 2-2803,0 7-211,0 4-329,-4 5-630,-8 13 2159,-11 6 0,-8 13 0,-6 3 0</inkml:trace>
  <inkml:trace contextRef="#ctx0" brushRef="#br0" timeOffset="38552">26537 4258 24893,'0'-8'2518,"-4"1"-2338,3 1 0,-2 4 180,-1-1-90,3 3-90,-2 0-180,3 12 0,0 13 0,2 30-571,-1-13 0,2 3 571,0 12 0,2 3-580,-2-12 0,0 1 1,1 2 579,1 2 0,-1 1 0,1 0 0,0 3 0,0 1 0,0 0 0,0-2 0,0-1 0,1 0 0,-1-3 0,1 0 0,-1-1 0,0-4 0,1-1 0,-1-2 0,3 14 0,1-1-403,0 4 0,0-3 403,-4-22 0,1-2-149,0 4 1,-1-4 148,-1-9 786,-2-21-876,-9-17 0,-6-30 45,0 12 0,-2-2 490,-2-8 1,-1-2-446,-3-3 0,-2-1 0,-3-1 0,-1 0 0,-2 3 0,-3 3 45,1 2 0,-5 4 0,-16 2 0,-4 7-1044,15 10 0,-1 6 1044,-13 5 0,2 9-45,16 9 0,5 7-222,0 4 1,3 4 265,2 4 1,3 2-203,2 2 1,3 4 157,3 18 0,6 1 0,4-14 0,7 0 0,6 1 0,6 2 0,3-6 0,6-6 0,4-5-217,12 7 0,3-6 217,-5-15 0,0-4 0,0-5 0,1-1 0,-1-2 0,-1-2 2352,30-2-2442,-26-2 0,-1 0 0,12-4-270,6-2 1,-31 1 578,-7 2-1299,-6 0 218,-6-3-937,-2 0 761,-2-6 1038,2-7 0,2-9 0,2-6 0</inkml:trace>
  <inkml:trace contextRef="#ctx0" brushRef="#br0" timeOffset="38958">26947 5046 24713,'5'-19'1709,"-2"6"-1529,-3 6-90,0 12 270,0 32-271,0 11-89,0-8 0,0 2-305,0 0 0,0 0 305,1 3 0,0 0 0,0 1 0,0 0 0,2-5 0,0 0 0,-1-5 0,1-1 0,1 0 0,-1-1 0,0 13-179,1-19 89,-4-30 0,-4-33 90,3-19-465,-1-3 1,1-5 464,0 15 0,2-2 45,0-18 0,1 2-45,0 25 0,1 3 0,7-26 0,0 17 89,4 16 627,2 15-626,19 24 0,-7 10-90,11 22 0,-14 0 90,-5 2-1035,-9-6 1,-2-2-406,0-5-2517,0 18 3867,-9-59 0,0-10 0,0-13 0</inkml:trace>
  <inkml:trace contextRef="#ctx0" brushRef="#br0" timeOffset="39139">27337 4837 21835,'17'-31'2878,"-3"3"-2608,-4 10 179,-2 8 181,0 15-180,0 15-270,4 18 0,2 23-506,-5-25 1,1 2 370,0 5 0,0 1-45,-1 2 0,0 0-45,1-3 0,-2-1-225,0-3 0,-1 0-629,7 25-360,-6-13-540,-2-14-630,-4-11 2429,-2-13 0,-5-6 0,-2-7 0</inkml:trace>
  <inkml:trace contextRef="#ctx0" brushRef="#br0" timeOffset="39296">27313 4314 23467,'-14'-40'329,"1"0"1,1 5 0,0 1-330,-9-21 566,7 14-566,6 11-180,4 7-195,4 8-525,0 5-366,0 5-1073,2 2 2402,2 8 0,4 7 1,3 7-1</inkml:trace>
  <inkml:trace contextRef="#ctx0" brushRef="#br0" timeOffset="39648">27528 4492 23004,'12'24'2159,"-2"-4"-1890,0 2 91,-2 0 0,4 6-180,4 15-90,7 13-45,-9-22 0,2 3-45,0 2 0,1 3 0,1 2-590,1 1 0,0 0 0,0 1 590,1-2 0,-1 1 0,-1-2 0,7 13 0,-3-5 180,3-1 0,-7-12 561,-4-10-471,-4-15 90,-4-3-180,-2-10-90,-4-12 0,0-13-90,0-26 0,1 14 0,0-2-521,0-10 1,0-2 520,1-4 0,0-3 0,0-1 0,0-4-353,0 10 0,-1-3 0,0 3 218,1-5 1,0 2-136,0-13 0,0 5-630,1-3-359,-2 14-360,-1 13-720,0 9 2339,0 13 0,0 9 0,0 6 0</inkml:trace>
  <inkml:trace contextRef="#ctx0" brushRef="#br0" timeOffset="40071">28052 4675 21565,'1'23'1799,"2"-1"-1529,3-1 179,2-3-89,2-8-90,6 2-180,2-11 0,7 3-90,3-8 90,6-9-90,3-10 0,4-15 0,-2-10 45,-20 18 0,-2-1-1606,-1-1 0,-3-1 1740,0-1 1,-4 0 180,2-30 0,-6 6 0,-10 7 0,-4 12-91,-9 12 1,-8 14-90,-7 15 90,-8 23-180,18-2 0,2 5-255,-2 8 0,2 4 210,-1 9 0,2 2 163,3 4 0,3 2-208,3 3 0,3 0 0,4-1 0,3-1-231,6-2 0,4-2 231,2-3 0,4-3-45,4-6 0,3-2-90,4-4 0,3-4-323,1-5 1,5-5-893,16-4 1,4-6 225,-13-8 0,2-5 960,12-4 1,-1-8 0,-17-7 0,-2-4 0,0-3-1,0 0 1</inkml:trace>
  <inkml:trace contextRef="#ctx0" brushRef="#br0" timeOffset="46581">29713 4182 24083,'8'-11'2429,"-2"1"-1889,-2 2 179,0 1 91,0-3-810,-2 4 0,11 15 0,-3 17 0,2 22 0,1 8 0,-5-9 0,0 3-325,-2-3 1,1 3-1,-2-1 325,-1 10 0,-1-1 0,0-2 0,-2 0 0,0-4 0,1-2-290,0-4 0,-1-3 290,-1-6 0,1-3 0,0 22 0,1-15 0,-1-16 0,1-15 0,-2-53 0,0-21-219,-1 5 0,2-5 219,-1 19 0,0-1 0,1-1 0,1-3 0,0-1 0,2-4 0,1 1 0,2-5 0,0 1 0,1 3 0,1 0 0,0 4 0,4-4 0,3 0 0,2-5 0,2 3 0,1 9 0,7 0 0,5 8 0,9-5 0,4 11 0,-8 24 0,0 10 0,2 7 0,-1 6 0,1 7 0,-2 4 10,-2 5 0,-3 3-10,-2 3 0,-5 2 0,-4-1 0,-5 4-1370,-4 18 1,-6-1 1369,-5 8 0,-5-19 0,-5-7 0,-12-16 0,-3-13 906,-3-3-906,0-11 413,-12-18-413,9-1 2762,-6-14-4471,14 6-6001,-4-13 7710,9 10 0,2-7 0,9 13 0</inkml:trace>
  <inkml:trace contextRef="#ctx0" brushRef="#br0" timeOffset="50655">29453 1219 22014,'6'-13'4138,"0"3"-3418,-2-3-1,-2 3-89,0 4-270,-2 2-360,0 4 0,0 4 0,4 11 0,0 16 0,4 24-429,-4-18 0,0 3 429,1 8 0,-2 3 0,1 5 0,-1 0 0,0 2 0,0 0 0,-2-2 0,0-1 0,1-4 0,-1-2 0,1-5 0,-1-2 0,0-6 0,0-3 0,1 22 0,-2-16 0,0-23 0,0-24 0,-6-32 0,5 7 0,1-3 0,-3-9 0,1-5-476,1-2 1,2-6 0,0 2 475,2-10 0,0 0 0,0 9 0,0-2 0,2 4-75,2 1 1,2 4 74,0 3 0,2 2-38,0 6 1,1 2 37,12-24 0,4 18 0,6 15 0,7 15 0,10 20 0,2 12 0,0 14 0,-4 6 0,-24-15 0,-2 1 0,6 9 1386,-4 2-1386,-19-20 1023,-10-9-1023,-6-2 99,-9-5-99,-2 0 0,1-2 0,2-3 0,4 1 0,5-3 0,0 7-360,8-5-270,-3 5-832,4-2 1,-5 8-1,-2 3 1</inkml:trace>
  <inkml:trace contextRef="#ctx0" brushRef="#br0" timeOffset="56076">23167 4522 21655,'0'-6'0,"0"2"90,0 2 0,0 1-1,0-3 1,0 3 1709,0-1-1709,0-1 180,0 1-90,0-3 90,0 2 360,0 0-451,0 1 1,0-1 90,0 1-90,0-3 90,0 5 539,0-3-269,1 19-90,3 22-315,0-1 0,-1 7-1741,1 14 0,0 6 1606,-1-10 0,-1 2 0,1 2 0,0 5 0,-1 1 0,1 6 0,-1-9 0,0 4 0,0 3 0,0 0 0,0-5 0,0 1 0,0-3 0,0-1 0,1 4-374,-1-2 1,-1 4 0,1 1 0,0-2 0,1-5 373,-1-6 0,0-4 0,1-2 0,-1 0-404,2 13 0,-1-2 0,1 0 404,-1-5 0,1 0 0,-1-2-137,1-6 1,-1-1-1,0-2 137,1 15 0,0-1 699,1 1 0,0-2-699,-1-20 0,-1-2 0,0 3 0,0-5 1242,-1-7-3041,-11-41 720,-1-12 494,1-6 1,0-6 425,1-1 1,0-2-427,1-10 1,1-3 44,2-9 0,0-2 18,2 17 0,1-1 0,1-1 402,-1-4 0,1-1 0,1-1 210,-1-1 0,0-1 0,1 1 269,0-2 1,1 0 0,-1 0-60,1 2 0,0 0 0,1 1-121,-1 1 1,1 1 0,0 1-30,-1 5 0,-1 0 0,0 2 30,1-19 0,0 2 0,-2 11 0,0 1-1,0 5 1,0 3-262,0 7 1,0 2 531,2-25-90,-2 11 89,11-2-269,-2 13-90,11-2 1105,2 15-835,7 10-90,7 7 0,5 20-135,-8 14 0,-1 8-90,-8-1 0,-2 3 495,8 18 1,-4 4-496,-9-6 0,-5 0 0,-1 1 0,-2 1-45,-3-1 0,-1 0 45,-2-4 0,-1-2-45,-1-5 0,-2-3 90,-4 28 0,0-18 1123,-2-12-1213,0-11 0,3-14 0,-1-9-90,-2-10-90,6-7 458,-3-17-728,4 6-180,4-8-179,0 11-360,5 3-451,-1 2-808,2 2 2428,-2 6 0,-2 5 0,-2 3 0</inkml:trace>
  <inkml:trace contextRef="#ctx0" brushRef="#br0" timeOffset="57866">8097 13355 26962,'-4'0'449,"0"4"-179,4-3-90,9 11 0,13-11-90,19 11 0,20-11-362,-24 0 1,1 0 361,6-5 0,0-2-90,4-1 0,0-4 0,2-3 0,-1-4 0,2-4 0,-2-2-1206,0-4 0,-2-3 1206,-2-2 0,-3-3 0,-2-1 0,-3-2-1177,-3 0 1,-3-1 1176,-3-1 0,-3-2 0,-4 3 0,-5-4-172,-3-20 1,-6-1 171,-5 16 0,-5 1 0,-4-18 0,-5 2 0,-5 23 0,-3 3 0,-3 0 0,-4 2 0,-3 5 0,-4 4 0,-2 2 0,-6 4 0,-5 7 0,-5 5 0,1 1-103,-12 3 0,-1 4 103,6 2 0,-2 1 0,-1 7 60,-3 8 0,0 8 0,4 0-60,13-5 0,2 1 0,0 3 0,-12 8 0,-2 4 0,8 0 0,2 8 0,8 1 0,4 3 0,5 3 0,6 0 0,7 3 0,4-2 0,12 5 207,18-1 0,14 7 0,6 0 1,0-7-208,4-4 0,2-6 0,4 2-198,-10-7 0,2 4 0,2 0 0,0-4 0,-1-8-462,10-4 1,-1-9-1,-3-4-734,1-2 0,-3-5 1394,-3-3 0,0-2 0,-5-3 0,-1-2 0,29-5 0</inkml:trace>
  <inkml:trace contextRef="#ctx0" brushRef="#br0" timeOffset="59733">21311 11281 24623,'0'22'1349,"3"18"-1139,1-1 0,1 10 0,0-1-1393,0-3 1,-1 0 0,1 7 1272,0 4 0,0 8 0,1 5 0,-1-2 0,-1-5-566,0-4 0,-1-4 0,1-1 0,-1 4 494,0 1 0,0 4 0,0 0 0,0-1 0,0-4 12,0 12 0,0-4 0,-1 0 50,0-3 0,0-1 0,1-2-80,-1-5 0,1-1 0,-1 1 30,0 7 0,1 1 0,-1-5-30,0 1 0,0-3 45,0 10 0,0-7-137,-2-7 182,0-16 1026,0-32-1116,-2-32 0,0-21 0,1-1 0,1-9-18,-1 9 0,0-9 0,1-4 0,-1 0 0,1 4 18,0 1 0,1 3 0,0-1 0,0-3 18,0-3 0,0-4 0,0-1 0,0 1 0,1 5-297,1 1 0,1 4 0,-1 1 0,1 0 256,1 3 1,-1 0-1,1 1 1,0 1-111,2-10 1,0 0-1,3 1 133,0 9 0,1 0 0,2 1 0,0 4 0,6-18 0,8 6-16,2 12 1,7 2-1,4 14 16,21 22 0,3 17 0,1 0 0,-2 11 441,-19 3 0,0 6 0,-5 6-411,-4 9 0,-4 7 0,-4 1 0,-3 2 0,-4 1 0,-2 1 0,1-1 0,-1-1 0,-6 1 30,-8 0 0,-5-1 0,-4-6-15,-1-13 0,-5-3-45,-5 3 0,-3-5 0,-14-12 2451,-2-16-2451,1-20-90,1-17 1,3-14-1,18 18 0,1-1-180,-7-31-180,13 21 0,2 1-449,1-13-181,8-7-359,2 36 207,6 10 1232,1 7 0,-3 13 0,0 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14:36:13.302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12450 2713 21295,'-10'-23'2788,"4"2"-2428,-2 6 90,7 3 0,-2 4 179,3 0-449,0 6 0,-4-1 270,3 17-1,-2 16 1,-3 34-1250,4-17 0,-1 4 890,-2 12 0,-1 7-23,1-10 1,-1 6-1,1 3 1,-1-3-660,2-11 0,0-1 1,-1 0-1,0 4 610,-1 1 0,0 4 0,0 0 0,-1 0 0,1-3-18,0-1 0,-1-2 0,1-1 0,0 0 0,-1 0 0,0-1 0,0 0 0,0 3 0,-1 0 0,0 3 0,0 1 0,0-2 0,0-3 0,1-2 0,0-4 0,-1 0 0,1 2 0,-2 9 0,0 2 0,0-2 0,1-7-655,-2 11 1,1-7 339,3-11 1,2-3-676,-2 22-629,6-34 1619,13-60 0,1-31 0,-1 5 0,0 1 0</inkml:trace>
  <inkml:trace contextRef="#ctx0" brushRef="#br0" timeOffset="613">12361 3038 22914,'0'-43'2249,"0"2"-1980,13-10-89,8 12-90,11 7 0,11 3 0,9 9 0,4 4-730,1-1 0,2 4 640,5 8 0,-2 7 0,-17 6 0,-3 5 45,0 7 0,-2 5-45,-1 2 0,-3 8 0,-12 3 0,-1 9 0,-3 4 0,-4-2 60,-3 8 0,-4 1 0,-2 2-628,1-7 1,0 3 0,-3 0-1,-5-4 628,-9 4 0,-7-3 0,-2-6-15,-10 1 0,-3-4-237,-4-1 0,-2-3 237,-1-4 0,-1-3 0,0-4 0,-2-2 45,-11 2 0,0-4-45,17-9 0,1-3 87,-13 2 0,4-4-42,13-6 546,4-12-636,30-4 2690,12-9-2690,13 2 0,5 2 0,-3 2 0,2 2 216,15-4 0,5 4-216,11 10 0,-1 6-985,-14 4 0,-2 5 985,16 6 0,-5 8 0,-20 3 0,-7 6 0,-1 6 0,-5 4 0,-3 6 0,-5 2 0,-4 4 0,-6 3 0,-4 2 0,-6 1 45,-3-1 0,-8 2-15,-5-8 0,-5 3 0,-1-5-30,5-13 0,-2-3 0,-1 0 0,-9 9 0,-2 0 0,-1-6 0,-6-4 0,-2-8 0,1-2 0,-5-5 0,5-9 0,-4-3 0,3-2-425,-5-2 1,0-4 379,-14-4 0,3-8-45,25-6 0,5-4-45,1-1 0,3-6-700,1-16 0,5-4 295,6 14 1,5-2-1665,0-26 0,7 0 2204,12-5 0,1 23 0,2 3 0,13-11 0</inkml:trace>
  <inkml:trace contextRef="#ctx0" brushRef="#br0" timeOffset="977">13896 3973 24263,'4'-35'2339,"0"4"-1979,-4 5-91,0 6-89,0 7-90,0 6-90,0 2 0,0 14 90,0 14 0,0 27-90,0-7 0,1 9 0,0 0-278,-1-6 0,0-1 1,0 4 277,1 0 0,-1 4 0,1 1 0,-1 0-590,0 3 1,0 2-1,0-2 1,0-3 409,0 1 0,0-4 0,0 3-120,0 9 0,0 1 0,0-7-330,0-8 1,0-7-1499,2 22-570,0-30 2698,0-30 0,4-36 0,-2-19 0</inkml:trace>
  <inkml:trace contextRef="#ctx0" brushRef="#br0" timeOffset="1138">13973 3313 22427,'-12'-53'569,"0"0"1,0 6 0,-1 2-480,3 10 0,0 2-90,-8-17 1032,9 17-1032,4 10 192,5 13-641,3 10 11,3 10-551,8 6-3243,3 6 1713,3 2 2519,1 1 0,-1 5 0,0 1 0</inkml:trace>
  <inkml:trace contextRef="#ctx0" brushRef="#br0" timeOffset="1617">14586 3887 24713,'-12'4'180,"2"-3"-90,3 9 270,0-9-181,6 3 1,-2-4-90,3 11-90,0-1 180,0 39-180,0-1-399,0-8 0,0 4 444,0 0 0,0 2-45,0 4 0,0 2 0,0 1 0,0 1 45,0 0 0,0-1-45,0-4 0,0 1 0,0 7 0,0-2-1564,0-19 0,0-1 1609,0 1 0,0-5-45,0-14 0,1-24 0,3-25 0,1 2 0,0-6 0,3-13 0,2-8 0,-1 2-279,1 10 0,-1 1 0,1-3 279,4-16 0,1-4 0,0 6 0,4-2 0,1 5 0,-1 6 0,1 3 50,-2 9 1,2 4-51,17-15 2629,1 23-2539,24 37-90,-12 20-271,-14-1 0,-1 5 271,-9 4 0,-3 3 0,2 1 0,-1 5 0,-5-2 0,0 3 0,-2-1 45,3 4 0,-2 0-45,3 15 0,-3-3-45,-9-25 0,-2-3-45,1 25 661,-4 0-1381,-4-23 265,0-6-1614,0-21 2159,2-18 0,5-3 0,4-8 0</inkml:trace>
  <inkml:trace contextRef="#ctx0" brushRef="#br0" timeOffset="2146">16219 4029 22644,'-18'-41'2159,"-3"3"-1799,-3 0-91,-3 5 91,-3 5-90,-2 5-90,-7 8 45,7 8 0,-2 4 45,-22 9-46,3 12 1,0 16-841,21 5 0,3 9 0,2 5 0,0-3 616,-3 2 0,0-1 0,3 4-333,2 4 1,0 5 0,3 0 0,5-6 332,8-9 0,5-3 0,1-1-45,-2 21 0,4-2 45,5-7 0,4-2 0,3-7 0,4-4-90,3-8 0,7-6-314,20-13 1,5-10 358,-8-7 0,0-9 45,18-11 0,-2-11-45,-12-6 0,-4-10 75,-4-3 0,0-9 0,-4 2-427,-8 12 0,-3 0 1,0-2 463,-3 2 1,2-1-1,-3-2 1,-4 0 261,-2-14 1,-6 0 0,-2 6-240,-1 4 0,-2 2-45,-1-18 0,-3 9 977,-5 26-1022,0 17 1778,6 14-1778,-2 22 0,3 18 0,3 25-182,3-20 1,1 4-1,1 0-43,3 9 1,1 1-403,0-5 0,2 3 0,0-3 42,3 1 1,2-4-136,1-2 0,1-3-841,-1-5 1,1-4-958,21 17 2384,-1-25 0,0-24 0,-1-15 0</inkml:trace>
  <inkml:trace contextRef="#ctx0" brushRef="#br0" timeOffset="2547">16828 4131 24034,'1'-35'944,"0"0"1,1-23-765,-2 12 292,0 16-22,0 10-202,0 23-158,0 23 0,0 33-1307,0-18 1,0 4 1216,0 7 0,0 1 0,0 5 0,2 4-299,-1-8 1,1 3-1,0-3 299,1 7 0,-1-3 0,1-11 0,0 0 0,-1-5 0,2 25 0,-2-19 0,0-18 0,-2-28-90,0-26 180,0-39 415,2 17 0,0-3-460,0-8 0,2-4-15,0 18 0,1-2 0,0 1 0,1-1 0,1 1 0,0 0 15,5-19 0,1 1 0,1 8 0,3 1 152,6-7 1,4 4-198,-6 19 0,3 4-199,16-7 1,3 10 198,11 16 45,-20 15 0,-1 7 45,7 25-90,-7 20 0,-21-21 0,-2 3 0,-2 3 0,-4 3 0,0 0 0,-2-1 45,-4 0 0,-2 0-45,2-5 0,0-2 0,-8 23-242,5-13-28,-2-15-860,6-21-849,-3-21-809,8-31 2788,0 13 0,2-3 0,3-7 0,2-3 0,3-3 0,-1-1 0</inkml:trace>
  <inkml:trace contextRef="#ctx0" brushRef="#br0" timeOffset="2877">17685 3551 23993,'1'-5'1799,"7"27"-1709,1 5-90,5 30 0,2-3-90,2 3 0,7-2 0,5-6-135,-6-22 1,3-4 44,19 0 135,-5-17 0,1-12 494,5-26 1,-3-11-135,-8 11 0,-2-1-1156,4-15 0,-6 2 1291,-12 3-90,-4 10-90,-6 10 89,-3 10-269,-4 17-90,-8 28 0,-5 32 0,2-22 0,-2 8 0,0 4 0,-1-3-61,-1 9 1,-1-1-1,-2 8 61,4-18 0,0 7 0,-2 3 0,0 2 0,0 0 0,0-3 0,2-4 0,-4 13 0,1-6 0,1 1 0,-2 5-219,2-11 1,0 4 0,-1 3-1,0 0 1,0 0 0,1-5-1,1-5-366,0 5 1,0-6-1,1-2 1,-1 3-159,-2 10 1,0 2 0,-1-2 0,2-7 742,1-9 0,1-5 0,-1-1 0,-4 13 0,0-1 0,0-6 0,-1 1 0</inkml:trace>
  <inkml:trace contextRef="#ctx0" brushRef="#br0" timeOffset="3539">11394 6865 22914,'-24'-15'1979,"0"-1"-1889,5 3 270,5 1 89,6 4 181,4-2 359,8 3-539,7-1-90,17-2-180,23 2-90,-13 2 0,5 0-811,11-2 0,9 0 721,-16 3 0,7-2 0,2 0 0,2 0 0,-3 0-729,8-2 1,-2 1-1,1 0 1,5-1 728,-7 2 0,4-2 0,2 1 0,0-1 0,1 1 0,-3 0-325,-6 0 0,-1 1 0,-1 0 0,0-1 1,1 1-1,2 0 325,4-1 0,1 1 0,1-1 0,1 0 0,0 1 0,1-1-187,-6 2 1,0 0 0,0 0 0,1 0 0,1 0 0,0 1-1,0-1 187,-5 1 0,0 0 0,0 1 0,1-1 0,1 1 0,-1 0 0,1-1 0,-1 2-73,3-1 0,0 0 0,0 1 0,0 0 0,1 0 1,0 0-1,0 0 0,0 0 73,0 0 0,0 1 0,0-1 0,0 1 0,1 0 0,1 0 0,2 0 0,3 1 0,-11 0 0,3 0 0,1 1 0,2-1 0,1 1 0,0 0 0,1 0 0,-1 0 0,0 1 0,-1-1 0,-2 0 0,-2 1 0,8-1 0,-4 0 0,-1 1 0,-1 0 0,0-1 0,1 1 0,2 1 0,2-1 0,4 1 0,-14 0 0,3 0 0,3 0 0,1 0 0,2 1 0,1 0 0,1 0 0,0 0 0,-1 0 0,0 0 0,-2 0 0,-1 0 0,-3 0 0,-2 0 0,-3 0 0,16 1 0,-5 0 0,-3 0 0,-2 0 0,-1 0 0,2 0 0,2 0 0,5 1 0,-10-1 0,4 1 0,2 0 0,2 0 0,2 1 0,-1-1 0,1 0 0,-2 1 0,-2-1 0,-3 0 0,-3 0 0,-4-1 0,15 1 0,-5 0 0,-5 0 0,-1-1 0,1 1 0,3 0 0,-2 0 0,3 0 0,1 0 0,0 0 0,-3 0 0,-3 0 0,-5-1 0,5-1 0,-5 0 0,-4-1 0,2 0 160,1 0 0,1 0 0,-3 0 0,-3-1-160,16-1 0,-3 0 443,-16 0 0,1-1 0,-8 0-443,8-4 1720,-13-1-3699,-30 1 2723,-31 3 0,-9 8 0,-20 3 0</inkml:trace>
  <inkml:trace contextRef="#ctx0" brushRef="#br0" timeOffset="4435">13165 9701 20862,'-12'-56'1349,"0"2"-1079,1 3 179,1 6 91,0 6-90,0 6 559,-4 6-649,-2 6 373,-5 3-283,-5 10 270,-26 24-541,-1 16-1314,14 0 0,1 6 1270,0 9 0,2 5-105,10-9 0,0 2 0,1 2 30,-3 7 0,1 3 0,1 1-60,6-11 0,0 1 0,2 1 0,0 0 0,0 3 0,0 0 0,2 0 0,1 1 0,1 0 0,1 1 0,1 0 0,1-1 0,3-1 0,0 0 0,2 0 0,2-1 0,1 13 0,3 0 0,6 1-292,8-8 1,4 2 0,4-1-1,1-5 292,1 0 0,2-5 0,8-1-240,9-1 1,8 2-1,4-6 1,0-10 239,-5-16 0,0-8 0,2-4 0,-1 0 0,0 1 0,1 1 0,-1-6 0,-1-7 0,9-12 0,0-9 0,-3-8 0,-9-5-429,-10-6 0,-8-6 1,-3-5-1,-1 1 429,3 0 0,-2-1 0,-2-2 0,-5-2 0,-6 7 0,-3-2 0,-3-1 0,-4 0 0,-3 0-62,-4-1 0,-5-2 0,-3 1 0,-1 2 0,0 2 62,1 2 0,-1 2 0,-2 2 0,-4-4-11,-5-2 0,-3-5 1,-4 0-1,1 5 1,1 7 10,-3 4 0,1 6 0,-3 2 0,-6-6 0,-4 0 0,3 9-495,4 9 0,1 7-225,4 4 1,-1 8-1301,-4 12 1,2 8 2019,-11 16 0,19 0 0,5 4 0,3 25 0</inkml:trace>
  <inkml:trace contextRef="#ctx0" brushRef="#br0" timeOffset="4761">14517 9421 26962,'0'-20'1349,"0"4"-1169,0 6-180,0 12 90,0 18-90,0 30 0,0-8 0,0 6-670,0-5 0,0 3 0,0 6 670,0 1 0,0 6 0,0 4 0,0 1 0,0-4-682,0 4 1,-1-1-1,0 0 1,0 4 681,0-10 0,0 3 0,0 2 0,1 0 0,-1-1 0,0-4-177,0 9 0,0-4 0,0-1 0,0 5 147,0-12 0,0 2 0,0 3 0,1-1 0,-1-2 0,1-3-592,0 9 0,0-5 0,0 1 0,0 1 352,0-3 0,0 3 0,1-1 0,-1-2 1,1-5-213,-1 1 1,1-5 0,0-1-688,2 12 0,0-4 1446,-1-15 1,2-5-1,4-2 1,0-25-1</inkml:trace>
  <inkml:trace contextRef="#ctx0" brushRef="#br0" timeOffset="5050">14700 9919 22703,'-9'-54'395,"-1"1"1,1-1 0,0 4 0,0 1 0,0 3-306,-5-15 0,-1 5-1,3 9 1,2 3-45,3 9 0,1 1-45,1-19 1236,20 13-1236,13 22 0,11 7 0,16 14 0,6 9-293,0-1 1,1 10 292,-8 13 0,0 11 0,-8 1-448,-7 6 0,-8 4 478,-4-5 0,-3 3 0,-6-1-30,-7 10 0,-9-1 0,-5 1 0,-6-1 0,-7-1 0,-7-3 44,-6-1 1,-5-4-45,-7-3 0,-3-3 0,-5-5 0,-3-3-45,-3-3 1,-1-4-91,-1-4 0,-1-2-90,5-5 0,0-2-45,4-3 0,3-4-135,8-4 1,2-3-236,-15-3-1159,29-16 1799,57-33 0,-10 27 0,4-1 0,19-9 0,-1-1 0</inkml:trace>
  <inkml:trace contextRef="#ctx0" brushRef="#br0" timeOffset="5443">15618 9995 23454,'-27'-36'1169,"1"6"-989,5 7-90,3 10 90,9 6 0,9 23-90,11 4-90,11 20 89,9-6-89,11-1 0,9-17-539,10-5 539,-27-14 0,1-5 0,2-2 0,0-3 0,-1-6 0,-1-3 0,-2-6 0,-3-2 0,-4-2 0,-5-3 45,-4-3 0,-5-3 0,-6 1 0,-6-1 450,-12-17 0,-14 2 224,-22 12 1,-9 8-585,12 9 0,-1 10-1227,-19 20 0,5 21 1092,25 20 0,9 11 0,7-13 0,1 1 0,2 3-801,1 4 1,2 2 0,2 1 800,2 2 0,2 0 0,3 1 0,1 1 0,3 0 0,3 0-475,1-2 0,3-1 0,2 0 445,2-3 0,3-1 0,2-1-269,0-4 0,3-1 0,5-1-571,8 4 1,5-2 0,3-7-751,2-10 1,2-6 0,1-3 1619,-2-1 0,0-3 0,0-9 0,20-14 0,-5-14 0,-18-6 0,-1-1 0</inkml:trace>
  <inkml:trace contextRef="#ctx0" brushRef="#br0" timeOffset="5951">16600 9533 23326,'-10'-44'2339,"4"2"-2069,2 5 0,4 5 0,0 6-72,0 6-108,0 9 6,0 4-96,0 23 90,4 18-90,-2-3 0,0 6-584,3 11 1,0 3 628,0 13 0,0 2-45,-1-18 0,-1 0 0,1 5-23,-1 2 1,0 4-1,0 1 1,0-4 22,-1 1 0,-1-3 0,1 4-427,0 2 1,0 6 0,1-2 0,-1-9 426,-1 4 0,0-7 0,3 8 0,2-23 0,-3-39 0,2-53-519,-3 4 1,0-7 518,-1 11 0,0-2 0,1-1-175,2-6 1,0-1 0,0-1 174,0-2 0,1 0 0,1 1 30,0 2 0,2 0 0,0 2-30,-1 5 0,1 0 0,2 3 0,4-14 0,4 5 0,-2 10 0,2 5 45,2 11 0,3 5 806,24-3-851,5 30-96,2 22 96,-28-4 0,-1 3 0,-3 3 0,-1 2 90,11 28 0,-10 0-90,-8-9 1151,-8-7-1331,-2-3 1786,-4-19-2056,0 0 421,-4-22-1140,0-9-271,-1-10-1078,2-13 2556,3-7 0,3-3 0,2-2 0</inkml:trace>
  <inkml:trace contextRef="#ctx0" brushRef="#br0" timeOffset="6643">18139 9492 23723,'0'-46'0,"-5"1"-359,-4 6 1078,-16-5-179,1 13-270,-6 12 0,-3 4-1,-17 4-89,-5 23 0,-1 10-681,17 0 0,2 5 531,3 3 0,-2 4 0,4 2-30,-3 13 0,5 2 45,-1 4 0,3 2-45,4-1 0,3 0 0,3-1 0,4 0 0,3-6 0,5 1-397,9 7 0,5-3 307,1-17 0,6-5-275,23 1 0,7-10 275,-11-20 0,1-8 45,17-7 0,-2-9-212,-11-3 0,-4-3 302,0-4 0,-3-2 45,-2-1 0,-3-1 0,-3 1 0,-3-1 0,-4 1 0,-4 0 90,4-30 180,-10 3-1,-12 10 886,-9-1-1155,1 24 621,-4 29-711,12 27 0,6 15 0,2-1 0,2 3 0,1 1-946,-1-1 0,1 0 0,2 1 946,3 1 0,2-1 0,5-2-90,13 9 0,6-7 77,-8-15 1,3-5-123,10 3 0,2-8 0,-9-18 0,-1-8 0,2-5 1,0-6 89,2-7 0,-2-7-45,2-8 0,-2-5-330,1-8 1,-1-8 441,-12 11 1,-1-7-1,0-2 1,-2 3-329,1-4 1,-1 0-1,-1-5 411,-6 12 0,1-4 0,-1-4 0,0 0 0,-1 2 0,-2 6 253,1-18 1,-2 7 0,-1-4-269,-1 5 0,0-4 0,-2 1 0,-1 5 90,-2 7 0,-2 3 0,0 2-45,0-18 0,-2 3-427,-1 10 0,-1 3 337,3 9 0,-1 3 729,-10-18-774,6 19 1143,-5 61-1143,5 20 45,1 7 0,1 8 365,2 4 1,1 2-411,-1-14 0,0 1 0,0 2-459,0 6 1,1 1-1,1 1 459,-1-13 0,0 0 0,1 1 0,-1 0 0,2 1 0,0 0 0,0 1 0,0-1-492,1-1 0,0-1 0,0 1 0,1-2 462,2 15 0,1-1 0,0-2-138,0-4 1,1-2 0,1 1-103,2 9 0,2 1 0,-1-2-752,-1-9 0,1-1 1,-1-2 511,0-2 0,-1-1 0,0-4-4406,2 5 1,-2-10 4069,-4-19 1,-8-22 0,-5-21 0</inkml:trace>
  <inkml:trace contextRef="#ctx0" brushRef="#br0" timeOffset="7047">18614 9218 18237,'-40'0'4767,"3"0"-4407,6 0-90,7 0-91,10 0-89,8 0-90,28 0 90,11 0-90,20-4 0,7-1 0,-11 3 0,2-1-1120,-3 0 0,5-2 0,-2 1 1120,12 2 0,2-1 0,-6 2 0,4-1 0,-4 0-337,6 1 0,-2-1 397,-11 2 0,0-1 0,-5 0 120,-7 1 0,-5 0 360,22-2 629,-5-1-629,-24-2-180,-1 2-180,-17 1 2897,-5 2-2987,-2 0 1046,-3 0-1046,0 7 0,0 10-90,4 23 0,0 26-570,0-20 0,0 3 570,1 8 0,-2 3-938,0-16 1,0 1 0,0 1 937,-1 1 0,1 1 0,0 0-30,-1-1 0,1 0 0,0 2-519,1 12 1,1 3-1,-1-5 99,1 4 1,0-2-613,-1-13 0,1 1 0,-1-6-827,3 18 1999,0-30 1,0-24 0,1-21-1</inkml:trace>
  <inkml:trace contextRef="#ctx0" brushRef="#br0" timeOffset="7340">19910 8303 23544,'-35'-21'539,"4"6"-629,5 19 90,8 10 0,7 9 0,6 9 0,10-7-90,13 9 0,0-21 0,10 5 90,-9-17 0,-3 3-89,-4-11 178,-2-3-89,-4-11-89,-2-4-91,-2-3 0,-2-3 0,0 1-90,-5 4-270,-2 5-9291,-13 11 9253,5 13 0,0 12 0,8 9 0</inkml:trace>
  <inkml:trace contextRef="#ctx0" brushRef="#br0" timeOffset="7822">20722 9131 23274,'-16'-15'2158,"1"2"-1888,1 3-90,4 3 0,-2 4-90,4 1 0,-4 8 0,2 10 0,-3 14 0,1 20-90,4 3 0,0 4-310,4-11 0,1 3 310,2 6 0,2 6 0,2-6 0,4-7 0,2-2 0,6 12 0,4-4 0,0-24 0,3-4-90,27 15 0,8-21 0,0-13 90,-2-21 0,-6-19 0,-27 8 0,-4-4 45,-1-6 0,-5-6 194,-7-15 1,-7-8 0,-4 2-150,-5 13 0,-4 3 0,0-2-979,-2-13 0,0-1 0,-5 8 889,-14 6 0,-3 11-90,-18 5-1168,4 14 719,2 11-271,8 11-1529,-1 23-2068,25 17 4407,9 3 0,30 1 0,9-17 0</inkml:trace>
  <inkml:trace contextRef="#ctx0" brushRef="#br0" timeOffset="8278">21120 9162 22824,'0'-25'1979,"0"4"-1619,0 1 89,0 5-179,0 4 0,0 4-90,4 4 0,2 12 0,8 9-45,3 17 0,2 7-90,-2-7 0,1 2-1413,8 22 1,1 3 1412,-5-11 0,-1 0-45,-1 2 0,1 1-281,-5-8 0,0 2 1,-1-3 280,1 1 0,-2-1 90,1 8 0,-2-5-90,-3-7 90,-6-20-90,-2-15-90,-5-22 90,2-20 0,-3-23 887,4 19 0,2-3-887,0-6 0,4-5-162,2-2 1,4-5 0,0 2 161,-2 14 0,1 1 0,1-2 0,4-12 0,1-2 0,1 5 0,2 3 0,1 5-180,-2 5 0,4 5 270,6 2 0,3 7 0,15 5 180,14 22 0,-21 46-135,-20-10 0,-3 9-595,-1 13 0,-2 11 0,-2-2 460,-3-10 0,-2-1 0,0 6 0,-2-2 0,1 7 0,-2 3 0,0 0 0,-1-4 0,0 2 0,-2-3 0,0-1 0,0 0 0,0 1 0,0-1 0,-1-1 0,1-3 0,-1 9 0,1-4 0,-1-6 0,0-9 0,0-4 0,0-7 0,0-3 154,0 16-244,0-18 232,0-18-1851,0-19-180,-3-20 1889,2-21 0,-6-17 0,4 26 0,1 0 0</inkml:trace>
  <inkml:trace contextRef="#ctx0" brushRef="#br0" timeOffset="11047">2570 9523 23993,'-7'-35'1259,"0"1"1,-7-28-990,-2 9-90,1 13-90,7 9-90,-1 11 89,4 10-89,1 32 90,0 39-90,4-1 0,0 9-916,0-9 1,0 4 0,0 3 915,-1-6 0,0 1 0,-1 3 0,1 0-497,0-8 1,0 1-1,0 1 1,0 1-1,0-1 497,-1 3 0,-1 0 0,1 0 0,-1 2 0,1 3-13,0-7 0,1 3 0,0 2 1,0 1-1,0-1 0,0-2 1,-1-3-374,1 7 0,0-4 0,-1-1 0,1 0 0,0 3 281,0-3 0,1 4 0,-1 0 0,0-1 0,1-3 0,0-6-360,-1 15 1,1-7-1,1-1-855,0 3 1,1-2 0,0-5 1319,1-5 0,1-6 0,1-1 0,4-12 0,5-27 0</inkml:trace>
  <inkml:trace contextRef="#ctx0" brushRef="#br0" timeOffset="11431">2436 9142 22644,'-14'-24'2069,"0"2"-1889,4 4 629,3 0-701,17 40 0,14 32 0,7 20 0,3 4 0,-5-9-959,-3-12 1,-1-1 0,0 0 0,2 3 0,1 4 850,-4-10 0,1 5 0,1 1 0,1 2 0,1 1 0,-1-1 0,-1-3 0,-1-2 0,4 6 0,-2-1 0,1-1 0,-1-3 0,-1-1 0,0-4-23,4 7 1,0-4-1,-1-2 1,0-1-421,-1-2 1,1-1 0,-1-1 0,1-2 292,7 9 0,-1-2 0,0-3-391,-3-5 1,-1-3-1,0-2-89,8 9 1,-1-4-402,-6-12 1,-2-5 1030,16 5 0,-16-29 0,-11-15 0</inkml:trace>
  <inkml:trace contextRef="#ctx0" brushRef="#br0" timeOffset="11729">2477 10890 23274,'-18'-5'1619,"7"-5"-1439,11-10-180,20-13 90,20-10-90,-11 16 0,4 0-604,4-2 1,3-1 513,3 1 0,0 0-45,-2 1 0,0 2-135,-4 2 0,-1 2-90,-6 5 1,-1 1-343,15-9-1097,-13 12 1799,-9 3 0,-14 5 0,-2 0 0</inkml:trace>
  <inkml:trace contextRef="#ctx0" brushRef="#br0" timeOffset="12183">3358 10153 22914,'0'-13'1979,"0"1"-1889,2 6 0,-2 1 0,6 19-90,2 10 0,8 21 0,9 16-489,-11-25 1,2 0 488,2 2 0,1 1 0,-1-1 0,1 0 0,-1-4 0,0-1 0,13 25 90,-5-15-90,-7-10 0,-5-13 0,-8-9 0,-10-36 90,-5-12-90,1 0 0,-2-3 85,1-3 1,0-1-42,0-6 1,1 0-45,2-1 0,2 0 45,0 2 0,2 1 0,7-5 0,3 2 0,0 16 0,3 2-45,6 0 0,5 6 0,25 10 90,6 26-976,2 10 886,-4 15 90,-8-1-90,-9 0 0,-9-7 731,-9 3-1091,-8-17-360,-10 0-359,-7-22 781,-5-8-1951,1-15 2249,5-15 0,10-13 0,1 25 0,1 0 0</inkml:trace>
  <inkml:trace contextRef="#ctx0" brushRef="#br0" timeOffset="12392">4122 9523 21295,'10'-26'3058,"-2"3"-2698,-2 8 0,-4 3-180,0 6-90,4 8-1,4 18-89,10 25 0,-5-11 0,0 4 0,3 6 0,1 7-180,3 4 0,4 10 1,1 2-1,-3-7-1200,-3-8 0,-3-4 0,2 3 997,1 5 1,3 4 0,-2-2 0,-5-13 382,4 14 0,-23-50 0,-5-18 0</inkml:trace>
  <inkml:trace contextRef="#ctx0" brushRef="#br0" timeOffset="12630">4130 8827 24533,'-28'-22'449,"1"0"1,-24-14-360,8 13-90,10 13 0,11 6 0,12 4-90,8 9-269,25 7 179,-7-4 180,13 6-90,-19-17-90,-4 4-360,-4-5 1,-15-3-361,3 3-1079,-12-2 1979,8 2 0,0 0 0,2 0 0</inkml:trace>
  <inkml:trace contextRef="#ctx0" brushRef="#br0" timeOffset="12923">4637 8308 24173,'-24'-53'1619,"1"4"-1529,-1 8 0,6 11-90,4 10 0,7 9 90,5 14 0,12 23 0,8 28-45,-2-11 0,1 5-636,-3-7 0,1 1 0,1 2 621,1 8 0,1 2 0,0 1-696,2 6 0,0 2 1,1 1 665,-5-12 0,-1 1 0,1 0 0,0 0 0,0 1 0,-1 0 0,1 1 0,0 2-108,0 1 0,0 2 0,1 2 0,-1-1 0,0-1-870,1 6 0,-1-2 0,0 0 0,0 0 618,0-3 0,-1 1 0,0-2 0,-2-5-270,0 1 1,-2-5 0,-2-8 629,1 8 0,-6-31 0,-2-19 0</inkml:trace>
  <inkml:trace contextRef="#ctx0" brushRef="#br0" timeOffset="13099">4690 9131 23634,'-33'-18'1709,"8"-1"-1620,11 1 1,20-3-180,15-1-539,23-4-540,14-4-260,-23 12 1,1 0 1428,1-2 0,-1 0 0,-1 0 0,0 1 0,-2-1 0,0-1 0</inkml:trace>
  <inkml:trace contextRef="#ctx0" brushRef="#br0" timeOffset="13463">5149 8110 24533,'-15'-31'989,"-1"0"1,-12-22-900,5 10 0,5 12-90,10 11 0,2 10 0,8 23 90,8 28-90,-3-4 0,2 5-1662,5 12 0,1 5 1662,-4-16 0,0 2 0,1 4 0,2 4 0,1 5 0,1 1 0,-2-3-764,1 3 0,-1-2 1,1 3 763,-1-4 0,1 3 0,-1-1 0,-1-4 0,-1-3 0,-1-4 0,-1-2-210,4 18 1,-2-3 209,-1-10 0,-1-1-45,-1-4 0,-1-10-45,0-23 90,1-26 0,-6-22 0,-2-9 815,3-2 1,2-1-816,0-3 0,2 0 0,1 0 0,2 2 0,1 5 0,2 1 0,1 5 0,3 3 0,21-16 90,7 18 2667,5 18-2982,-10 23 0,0 9-1035,-2 8 1,-1 5-419,1 1 0,-4 4 1678,-8 3 0,-6 0 0,-3 13 0,-6-3 0</inkml:trace>
  <inkml:trace contextRef="#ctx0" brushRef="#br0" timeOffset="14350">6079 8425 25073,'-5'-31'1169,"3"6"-989,-3 5-180,5 9 0,0 4 90,16 32-90,3 6 0,-1 0 0,3 3-643,-1-1 0,1 1 643,2 3 0,1 0 0,1 1 0,-1 0-352,-2-2 0,-1 0 397,-1-3 0,-1 0-45,11 20 0,-8-10 0,-5-12-90,-16-20-90,-20-41 90,-4-21 60,10 6 0,0-10 0,2 2-595,3-8 0,2-2 655,0 4 0,1-3 0,2 3-30,4-6 0,3 5 45,-1 3 0,1 2-187,1 8 0,2 2 142,-1 7 0,0 3 90,8-19 0,4 21-1,8 23 91,9 30-180,8 26-215,-18-11 0,-1 4 215,0 5 0,-1 2 634,0 4 1,-1 1-635,-3 0 0,-2-2 0,-2-3 0,-1-2 0,-3-5 0,0-2 90,3 19 788,-6-18-788,-4-20-180,-9-28 90,-2-26 45,3 4 0,1-4-386,0-9 1,1-7 370,2-7 0,2-8 0,1 3-30,-1 13 0,1 2 0,1-4 0,0-4 0,1-6 0,1 2 0,0 7 0,3-2 0,2 5 45,1-4 0,5 12 689,12 27-644,7 39-90,-15 2 0,-1 6 198,4 10 0,-1 3-153,0 7 0,-1 3-1035,0 1 0,-1 0 990,-1-1 0,-2-1 0,-1-4 0,-1-1 40,-2-7 0,0-1-40,-1-6 0,-1-2 0,8 19 0,-4-16-90,-2-17 728,0-18-728,2-22 0,6-26 90,-8 12 0,1-4 597,2-11 0,1-3-597,-5 13 0,1-2 0,-1 0-763,1-4 0,1 0 0,-1 0 763,0 0 0,1 0 0,-1 0 0,0 3 0,-1-1 0,1 2-265,3-14 0,-2 2 265,0 6 0,-3 2 0,-5 6 0,-2 1 0,0 6 0,-3 1 90,-11-22 0,-11 3 604,-4 28-694,-6 10 0,8 37 90,2 20-90,10-10 0,1 3 662,0 5 0,2 2-662,2 7 0,1 0 0,1 1 0,1 0-119,2 1 0,0 0 119,0-3 0,0-1 0,2-2 0,1 0 0,1-6 0,3-1-88,1-4 1,4-2 87,16 21-90,9-12-90,6-16-179,6-11 89,2-19-180,0-14-180,-3-16 91,-3-14 224,-25 20 0,-1-5-180,4-17 1,-1-8-586,-7 7 1,-1-4-1,-1 1 1080,-2 8 0,-2 2 0,0-1 0,-2-7 0,-1-1 0,-3 6 0,-6 8 0,-1 0 0</inkml:trace>
  <inkml:trace contextRef="#ctx0" brushRef="#br0" timeOffset="14667">7886 6123 23903,'0'-62'1889,"0"9"-989,0-1-630,0 22-180,0 1-90,0 23 89,0 11-89,5 19 0,4 21 0,-1-10 0,2 3-261,0 9 1,1 2 260,2 6 0,0 3-637,0 6 1,1 1 636,-5-19 0,1 2 0,-1-1-933,1 1 1,-1 1 0,0 0 932,0 0 0,0 0 0,0-1-30,0-2 0,-1 0 0,1 1-230,2 8 0,1 1 0,-1-3 170,-1 1 0,1-2-45,3 8 0,-2-5-315,-1-5 177,-3-15-447,-2-8-89,-4-14 696,0-5-3485,-2-10 4342,0-11 1,-6-9-1,0-9 1</inkml:trace>
  <inkml:trace contextRef="#ctx0" brushRef="#br0" timeOffset="15003">7853 6860 22464,'-32'-23'1979,"5"2"-1799,9 4-90,10-1 0,13 0-90,44-22 0,-20 22 0,3 1-1756,17-9 1,4 0 1710,-3 4 0,0 1 45,0 1 0,0-1-886,-1 0 1,0 1 885,-8 3 0,-1 1 90,-7 2 0,-1 0 629,26-10-269,-27 7 450,-3 0-631,-22 9 1891,0-1-2070,-6 5 3302,2 0-3392,0 4 0,0 0 0,2 0 0,2 0 0,0 4 0,2 9-90,2 10-90,3 15-179,1 10-361,0 11-495,-5-14 1,-2 1-313,-3-12 0,-1 0 1527,2 9 0,-2-3 0,-3 6 0,0-6 0</inkml:trace>
  <inkml:trace contextRef="#ctx0" brushRef="#br0" timeOffset="15140">8491 5950 23813,'-20'-32'675,"-1"0"0,-14-24-855,3 11-270,10 14-449,5 6-811,9 12 1710,5 5 0,3 6 0</inkml:trace>
  <inkml:trace contextRef="#ctx0" brushRef="#br0" timeOffset="15451">9011 6016 22644,'10'-43'1439,"-2"0"-1169,-4 2 180,-2 0 449,-2-10-539,0 16 90,-5-10-180,-2 30 179,-18 10-269,3 23-135,-4 16 0,2 7 0,7-8 0,1 3-1262,-6 18 0,3 1 1217,10-13 0,3 0 0,0 0 0,3 0-782,7-1 1,3-1 736,1-1 0,5-2-393,5-1 1,6-3 167,4-2 0,5-3-270,5-3 1,3-4-181,4-7 0,1-4-584,2-3 0,1-5 1304,-2-7 0,-2-5 0,-1-3 0,-1-2 0,-2-5 0,-1 1 0</inkml:trace>
  <inkml:trace contextRef="#ctx0" brushRef="#br0" timeOffset="18353">2956 12933 21745,'-32'18'1978,"-1"-1"-1708,3-4 180,3-5-90,5 1 269,6-8-359,12-3 180,13-13 0,18-18-270,-6 7 0,2-3-613,8-11 1,2-4 522,-3 6 0,1-4 0,3-1-769,-2 3 0,1-2 0,3 0 0,0-2 697,0 3 0,1-2 0,1 0 0,1-1 0,2-1-346,-3 2 0,2 0 0,1-1 1,1 0-1,0-1 0,1-1 328,-2 3 0,1 0 0,1-1 0,0-1 0,1 1 0,1-1 0,0-1-161,-3 4 0,1-1 1,0 1-1,1-1 0,0-1 1,1 1-1,0-1 1,0 1 179,-2 2 1,0 0 0,0 0 0,1 0 0,0-1 0,0 1 0,1 0 0,0 0 0,0 1-75,2-2 1,0 1 0,1 0 0,-1 0 0,1 1 0,1-1 0,-1 1 0,1 0 0,0 0 64,0 1 0,0-1 0,1 1 0,-1 0 0,1 1 0,0-1 0,1 2 0,-1-1 0,0 1-17,0 1 0,0 1 0,-1 0 0,2 1 0,-1-1 1,0 2-1,0-1 0,0 1 0,0 0 7,4-2 0,-1 1 0,1 0 0,0 0 0,0 1 0,-1 1 0,1 0 0,-1 0 12,5-2 1,0 1 0,-1 0 0,1 1 0,-1 0 0,0 1 0,0 0-13,-4 2 0,1 0 0,-1 1 0,0 1 0,-1-1 0,0 1 0,0 0 26,5-2 0,-1 1 0,-1 0 1,0 1-1,2-2 0,0 0-26,0 1 0,0-1 0,2-1 0,0 0 0,0 0 0,-1 0 0,-1 1 0,-5 1 0,-1 0 0,0 0 0,-1 1 0,-1-1 0,0 0 0,0 1 0,6-3 0,0 0 0,-1 1 0,-1-1 0,-1-1 0,-1-1 0,0-4 0,0-2 0,-1-2 0,-2 1 0,-4 2 0,-6 3 0,1-2 0,-7 4 0,1-5 22,3-6 1,1-6 0,-2 0-1,-8 7 431,-8 4 1,-5 3-454,2-8 0,-1 3 0,-1-5 1542,-4 12-1542,0 5 2305,-2 5-2305,2 5 2704,2 1-2704,4 4 577,3 3-577,1 2 0,4 5 0,-8 1 0,-3 0 0,-7-3-270,-6 1-360,2 0-1978,-2 4 89,-4 0 2519,-4 0 0,-8 4 0,-5 2 0</inkml:trace>
  <inkml:trace contextRef="#ctx0" brushRef="#br0" timeOffset="22653">24986 7978 22284,'-27'-2'2879,"3"-1"-2250,4-2 1,1-3-90,7 3-181,4-3-179,4 6 0,4-3-90,15 0 0,10-1-90,29-1 45,-16 3 0,5 1-745,11-2 1,5-1 729,-11 2 0,1-1 0,6-1-361,-2 1 0,5-2 0,3 1 0,1-1 0,0 1 346,-7 0 0,1 1 0,0 0 0,1 1 0,1-2 0,1 1-351,-2 0 0,3-1 0,1 0 1,0 0-1,-1 0 0,-1 0 1,-4 1 335,9 0 0,-3 0 0,-1 0 0,-3 1 0,-2-1 0,2 0 0,-1 0 0,-4 0 0,-6 1-101,3 0 1,-5 0 100,-7 0 0,-4 1 683,16 0-863,-13 1-360,-13 2 971,-11 0-1511,-7 0 3070,-10 0-3340,-4 0-285,-7 4 1635,-6-3 0,-6 4 0,-5-5 0</inkml:trace>
  <inkml:trace contextRef="#ctx0" brushRef="#br0" timeOffset="23070">26196 7160 21835,'-4'-41'2968,"0"3"-2428,-1 2 89,-2 6-89,6 4-270,-6 6-90,6 5-90,-3 7-1,4 17 1,4 19-1741,1 24 0,0 11 1696,1-8 0,1 4-45,-1-2 0,-1 6 0,0-2-756,0-9 0,0 0 0,-1-1 756,1 2 0,-1 0 0,-1-1-506,1-1 1,0-1-1,-1 5 506,-1 3 0,0 6 0,0 0 0,0-6-338,0-9 0,-1-4 0,0 2 338,0 20 0,0 4 0,-1-12 1003,0 7-1183,0-18 0,0-10 1242,0-15-1782,0-10 2081,-4-6-2351,0-7 3290,-6-3-4009,-1-2-682,1 0 2391,-2-1 0,2 4 0,-2 2 0</inkml:trace>
  <inkml:trace contextRef="#ctx0" brushRef="#br0" timeOffset="23514">25700 9665 22014,'-30'-10'2609,"1"0"-2159,5 2 179,6-2-89,4 5-90,7-5-270,4 4 0,3 1-1,21-1-89,10 0 180,31-4-633,-20 5 0,6 0 0,-1 0 408,13-1 0,1 1-15,-2 0 0,4 0 0,-3 0-30,-13 2 0,-2 1 0,-1-1 0,21-1 0,1 1 0,-15 1 0,2 2 0,-3-1 0,1 0 0,-3 0 0,9 1 0,-6 0 90,-4 0-90,-15 0-90,-10 0-270,-8 0-1349,-6 0-1349,-4 6 359,-2 5 3083,-7 12 1,0 7 0,-5 6 0</inkml:trace>
  <inkml:trace contextRef="#ctx0" brushRef="#br0" timeOffset="24132">26005 11327 24353,'-4'0'1259,"0"0"-719,4 0-450,7 0 0,18 23-45,2-4 0,3 6-45,14 17 0,2 4-488,-2-3 1,0 1 487,-12-12 0,0 2 0,-2-2-912,5 7 1,-2-1 911,-1 0 0,1 0 45,-4-3 0,1-1-662,-4-1 1,0-2 571,-3-5 0,-1-2-135,15 19-179,2 2 89,-14-15 573,2 2-753,-15-17 1706,-2-7-1886,-6 1 1393,0-8-2292,-4 4-810,0-5 2339,-5-7 0,-4-6 0,-5-8 0</inkml:trace>
  <inkml:trace contextRef="#ctx0" brushRef="#br0" timeOffset="24613">26679 11281 20755,'-3'-10'2609,"2"-2"-2339,-3 1-91,0-2 181,4 1 0,-8-1-90,7 0 90,-6 1-180,6 6 89,-6 1-89,3 5 90,-6 0-90,-3 7 90,-5 6 180,-24 33-271,3-1-338,12-12 0,-4 5 0,1 1 189,1 4 0,1 2 0,0-1-531,-1 2 1,-2 0 0,2 0 500,1 4 0,1 0 0,2-2 0,-1 4 0,2-3 0,2-3 0,1-2-45,2-3 0,1-1 45,4-9 0,0-1-270,-1 2 0,2-2-269,1 4-181,-1-1-359,13-25-181,0-4-718,0-4 2116,4 0 1,1-6 0,3-3-1</inkml:trace>
  <inkml:trace contextRef="#ctx0" brushRef="#br0" timeOffset="25316">25993 14015 20575,'-28'-10'3238,"-1"0"-2788,-3 0 0,-1 2 180,2 1-91,3 1-89,4 1-90,5 0-90,5 0-91,8 0 1,2 0-180,10-2 90,11-1-90,22-5 0,-8 6 0,4-1-1104,14-1 1,3 0 1103,-9 2 0,2-1 0,2 1 30,6-1 0,1 2 0,6-1-48,-8 1 0,4 0 0,3-1 0,-1 2 0,-3-1 40,-1 1 1,-2 1-1,0 0 1,5 0-38,-3 0 0,4-1 0,3 1 0,-1 0 0,-2 0 0,-7 1 15,10 0 0,-6 2 0,1-1 0,10-1 0,1 1 0,-6 0 0,-10 2 0,-5 0 45,-9 0 0,-1 0-614,29-2 299,-29 1-270,-8-1-1888,-31 2 629,-12-2 1799,-39-3 0,4-1 0,12 2 0,1 1 0</inkml:trace>
  <inkml:trace contextRef="#ctx0" brushRef="#br0" timeOffset="25695">26695 13111 16350,'-20'-49'2069,"0"6"357,1 5-2066,-1 7 967,2 8-967,-2 6 354,-2 9-624,1 3 1736,0 14-1736,5 5-90,4 14 0,6 5 0,2 5 0,11 3 0,4-5 0,9-5 0,3-9 90,16-16-90,-11-9 0,9-20 0,-19-8 0,-6-9 0,-6-4 0,-9-2-90,-4 5-179,-7 6-181,0 9-270,-6 13-719,-21 40 0,5 13 1439,14-4 0,0 7 0,3-1 0,3 4 0,2 0 0,3-2 0,-1-1 0,1 0 0</inkml:trace>
  <inkml:trace contextRef="#ctx0" brushRef="#br0" timeOffset="26203">26699 14076 16348,'-16'16'5756,"2"-1"-5126,0-2-90,7-1-1,-2-6-89,8 3 0,-3-8 180,4 8-361,0-8-179,0 10 0,0-4 0,2 16-90,2-3 90,4 10-90,3-7 0,1-2 0,0-6 0,-1-7 0,0 1 0,5-8 90,7-1 0,-2-8 270,10-14-180,-17 2 90,2-9-1,-13 6-89,-6-3 0,-4 3-90,-5 1-90,-4 1 0,-2 1 90,-3 2-180,1 0 90,1 8-180,-4 2-719,9 6 89,0 2-359,11 0-3149,3 18 4318,-4-4 0,3 15 0,-2-9 0</inkml:trace>
  <inkml:trace contextRef="#ctx0" brushRef="#br1" timeOffset="833558">3277 13151 23903,'-18'5'2159,"1"-4"-1529,5 4 89,6-5-89,2 0-90,4-3-540,0 0 0,0-4 0,4-5 0,2-13 0,6-11 0,5-7 0,0 1 0,2-4 0,1 0-551,0-1 1,1 0-1,2-1 551,5-8 0,2-1 0,0 3 0,-5 13 0,1 3 0,1 0 0,2-3 0,1 0 0,2 1 0,0 1 0,1 1 0,3-2 0,4-1 0,5-3 0,0 1 0,-1 2 0,2-1 0,0 2 0,2-1-470,-1 3 0,2-3 0,1 1 1,-4 4 469,1 1 0,-2 4 0,0 0 0,-1 1 0,1 0 0,0 1-404,-2 0 0,1 1 0,-1 1 404,-3 2 0,1 1 0,2-1 0,11-7 0,4-3 0,-4 2 0,-12 8 0,-2 1 0,4-2 0,7-6 0,4-3 0,2 0 0,-6 2 0,-5 3 0,-3 3 0,2-3-456,0 1 1,2-2 0,1 0 0,-3 2 455,5-3 0,-1 1 0,0 0 0,4-2 0,0-1 0,2 1-65,-13 8 0,1-1 0,1 1 0,-1 0 65,1 0 0,-1 0 0,1 1 0,3-2-99,0 1 1,4-1 0,1-1 0,-1 1 0,-3 2 98,-2 1 0,-2 1 0,0 1 0,1-1 0,10-4 0,2-1 0,-1 1 0,-6 3-180,-6 5 1,-3 1 0,-2 2 179,14-6 0,0 1 125,-11 5 1,2 0-1,-1 1-125,3-3 0,5 1-98,0 2 0,7-2 0,5 1 0,2 5 98,-9 5 0,3 3 0,3 2 0,0 1 0,-2 0 0,-2-1 53,-2-2 0,-2-1 1,0 0-1,-1 2 1,3 2-54,0 3 0,5 0 0,0 2 0,-2 2 0,-5 1 0,-10 1 0,13 11 0,-10 4 0,3 1 0,-1 1 0,1 1 0,-1 0 461,1 2 1,4 1-462,-2 0 0,4 3 0,-2-2 0,-11-6 0,-1-1 0,3 3-45,-2 0 0,4 2 1,2 2-1,-2-1 1,-4-2 44,4 2 0,-5-2 0,5 7 0,-2-1 0,5 7 0,4 4 0,0 0 0,-4-2 0,-7-6 0,4 4 0,-6-5 0,3 5 0,-4-5 0,1 3 0,3 3 0,1 2 0,4 3 0,-6-6 0,4 4 0,2 3 0,2 0 0,-1 1 0,-2-3 0,-4-3 0,-5-5 0,2 2 0,-8-6 0,1-1 0,7 8 0,-4-5 0,7 7 0,4 4 0,3 2 0,-1 1 0,0-2 0,-5-4 0,-6-5 0,-7-7 422,8 12 1,-4-5-423,4 0 0,7 4 0,1 0 0,-5-5 0,6 2 0,1-2 0,2 1 0,5 2 0,-4-7 0,-3-6 0,-1-5-543,3 1 1,2-1 542,2 0 0,1 0 0,2-1 0,2 2 287,-4-3 0,4 2 1,0 1-288,-15-5 0,1 0 0,-1 1 0,1-1 0,-1 0 0,1 0 0,-1 0 0,-1 0 282,12 6 1,-3 0-1,-3-2-282,4 2 0,-4-1 0,-1-2 0,3 2-122,-5-3 0,4 2 0,0-2 122,3 0 0,1 0 0,0-1 0,1 0 0,1 1 0,-1-3 0,-1-1 0,0-3 0,-3-1 0,9-2 0,0-2 0,3 0 0,1-2-92,-20-5 0,-1 0 0,5-1 92,0 1 0,5 0 0,2 0 0,1 0-147,0-2 0,2 0 0,1 0 1,0 0-1,-2 0 147,5 1 0,-2-1 0,-1 1 0,1-1-63,-7 0 1,1 0-1,1 0 1,-4 0 0,-6-1 62,14 1 0,6-2 0,-20 0 0,10-2 0,8-1 0,5 0 0,3-1 0,-1 1 0,-2-1 0,-6 1 0,-7 1 0,12-2 0,-9 1 0,0 0 0,10-1 0,-18 1 0,7 0 0,5 0 0,2-1 0,3 0 0,-2 0 0,-2 0 0,-4 1 0,-6-1 0,-8 1 0,20-3 0,-12 0 0,0 1-90,1-1 1,-1 1 0,8-2 89,-5 1 0,7-1 0,5 0 0,0-1 0,-3 1 0,-6 1 0,-2 0 0,-5 1 0,-1 0 0,6 0 0,2-1 0,6-1 0,3 0 0,-1-1 0,-4 2 0,-8 1 150,3 1 1,-7 2 0,5-2-151,1 1 0,6-1 0,3-1 0,-1 1 0,-6-1 0,-7 1 0,-4 0 0,0 0 0,4 0 81,7-1 0,6 0 0,1 0 0,-2-1 0,-7 0-81,2-3 0,-6 0 0,1 0 0,2-1 0,0 0 0,1 0 0,0-2 0,0-1 0,1 0 0,1-1 0,0 0 0,0-1 0,1 0 0,0-1 0,1-1 0,-2 0 0,0 0 0,4-4 0,-14 4 0,3-2 0,1-2 0,0 1 0,-4 0 0,1 0 0,-4 1 0,1 0 0,1-2 0,0 0 0,1-1 0,2 0 0,-2 0 0,-4 1 0,10-5 0,-4 1 0,-1 1 0,0 0 0,-1 0 0,-1 1 0,-2-1 0,0 1 0,0-1 0,-3 2 0,1-1 0,-1 0 0,-1 0 0,1 1 0,-1-1 0,1 0 0,-1 1 0,1-1 0,0 0 0,-1-1 0,7-2 0,-7 4 0,5-3 0,4-2 0,0 0 0,-1 0 0,-5 3 0,3-3 0,-4 3 0,1-1 0,6-3 0,-4 1 0,5-2 0,4-2 0,1-1 0,-2 0 0,-3 2 0,-7 4 0,0-2 0,-6 3 0,-1 0 0,4-3 0,5-6 0,3-3 0,2-2 0,-4 0 0,-5 3 0,-1-3 0,-5 3 0,-1-4 0,-4 4 0,2-3 0,-3-1 0,-4 2 32,-5-1 0,-4 1 1,-2-1-33,8-21 0,-5-3 0,-9 21 0,-2-1 0,-1-1 0,-2 1 0,-1 0 0,-1-3 0,-3-1 0,-2-3 0,-1-1 0,0 3 0,-1-2 0,0 2 0,-3-4 0,-2-7 0,-2-6 0,-1 1 0,-1 6-75,0 8 1,-1 6-1,-2-2 75,-4-12 0,-2-2 0,-2 5 0,-7-5 0,-2 5 0,7 17 0,0 1 0,-2 1 0,-1 0 0,-2 0 0,0 1-131,-1-1 1,-1 1 0,0 0 130,-1 1 0,-1 0 0,1 1 0,0 0 0,1 1 0,-2-2 66,-9-9 0,-2-2 1,2 3-67,-5-4 0,0 1 0,9 8 0,-1-1 0,-1 2 0,4 5 0,0 2 0,-3 1 0,-13-6 0,-5 0 0,2 1 0,9 5 0,0 0 0,-1 2 0,-10-2 0,-2 0 0,3 6 0,-1 3 0,3 4 0,-7-1 0,-1 1-245,18 7 0,-2 0 1,1 1 244,-2 0 0,-1 1 0,0 0 174,-2 1 0,-1 1 1,0 1-175,-2 0 0,1 0 0,-1 1 0,-1 1 0,-1 1 0,1-1 0,-2 1 0,1 0 0,-1 1 0,0 2 0,0 0 0,0 1-242,0-1 0,1 1 0,-1 0 242,-1 2 0,1 0 0,-1 1 0,1-1 0,0 1 0,-1 0 0,-1-1 0,0 1 0,0-1 0,-1 1 0,-1 0 0,0-1 145,-2 1 1,0-1 0,-1 0-146,-1 0 0,0 0 0,-1 0 0,15-1 0,0 0 0,0-1 0,0 1 0,-1 0 0,0 0 0,0 0 0,0-1 0,0 1 0,-1 0 0,1 0 0,0 0-31,0-1 1,1 1 0,0 0-1,0 0 31,-15 1 0,0 1 0,1-2 0,2-1 0,1 0 0,0 0 246,4-1 1,1 1-1,-4-2-246,4 0 0,-3-1 0,-2 0 0,1-1 0,-3 0 0,0-1 0,-1 0 0,0 1 98,0-1 0,0 1 0,1 0 0,-1-2-98,2 0 0,-1 0 0,2-1 0,2 0 0,-2-1 0,3 1 0,0 0 0,-1-1 0,-1 0 0,1-1 23,0 1 1,1 0 0,0 0-24,0 0 0,0 0 0,1 0 0,1-1 0,1 1 0,0-2 0,0 1 0,0-1 0,1 0-170,-1 0 1,0-1 0,0 0 169,-1-1 0,0 0 0,0-1 0,-2 0 0,0 0 0,-1 0-243,0-1 0,-1 0 0,0-1 243,-2 1 0,0-1 0,0 0-59,0 0 0,-1 0 0,1 0 59,0 1 0,1-1 0,-7 0-71,13 2 0,-7-2 0,-2 1 0,-2-1 0,3 0 0,5 2 71,-4-2 0,4 2 0,0-1 0,-4 0 9,2 0 0,-4 0 1,-3-1-1,0 0 1,4 1-1,5 1-9,2 0 0,4 1 0,2 1 0,-1-1 115,-2 1 1,1 0 0,-3 0 0,-2-1-116,-4-1 0,-4 0 0,-1 0 0,0-1 0,3 1 0,1 0 0,3 1 0,0 0 0,-6-2 14,13 1 1,-4 0-1,-2 0 1,-1-1-1,0-1 1,3 0-1,2 0-14,-4-3 0,2 0 0,2-1 0,1 0 0,-1 0 0,1 0 0,-1 0 0,1 0 0,1-1 0,3 0 0,-6-5 0,1 0 0,3 0 0,5-1 0,2-1 0,4 0 0,0-2 0,0 1 0,1-2 0,-3-2 229,0 0 1,-2-3 0,-1-2 0,0 2-230,-3-3 0,-1 1 0,0-1 0,-1 1 0,2 0 0,-1 0 0,0 0 0,1 1 188,1 2 1,-1 0 0,2 2-1,2 1-188,-1 1 0,3 3 0,0-1 0,-1 0 0,0-1 0,-1 1 0,2-1 0,-1 0 0,0-1 0,0 1 0,0-1 0,0-1 109,2 0 0,0 0 0,-2-2-109,0-3 0,-3-4 0,-1 1 0,4 0 0,-3-1 0,3 1 0,-2-2 213,3 2 0,-2-2 1,0-1-1,0 0-213,2 1 0,-1 0 0,2 1 0,1 1-186,-3-3 1,2 3 0,-1-2 185,2 3 0,-2-2 0,0 1 0,4 2 0,0 1 0,2 2 0,0 1 0,0 1 0,-1 0 0,0 0 0,2 1 0,-1 0 0,-2-2 78,-14-7 0,-3-1 1,2 3-79,11 7 0,2 3 0,-3-2 0,-10-6 0,-3-1 0,3 4 0,-6 1 0,3 4 0,-3 1 0,0 3 0,0 2 0,0 2 0,0 3 0,0 3 0,3 3 0,0 3 0,3 0 0,-1 3 0,6 3 0,-2 2 0,3 0 0,-8-1 0,1 2 60,8 0 0,-2 1 0,2 1-60,-4 1 0,3 1 0,-5 0 0,0 2 0,-3 2 0,-1 1 0,-5 0 0,-2 2-55,18-4 1,-1 0-1,-1 0 55,-3 2 0,-1 1 0,0-1 0,-4 1 0,0 1 0,0 0 0,-1 1 0,-1 1 0,-3 3 0,2 0 0,-5 3 0,1 1 0,3-1 0,-3 2 0,3 0 0,-2 1 0,5-1 0,-2 2 0,1-1 0,4 0 0,2 0 0,4-1 0,1 0 0,-1 0 0,0 1 0,1-1 0,0 1 0,0-1 0,0 0 0,0 2 0,0-1 0,0 0 0,-1 0 0,1 0 0,-1 1 0,0 1 0,1 0 0,-1 0 0,-1 0 0,0 0 0,0 0 0,-1 0 0,0 1 0,1 0 0,-2 0 0,-1 0 0,1 0-35,1-1 1,-1 0 0,0 0 34,1-1 0,1 0 0,-1 0 0,3-1 0,1-1 0,0 0-63,3-1 1,0 0 0,2-1 62,1 1 0,1-1 0,2 1 0,-15 10 0,2 1 0,2 0 0,1 1 0,4-1 0,0 1 20,2 0 0,2 2-20,1-1 0,2 2 0,1 0 0,1 1 0,3-1 0,1 1 0,2 0 0,2 1 0,1-2 0,1 1 0,1-1 0,2 1 439,0-1 0,1 0-439,0-1 0,0 0 0,0 1 0,1 1 0,0 0 0,1 1 537,1 2 1,0 1-538,0 1 0,2 1 0,-1 2 0,1 3 0,1-2 0,-1 5 0,0-3 0,-2 9 0,0 0 117,3-8 0,-1 3 0,0-4-117,0 1 0,0-1 0,1-6 0,0 2 0,0-2 0,-2 4 0,0-2 0,-2 12 0,-3-1 59,1-8 1,0-4-60,5-12 0,0 0 54,-6 10 1,1-1-55,-6 16 0,13-28 0,0 1 102,0 1 1,0 0-103,0 3 0,1 2 0,0 1 0,0 3 0,-5 21 0,1 1 0,4-13 0,1 0-15,0-7 0,0 3 0,1-4 15,1 7 0,1-3 0,1 4 0,0 0 151,3 1 0,0 0-151,1 1 0,0 1 0,2-1 0,0 1-304,1-2 1,0 0 303,1 1 0,0 0 0,2-1 0,0 1 0,0 0 0,1 0 0,0 1 0,0-1 0,-1-1 0,0 1 0,0-2 0,0-1 0,-1-1 0,0-1 0,0-2 0,0-1 0,0 1 0,0-1-97,1-1 0,0-1 97,1 1 0,1 1 0,4 16 0,1 0 0,-3-15 0,0-1 0,4 14 0,1-1 0,-4-20 0,1 0 0,3 17 0,1 0 0,-3-12 0,0-1 0,2 13 0,0-2 0,-3-16 0,0-1 0,5 16 0,1-1 0,-3-12 0,1-1 0,4 11 0,0 0 385,-5-17 0,0-1-385,11 25 0,-1 0 0,-3-8 0,0-4 0,-3-4 355,3-7-355,0 0 831,4-3-831,7 1 677,1 2-677,5 0 183,-12-11 1,1 1-184,12 10 0,9 4 0,-15-17 0,3-9 0,5-5 0,7-12 0,10-7 0,4-13 0,-28 9 0,1-1-299,1-3 0,-1-2 299,0-1 0,-1 0 0,0-1 0,-1-1 0,8-9 0,-1 1 0,-10 9 0,-2 1-630,6-6 1,-2 2-2042,6-2 2671,1-2 0,2 0 0,5-3 0</inkml:trace>
  <inkml:trace contextRef="#ctx0" brushRef="#br1" timeOffset="835639">26407 6529 23004,'5'-25'2518,"-2"0"-2158,-6-1 180,-4 1-180,-5-1-180,-2 1-1,-3 2-89,-1 0 0,2 5 0,-4-2 0,-2 5 0,-5-1-90,-7 4 90,-7 0 0,-8 1 0,9 4 0,-3 1-45,-5 2 0,-1 0-262,0 2 0,0-1 217,2 2 0,2 0 90,-10 1-90,4 0 90,9 0 0,7 0 0,3 0 0,6 0-90,-2 0 0,-3 0 0,-5 5 0,-9 3-274,-9 5 274,-10 2 0,29-7 0,-1-1-17,-2 1 1,-1-1 16,-1 2 0,1 0 0,-2 0 0,0 0 0,2 2 0,-1 0 0,0 1 0,1 0 0,3-1 0,-2 3 0,-10 7 0,0 1 0,14-4 0,1 1 0,-9 7 0,2 2 0,-7 18 0,5 5 0,22-23 0,1 2 0,1 2 0,2 2 0,0 3 0,1 0 0,1 3 0,2 1 0,0 2 0,2 1 0,-1 0 0,1 1 0,1 0 0,0-1 0,1 0 0,0 1 0,-2 14 0,2 2 0,2 0 0,1 0 0,-1 0 0,2-2 0,1-5 0,2-5 0,2-14 0,2-1 0,3 12 0,1 1 0,1-11 0,0 1 0,4 10 0,2-1 0,-3-14 0,0 0 0,1 0 0,-1 1 0,1-1 0,0 0 0,-2 0 0,1 0 0,1-1 0,0 1 0,8 27 0,2-1 0,0-5-1559,-5-15 1,0 0 1558,12 16 0,-9-19 0,1-1 0,14 9 0,5-6 0,7 0 0,-5-6 0,1-1-24,8 6 1,3-2 23,3-5 0,-3-5 0,-22-12 0,0-1 0,11 4 0,0-1 0,15-1 0,2-6 0,-18-1 0,2-2 0,19-3 0,-21 1 0,-2 0 0,11-2 0,0 7 0,-8-4 0,2 0 0,14 5 0,-16-5 0,0-1 0,6-2 0,-2-3 328,1-2-328,1-3 0,0 0 0,3-1 0,-12 3 0,2-1 0,-7 1 0,0-1 1333,11-3 0,0 0-1333,-11 1 0,-1 0 0,0-1 0,1 0 0,13-6 0,0 0 0,-12 5 0,-1-1 0,10-4 0,-1 0 0,9-4 0,-2-3 0,-5 0-176,-13 4 0,1-1 176,19-13 0,-17 11 0,1-1 0,2-1 0,-1-1 0,-8 6 0,0-1 0,8-3 0,-1-1 0,11-11 0,-3 2 0,-4-3 0,-5 1 0,-3-1 327,-5-2-327,-11 8 0,-1-3 0,9-23-77,-11 17 1,-1-1 76,-3 6 0,-2 0-65,1-3 1,-1 0 64,-1-3 0,0-1 0,0-2 0,-2-1 0,-1 1 0,-2-1 0,1 1 0,-2 0 0,-3 2 0,-1 1 0,-1 1 0,-1 1 0,-1 3 0,-2-1 0,-9-18 0,-2-1 0,6 19 0,1 1 0,-7-15 0,-3 1 0,-1 8 0,0 4 0,4 6 0,-1 0 0,-8-10 0,-5-1 0,-6-2 0,-1 1 0,9 9 0,-1 1 0,-11-8 0,1 1 0,12 13 0,3 1 0,0 2 0,0 0 0,2 0 0,0 0 55,-6-4 1,1 1-56,-13-12 0,10 12 0,1 1 0,-2 1 0,-8-4 0,15 11 0,1 3 198,1 2-198,-1 3 0,-2 2 731,-5 3-731,0 3-182,-15-1-268,13 3 90,-9 0 180,13-2 1,3-1 89,-1-2 90,7 0-360,2-2-540,3 1-2877,-2-8 3777,1 3 0,0-7 0,4 3 0</inkml:trace>
  <inkml:trace contextRef="#ctx0" brushRef="#br1" timeOffset="836782">28990 6677 22104,'-4'-28'3418,"3"2"-2698,-6 6-90,6 2-181,-3 5-89,4 3-180,0 5-90,-3 3 270,-5 9-90,-10 12-270,-14 27 0,8-10 0,-1 4-1078,-8 12 0,-3 3 1078,9-11 0,-1 1 0,-1 1 0,-2 4 0,-2 0 0,1 1-427,1 0 0,-1 1 0,-1 3 427,3-4 0,-2 3 0,1 0 0,2-4 0,0 2 0,2-4 0,-1 2 0,-3 8 0,-1 1 0,3-3-1139,5-10 0,2-2 0,3-4 105,1-5 0,2-3-406,-3 12 1,3-16 1439,10-32 0,13-25 0,2-15 0</inkml:trace>
  <inkml:trace contextRef="#ctx0" brushRef="#br1" timeOffset="837099">28730 6880 24263,'14'-43'1799,"0"2"-1079,4 3-1,1 7-179,-1 3-180,-1 8-180,-3 5-180,5 11 0,-1 10 0,9 21 0,0 17 0,-11-11 0,0 4-847,3 8 1,0 2 846,2 9 0,0 3 0,-6-16 0,1 1 0,-1 1 0,0 2 0,0-1 0,0 2 0,1 0 0,-1 1 0,1-1 0,-2-2 0,0 0 0,0 0 0,0-3 0,0-1 0,-1 0 0,5 13 0,-1-3 0,-2-7 0,-2-1-137,-2-9 0,-1-2 137,4 18-540,-8-16-2698,-6-19 629,-10-21 2609,-7-23 0,-7-18 0,-3-11 0</inkml:trace>
  <inkml:trace contextRef="#ctx0" brushRef="#br1" timeOffset="837333">28701 7678 21565,'-61'8'2608,"8"4"-1349,7-11-1079,31 3 90,13-8 90,38-4-135,14-3 0,9-2-225,-11 4 0,2 0 0,3 0-727,9-3 1,2 1 0,-3 0 336,-10 4 0,-3 1 1,-2-2 449,13-3 1,-9-1 0,-12 3 0,-2-8 0</inkml:trace>
  <inkml:trace contextRef="#ctx0" brushRef="#br1" timeOffset="837858">30062 6601 23723,'2'-44'2249,"0"6"-1439,0 3-181,0 29-269,4 11 0,2 35-135,-1 15 0,0 8-225,-1-13 0,-1 9 0,-3-6 0,0 13 0,-1 7 0,-2-2 0,-3-9 0,-4-18 0,-27 8 0,19-1 0,1 17 0,-3-7 0,-5-29 0,-21-61 0,-4-4 0,8 58 0,1 26 0,7 2 0,8-7 0,7 2 0,3 5-264,1 5 1,3 7 0,5 0 0,5-7 263,9-2 0,7-5 0,1-5 0,6 4 0,2-7 0,-2-11 0,3-7-899,17-9 89,-12-12-1619,23-32 451,-23-6 673,-9 5 1,0-4 1246,-6 2 0,0-2 1,0-2-1,1-1 0,-1-2 1,0-1-1</inkml:trace>
  <inkml:trace contextRef="#ctx0" brushRef="#br1" timeOffset="838483">30484 6814 22014,'6'-43'2879,"0"2"-1980,-2 3 1,0 7-181,-1 1-359,0 9-90,-1 4-90,1 4-90,-1 8 0,-2 0 0,1 5 0,5 11-90,5 15 0,7 22-343,-7-12 0,0 2 343,2 6 0,1 2 0,0 6 0,0 2 0,0 2 0,-1 1-532,-1 0 1,0 0 531,-1-1 0,-1-2 0,-1-4 0,0-1 0,-2-5 0,0-1-97,0-7 1,0-1 96,3 23 0,-1-15 0,-5-12 596,-3-20-596,-6-17 1114,-5-19-1114,-9-12 232,-3-8-232,1 12 0,-1 1 0,-12-13 0,9 17 0,-1 5 0,-13 7 0,-2 14 0,1 17 0,1 11 0,6 12 0,7 3 0,13 7 0,6-2 0,23 18 0,5-21-243,21 8 243,6-28 0,10-6 0,7-9 0,-2-3 0,-24-4 0,-1-2-270,12-4-270,2-3-90,-32-7-449,-9-3-180,-6-2-270,-5 0 1529,-13-19 0,5 7 0,-12-14 0</inkml:trace>
  <inkml:trace contextRef="#ctx0" brushRef="#br1" timeOffset="838761">31187 7048 22374,'6'-23'3868,"-2"-2"-2969,-2 4-89,-2 1-360,0 2-270,0 5-180,0 3 0,2 5 0,0 9 0,2 12 0,0 19 0,0 18 0,-3-17 0,0 2 0,0 6 0,0 1-230,-1 2 1,0 1 229,0-3 0,0 3 0,0-3-427,0 4 0,0-1 247,-1 12 0,-2-3-629,-1 6-630,-4-15-630,0-10 2069,3-19 0,-4-10 0,2-12 0</inkml:trace>
  <inkml:trace contextRef="#ctx0" brushRef="#br1" timeOffset="838935">31073 6479 23544,'-29'-59'989,"6"5"-6559,11 6 5300,7 10 959,5 7-2218,3 11-220,6 5 1749,3 10 0,6 0 0,1 5 0</inkml:trace>
  <inkml:trace contextRef="#ctx0" brushRef="#br1" timeOffset="839403">31792 6616 23094,'0'-57'2249,"0"7"-540,0-7-1350,0 23-179,0 7 90,5 66-180,2 20-407,-2-4 0,0 5 317,0 0 0,0 3 0,-2-17 0,-1 2 0,-1 0 0,2 1 0,-1 0 0,-1 2-30,1 14 0,-1 3 0,0-2-1321,0-9 1,0-2 0,0-1 1050,-1 0 0,1-1 0,-1-4-329,0 3 1,0-7-991,0-5-602,0-19 2221,0-16 0,0-23 0,0-8 0</inkml:trace>
  <inkml:trace contextRef="#ctx0" brushRef="#br1" timeOffset="839742">31597 7144 22644,'-29'-28'2339,"6"5"-2249,11 3 0,12 5 0,16 2-90,15 1-90,17 6-60,-7 4 0,7 0 0,-3 1 150,-1 1 0,-1 0 30,3 0 0,4 0 0,-8 0 150,17 0 269,-14-2 91,-13 2 360,-8-5-181,-9 2-89,-4-2-270,-6 0-360,-2 0 0,-3 11 0,0 10 0,0 29 0,0 9 0,0-19 0,0 1-316,0 27 0,0 0 136,0-26 0,0-3-1259,0 30-540,0-8-899,0-10 2878,-3-11 0,-3-16 0,-5-8 0</inkml:trace>
  <inkml:trace contextRef="#ctx0" brushRef="#br1" timeOffset="839929">32202 6601 24803,'-5'-60'719,"-2"7"-719,6 15-449,-2 8 449,6 12 0,5 17 0,5 8 0</inkml:trace>
  <inkml:trace contextRef="#ctx0" brushRef="#br1" timeOffset="840223">32657 6987 21472,'-25'-5'1889,"1"2"-576,3-4-1223,3 4 413,6 39-503,13 16 0,8 16 0,-2-7 45,-4-14 0,2 1-45,4 19 0,4 8 0,0-24 0,1-33 0,23-38 0,-18-17 45,1-13 0,-2-4-45,-10 20 0,-6-1-163,-7-23 0,-12 3-2085,-29 12 1123,17 19 1,-2 6 1124,-25 22 0,23 14 0,5 0 0</inkml:trace>
  <inkml:trace contextRef="#ctx0" brushRef="#br1" timeOffset="840665">33095 6921 24443,'23'-28'1349,"-3"4"-1349,-6 7 90,-4 9-90,-4 15 90,0 18-90,-1 26 0,-3-16 0,0 2 0,-6 4 0,9 7 372,15-7 1,13 9 0,8 6-1,4 1 1,0-1 0,-6-5 0,-9-10-1138,1 13 1,1-3 278,5-5 0,12 14 0,5 3 1,-2-6-1,-10-18 0,-18-26-2122,-17-56 2608,5-5 0,1-4 0,-1-1 0</inkml:trace>
  <inkml:trace contextRef="#ctx0" brushRef="#br1" timeOffset="845036">29997 6662 16977,'0'-8'4588,"0"0"-3959,0 3-179,3 2 0,2 1 0,3 2-1,0 0 1,0 0 90,-1 0-1,-3 0 91,-3 0 1799,-1 0-2429,0 21 0,0 4 0,0 15 0,0 6 0,0-9 0,0 0-250,0 18 0,0 2 250,0-12 0,0-1-816,0 0 0,0 1 816,0-2 0,0 0 0,0-2 0,0 0-167,0-3 1,0 0 166,0-2 0,0-1 0,0 31 0,0-25 0,0-1 0,0 21 0,0-23 0,0-2-98,0 12 98,0 3 0,0-3 0,0 3 0,0 2 0,0-2 0,0 3 0,0-4 0,0-3 394,2 9-394,2-21 1624,3 3-1983,-1-27-1384,-2-14-1226,-8-15 2969,-13-13 0,-22-7 0,-13-3 0</inkml:trace>
  <inkml:trace contextRef="#ctx0" brushRef="#br1" timeOffset="845800">14221 12699 22734,'-30'-46'2249,"-1"5"-1889,0 3 629,-8 1 180,14 8-629,1 3 0,21 9-540,16 5 0,23-8 0,-4 3 0,4-3-1140,19-8 0,5-3 1140,-6 3 0,2-2 0,4-1-660,-4 4 1,1-1 0,3 0 0,3-1 659,-15 8 0,2-1 0,1 0 0,1 0 0,1 0 0,1 1-252,-3 0 0,1 1 0,2 0 0,0 0 0,0 0 1,2 0-1,-1 1 252,6-2 0,0 1 0,1 1 0,0-1 0,1 1 0,1 0 0,-1 1-148,-5 2 1,-1 0-1,1 0 1,0 1 0,0 0-1,3 0 1,1 0 0,2 1 147,-5 1 0,3 0 0,1 1 0,1 0 0,2-1 0,0 2 0,1-1 0,0 1 0,-1 0 0,0 0 0,-1 1-31,-1 0 1,1 1 0,-1 0 0,0 1-1,0 0 1,0 0 0,0 0 0,0 0-1,0 1 1,0-1 0,-1 1 30,0 0 0,0-1 0,1 1 0,-1 0 0,1 0 0,-1 0 0,-1 0 0,0 1 0,-1 0 0,0 0 0,-2 1 0,4 0 0,1 0 0,-1 1 0,-1 0 0,-1 1 0,-1-1 0,-3 1 0,-2 1 0,-2-1 0,11 1 0,-3 0 0,-4 1 0,-1 0 0,0 0 0,8-1 0,0 0 0,-2 1 0,-1-1 0,-6 0 0,-1 1 0,-2 0 0,0-1 158,10-1 0,-2 0 1,-1 0-159,-7 0 0,-1 0 0,-2 1 0,13-3 0,-2-1 0,-10 2 0,-3 1 557,-10-1 1,-3 0-558,14-3 1801,-19 1-4949,-39 1 3148,-22 5 0,-9 5 0,-4 0 0,-5 3 0,4-1 0,0 0 0,0 0 0</inkml:trace>
  <inkml:trace contextRef="#ctx0" brushRef="#br1" timeOffset="846435">16941 12475 26242,'0'-18'1709,"0"3"-1619,0 7-90,-7 17 90,-11 22-90,1-3 0,-2 5-1583,-10 12 1,-3 3 1612,6-8 0,-1 2 0,-1 1 0,-5 6 0,-1 2 0,-1 0-8,6-10 1,0 1-1,0-1 1,0 1 22,-2 1 0,1 0 0,-1-1 0,0 1-45,1-3 0,0 1 0,0-1 0,0 0 0,-8 8 0,2 0 0,0-2 0,4-4 0,1-1 0,2-2 0,-9 8 0,5 0 138,9 3 1,7-2-139,10 16 0,16-26 0,10-3 0,8-10 0,7-4 0,5 2 0,2-1 0,3 0 0,2 0-407,-1 0 0,-1-1 407,-1-2 0,-2 0 0,-4-1 0,-1 0 0,23 12 0,-11-4 0,-11-6 0,-11-9 0,-6 0 2089,-7-10-2089,-7-8 478,-12-13-478,-8-23 0,-5-7 0,2 6 0,-2-4-753,1 1 1,-1-5 0,0 0 752,4 6 0,1 1 0,1-1 0,-2-1 0,2-1 0,0-3-332,3 0 1,2-4-1,0 0 1,1 3 331,-1-1 0,2 3 0,1-1 0,2-13 0,3-1 0,3 6 0,4 5 0,9 7-465,19-5 1,9 9 464,-10 16 0,3 7 0,15-1 0,3 13 0,-12 24 0,0 13 0,-3 1 0,1 7 0,-2 3 667,-6-6 0,0 2 1,-6-2-668,-10 2 0,-8-3 1584,-7 2-1584,-10-9 1652,-5-13-1652,-5-7 0,0-15-450,-1-9-359,3-17-450,4-16-675,9 0 0,3-5 1934,2 10 0,2-2 0,4-17 0,3-1 0,1 17 0,1 0 0</inkml:trace>
  <inkml:trace contextRef="#ctx0" brushRef="#br1" timeOffset="846643">17315 12318 24803,'9'4'2069,"-4"11"-1350,-3 16 181,0 22-1955,1-13 0,0 8 0,1-1 1055,-1 16 0,1 4 0,1-4 0,2 5 0,-2-1-362,0-10 1,-1-2 0,0 1 361,1 2 0,1 1 0,-1 0 0,1-1 0,0 1 0,0-1 0,0-1 0,0-1 0,1-1 0,0-2 0,0-1 0,1-1 0,-1-4 0,1 0 0,-1-2-450,5 15 1,1-2-271,-1-8 1,0-1 96,0-10 1,-1-2-1357,7 21-719,-4-24 2698,-7-22 0,-9-27 0,-5-14 0</inkml:trace>
  <inkml:trace contextRef="#ctx0" brushRef="#br1" timeOffset="847198">16288 13040 21817,'-52'0'569,"1"0"1,5 0 0,4 0-570,-15 0 1750,36-9-1750,47-10 0,9 2 0,9-3-553,-1 1 1,5-2-1,3 0 553,-6 2 0,2 0 0,4-1 0,4-1-316,-7 1 0,5 0 1,3-2-1,2-1 1,0 1-1,-1 0 1,-3 2 261,9-4 0,-1 1 0,-2 2 0,3-1 0,2-1-130,-7 2 1,2-1 0,3 0-1,0 0 1,-1 1 0,-2 1 0,-3 1 165,2 1 0,-2 2 0,-2 0 0,-1 2 0,0-1-204,10-1 1,0 0-1,-1 1 1,-2 1 243,-5 2 1,-2 0-1,0 1 1,-2 1 97,8-1 0,-2 1 0,-2 1 30,-9 1 0,-2 0 0,-3 1 91,9-1 1,-5 1 208,19-1 1263,-27 3-1713,-47 32 0,-13 10 0,4-11 0,-3 2 332,-7 8 0,-3 5 0,0 0-332,-4 9 0,1 1 0,0 6 0,3 1 0,11-17 0,2 1 0,1 0 0,1 1 0,2 0 0,1 1 0,-3 19 0,4-1 0,3-1 0,4 0 0,1-7 0,2-1 0,2-5 0,0-2 0,1-7 0,0-2 0,0 22 1668,-9-19-1668,-8-19 0,-40-32 0,3-20-413,15 3 0,1-4 413,8-1 0,3-3 0,1-3 0,3-1-563,3-3 0,3 0 563,5-2 0,4 0 324,5 1 0,6-1-324,5 1 0,8 2 0,7 2 0,6 5 0,8 3 0,6 5 0,7 7 0,6 9 0,1 14 0,6 9 0,-4 3-421,-12 0 1,-4 3-1,2 3 421,-2 1 0,3 3 0,-2 3 0,-6 0 0,-3 6 0,-5 1 0,-2 1 0,-2 0 0,-1 0 0,-2 1 0,6 18 0,-3 0 0,-5-3 0,-4 0 0,-4-3 0,-2-1 398,-3-8 1,-2-1-399,-2-4 0,-1-2 83,-1 16-1612,-3-14-289,-5-19-970,-4-23 2788,-11-29 0,8 4 0,0-4 0,-4-7 0,1 0 0</inkml:trace>
  <inkml:trace contextRef="#ctx0" brushRef="#br1" timeOffset="847343">18773 12282 26242,'-21'-44'539,"8"4"-539,17 7 0,26 1 0,-2 13 0,5 0 0,12-4 0,5 0-1156,-9 6 1,1 0-1,2 0 586,2-2 1,1 1-1,3-1 570,1 1 0,3-1 0,0 0 0,-3 1 0,1-1 0,-4 1 0,3-1 0,11-4 0,1 0 0,-1 1 0</inkml:trace>
  <inkml:trace contextRef="#ctx0" brushRef="#br1" timeOffset="848191">30626 8816 22554,'-14'-7'3058,"0"-1"-2518,-6 0 180,-4 3-181,-9 7-89,-8 11-180,-5 15-180,-5 13-1741,25-13 0,2 4 1651,2 5 0,3 2 45,3 8 0,4 3-536,5 5 0,5 2 401,4 3 0,7 3-270,6-7 0,6 3 1,0-4-136,6 5 0,4-3 15,-4-9 0,3-1 1,0-6-556,3-9 1,1-8 1016,-1-6 1,1-5-1,29-9 1,0-15 0</inkml:trace>
  <inkml:trace contextRef="#ctx0" brushRef="#br1" timeOffset="848934">30667 8893 24263,'-23'-42'1709,"5"7"-1079,9 12-360,11 19 89,15 16-224,2 14 0,1 5-135,14 21 45,-11-13 0,-1 1-45,7 17 0,-5-4 0,-5-10 0,-5-7 0,-6-11 0,-4-5 0,-2-7 0,-2-5 0,1-4 0,3-4 0,5 5 0,12 1 0,-1 4 0,8-5 0,-6 0 90,-2-5 0,12 0 0,-9-7 360,17-17-180,-12-29-270,-3-5-290,-16 21 1,-3 0 289,-2-19 0,-4 2 0,-6 21 0,-4 0 0,-18-26 0,10 31 0,-2 1 0,-28-16 0,7 20 0,-1 3 0,1 2 0,6 5 0,7 3 579,4 5-759,13 3-90,3 2 90,36 0 0,6 0 90,32 0-1606,-32 0 0,1 0 1696,4 0 0,1 0 0,1 0 0,-2 0-38,-1-1 0,-2-1 398,27-1 0,-16-2-270,-11 0-90,-12 2 0,-6 1 0,-8 2 3309,-2 0-3309,-4 5 249,0 12-249,2 16 0,0 25-420,-2-21 1,1 3 419,-1 4 0,0 4 0,-1 0 0,0 4 0,1-3 0,-1 7 0,0 0 0,0-8 0,0 2 0,-1-4 0,0-4 0,0-2-540,-1 4 1,0-2-2700,3 16 811,2-13-7403,8-45 9520,10-34 1,-5 3 0,1-4-1,2-5 1,1 0 0</inkml:trace>
  <inkml:trace contextRef="#ctx0" brushRef="#br1" timeOffset="849207">31958 8827 22464,'20'-42'1139,"-1"1"1,2-8-1,-4 2-509,1-12-180,-3-4-181,-21 38 1,-4 12-180,-10 13 0,-5 15 0,-4 15-90,3 14 90,3 10-404,11 4 314,10 6-1644,16-18 0,6 1 1644,-5-11 0,3-1 0,10 11 0,1-2-67,-7-15 0,-1-2 67,16 24 0,-19-21 0,-2-1 90,0 13-90,-13 4-90,-21-22-1413,-38-12-386,5-5 495,14-8 0,0-5 1394,-17-9 0,5-18 0,3-8 0</inkml:trace>
  <inkml:trace contextRef="#ctx0" brushRef="#br1" timeOffset="849559">32303 8567 24443,'25'-15'1079,"-3"2"-989,0 1-90,-9 6-269,10 2 179,0 4 90,-1-3 90,3-2 179,-11-3 181,0-4 270,-2-3 179,-1-3 1,-1-19-900,-6 11 0,0-18 0,-4 27 0,0 10 0,0 27 0,0 28 0,0 13 0,0 11-1131,0-11 0,0 4 1,0 2 1130,0-17 0,0 1 0,0 1 0,0 2 0,0-1 0,0 4 0,0 0 0,0-3 0,0-5-401,0 3 1,0-6-1,0 2-79,0 9 1,0 1-1,0-6-510,0-9 1,0-5-1799,0 21 2788,0-28 0,5-27 0,2-18 0</inkml:trace>
  <inkml:trace contextRef="#ctx0" brushRef="#br1" timeOffset="849703">32953 8659 20956,'10'-54'1979,"-1"8"433,-2 13-2232,-1 11 721,6 9-991,4 5-318,11 6-1301,6 9-990,5-1 2699,1 2 0,-4 3 0,-3-2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14:36:56.957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0000"/>
    </inkml:brush>
    <inkml:brush xml:id="br2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14550 2337 23364,'-27'-8'2158,"4"1"-1798,5 1-90,6 1-90,6 0-90,10 2 0,48 1-45,-21 2 0,5 0-1553,23 0 0,5 0 1553,1 0 0,1 0-45,-16 2 0,1-1 0,1 1-331,0-2 0,1 0 1,3 1 330,-2 1 0,3 1 0,1 0 0,-5 0 0,0-1 0,-3 0 0,2 0-23,0 0 1,4 0-1,-3 0 1,-7 0-52,-1 1 0,-5-1-241,8-2 0,-6 0-495,-13 0-1618,-18-9 269,-22 0 2159,-19-7 0,-13 9 0,-6 2 0</inkml:trace>
  <inkml:trace contextRef="#ctx0" brushRef="#br0" timeOffset="1050">14688 2342 21475,'-6'-18'2338,"1"3"-1708,-1 2-180,2 5-180,4 1-1,0 2-89,0 0 90,0 2 450,0 1-540,-3 2-180,2 0 0,-6 0 90,6 9-90,-3 9 90,1 13 0,1 5-90,-3 29-216,0-15 1,0 4 215,-3 10 0,1 0-470,2-14 0,0-1 470,-4 16 0,0-3 0,3-21 0,0-3 0,0 0 0,0-2 90,-8 28-90,1-6 0,7-10-90,-5-5 180,10-9-90,-5-2 0,6-13 0,0-4 479,0-11-479,0-4 1071,4-2-1071,4-5 0,4-2 0,7-6 0,3 2 0,6-4 0,9-3 0,4-1 0,-7 7 0,3 1 0,1 2 0,1 2-1102,1 1 0,0 1 1102,-2 3 0,-2 1-2662,13 3 2662,2 0 0,-4 5-427,14 10 427,-19 2 90,9 7-90,-23-3 0,-3-1 1357,-5 3-1357,-2 2 0,-2 1 3122,-1 4-3122,4 12 814,-7-11-814,7 26 90,-12-23 0,3 13-90,-8-11 0,0-1 90,-2 3-90,-6-2 90,-1 4-90,-7-4 90,-13 18-90,1-14-286,-14 11 376,5-15-90,-1-3 0,-3-5 0,1-3 0,-3-7 0,-1-7 0,0-4 0,0-7 0,1 0 0,3-7 0,-1-4 0,-10-18 0,15 3 0,-5-8 0,21 8 0,9 3 0,9-15 0,9 14 0,9-13 0,5 17 0,3 2 0,1 3 0,-1 7 90,-2 3 196,1 12-286,14 15 0,-13 1 0,10 12 0,-17-10 0,-3 1-540,2 4-179,-9-15-361,1 5-359,-9-14-900,-1-1 2339,0 0 0,0-5 0</inkml:trace>
  <inkml:trace contextRef="#ctx0" brushRef="#br0" timeOffset="2278">17457 2571 21385,'0'-23'1889,"0"0"-1709,0-3 89,-5 1 1,-2 2 180,-9-9-360,9 10 270,-12-10-180,10 18 0,-11 2-1,0 10 91,-5 2 0,-5 0 450,-28 11-450,10-1-180,5 3-1,1 2 1,-7 5-90,-10 10 90,23-5-45,13-1 0,2 3-45,-8 20 0,11-12 0,1 2-1601,-1 27 1601,8-29 0,2 1 45,1 1 0,1 0 0,1 2 0,2 0-45,1 1 0,0-1 45,2 1 0,0 2-87,0 14 1,0 3 86,1-2 0,0 1-45,1-2 0,0 0-165,2-7 0,0-3 165,7 10 0,3 0 0,2-6 0,4-1 0,5-3 90,1-3-90,4-5 0,1-2 0,5-4 0,1-1 0,6-5 0,1-4 0,5-6-69,2-8 69,-12-5 0,0-2 0,20-5 0,-9-5 0,0-2 0,4-9-577,-19 3 0,-1-3 577,8-11 0,-5-9 67,-5-3-67,-15 8 0,-2-1 0,3-21 45,-8 20 0,-3 1-45,-3-13 90,-2-15-90,-9 19 186,-1 12 1,-2 1-187,-14 1 0,-10-3 0,3 19 152,-3 7-152,-1 4 90,-3 4 2825,-1 4-2915,-3 4 90,-1 7-90,0 3 0,1 5 0,3 0 0,0 3 0,5-1 0,1 3 0,3 2 0,3 6-90,3 2-270,2 3-90,2-1-359,1-1-181,3-1-359,2-5-360,7 0 1709,-4 4 0,10-9 0,-4 3 0</inkml:trace>
  <inkml:trace contextRef="#ctx0" brushRef="#br0" timeOffset="3333">14741 5965 22464,'-7'-8'1889,"1"1"-1619,6 4 0,0 1-270,6 2 90,8 0-90,14 0 0,17 0 0,16 0-319,-26 0 0,1 0 319,4 0 0,0 0 0,0 0 0,-1 0 0,-1 0 0,0 0 0,-3 2 0,-1 1 0,27-2 0,-10 3 90,-9-4 180,-10 0 180,-7 0-1,-7 0 91,-6 0 547,-6 0-727,-2 0 270,-4 0-540,-7 7 0,0 8 90,-9 16-180,-2 21 0,7-16 0,-1 2-511,-3 11 1,0 4 510,4-13 0,0 2 0,0 5-665,-2 9 1,-2 6-1,0 3 1,2-4 664,1-11 0,2-3 0,-1 2 0,0 5 0,0 0 0,0 6 0,-1 3 0,0 0 0,1-3 0,1-6 0,0-1 0,1-4 0,1-2 0,-1 3 0,-1 10 0,0 2 0,0-1 0,1-5 0,-1 12 0,2-6 0,0-9 0,2-3-488,2-9 1,1-3 487,-4 18-360,6-16-449,-6-21-360,3-13 528,-6-23-888,1-20-720,3-25 2527,1 19 0,1-3 0,1-4 0,1-2 0,-3-6 1,0 1-1</inkml:trace>
  <inkml:trace contextRef="#ctx0" brushRef="#br0" timeOffset="3616">14842 6900 19226,'-18'-18'3868,"1"3"-3418,5 5 89,6-4-269,6 7 90,10-3 0,12 8-1,14 2-89,19 5-135,-4-3 0,4 1-255,-14 3 0,3 1 120,1-3 0,4-1 0,-5 1 0,-7 0 0,-4-1-90,8 0 0,-2-1-179,0-2-271,-7 0-450,-10 4-809,-6-2 1799,-4-2 0,-6-8 0,0-5 0</inkml:trace>
  <inkml:trace contextRef="#ctx0" brushRef="#br0" timeOffset="4551">17214 5864 14279,'12'-3'6836,"0"1"-5847,-2 2 181,-3-5-900,-4-1 89,-3-1-89,0-1 180,-9-4-360,2 3 90,-11-5 0,2 1-90,-5-2 179,-3-3-89,-3-2 0,-3-1 90,-1 1-90,-3 2-90,-1 5-90,-3 6 90,-4 4-90,-5 12 0,-8 5 90,-2 11-90,28-10 0,-1 3 45,-10 10 0,1 3-45,10-6 0,2 1 0,-8 8 0,2 3 0,6 2 0,4 0-291,6-8 0,2 0 291,0 10 0,3-1 0,5 14 0,13-3 0,27-5 0,14-2 0,2-16 0,5-4-405,-8 1 1,2 2 0,0-7 404,-3-9 0,0-5 0,-3-1 0,7 0 0,-2 0 45,-1 0 0,-1 0-45,-1 0 0,-2 0 0,-4 1 0,-1 0 0,28 7 90,-12 5-90,-11 0 180,-8 7-90,-9 8 90,-7 12-90,-10 14 112,-5-25 1,-2 3-158,-7 22 0,-2 2-211,1-14 1,-3 0 195,-5 4 0,-4 4 0,0-7-30,-2-6 0,-2-4 0,-7 8 0,-3-4 0,-17-5 0,-3-19 0,-4-15 0,-2-25 0,28 2 0,3-6-45,0-8 0,3-6 62,-1-10 0,5-4-17,3-6 0,5-8-23,7 17 1,3-5-1,2-2 1,0 3 22,1-2 0,3 2 0,1-4-54,3 6 0,1-4 0,1-2 0,2 3 0,-1 6-96,2 1 0,1 6 0,1-1-737,4-10 0,1 0 1,-1 7 526,1 9 0,-1 5-719,13-18-550,-3 18-620,-8 18 2324,-5 13 1,-8 16-1,-5 8 1</inkml:trace>
  <inkml:trace contextRef="#ctx0" brushRef="#br0" timeOffset="5189">12280 7190 22104,'-17'-10'3149,"3"0"-2700,0 0 1,2-1 90,5 1-270,2 0-91,5 2 1,0 3-180,3 3 90,7 0-90,14-1 90,15-5-90,20 1-1085,-24 2 1,3-1 1129,6 0 0,1 0-45,2 0 0,3-1-319,-5 1 0,4 0 0,-2 1 319,4-1 0,0 0 0,12 0 0,-3 0-45,-25 5 0,-3 0-45,21-4-270,-13 4-90,-10-1-269,-9 2-361,-7-2-359,-8-3 1192,-2-3 247,-10-4 0,-1-1 0,-5-3 0</inkml:trace>
  <inkml:trace contextRef="#ctx0" brushRef="#br0" timeOffset="5461">12917 6565 22284,'-5'-36'1979,"0"3"-1619,-7 5 180,4 5 89,1 3-269,-2 5-180,8 5-90,-5 5 0,6 2 180,-3 30-180,-2 14-90,3-2 0,0 5-653,-2 7 0,1 2 653,2 12 0,1 3 0,-1-20 0,-1 2 0,1 0-522,1 4 1,0 0-1,0 1 462,1-1 0,0-1 0,1 1-60,-1-1 0,1-1 0,1 0-618,0-3 1,1 0 0,-1-2 107,3 19 1,1 0 629,-2-16 0,0 1 0,0-3 0,2 2 0,-1-2 0,2 8 0,0-1 0</inkml:trace>
  <inkml:trace contextRef="#ctx0" brushRef="#br0" timeOffset="6629">11159 8938 21655,'-8'-10'1439,"3"0"-1349,-2 0 0,6 2 90,-2 3 179,3 3-89,0 2 180,3 0-90,4 0 90,3 0-1,6 0 1,6 0-180,8 0-90,13 0-90,8 0-90,12 0-322,-28-1 0,4-1 351,4 1 1,5-1 0,-2 0-30,11-2 0,1 0-510,-5 2 0,4-1 0,-4 0 554,8-1 1,0-1 75,0 1 0,4 0 0,-3-1-60,-14 1 0,-2 0 0,4-1 142,9-1 1,5 0-1,2 0 1,-3 0-834,-10-1 1,-2 1-1,0-1 1,0 1 630,1 0 0,-1 0 0,0 0 0,0-1 0,13-2 0,-1 0 0,-5 1-874,4 0 1,-4 0 873,-1 0 0,-2 1 1,-2 0 0,-1 1-1,-3 2 0,-2 0 0,0 1 0,-1-1 0,-2 2 0,1-1 0,-1-1 0,2 0 0,-1 0 0,8 0 0,2-1-3,-8 0 0,3 0 1,-2 0 2,7 0 0,1 0 0,-2 0 0,4-1 0,-3 0 0,9 0 0,3 0 0,-17 2 0,4-1 0,1 1 0,-3 1 0,2 0 0,-3 1 0,-1 1 0,1-1 0,-2 0 0,-1 1 0,14 1 0,-5 0 479,-20 0 1,-3 0-480,31 0 2152,-4 0-2152,-17-1 0,1 0 0,-9 0 0,0-1-540,13 0 0,0-1 540,-10 2 0,-1-1 0,4 0 0,-1 0 0,2 1 0,2-1 0,0-1 0,4 0 0,-3-1 81,9 1 1,-1 0-82,-6 0 0,1-2 0,-3 1 0,3 1 0,-2-2 0,11 0 0,4-2 85,-14 1 0,2 0 0,-1 1-85,12-3 0,0 1 0,5 0 0,0 0 0,-9 1 0,-3 0-133,-10 2 0,1-1 133,4 1 0,6-2 0,-2 2-399,9-1 0,-1 1 399,3 0 0,0 1 0,-7 0 0,-3 1-226,-15 1 0,-3 0 226,3-3 0,-1 0 120,0 1 1,-1 1-121,1-2 0,0 0 0,0 0 0,0 1 0,-1 0 0,2 0 0,18 0 0,1-1 0,-13 1 0,0 1 0,16-1 0,-1 1 0,-14-1 0,-2 1 0,2-1 0,-1 1 0,2-1 0,0 1 0,-1-1 0,-1 0 0,0 1 0,0-1 0,-2 2 0,-1 0 0,-3-1 0,1 1 0,12 1 0,-2 0 0,-14 0 0,-1 0 0,16 0 0,-2 0 268,-4 0-268,8 0 2459,-33 0-2999,-3 0 1006,-13 0-2985,-2-2 2680,-2-5 0,-3-4 0,-2-4 0</inkml:trace>
  <inkml:trace contextRef="#ctx0" brushRef="#br0" timeOffset="10767">15683 5396 8127,'-45'-20'0,"1"0"0,0-1 0,0 1 0,0 0 0,1-1 0</inkml:trace>
  <inkml:trace contextRef="#ctx0" brushRef="#br0" timeOffset="12457">6725 1925 21745,'-11'-23'2158,"5"0"-1528,-1 1-270,6 5-180,-3 3 90,4 4-91,0 7 1,0-2 0,0 5 0,2 0 0,2 7 90,2 6 180,13 42-360,-1 4-1,-2-12 1,0 3-585,-2-3 0,1 0 540,3 6 0,0 1-45,-1 3 0,1 0 0,2 3 0,0 0-558,0 0 0,-1 0 603,0-3 0,1 0-45,-2-4 0,0 1-34,3 9 1,0 0 33,-3-9 0,0-1 0,-1-2 0,-1-4 0,-4-12 0,-1-5 0,3 3 0,-1-7 0,-1-6 864,-4-3-864,0-1 1226,-6-8-1226,2-1 173,-4-7-173,2 0 0,-5-5-90,-6-5 90,-5-8-90,-8-9 90,-5-9-90,-5-8 90,-3-6-757,0-2 757,1-1 0,1 5 0,1 2 0,1 5 0,3 8 0,4 8 0,1 7 0,-13 15-90,4 8 90,-15 13 0,6 10 0,0 3 0,1 5 0,14-7 0,2 2 0,-8 18-99,13-14 0,2 1 99,1 17 0,9-13 0,1-1 0,0 16 0,4-13 0,1-1 0,1 1 742,5 9-742,7-15 0,27 13 0,3-17 0,-13-12 0,4-4 0,10-8 0,1-5 0,-11-2 0,1-2 0,21-5 0,0-3 0,3-8-196,-23 3 0,-2-1 196,9-16 0,-3-7 0,-2-8 0,-8-3 0,-5-1-181,-8-15 181,-8 20 201,-2-6-291,-12 17-179,0 13-91,-5-2 123,-1 15-572,4 3 11,2 3-641,2 2 1439,4 0 0,0 0 0</inkml:trace>
  <inkml:trace contextRef="#ctx0" brushRef="#br0" timeOffset="12987">7423 2779 20935,'-18'-18'2249,"1"3"-2069,-1 7-90,6 3 0,4 12-90,4 8 0,4 11 0,4 8 90,4 1-90,15 10 89,10-14 1,2-4-90,2-20 0,-9-17 0,19-31 90,-12-4-1089,-12 10 0,-1-2 999,-10 4 0,-2 0 90,-1-1 0,-2-1-96,-2-1 0,-2 1 95,0 1 1,-2 1 180,-6-30-180,-4 7 0,-7 10 0,-6 6-90,-32 11 0,18 23 0,-21 15 0,29 29 0,-1 20-942,15-21 0,2 2 942,-1 9 0,3 1 0,1 3 0,2 1 504,1 1 1,4 2-505,2-8 0,2 3 0,1-3 0,3 5 0,1-1 0,4 13 0,4-4 45,0-23 0,3-4-45,0-4 0,3-2 0,25 18-90,5-13 90,4-17-90,0-7 0,0-18-179,-4-7-268,-2-19-273,-17-5 1,-2-5-46,-7 7 1,-1-3 766,1-10 1,1-5-1,-3 3 1,-2 3 0,-1 0-1,-3 6 1,0 1-1,0-1 1</inkml:trace>
  <inkml:trace contextRef="#ctx0" brushRef="#br0" timeOffset="13426">8377 2001 22104,'-16'-15'1350,"2"0"-1260,1 9 0,7 2-90,-1 1 0,6 1-90,-3-3 90,4 2 90,0 0-90,0-1 0,0-2 0,0-8 179,-5-2 91,-2-7 0,-7 2-180,-4-1 90,-6 6-90,-9 6 90,-9 12-90,6 14 0,-1 6-90,7 0 0,1 3-259,-9 14 1,4 5 303,10-3 0,5 2-510,3 2 1,3 2 464,3 1 0,4 0 0,3-1 0,4-1 0,4-3 0,4 0 0,3-4 0,5-2 0,3-4 0,4-4 0,4-5 0,3-5 45,6-5 0,1-5-1502,4-6 1,0-4 1456,4-5 0,0-3 0,0-3 0,-1-2-655,-1-3 1,-2-2 609,-2 0 0,-3-2 79,-4 0 0,-3-2-394,4-7 1,-4-1-181,6-10 339,-4-7-1239,-24 32 1701,-12 6-261,-8 17 0,-10 9 0,-7 10 0</inkml:trace>
  <inkml:trace contextRef="#ctx0" brushRef="#br0" timeOffset="14095">7098 4375 21475,'-18'4'2518,"1"-3"-2158,5 4 90,6-5-90,2 0-1,4 0-179,6-5-90,6-5 0,20-12-30,-1 0 0,9-4 0,4-3-739,-3 3 1,3-2 0,2-3-1,2 0 1,-1 1 696,2-3 0,1 0 0,1 0 0,1-2 0,1 0-396,-1 0 0,3-2 0,1 0 0,-1-1 0,0 1 0,-2 0 396,2-1 0,-1 0 0,-2 0 0,1 0 0,-1 0-256,-6 4 0,-1 0 0,0 0 0,1 0 0,-1 0 1,0 0 237,-1 0 0,1 0 0,-1-1 0,0 1 0,0 0 0,-1 0-134,6-4 0,0-1 0,-1 1 0,0-1 0,2 0 149,-4 2 0,2-1 0,1 0 0,-1 1 0,-2 0 0,-2 3 30,4-3 0,-3 2 0,-1 1 0,1-1 0,5-3 0,2-1 0,-2 2 0,-7 4 45,1 1 0,-5 4-1,-7 6 1,-4 1 1186,13-9-1186,-13 7 1682,-12 10-1682,-8 6 2560,-4 4-2560,-4 3 2149,-9 0-2958,-6 7-91,-6 4-539,-5 9-990,0 8 2339,-8 5 0,-9 12 0,18-20 0,1 0 0</inkml:trace>
  <inkml:trace contextRef="#ctx0" brushRef="#br1" timeOffset="28505">24909 2459 21565,'-12'-50'4677,"7"31"-4497,-3-12 0,12 46 0,0 18-90,3 18-386,-4-18 0,0 3 341,-2 5 0,0 2-45,0 4 0,0 2 45,-1 2 0,0 3-462,-2-4 0,0 3 0,0-2 417,-1 8 0,-1-1 0,2-10 0,0 2 0,0-4 0,-3-3 0,1-2 0,3-3 0,1 0 0,-4 23-153,4-10 153,0-11 0,0-12-90,0-3 0,0-9-180,2-6 253,0-5-793,2-5 925,2-7-2184,0-6 2069,4-15 0,-1-10 0,1-9 0</inkml:trace>
  <inkml:trace contextRef="#ctx0" brushRef="#br1" timeOffset="29354">25368 2454 14762,'4'-29'2699,"0"4"-265,0 5-2164,0 2 1004,-2 5-1004,0 1 590,-2 4-680,0 1 1784,0 4-1424,0 0-361,0 13 91,-4 23-180,-3-1 0,-1 3-90,0 1 0,0 1 45,-5 6 0,-2 1-45,0 1 0,0-2 0,4-10 0,0-1 45,-2 15 0,2-2 45,3-3-90,5 4 90,8-26-90,7-9 0,14-4 0,13-14 90,12-6-90,8-12-263,-26 9 1,-1-2 262,2 0 0,-1-2-372,1-1 1,0-1 371,-2 2 0,-1-1 0,-3-1 0,-1 1 0,19-18 0,-7 2 90,-10 3-90,-7 2 180,-7-22-90,-8 21 0,-1-18 0,-6 26 485,0 2-485,-6 0 782,1-4-872,-1 7 180,-1-2-90,6 12 90,-3 3-90,4 2 0,0 2 0,0 1 90,0 17 0,0 10 90,0 25-180,0 14-427,0-26 0,0 3 337,0 4 0,0 1 0,0 2 0,0 1 0,1-5 0,0 3 0,3 2 0,1 1 0,3 4 0,0-1 0,-1-3 0,1 17 0,0-2 0,2-10 0,1 1 0,-2-15-360,-5-18-449,-2-12-451,-2-5-359,0-6 1619,0 5 0,1-4 0,2 3 0</inkml:trace>
  <inkml:trace contextRef="#ctx0" brushRef="#br1" timeOffset="32645">17006 9167 13110,'0'-6'4227,"0"0"540,8 1-4137,-3-3-270,5 0-90,-6 3 89,-2 2 1,-2 3 180,2 0-180,-2-2 0,2 2 449,-2-3-629,-4 10-90,-4 8 0,-8 12 0,-4 4-90,2-2 0,-2 1-1320,-12 16 1,-2 0 1364,5-6 0,-1-1-45,-2 2 0,1 0-102,1-4 0,0 0 102,4-2 0,1-2 45,3-4 0,2-2-45,-9 28 90,20-17 0,47 5-90,18-27 760,-9-7 0,4-2-760,-3-6 0,0-2 0,3 0 0,4-1 0,-8 1 0,4-1 0,-4 0 0,7-1 0,-1 1 0,11-1 0,-4 0-221,-24 2 1,-5 0 220,22 1 0,-11 0 0,-11 0-90,-7-2-90,-10-3-180,-5-3 812,-6-4-2431,-14-15-1889,-6-26 3868,-5-2 0,10 19 0,1 0 0,-5-19 0</inkml:trace>
  <inkml:trace contextRef="#ctx0" brushRef="#br1" timeOffset="32915">17465 9121 23274,'-5'-23'2248,"4"3"-1798,-10 2 90,9 5-180,-7 3-180,5 3-91,-1 4-89,-2 1 90,6 9 0,-6 12 0,2 26-90,1-8 0,0 5-627,0 14 0,0 5 657,2-13 0,1 3 0,0 1-30,-2 5 0,1 2 0,-1 5 18,3-10 0,0 5 0,0 1 0,0 0 0,0-4-18,-1 1 0,0-3 0,0 1 0,0 4-377,1-3 1,0 6-1,0 1 1,0 1-1,0-4 1,0-6 346,0 12 0,0-7 0,0 3-565,0-7 1,1 2-1,-1-1 1,1-6 369,0 9 0,0-5-225,1-7 0,0-4-1074,4 21-455,0-21 2133,4-29 0,4-25 1,3-18-1</inkml:trace>
  <inkml:trace contextRef="#ctx0" brushRef="#br1" timeOffset="37210">15195 838 20215,'0'-13'3329,"0"0"-2790,0 3 91,0 0-90,0 0-91,0 2-89,0 0 0,0 6 270,0-1-630,0 19 30,-1 25-1,0 17 1,0-6-30,0-16 0,1 1-137,-2 19 0,1 7 0,0-12 137,3-11 0,0-4 0,2-6 0,0-4 0,0-4 0,-1 8 0,-1-8 0,-2 8 0,0-12 411,0-1-411,0-4 90,0-5-90,0-3 0,0-5 0,0-7 0,0-1 0,0-12 90,-4-3-90,3-10 0,-3-6 0,4-4 0,-5-7 0,4-2 0,-8-4 0,8 1 0,-1 14 0,0 1 0,2-18 0,0 22 0,0-1 0,0-15 0,0 16 0,0 0 0,0 16 0,0 5 0,0 4 0,0 3 0,-4 4 0,4 1 0,-4 0 0,0-1 0,3 3 0,-2-1 0,3 2 0,0-2 0,-4-1 0,3-2 0,-2 2 0,-1 1 0,3 2 0,-6 0 0,6 0 0,-3 0 0,4-3 0,0-2 0,0-3 0,0 1 0,-3-3 90,2 2-180,-3 2 90,4 0 0,0 5 0,0-1 0,-3 2 0,2 0 0,-6 0 0,2 4-90,-5 7 90,0 9 90,-4 8-90,-1 5 0,-4 12-90,3-12 90,4 2 90,1-18-90,10-9 0,-8 1 0,4-8 0,-3 8 0,4-8 0,0 4 0,4-5-3058,0 0 630,0-7 2428,0-1 0,0-7 0,0-1 0</inkml:trace>
  <inkml:trace contextRef="#ctx0" brushRef="#br1" timeOffset="41021">13932 9401 21025,'-10'-28'2159,"0"4"-1979,6 7-90,0 7 90,0 5 269,4 9-89,-4 14 0,4 22-225,1-8 0,2 4-1388,-1 11 0,2 3 1298,1 12 0,0 3-15,0-16 0,-1 1 0,1 2-825,0 2 1,0 2 0,0 0 794,0 1 0,0 1 0,1 0 0,-1 0 0,1 0 0,-1-1-521,1-3 0,0 0 0,0-1 521,0-3 0,0-1 0,1-1-188,2 18 1,0-3 187,-1-7 0,0-2 0,-1-7 0,0 0-45,0 2 0,0-2 788,4 12-2183,5 6 2015,-9-51-575,8-46 0,-5-20 0,-1 6 0,-1-1 0</inkml:trace>
  <inkml:trace contextRef="#ctx0" brushRef="#br1" timeOffset="41766">14724 9365 21025,'-4'-28'2249,"-5"5"-2159,7 3 0,-7 7 0,8 5-90,-2 4 90,-1 8-90,0 6 0,-4 8 0,-2 6 269,-4 6 271,2-11-270,2-2-90,3-12 0,6-23-180,1-14 0,8-6 0,9-9 0,7 14 0,1 9 0,2 1 0,19-11-792,-14 14 1,1 1 791,14 1 0,-1 6 0,12 7 0,-18 14 0,7 9 90,-23 18-90,-11 2 0,-4 4 45,-2-9 0,-2 3-308,1 16 0,-3 1 263,-6-11 0,-2-2 0,2 2 0,-3 0 45,-2-2 0,-2-1 0,1-4 0,0-1-45,-10 24 90,1-14-90,-2-3 90,10-22-90,-4-1 0,13-18 1560,-3 0-1560,4-12 0,2 0 0,2-12 0,4 0 728,5 1-728,3 1 0,4 4-90,5 2 90,16 9 0,-8 9 0,11 11 0,-14 12 0,-3 13 0,-5 11-540,-4 12 540,-12-26 0,-1 1 44,-2 1 1,-1 0-45,-2 4 0,-3-1 45,-2-2 0,-2 1 45,-11 14 0,-3-1-45,3-14 0,-2-2 0,-8 12 0,-2-4 0,6-16 0,-1-4-45,0 0 0,0 0 0,-28 16 0,2-4 0,0-8 0,4-12 0,4-7-90,-4-11 0,18-3-180,-2-3-179,22-2-1440,4-10 1889,9-8 0,2 1 0,4-5 0</inkml:trace>
  <inkml:trace contextRef="#ctx0" brushRef="#br2" timeOffset="55126">18168 3191 24353,'19'0'810,"1"0"-6381,17 6 5661,2 1 1409,12 5-1499,4 0 90,4 1-180,2 3 90,0 1-974,0 1 974,-4 0-90,-2 2 94,-22-9 0,0 1-4,15 7 0,10 3 0,-25-7 2399,-1 0-2399,-4 1 90,-1 1-90,-1 3 90,-1 6-90,-1 0 2829,0 1-2739,17 26-90,-16-21 169,11 18-169,-22-27 0,0-3 0,0 10 0,-3-5 0,3 4 0,-6-4 90,2-2-90,0 16 90,-3-5-90,4 28 0,-6 1 90,1-1-90,-4-1 0,-2-21 90,0 17-90,0-15 0,0 10 90,0-20 0,0 1-90,0 0 0,0 7 0,-6 4 90,1 4-90,-1-9 0,-1 0 0,-4 19 45,5-20 0,0 0-45,-1 10 90,-2-5-90,4-2 0,-12 15 45,9-24 0,-1 1-45,0-1 0,-1 0 0,1 2 0,1-2 0,-6 14 90,1 0-90,-3-1 0,2-1 90,-1-1-90,1-5 0,-5 11 0,3-15 90,-15 21-90,11-24 0,-11 13 0,6-6 0,3-7 0,0 2 0,-13 18 0,12-18 0,-1 0-741,-6 10 741,-1-7 0,5-3 0,-8-1 0,12-10 90,-9 0-90,16-9 90,-5-8 0,6 4 740,-4-3-830,-4 6 90,-3-1-90,-3 1 90,-1-6-90,1 5 0,1-4 90,1 0-90,3 2 0,1-7 0,-3 7 90,5-8-90,-6 3 90,10 1-90,-1-4 90,2 8-90,0-8 90,-14 8-90,-8-1 0,-2 5 0,-2-4 0,14 2 0,3-10 90,4 3-90,4-4 90,7 0-90,4 0 90,1 0-90,3 0-450,-3 0-359,10 0-451,-5-2-359,6-1-1169,-3-6 2788,5-6 0,3-11 0,2-5 0</inkml:trace>
  <inkml:trace contextRef="#ctx0" brushRef="#br2" timeOffset="56311">18298 2388 19226,'0'13'3058,"0"-5"-2698,0 1-180,0-8 180,0 3 449,0-4-539,2 0-90,2 0-90,2 0 0,4-4 0,6-4 0,13-12 0,20-10-334,-15 9 0,3-2 289,8-4 0,4-4-476,2-2 1,6-4-1,-3 2 431,-10 7 0,-3 1 0,2-2 0,13-7 0,1-3 0,-4 4 0,-1 1 0,-4 2 45,-5 5 0,-2 0 0,-7 4 0,-2 1 45,19-11 90,-4-4 90,-16 12-180,-3 3 400,-17 10-490,-7 9 1559,-2-1-1649,-2 3-1919,0-1 0,0 2 1</inkml:trace>
  <inkml:trace contextRef="#ctx0" brushRef="#br2" timeOffset="56965">19658 1437 20845,'-4'-18'2069,"0"1"-1709,4 1 0,0 3-91,0 3-89,0 3-90,0 4 180,0 1-180,0 11 0,2 29 0,2 7-90,0-8 0,0 1-224,0-2 0,1-1 224,-1 3 0,1 1 0,1 2 0,-2-1-1622,1-1 0,-1-1 1622,1-1 0,0-1 0,3 26 0,-3-11 0,0-11 0,-3-14 90,2-11 0,2-8 300,0-18-390,8-26 0,-3 3 0,0-2 0,1 3 0,0 0 1554,2-5 0,0 3-1554,10-6 0,-3 8 0,3 8 0,-2 7-90,15 10 90,1 26 0,-15 6 0,-4 5 0,-3 2 0,-4 2-156,-3 10 1,-4 1 110,-2-9 0,-2-2 45,-3 1 0,0-1 90,-4 30-90,-8-11-90,-3-7 180,-7-12 92,-3-7-272,-7-13 90,-5-7-90,-4-12-90,1-10 90,13-5 1,3-6 44,2-7 0,4-5-1490,0-8 0,5-2 1445,3 9 0,6 1-180,9-27-570,3 31-59,5 7-1080,3 7 1979,-2 7 0,4 8 0,-1 1 0</inkml:trace>
  <inkml:trace contextRef="#ctx0" brushRef="#br2" timeOffset="57266">20182 1554 21385,'-4'-23'1439,"3"3"-1259,-2 9-90,3 11 90,0 13-90,2 39 0,2-2-90,-2-13 0,2 2-1332,6 22 1332,0-2 0,1-5-90,-1-6-90,-6-12-180,0-6-1079,-4-17 1439,-6-22 0,-2-11 0,-7-18 0</inkml:trace>
  <inkml:trace contextRef="#ctx0" brushRef="#br2" timeOffset="57433">20109 1264 21475,'-5'-20'1619,"-2"0"-1529,6 0-90,-6 1-180,6 4-270,-3 5-629,1 3-1260,2 4 2339,-6-2 0,6 5 0,-3-2 0</inkml:trace>
  <inkml:trace contextRef="#ctx0" brushRef="#br2" timeOffset="57765">20470 1000 21835,'3'-18'2068,"-2"1"-1888,-1 4 0,0 2 0,0 6-90,0 3 90,0 13 0,0 10-90,0 18 0,0 12 0,0 10-356,-1-27 1,-1 0 265,1 3 0,1 0 0,-4 2 0,1-1 45,2-2 0,1-1-45,-4 31 0,8-10 0,2-10-90,12-4-90,8-21-180,4-10-89,7-26-91,0-16 0,6-10 290,-20 17 1,1 0-920,21-25-720,-6 3 1889,-11 6 0,-12 6 0,-6 4 0</inkml:trace>
  <inkml:trace contextRef="#ctx0" brushRef="#br2" timeOffset="57981">20324 1427 21295,'-29'6'1979,"3"-2"-1709,8-4-180,7 0-1,11-4-178,14-4-181,16-7-720,10 1 1,3 1-3927,-9 1 1,1 1 4571,15-4 0,0 3 0,9 1 0,-5 4 0</inkml:trace>
  <inkml:trace contextRef="#ctx0" brushRef="#br2" timeOffset="59169">19544 6291 19106,'-24'0'2788,"0"0"-2428,-1 0 324,3 0-54,1 0 110,5 0-110,8 0-125,-1 0-145,8-3-11,-3 1-79,22-8-270,7-3 0,26-7-309,-19 6 0,3 0 309,9-2 0,7-2 0,-2 1-944,11-5 0,1 1 944,-4 2 0,2-1 0,-4 2 0,5 0 0,-4 1 0,-4 1 0,-2 1-204,5-1 0,-3 0 204,-18 6 0,-3 0 89,7-1 1,-5 1-90,-9 4-254,-7 2-646,-11 4 1430,-6 0-2778,0-3 2413,-4-2 0,3-3 0,-3-2 0</inkml:trace>
  <inkml:trace contextRef="#ctx0" brushRef="#br2" timeOffset="59691">20673 5498 23094,'0'-39'2069,"0"6"-1889,0 5-91,0 8 1,0 5-90,0 5 0,0 5 0,0 7 0,0 10 90,0 43-180,0 2-271,0-12 1,0 2 360,0-7 0,0-1 0,0 2 0,0 0 0,0-2 0,0 1 0,0 11 0,0-1 45,1-16 0,0 0-45,-1 5 0,1-3 0,2-1 0,-1-12 0,4-10 0,-1-6 0,2-14 0,3-8 0,5-13 0,7-8 0,-2 7 0,3 1 0,13-12 360,-3 12 1,2 3-451,16 3 90,-1 10 0,-11 17 0,-19 15 0,-4 11 0,-5 7 0,-5 6 0,-5 2 0,-6-3 0,-4-5 0,-5-3 0,-4-9 0,-2-3 0,-3-12-90,-3-4 90,-2-7-89,-1-7-271,-12-22 90,13 0-90,-5-18-90,17 11-89,7 3-271,4 0-719,9 5-810,0 0 2339,6 3 0,0 4 0,3 1 0</inkml:trace>
  <inkml:trace contextRef="#ctx0" brushRef="#br2" timeOffset="59942">21197 5666 21835,'15'-16'3148,"-3"1"-2699,-4 2-179,-2 3-90,-4 5-90,2 3-90,-4 2 0,4 22 90,-2 2-90,2 26 0,-3-12 0,0 1-90,1 22-115,-2-17 0,0-2-65,0 9-359,0-3-181,0-10-449,0-5 1259,0-10 0,-5-14 0,-2-8 0</inkml:trace>
  <inkml:trace contextRef="#ctx0" brushRef="#br2" timeOffset="60106">21169 5061 22058,'-21'-57'1079,"3"6"-989,2 11 647,7 7-1187,4 10-121,5 5-958,0 8-732,0 3 2261,3 4 0,5 1 0,5 2 0</inkml:trace>
  <inkml:trace contextRef="#ctx0" brushRef="#br2" timeOffset="60407">21530 4781 22644,'12'-15'2609,"-1"2"-2340,-3 1-89,-2 6 0,-4 1 90,0 5 0,-2 16 0,0 13-180,0 29-30,-3-17 0,-2 6 0,0 3-759,-1 10 0,-1 3 1,1 0 698,-2 2 0,1 1 0,0 2 0,1-8 0,2 5 0,-1-3 0,2-6 0,-1 11 0,3-4-30,1-13 0,1 1 0,1-6 30,0-6 0,2-5 0,10 20-481,5-16 212,4-20-271,3-16 0,0-17-179,3-13-181,-1-13-89,-3-10-450,-1-3-630,-6-4 2069,-3 4 0,-7 3 0,-4 3 0</inkml:trace>
  <inkml:trace contextRef="#ctx0" brushRef="#br2" timeOffset="60665">21347 5477 22194,'-14'-5'2519,"2"3"-2159,5-1-90,4 1-91,3-1-89,0-2 0,5 2-90,6-1-359,31-6-91,-3 1-360,20-5-359,-12 3-720,-4 1 1889,-3 0 0,-5 0 0,-3 0 0</inkml:trace>
  <inkml:trace contextRef="#ctx0" brushRef="#br2" timeOffset="64449">26858 6773 22554,'0'-26'2519,"0"4"-2249,0 4 89,0 5-89,0 3-90,0 5-90,0 3 0,3 2 90,2 0 90,3 11 0,0 15-91,2 27-89,-5-16 0,-1 5-741,0 8 1,0 4 695,-2 7-1,0 3-508,-1-19 1,-1 1 0,1 1 463,-1 1 0,0 1 0,0-1 0,0-1 0,0 0 0,0-1 0,0 0 0,0-1 0,0-1 0,0 16 0,0-3 0,0-5 0,0 0-258,0 4 1,0-3 167,0-17 0,0-2-135,0 3 0,0-4-404,0-3-271,0-12-269,0-8 664,1-10-2014,5-17 2519,5-18 0,7-22 0,-8 23 0,1-1 0</inkml:trace>
  <inkml:trace contextRef="#ctx0" brushRef="#br2" timeOffset="65162">27459 6860 20845,'10'-44'2159,"0"4"-1979,0 4 90,0 8 179,4 3 181,8-2-450,-4 7 0,4-2 90,-8 10-1,-6 4-89,-2 0 0,-4 6-90,-2-1 90,0 3 270,-4 12-90,-4 9-270,-6 19 0,-5 14-45,8-23-1,0 2-44,1 0 0,-1 0 0,2 0 0,0 0 90,-1 28-90,10-5 0,14-7 0,12-9 0,18-11 0,21-16-699,-23-13 0,3-3 699,10-5 0,2-2-45,5-5 0,1-1 45,-19 5 0,0 0 0,-1-1 0,17-6 0,0-1 0,-15 4 0,1 0 0,-4 0 0,1-1 0,-3-1-45,4-2 0,-6-1-135,-7-8 90,-15 0-90,-8-5 0,-12 0 0,-3-3-89,-5 1-1,-6-17 180,10 10 90,-6-12 180,13-5 90,-3 17 89,4 6 1,0 2 0,0 2 1848,0-13-1848,0 28-270,0 2 90,0 20-180,0 15 0,0 25 0,0-10 0,0 4-561,1 11 1,-2 4 560,0-10 0,-1 2 0,0 1-584,0 7 0,0 1 1,-1 2 583,-1 4 0,-1 1 0,0 6 0,1-12 0,0 5 0,-1 2 0,1-1 0,0-3 0,-1 0 0,1-2 0,-1-1 0,0 3 0,1-1 0,0 2 0,-1 2 0,1-3 0,0-5 0,-1 8 0,1-4 0,1-2 0,0-4 0,1-1 0,0-2 0,-2 16 0,1-3 0,3-9 0,-1-4-331,-1-9 1,1-2 330,1 21 0,0-19 0,0-12-526,-4-15-1452,-2-11 1429,-5-12-2149,-3-8 2698,0-12 0,-1-6 0,1-8 0</inkml:trace>
  <inkml:trace contextRef="#ctx0" brushRef="#br2" timeOffset="68999">7029 5030 24893,'0'10'539,"13"5"-449,3-8 0,17 2 90,17-11 0,4-5-90,-14 1 0,1-2-1386,6 0 1,4-1-1,-3-1 1341,8-6 0,-2-2-45,7-2 0,2-3-130,-18 8 0,1-1 0,1-1 130,2-2 0,2-2 0,-1 0 30,4-1 0,0 0 0,1-2-30,0-2 0,0-2 0,4-2-301,-12 5 0,4-3 1,1-1-1,-1-1 0,-4 3 323,1-2 1,-4 3 0,1-2-1,3-3 53,-3 2 0,3-3 0,3-2 0,-1 0 0,-1 0 0,-5 0-213,9-8 1,-5-1 0,-1 1 0,-1-1 159,1 2 1,-1 2 0,-1-3-1,0-5 25,-8 2 1,0-4 0,0-4 0,-2 1-1,-2 1 1,-3 5 12,4-10 0,-5 4 0,2-5-42,-4 7 0,1-4 0,1-1 0,-2-1 0,-3 3-24,-2-2 0,-3 1 0,-2 1 0,-2 2 36,2-4 0,-2 3 0,-1-2 112,-1 4 0,-1-3 0,0 2 0,-3 2-142,-3 3 0,-2 3 0,-2-2 0,-3-14 0,-2-3 0,-2 3 0,1 12 0,0 3 0,-2-2-9,-4-11 0,0-1 1,-2 4 8,-2-2 0,-1 3 0,-1 0 0,0 2 593,-2 1 0,0 1-593,-1 1 0,-1-1 0,-1 5 0,-3-3 0,1 3 0,-6-7 0,-1 1 259,4 7 0,-2-1 0,0 4-259,-6-3 0,-1 4 0,-4 0 0,-1 2 0,-3 1 0,-2 1 0,-3 1 0,-1 2 0,-2 2 0,0 1 0,-1 3 0,-2 1 0,0 4 0,-1 2 0,0 2 0,-2 3 0,-3 2 0,-1 4 0,-2 2 0,-4 6 0,15 5 0,-4 3 0,-1 2 0,2 0-208,-4 2 0,2 1 0,-2 3 208,0 0 0,-3 2 0,0 1 0,4 0 0,0 3 0,4 0 0,-3 2 0,-1 1 0,-4 2 0,0 0 0,4 0-253,-4 1 1,4 0 0,-3 0 252,3-1 0,-2 2 0,1-1 0,3-1 0,2-2 0,3-1 0,0 1-49,0 0 0,0 0 0,1 0 49,0 0 0,0-1 0,1 1 0,1 1 0,0 0 0,0 1 0,2-1 0,1 0 0,0 1 0,2-1 0,0 2 0,1-1 0,2 0 0,0 0 0,2 0 0,2 1 0,1 0 0,1 0 0,-16 14 0,3 2 0,1 2 0,2 2 0,2 3 0,1 2 0,14-16 0,1 1 0,0 4 0,1 5 0,0 5 0,1 2 0,1-3-135,-1 6 0,1-2 0,1 3 135,1 0 0,0 3 0,0 0 0,4-2 0,1 2 0,3-3 0,1 1 0,1 0 0,1 1 0,2 4 0,4-2 0,2 4 0,1 0 0,2-3 0,0 3 0,1-4 0,5 5 0,3-6 0,3 5 0,2 2 0,2-2 0,1-8 0,4 5 0,2-7 0,6 4 0,-4-15 0,3 4 0,4 2 0,0-1 0,0-2 0,-2-6-94,3 1 0,-1-5 0,1-2 0,2 3 94,-1-2 0,2 2 0,1 0 0,1-1 0,0-1 0,9 5 0,2-2 0,-1-1 0,-2-2 176,2 1 0,-3-3 1,2 2-177,-4-5 0,3 1 0,-1-1 0,-4-3-105,15 7 1,-4-4 104,-3-2 0,1-4 0,-8-7 0,1-2 0,-1-2 0,6-1 0,0-3 0,13-1 0,-1-6 0,-14-11 0,-1-4 0,3-3 0,0-3 0,4-4 0,1-1 0,0-2 0,1-1 0,-1 1 0,-1-1 281,-1 2 1,-2 1-282,-3 1 0,-1 1 0,-3 2 0,0 0 0,-4 4 0,-1 0 0,-3 2 0,-1 2-90,29-6 90,-10 4 1773,11-3-1773,-21 2 634,-8 0 0,-1-1-994,-7-1-90,11-9-359,-30 9 1234,-2-5-2134,-9-8-900,-8-5 2828,-7-6 0,-7 1 1,-1 0-1</inkml:trace>
  <inkml:trace contextRef="#ctx0" brushRef="#br2" timeOffset="69602">3647 7256 22464,'-27'-25'2429,"4"-1"-2249,4 5-90,6 2-90,5 8 0,4 4 90,4 4 89,6 21-89,6 19-90,-1-4 0,2 5-227,3 8 1,3 7 226,-3-10 0,2 6 0,0 0 0,0-2-421,1 5 1,1-2-1,0 2 421,-1-1 0,2 2 0,0 0 0,-1-4-30,-1 0 0,0-4 0,0-1-60,-2-3 0,0-1 0,1 1-360,3 7 1,1 1-1,-2-3-90,3 1 1,-1-3-424,3 7 1,-1-5-1467,2-13 2429,-6-23 0,-5-25 0,-3-15 0</inkml:trace>
  <inkml:trace contextRef="#ctx0" brushRef="#br2" timeOffset="70170">3683 7302 22014,'-35'-32'779,"1"0"1,1 2 0,1 1-645,4 4 0,2 0 45,-16-18-90,15 7-90,13 3 90,14 3-90,18-5 90,17 1 0,18 1-45,-21 17 0,1 4-249,3 4 0,0 2 204,-1 0 0,1 3 44,0 7 1,-1 4-45,-1 0 0,-1 2 0,-1 6 0,-1 4 0,-1 1 0,-3 4 0,-1 2 0,-1 4 45,-3 0 0,-2 7-15,-4 10 0,-2 7 0,-3-2 15,-2-3 0,-4 1-297,-1 0 0,-2 5 1,-5-8 296,-8-9 0,-5-4 0,-1-2 0,-5 0-45,-9 6 0,-3-1 45,5-7 0,-1-2-90,2-5 0,3-2 45,0 0 0,47-42 0,14-3 0,-4 1 0,4-1-92,0 0 0,1 0 92,6 1 0,2 0-672,1 1 1,2 1 626,-1 6 0,1 2 45,-2 3 0,0 4-142,-3 7 0,-1 5 142,-4 2 0,-2 5 0,-3 7 0,-4 4 0,-3 3 0,-5 3-287,-3 3 0,-5 3 287,-3 2 0,-4 1 45,-7 2 0,-4 0 35,-2 1 1,-5-2-36,-3 0 0,-4 0 0,-13 10 0,-3-1 0,8-13 0,-2-1-45,-7 6 0,-1-4 863,4-11 0,1-6-953,-13 1-180,-5-4-359,21-18-121,3-6-689,3-7-376,5-15 1815,8-15 0,8-11 0,6-10 0</inkml:trace>
  <inkml:trace contextRef="#ctx0" brushRef="#br2" timeOffset="70906">5011 7078 18913,'-39'30'749,"30"15"1,8 15-1,-1-2-749,-12 3 0,5 5-18,14-11 0,6 10 0,4 2 0,1-4 0,-1-13 18,2-2 0,2-5-30,3 6 0,4 2 0,-2-15-60,0-20 1483,-6-21-1393,-4-20 0,-7-24 90,-11-6 0,-5-4-353,2 12 1,-3-1 322,1 4 0,-2-2 0,-1 3-15,-1-1 0,0 4 45,0 3 0,1 3-90,-8-25 562,4 16-562,4 3 841,5 23-841,7 17 0,10 31 0,11 25-456,-6-19 0,2 0 456,3 4 0,1 0 0,3 1 0,1-2 0,-1-1 0,1-2 0,0-3 0,1-4 0,-3-4 0,1-3 990,20 10-990,-3-18 0,-5-20 0,-3-18-90,-7-27 135,-14-9 0,-5-6 0,-4 10 0,-3-2-469,-1 5 0,-1-4 0,-3 4 469,-4-6 0,-2 4 45,0 3 0,0 2-45,-1 6 0,1 3 140,1 6 1,0 2-186,-7-19 0,9 4 0,10 19 0,12 6 0,15 22 713,1 15 0,4 8-713,4 17 0,0 6 0,2 0 0,-3 2-905,-13-9 0,-1 2 0,-4-2 905,-1 5 0,-4-2 0,-1-3 0,-1-1-17,-3-4 1,-2-2 16,1 21-90,-4-12 0,-4-8-359,0-10-271,-4-10-539,-2-7 1259,-14-30 0,11-10 0,-5-24 0</inkml:trace>
  <inkml:trace contextRef="#ctx0" brushRef="#br2" timeOffset="71258">6002 6794 20036,'16'0'2158,"-2"4"-1978,0 2 0,0 0-90,6 3 0,-2-8-90,7 3 0,-2-13 0,16-27 90,-7-4-45,-13 9 0,-1-2 315,-6-6 0,-4 1 179,3-16-404,-10 18 0,-4 4 135,-8 1-180,-13 8 90,-7 13 0,-7 15-90,-9 13 0,-2 17-46,14 3 1,3 4-651,9-7 1,2 2 650,-5 11 0,6 2 0,13-12 0,5-2-45,4-1 0,3-1 0,5-2 0,4-1-138,4-2 1,5-4 92,3-2 0,5-3-90,2-5 0,3-4-135,2-3 1,2-4-226,0-5 0,1-5-180,-1-4 1,-1-8 674,14-18 0,-3-8 0,-14 9 0,-2-2 0,-6 2 0,1 0 0,-1-1 0</inkml:trace>
  <inkml:trace contextRef="#ctx0" brushRef="#br2" timeOffset="71570">6826 6270 20845,'-10'0'3148,"2"0"-2788,1 0-90,4 0-90,3-2-90,0 1-90,3-3 0,7-1 0,9-3 0,9-7-180,7-1 0,6-6-180,0-1-269,-1 0-91,-5 0-539,-5 5-810,-7 0 2069,-7 5 0,-8 6 0,-4 2 0</inkml:trace>
  <inkml:trace contextRef="#ctx0" brushRef="#br2" timeOffset="71756">6899 6514 21745,'-14'21'2068,"5"-8"-1888,4-6-90,8-7-90,7-7 0,12-8 0,15-13-90,10-11-242,-20 19 0,0-1-207,22-20-181,-5 6-4010,-9 0 2481,-9 4 2249,-6-2 0,-9 5 0,-4 0 0</inkml:trace>
  <inkml:trace contextRef="#ctx0" brushRef="#br2" timeOffset="72435">7439 5752 22914,'0'-23'1529,"-3"2"-1439,2 6 0,-3 7 90,4 4 0,2 17-90,4 9 0,8 24 0,4 7-90,-6-19 0,1 2-293,5 12 1,3 6 0,-3-6 292,-2-9 0,0-4 0,4 12 0,1-3 0,8 7 90,-3-9-180,2 1 180,-8-16-90,-3-5 0,-9-10 90,-4-11-90,-2 3 966,-6-10-966,-4-10 0,-8-14 0,-1-5 0,-1-3 0,2 6 0,0-1-996,-5-15 0,-1 0 1086,5 12 0,2 2 0,-1 0 0,1 0-38,-12-23 128,3 7-91,0 3-89,12 14 0,-4 1 0,15 17 2073,-3 5-1983,4 3 138,0 4-138,0 0 90,-3 3-90,-2 0-90,-3 0 90,0 0-90,4 0 0,-4 0 0,7 0 0,-2 0 0,-10 16 0,5-1 0,-12 15 0,8-4 0,-2 8 0,7-13-90,0 1 0,7-18-4228,0-4 1890,-4-4 2428,3-4 0,-2-5 0,3-3 0</inkml:trace>
  <inkml:trace contextRef="#ctx0" brushRef="#br2" timeOffset="72910">7886 5371 22824,'0'-18'2519,"-4"2"-2160,3 4-89,-6 6-180,6 2 0,-6 4-90,6 0 90,-2 9-90,-1 7 0,3 14 0,-8 11 0,8 7 0,-5 11-349,6 2 349,0 5 90,0-2-90,5-20 0,1 0 0,2 19 0,1-23 0,2-2 0,7 5 89,4-7-89,7-11 0,3-12 0,5-11 0,18-25 0,-27 0 0,-1-3 90,0 1 0,-3-2 0,-3-5 0,-4-2 45,-8-2 0,-3 0 45,2-20-832,-8 19 0,-2 1 742,-7-18 90,-7 3-558,-4 3 468,-3 5 0,-3 9-90,-2 9 0,-5 12 0,-3 6-90,-1 7-179,-2 7-181,5 1 1099,3 5-1819,6 2-179,7-2 302,4 7 1047,4 3 0,-2 7 0,2 4 0</inkml:trace>
  <inkml:trace contextRef="#ctx0" brushRef="#br2" timeOffset="76835">18054 3348 15718,'-4'-5'5037,"0"-2"-3778,4-1-989,0 2-90,0 2 720,0 4-720,-4 0-90,3 0-1,-2 0 1,-1 0 180,3 0 360,-2 0-360,6-3 0,2 1-1,7-6-89,4 3-90,8-5 0,9 2 0,5-2 0,5-3-90,4 3 0,-2-3 0,18 5 0,-15 3-521,11 3 521,-18 2 0,-4 0 0,-5 0 0,9 11 0,-10-1-90,9 10 180,-12-3-90,0-1 0,1 2 0,-1-1 0,-1-1 431,-1 1-341,7 5-90,-8-7 0,5 0 0,-9-2 0,-5-10 0,-1 10 0,-5-7 0,0 4 0,8 7 0,-1-3 0,7 6 0,-5-7 0,-1 1 0,-2-1 0,0 3 0,1-1-90,4 7 180,-5-5-180,5 9 90,-10-9 0,1 14 90,-6-9-90,-2 13 0,-2-5 0,-2 4 0,0 4 0,0 18 0,0-13 0,0 13 0,0-21 0,0-1 0,0-2 0,0 1 0,-5-2 0,3 2 0,-7-3 0,8-1 0,-2 1 0,3-2 0,0 5 0,0 2 0,0 1 0,0 4 0,-4-1 0,-6 22 0,-1-13 0,-5 13 0,9-28 0,0 0 0,-2 1 0,0 1 0,2 0 0,1 1-222,-6 28 222,5-21 0,2-5 0,-3-2 0,3-4 0,-4-1 0,3 2 90,-7 2-90,-8 26 0,5-10 0,5-18 0,0 1 0,-3 11 0,2-2 0,0-4 0,0-4 0,0-2 0,1-3 132,1 1-42,2-1-90,-5 21 0,3-11-3392,-5 15 3392,4-15 0,-1-6 0,-3 10 0,3-16 0,-1 3 0,8-13 0,-2-5 3392,2-1-3392,-3-6 0,-2 5 0,0-4 90,-9 12 0,5-7-90,-6 5 0,6-5 90,0-1-90,-2-3 0,1 3 90,1-9-90,-9 13 90,10-12-90,-8 10 0,11-7 0,0-1 90,-8 11-90,-4-2 0,-2 7 90,-1-3-90,6-10 180,3 1-90,2-8-1,2 8 91,-6-8-180,5 8 0,-7-8 90,4 4 0,-3-1 0,-3-3 90,0 8-90,-3-7 90,1 2 0,2-4 0,1 0-90,3 0-90,4 0 90,2 0-90,5 0 0,0 0 0,3 0 0,-5 0 0,-1 0 0,0 0 0,-6 0 0,5 0-90,-3 0-270,10 0-450,-3 0-2248,6 0 270,-3-2 2788,4-1 0,11 0 0,3 1 0</inkml:trace>
  <inkml:trace contextRef="#ctx0" brushRef="#br2" timeOffset="79377">27369 11042 20845,'-20'0'3148,"2"0"-2608,1 0-90,5 0-1,6 0-89,2 0 180,4 0-360,13 0 0,8-2-90,23-3 0,17-3-1237,-21 1 1,1-1 1146,8 1 0,0-1 0,5-2 0,1-1-210,0 1 0,0 0 210,-3 1 0,0 0 0,-6 0 0,-1 0 0,-5 3 0,-3-1 0,24-5 0,-14 6-180,-9 2-90,-17 4-269,-5 0 1985,-13 0-2525,-6 4-1793,-6 13 2872,0 1 0,1 11 0,5-6 0</inkml:trace>
  <inkml:trace contextRef="#ctx0" brushRef="#br2" timeOffset="79723">27467 11510 22644,'-39'6'1709,"4"-2"-1349,7-4 270,6 0-181,11 0-359,44-4-3392,9-4 3302,1 2 0,3-1 45,-1-2 0,0 0-359,5 1 0,2 0 314,1 0 0,0-1 0,-2 1 0,-2 1 0,-2 0 0,-3 1 0,-5-1 0,-2 1 0,27-2 0,-13 1 0,-12 4 0,-9 1 0,-12 2 2541,-4 0-3081,-7 0 760,-4 0-10051,-3 0 8668,-7 0 0,-6 0 1,-7 0-1</inkml:trace>
  <inkml:trace contextRef="#ctx0" brushRef="#br2" timeOffset="80274">25221 11281 22734,'-26'-7'1799,"0"-1"-1529,-3 0 0,-1 3 0,-1 3-91,2 2 1,3 9-90,6 11 90,4 23-636,8-12 0,2 4 456,1 10 0,3 4-390,-1 9 1,0 3 389,3-13 0,1 0 0,0 2-550,1 2 1,0 2 0,0 1 399,2 1 0,0 1 1,0 0-91,1-1 0,1 1 0,0-2-90,0-1 0,1-1 1,0-2-121,-1-3 0,0-2 1,1 0 382,1 2 0,1-1 0,-1-4 0,0-4 0,0-2 1,3-1-1,0 0 0</inkml:trace>
  <inkml:trace contextRef="#ctx0" brushRef="#br2" timeOffset="80836">25030 11388 19202,'-14'-33'629,"0"-1"1,-4-11 0,4 0-46,12 11 0,4 1-584,-2-5 0,7 3 90,37-6 90,10 15-90,9 6-45,-31 12 0,1 1 45,32-1 0,-6 3-1,-8 14-89,-8 5 876,-13 14-786,-9 7 0,-11 11-45,-16-4 0,-5 3 0,2-9 0,-3 0-45,-8 15 0,-4-1 0,4-15 0,-2-2-425,-1 0 1,0-2 424,1-3 0,0-2 0,-19 19 813,6-9-723,5-8 141,6-6-231,5-11 0,9-4 0,5-7 1471,10 0-1471,9-5 2,13-2-2,15-9-90,8 1 90,6-3 0,0 7 0,-23 10 0,1 2 0,13 7 0,3 19 0,-24 12 0,-7 14 0,-5 11 0,-10-29 0,-2 1 45,-4 16 0,-5 2-45,-7 3 0,-4-1-463,1 1 1,-4-3 462,-4-4 0,-3-2 0,-2-5 0,-1-3 0,8-9 0,1-2 0,-7 5 0,1-2-1,-4 3 1,7-12 0,0-3-719,15-12-181,-1-1-89,11-18 564,2-10-1554,5-20-7852,6-15 9667,-3 23 1,0-1 0,1-1 0,1-1 0,0-1 0,0 0 0</inkml:trace>
  <inkml:trace contextRef="#ctx0" brushRef="#br2" timeOffset="82219">26176 11540 20575,'10'-25'2789,"-4"0"-2519,-6 1 89,-8 4 1,-6 3 0,-7 6 180,-21 3-450,4 18-1,-18 8-89,12 18 90,1 9-570,22-17 1,1 3 479,2 2 0,1 3 0,2 3 0,2 3 0,2 1 0,2 1 0,2 1 0,3 1 0,1-2 0,3-1-162,2-2 0,3-3 72,8 26 90,9-14-90,5-21 0,5-12-90,3-24 91,3-14 89,-12-13 0,-2-6 309,-5 6 0,-2-1-309,4-16 0,-3-2-969,-10 12 0,-2 1 1059,-1 0 0,-2 1 0,-4 0 0,-2 1-161,1 5 0,-3 0 161,-9-28 0,0 15-90,0 8 0,1 6 227,7 17-227,2 13 2469,8 43-2469,4 5 0,-1-11 0,1 2 96,10 22-96,4 2 0,-1-3 0,-6-21 0,1-2 0,7 15-90,6 4 90,-10-26-90,4-8 0,-5-16 0,10-37 180,-9-11-431,-8 7 0,-1-3 386,-3 7 0,-2-3-45,0-19 0,-3-2 45,-3 14 0,-2 0 0,0-14 0,-1 2-45,-3 20 0,0 3 0,-5-26 90,-1 10-90,0-2 209,5 17-119,-3-1 0,11 14 0,-4 9 515,4 1-605,0 8 0,0 2 0,0 5 0,0 3 0,0 5 0,5 2 0,6 2 0,9 4 0,7 2 0,7 2 0,7 1 0,4 1 0,5 2 90,-1 1-1419,0 3 1329,-4 2 0,-5 4 0,-5 1 90,-6 1-90,-9-3 0,-8 0 0,-6-4 0,-4-4 0,-8-2 0,-6-1 90,0-7 1149,-3-6-1239,11-9 0,0-5 0,4 0 0,0-5 0,0 0 0,0-3-90,0-2 0,0 2 90,4-4-90,0-1 90,6-2 0,2-5 0,3-3-90,13-30 90,-11 18 0,-1-1 0,1-2 0,-1-1-140,0-4 0,-2 2 140,2-20 45,-8 17 0,-2-1-45,1-17 45,-4 23 0,-1 2 45,-2-6-90,-9-1 0,-2 11 0,-4 3 0,1 18 0,6 7 0,-9 16 460,1 6-550,-8 15 90,4 5 90,0 3-90,-1 3 0,5-2 0,0 2 0,9-4 0,2 14 90,10 3-90,7-3 0,11-5 0,8-19 0,5-2 0,19 3 0,-12-8 0,8-4 0,-21-7 0,-5-10 0,-3 4 0,-4-5 0,-1 0 0,-3 0 0,-2 0 0,-2 0-180,2 0-270,-2-7-269,2-4-541,-1-9-808,-5-3 2068,-2-5 0,-10 0 0,-1-3 0</inkml:trace>
  <inkml:trace contextRef="#ctx0" brushRef="#br2" timeOffset="83644">29684 10163 20036,'2'-18'3777,"0"1"-3237,-2 4 0,0 2-1,0 4-89,0 4-180,-3 1-90,2 2-90,-8 0 0,0 4 0,-7 9 0,-8 12-90,-9 14 45,13-13 0,-2 1-1079,-4 3 0,-1 1 1034,-2 4 0,-1 2 45,-2 0 0,-1 2-421,-2 0 0,-1 1 376,-1-1 0,0-1 0,0-1 0,-1-1-1229,2-4 0,1 0 1229,2-3 0,1 0 0,2-4 0,1-1-238,-20 18 238,5-6 0,9-8 1196,6-5-1196,4-6 0,13-4 600,-2-5-600,13-3 3229,-7-5-3229,8 4 491,-8-3-491,7 4 0,-2-5 359,3 0-359,5 0 90,-3 0 0,3 0 0,-5 0-90,2 0 90,0 0 0,4 0-90,0 0 90,19 0-90,3 0 90,24 0-90,9 0-597,-1 0 1,4 0 641,-12 0 0,3 0 15,7 0 0,8 0 0,-4 0-30,-13 0 0,-2 0 0,0 0 30,-1 0 0,0 0 0,-2 0-15,10 0 0,-6 0-74,3 0 29,-13 0 0,-11 0 0,-9 0 0,-4 0 0,-9 0 0,0 0 1279,-5 0-2359,-2-2 214,-7 1-304,-2-1 91,-5 9-270,0-1-720,1 6 2069,-1-6 0,0 5 0,0-2 0</inkml:trace>
  <inkml:trace contextRef="#ctx0" brushRef="#br2" timeOffset="87551">30192 9711 23993,'8'-10'1350,"0"-3"-1171,2-4-89,2-9 90,4-12-180,6-12-372,-9 18 1,1-2 416,2-6 0,0-2-442,2-4 1,-1-2 486,1-4 0,-1 0 0,-1-4 0,-1 0-1,-3-1 1,-2-1 0,-2 1 0,-4-1-45,-2 5 0,-5-3 15,-6 7 0,-3-3 0,-2 4-60,-3-6 0,-4 2 60,1 7 0,-3-2 0,0 5-60,-6 2 0,-1 4 45,0 0 0,-1 3-45,-1 4 0,1 2 0,2 4 0,1 1-47,-1 3 0,1 2 47,-21-8 0,1 5 0,-13 0 0,-2 6 0,2 2 0,10 7 0,19 5 0,7-2 553,1-1-553,7-2 1144,7 2-1054,1 1 23,8 2-23,-3 0-180,4-2-1439,0 1 270,-5-1-1709,-13 2 899,-2 0-90,-10 0 2159,6 0 0,1-5 0,1 0 0</inkml:trace>
  <inkml:trace contextRef="#ctx0" brushRef="#br2" timeOffset="88010">29400 7886 21205,'22'-54'2159,"2"2"-1800,1 11 91,1 3-90,3 2 0,-3 3-90,-1 7-90,-7 4-91,-4 4 1,-7 7 0,-4 4 0,-10 12 0,-9 10 0,-17 13-45,4 0 0,-9 9 0,-2 3 0,5-3-15,1 0 0,3-1 0,-2 2-327,-4 1 0,-3 4 0,2 0 0,7-4 387,1 7 0,11-5 90,12 7-350,27-21 1,8-4 259,26 8-45,-8-16 0,3-3-45,-7-5 0,0-3-689,1-4 1,-1 1 688,-2 4 0,-2 1 0,-3-2 0,-1 1-17,25 8 17,-12-1 925,-11-6-565,-4 3 304,-16-8-574,-3-1 1756,-12-10-1846,-1-10 0,0-11 0,0-10 90,-3-12-90,2-8-130,-1 27 1,0-1 84,2 0 0,0 1-45,0-30-359,0 8-91,0 13-180,0 12 1,0 12-1,0 11-3867,4 39 4587,-3-1 0,1 4 0,-1 2 0,-1 21 0</inkml:trace>
  <inkml:trace contextRef="#ctx0" brushRef="#br2" timeOffset="89342">23893 14081 20665,'-20'0'2159,"-11"0"-1889,6 0 180,-6 0-1,9 0 181,-2 0-360,6 0 0,4 0-1,9 0 1,5 0 270,0 0-450,5 0 0,2 0 0,5 0 0,0 0 180,9 0-90,-1 0-91,10-2 1,0-1-90,9-2 0,4 0 0,7 0 0,0 0 0,13 2 90,-19-1-90,7 3 0,-12-1 0,-10 2 0,21-2 0,-22 1 0,11-1 0,-17 2 0,-2 0 0,0 0 0,-8 0 90,-1 0-90,-9 0 0,0 0 90,-9 0-180,5 0-449,-14 0-91,10 0-269,-8 0-361,4 0-539,0 0-719,-2-3 2518,0-2 0,1 2 0,1-2 0</inkml:trace>
  <inkml:trace contextRef="#ctx0" brushRef="#br2" timeOffset="90142">22911 15001 20042,'-12'6'3329,"-2"-2"-2571,-12-6-308,6-1-16,-8-2-74,12-2-53,7 1-217,4-3 202,10 1-202,11-5 90,20-4 45,15-2 0,11-3-76,-5 1 1,4 0 0,9-2-671,-14 6 1,7-1 0,3-1 0,2 0-1,-1 1 1,-5 1 520,-1 0 0,-3 2 0,-1-1 0,2 1 0,1 0-282,0 1 0,3-1 0,1 0 1,-1 1-1,0 1 0,-2 1 264,2 3 0,-1 1 0,-2 2 0,-1 0 0,-2 0-5,2 0 1,-2 0-1,-1 0 1,2 0 4,-1 1 0,1 0 0,2 0 0,0 1 0,-1-1 18,-2 0 0,0 0 0,0 0 0,-2 0 0,-2 1 0,1-1 0,-2 1 0,-1 0 0,2-1-18,0 0 0,2 1 0,0-1 0,-1 0 0,-3 0 18,11-1 0,-5 0 0,1 0 0,-1 0 0,0 0 0,-1 0-570,-1 0 1,-1-1 0,0 0 599,-3 0 0,1 0 0,-1 1-30,-1-1 0,-1 0 0,0 0-331,-2 0 1,0-1 0,-1 1 390,0-1 0,0-1 0,0 0 232,-2 0 0,0-2 0,0 1-262,0-1 0,-1 0 0,4-1 0,14-5 0,5-1 0,-3 0-30,-14 4 0,-2 0 0,5-1 0,-4 2 0,4-1 0,2-1 0,0 1 0,-2 0 0,5 1 0,-1 1 0,-1 0 0,1 1 93,0-1 0,0 1 0,-1 0 0,0 1-93,-3 1 0,0 0 0,-1 2 0,-5 1-45,18 0 0,-6 1 45,-5 0 0,-2 0 785,-7 4 0,-3 0-740,-5-1 0,-3 1-45,18 1 0,-13 0 0,-12 0 2328,-8 0-2328,-5 0 910,-4 0-1000,-2-2 1383,-3 2-2912,-6-5 613,-6 0-883,-6-8-7942,-10-7 9314,-9-10 1,-12-11 0,20 18-1,-1 0 1</inkml:trace>
  <inkml:trace contextRef="#ctx0" brushRef="#br2" timeOffset="91880">28580 5813 20215,'-14'-23'1979,"-1"0"-1619,-10-8-270,8 12 90,-8-7 0,-4 7 0,1 4 0,-20-5-90,-2 8 90,-13 4-151,13 5 1,-8 1 0,4 0-30,-1 0 0,-1 1-1101,-3 1 1,-6 1-1,6 0 1146,6 1 0,3 2 0,-3 0 0,0 2-231,0 0 1,0 0 230,1 1-1,-1-1 46,0 2 0,0 0-45,0 0 0,-1 1 0,0 2 0,0 1 0,0 0 0,-3 4-45,4 1 0,-3 4 0,2-1 30,12-4 0,2 1 0,-4 3-12,-2 3 0,-6 4 0,-1 2 0,1-1 0,8-2-361,0 1 0,6-3 0,-2 3 365,-4 3 1,-4 2-1,2 0 1,6-3 22,-1 5 0,5-2-153,1 2 0,1 0 197,1 1 1,2 1 0,1 4 0,2 1-45,-1 5 0,2 2 684,1 8 1,3 4-700,6-16 0,1 0 0,0 6 15,1 6 0,1 7 0,-1 1 0,2-3-300,3-11 0,0-2 0,1 0 0,-1 2 272,1 1 1,0 1 0,0 2 0,1 1 0,1-2-18,2 13 0,1 1 0,2-2 0,0-3 30,0 3 0,1-2 0,1 2-30,1-6 0,1 3 0,1-1 0,1-4 30,1-4 0,2-4 0,1-1-30,1-3 0,2 0 0,1 0 259,9 18 0,3-2-259,3-3 0,3-2 45,3-4 0,3-2-45,4-2 0,3-2 0,1-6 0,6-1 30,0-7 0,7 0 0,3-3-8,-10-9 1,3-3-1,0-1 1,1 0-168,0 1 1,-1 0-1,2-1 1,3-3 144,0-4 0,4-3 0,2-2 0,-3-1 0,-4-1-208,6 0 0,-5-3 0,2-1 208,-3 0 0,3-1 0,-1 0 0,-4-2 0,-4 0 0,-3-1 0,-1 0 0,-2 1 0,0 0 0,-1-1 436,18-3 1,1-2-437,-9 2 0,2 0 0,-3 0 0,7-2 0,0 0-91,-11 0 0,2 1 1,-3-1 90,0-1 0,-3-2 45,1-2 0,-1-3-45,0-1 0,0-3 0,0-4 0,1-2 154,-1-5 0,-1-2-199,3-5 0,-2-3 45,-15 12 0,-1-2 0,-1-1 30,1-2 0,0-2 0,-2 0-30,1-3 0,-1-1 0,0-1 214,-1-2 1,-1-1 0,-1 0-215,0-4 0,-2 0 0,-1-2 30,0-1 0,-1-2 0,-2 1 0,-1-3 0,-2 1 0,0-2-30,-2 0 0,0-2 0,-3 1 30,-1 2 0,-1-1 0,-2-2-8,-3 1 1,-1-4-1,-1 0 1,-1 4-576,-1-3 0,-2 4 0,-1-3 553,0 6 0,-1-3 0,-1 1 0,-2 4-30,-2 4 0,-2 4 0,-2 0-41,-1 0 1,-1 2 0,-2 0-110,-2 0 0,-2 2 1,-3 1-61,-1 0 0,-3 1 0,-1 1-30,-2 0 0,-2 2 1,-2 1-151,0 2 0,-2 2 0,0 1-300,-1 1 1,0 1-1,-1 2 720,-17-9 0,0 3 0,3 4 0,0 2 0,3 4 0,-1-1 0</inkml:trace>
  <inkml:trace contextRef="#ctx0" brushRef="#br2" timeOffset="94451">26257 8700 14296,'-14'5'4318,"7"0"-2159,-1-5-1979,8 0 937,0 0-1027,4 6 316,4-4-316,10 12 1247,9-13-1337,6 13 0,5-12 90,1 9-90,0-5 0,-3-1 0,17 4 0,-25-8 0,11 4 90,-29-5-90,0 0 0,-2 0 0,0 0-90,-1 0-270,-1 0-179,-1 0-631,2 0-988,1 0 2158,0-2 0,2-3 0,0-3 0</inkml:trace>
  <inkml:trace contextRef="#ctx0" brushRef="#br2" timeOffset="94844">27280 8654 20036,'0'-10'3238,"0"2"-2789,0 0-89,0 3 90,0 2 360,0 1-721,0 13-89,0 6 0,0 18 45,0 0 0,0 3-45,0 27-141,0-18 1,0 2 185,0 5 0,0-2-45,0-13 0,0-1 0,0 10 0,0 1 0,2-3 0,0-4-270,0 3-270,6 11-629,-2-49-1080,4-12 2249,4-10 0,3-11 0,3-10 0</inkml:trace>
  <inkml:trace contextRef="#ctx0" brushRef="#br2" timeOffset="95253">27755 8694 22374,'-8'-25'1170,"0"2"-991,0 3-89,0 4 0,3 4 0,-2 6-90,6 2 90,-8 4-90,4 9 90,-7 7-90,-3 34 0,3-6 90,0 20-90,9-19 0,4-1 0,12 10 0,1-19 0,12-4 0,-2-22 90,3-9-90,2-9 0,-1-9 0,0-15 90,-11-1 0,-2-3 90,6-20-135,-11 17 0,-3 1 45,-4-9-135,-14 15 0,-5 2-135,-5 0-180,-26-7-359,13 34-271,-3 11-1079,0 3 2069,1 8 0,1 5 0,1 0 0</inkml:trace>
  <inkml:trace contextRef="#ctx0" brushRef="#br2" timeOffset="95823">26086 10199 21385,'-30'-13'2698,"3"0"-2068,7-13-450,11 5 0,13-10-90,18 5-90,21-2 45,-11 11 0,4 1-990,11-1 1,4 1 974,-9 3 0,2 1 0,1-1 0,7 0 0,1 1 0,5-1-566,-5 2 1,5-1 0,3-1 0,-1 1-1,-3 1 536,3-1 0,-3 1 0,1 0 0,3 0 0,1-1 0,3 0 0,1 0 0,-1 0 0,-3 1-373,-3 1 0,-2 0 0,-2 1 1,1 0 372,0 0 0,-1 0 0,1 0 0,-1 0-339,-2 1 0,1 0 0,-2 0 0,1 0 339,12-3 0,0 1 0,-2 0 60,-5 0 0,-1 0 0,-2 0 119,-6 0 1,-1 1 0,-2-1 0,14-2 0,-3-1 686,-11 2 1,-3-1-777,0 0 0,-4 2-188,-6 0 0,-15 8 0,-42 16 0</inkml:trace>
  <inkml:trace contextRef="#ctx0" brushRef="#br2" timeOffset="96854">28145 9706 16438,'2'-18'5307,"0"0"-4858,-2 5-179,0 3-180,0 3 90,0 4-90,0 1 0,-5 2 0,0 4 0,-5 2 90,0 6-90,-2 1 90,-10 9-90,4-3-1,-7 6-89,6-4 90,-1 1-90,0 4 0,-2 0 0,1 1 0,-1-1 0,5-3 0,1-1 0,9-1 0,-2-3 0,8-1 0,-2-1 90,3-1-90,3-2 0,6 1 0,3-3 0,6 2 0,4-8 0,19 0 0,-4-5 90,10 0-90,-13-3 0,-3 1 0,10-8 0,-14 2 90,6 0-90,-16 1 90,-5 4-90,-6-2 0,-2 0 0,-4 0 0,0-3 0,0 1 0,0-4 0,0-1 0,0-1 0,0-4 0,-4-2 0,3-1 90,-6-2 90,6 1 0,-2-2 0,3 5 0,0 3 0,0 2 0,0 3-1,0 0 91,0 0-180,0 4 0,0 2-90,0 1 90,0 3-90,0 4 0,0 7 0,0 37 0,0-3-211,0-7 1,0 1 210,-2-5 0,0-1 0,0 1 0,-1 1 0,1-1 0,0 0 0,-5 27 0,6-2 0,-3-11 0,4-7 0,0-11 0,0-7 0,0-12-270,0-5-270,0-6-118,-3 0-1231,-2-2 1889,-5-5 0,-4-4 0,-3-4 0</inkml:trace>
  <inkml:trace contextRef="#ctx0" brushRef="#br2" timeOffset="98415">27621 10260 16618,'5'-18'5576,"-2"2"-5306,-3 4 90,0 4-90,0 1 90,0 4 629,0 1-899,-3 2 0,-4 0 0,-3 0-90,-2 0 0,-2 0 0,-1 0 0,-1 0 0,-4 6 0,-2 3 0,-7 6 0,-3 3 90,-26 11 0,6-6-245,17-7 1,-1 0 424,-23 4-91,-2 0-134,29-10 0,-1-2 45,1 2 0,-3-2-45,-13-1 0,0-1 0,12-2 0,0 0 0,-21-1 0,-1-2-45,13 0 0,1-2-1108,0 1 0,0 0 1108,2 0 0,2 0 0,-22 0-191,-4 0 191,31 0 0,-1 0 45,0 0 0,-1 0 0,0 0 0,-1 0-36,-1 0 0,1 0 81,0 0 0,0 0-45,3 0 0,-3 0 44,-12 1 1,-1-2-90,12-1 0,1 0 45,-11 0 0,-2-2-45,-2-4 0,1-1 751,11 3 0,-1 0-751,-14-2 0,0-1 0,14 4 0,3 0 0,-1 0 0,0 0 0,1 1 0,-1 0 0,1-1 0,-1 1 0,1 1 0,-1 0 0,-1-1 0,1 1 0,-3 0 0,1 1 0,-2-1 0,0 1 0,-1-1 0,-1 0 293,-2 0 0,1-1-293,-1 0 0,0 0-682,1 0 1,0 0 726,1 1 0,1-1-45,1 0 0,1 1-331,1 0 0,0 0 331,2-1 0,1 1 0,1 0 0,1 1 0,1 0 0,1 1 284,1-1 0,1 1-284,0 1 0,-1 0 0,-10 0 0,0 0 0,10 1 0,1-2 0,-10 1 0,2-2 0,-16-3 0,-2-1 0,-4-3 0,29 5 0,-1 0 0,-3-1 0,-1 0-636,-2 0 0,-1 0 636,-3-2 0,0 1 45,-1 1 0,-1-1 136,-1-1 0,0 0-181,0 0 0,1 1 0,1-2 0,0 1-103,2-1 1,1 0 102,1 1 0,1-1-1078,1 0 1,1 1 1077,-1-1 0,1 1 0,-1 0 0,1 1 177,0-1 0,0 1-177,-1 2 0,-1 0 232,2 1 0,1 1-232,-2 1 0,1 0 0,1 1 0,0 0 0,1 0 0,-1 0 0,3 0 0,-1 0 0,1 2 0,-1 0 0,3-1 0,-1 0 0,1 1 0,-1 0 0,2-1 0,-2-2 0,-15-1 0,0 0 0,10-1 0,1 0 0,-13-2 0,0 0 0,15 0 0,1 0 0,-2 0 0,-1 2 0,1 0 0,1 1 0,-1-1 0,-1 1 0,-14-1 0,0-1 0,13 1 0,1 0-151,-12-3 1,2 0 150,-12 0 0,3-1 2506,4 4-2506,2 1 0,-3 2-979,6 3 0,0 0 979,-12-2 0,1 0 0,12 3 0,4-1 210,-20-3-210,4 0 0,2 4 1031,4-3-1031,18 2 0,0-1 0,-19-2 0,21 2 0,-2 1 0,-4 0 0,0 1 0,-24 9-342,19-5 0,-1 0 342,10 0 0,0 1 0,-3 0 0,0 0 0,-1 1 0,1 1 1264,-1-1 1,0 0-1265,3-1 0,-1 0 0,2 0 0,0-1 0,2 0 0,0-3 0,-30 3 0,10 4 0,8-11 90,-3 11-90,27-11 0,-4 3 0,25-4-1195,0 0 206,3 0 672,2 0-853,1 0 1170,4-9 0,-4-2 0,4-9 0</inkml:trace>
  <inkml:trace contextRef="#ctx0" brushRef="#br2" timeOffset="99182">18781 9701 17157,'-5'-21'5757,"2"-1"-5127,3 1-1,0-2-89,0 3-90,0 0-91,0-1-89,0 3-90,0 1-90,0 1 0,0 6 0,0 0 90,0 3-180,-4 3 0,3 0 90,-2 4-90,-1 0 0,0 4 0,-6 7 90,-4 11-90,-8 11 0,-11 15-544,12-19 1,-1 1 543,-2 4 0,-3 3 30,0 0 0,-2 2 0,1-2-30,-4 7 0,0 0 0,5-7 0,-2 1 0,1 0-45,-9 12 0,2-2 90,9-13 0,2-2-45,-6 8 0,3-4 0,-1 3 0,10-11 0,7-9 0,6-10 90,5-5-90,2-5 0,4 4 1087,6-3-1087,6 8 0,7-3 0,1 0 0,5 5 0,-1-9 0,21 11 0,-11-4 0,15 6 0,-22-5 0,-2 0 0,21 6 0,-17-5 0,1 0 45,2 0 0,-1 1-135,15 4 90,12-1 0,-29-6 90,-9-8 0,2 4 0,-14-5-1,-1 0 91,-11 0 360,-2 0-540,-4-7 90,-4-8-90,-5-18 0,-3-18-284,7 17 0,0-3 284,-1-4 0,0-5 0,-1 0 0,0-4 0,-1 2 0,-1-8 0,-1 0-277,3 9 0,0-2 0,0 4 277,0-1 0,0 3 0,1 4 0,1 1 0,1 3 0,0 2 0,-6-23 0,4 10-90,3 11 90,0 9-90,6 9-90,-2 9-90,-1 3 340,0 5-520,-1 5 790,-4 3-1149,4 9-181,-5 6-809,6 8 1799,0 2 0,4 7 0,0 2 0</inkml:trace>
  <inkml:trace contextRef="#ctx0" brushRef="#br2" timeOffset="103931">25591 8639 16438,'-12'0'5217,"-1"0"-4768,3 0-269,0 0 0,6 0 0,-4 0 90,8 0 450,-4 0-451,0 0-179,0 0 0,-13 0 0,3 0 90,-12 0 90,6 0 270,-17 0-181,7 0 181,-22-3-450,21-2 0,-8-3 0,12-2-90,3 0 0,0 0 0,-1 2 90,1 1-90,-2-1 0,-30-2 90,8-3 0,-12 2 0,20-1 90,2 0-90,10 1-90,-9-6 0,13 4 0,-3-2 0,-1-3 0,-21-14 0,11 6 45,1 1 0,1-2-45,-7-5 45,14 10-1,1 0-741,-11-8 697,3-1 89,1 1-89,1-3 45,11 9 0,1-1-45,-12-15 0,12 15 0,1-1 90,-7-12-90,-1 0 90,1-3-90,1 0 0,1-1 0,3-4 0,3-3 0,2-2-1031,0-2 1121,1 0-90,-1-3 474,2 0-474,0 2 0,-1 3 0,3 6 0,0 4 0,4 3 0,0 0 90,5 0-90,-4 0 0,8 0 90,-10 4-90,4-14 0,-3 16 0,0-12 1089,0 8-1089,5 7 0,-8-23 0,8 18 166,-7-13-166,2 9 90,0 0-90,-2-5 0,0-1 0,-2-4 90,-1 0-90,-1-3 90,0 0-90,-1 0 90,1 1-60,3 0 0,-1-10 0,2 6-426,2 14 1,1 1 395,-2-15 0,0-6 0,1 10 0,1-1-369,3 0 369,-1 1 0,-4-4 0,6 1 0,-1-3 0,-1-2 0,6-1 0,-3-2 0,4 0 0,-3 17 0,1 0 0,1 10 0,0 0 0,-4-11 0,-1 0 0,0-19 0,0 31 0,-1 0 0,-5-31 0,0 3 0,2 5-174,3 3 174,-2 2 0,4 14 0,0-1 0,-6-19 0,1 9 0,-1-3 0,2 12 0,1-1 0,-3-10 0,1-4 0,1-10 0,2 1 0,2 20 0,2 1 0,0-7 0,2 3 0,1 0 0,0 0 89,0-2-89,0-3 0,0-4 0,0 12 0,0 0 0,0 9 0,0 0 0,0-10 0,0 0 0,0-17 0,0 0 0,0 0 0,0 2 0,0 1 0,-5 2-2920,-2-2 2920,-7 1 0,-1-1 376,1 2-376,-2 3 0,2 0 0,-2 4 0,-2 3 257,1 6-257,-1 4 0,3 3 130,1 5-130,2 1 3298,0 1-3298,0 1 0,0-1 284,-1-1-284,-1-2 0,-2-6 0,-11-21 0,4 8 0,8 17 0,-1 0 0,-7-12-90,-1 5 90,0 0 0,-2 3 0,-1-1 90,-1 0-180,1 1 90,1-1 90,1 1-90,3-1-90,-2 1 90,1-1 0,-1 3 0,-2-2 90,-1 4-180,-1-2 90,-2 2 0,-3 1 0,-4 2 0,-1 0 0,-5 0 0,0 0 0,-1 0 0,-1-2 0,0 4 0,1-2 0,-1 1 0,0 1 0,-1-4 0,13 8 0,-1 0 0,6 3 0,1-1-189,-10-6 1,1 0 188,7 5 0,-1 1 0,-2-2 0,-2 1-347,-4 0 0,-2 1 347,-4-3 0,-3 1-489,-2 0 1,-2 0 488,-2 0 0,-4-1 0,5 1 0,-3-2 0,2 1-375,11 5 0,3 1 1,-2-1 374,-11-6 0,-1 0 0,3 0 0,0-1 0,3 0-222,2-1 1,2 1 221,2 1 0,2-1 8,2 1 0,2 0-8,2 2 0,1 1 296,3 0 1,1 1-297,-22-15 0,5 2 0,6 7 1151,5 3-1151,6 6 903,3 4-903,3 3 679,4 0-679,0 4 273,0 1-273,-1 3 0,-3 2 0,-2 9 0,-3 2 0,-3 7 0,-1 0 0,-14-1 0,9-1 0,-7-1 0,13-7 0,1 1 0,1-7 0,0 2 0,-5-4 0,1 0-90,-9 5 90,0-4 90,-5 10-90,-1-5-90,-2 7 180,0-8-90,1 4 0,1-8 0,0 4 0,14 0 0,0 1 0,-19 2 0,18-3 0,1 2 0,-11 4 0,3-9 0,3 9 0,3-10 0,1 4 0,1-1 0,1-2 0,-21 7 0,12-8 0,-17 3 0,-7-4 0,11 0 0,19 2 0,0 1 0,-16-2 0,-2 8 0,4-8 0,0 8 0,5-8 0,1 8-90,5-8 90,-17 11 90,2-6-90,0 2 0,9-4 0,17-4 0,1 0 0,3 0 0,-1 0 0,4 0 0,-2 0 0,1 0 0,-8 0 0,5 0 0,-8 0 0,6 0 0,-1 0 0,-14 5 0,10 1 0,-23 4 0,13 0 0,0-4 0,6-2 0,10-4 0,1 0 0,-1 0 0,3 0 0,0 0 0,1-2-90,1 1 180,0-1-90,-2 2 0,-1 0 0,-1 0 0,-4 0 0,-5 7 0,-5 1 0,-9 7 0,-6-2 0,-4 0-261,-2-3 261,2 0 0,4-4 0,6 3 0,5-4 0,5 1 0,5 3 0,2-3 0,-15 4 0,9-4 0,-17 5 0,8-5 0,-4 2 0,-5 1 0,0-8 0,3 4 0,-6-5 0,19 4 261,-6-3-261,30 4-90,-2-5 90,11 0 0,1 4 0,-11 7 0,7-5 0,-9 10 0,4-10 0,-1 7 0,0-3 0,-4-4 0,-1 5 0,-1-9 0,2 9 0,0-10 0,3 4 0,7-5 0,2 0 0,6 0 0,0 0 0,-3 0 0,-2 0 0,-7 0 0,3 0 0,1 0 0,5 0 0,3 0 0,-4 0 0,3 0 0,-6 0 0,2 0 0,1 0-90,0 0-630,4 0-179,0 4 359,2-3 0,2 8 1,1-8 89,2 4 0,0-5 91,1 0-91,-2 0-90,-2 0-269,-2 0-1080,-2 0 1439,-4-5 450,3 0 540,-2-8 989,3-6-1170,3 2-89,2-5-180,3 6-90,0 1 90,0 0-90,0 0 90,0-1-90,1 1 0,1-2 90,0-2 90,2-1-90,2 0 90,-1 0 0,-1-1-90,-6 3 0,-2 1-90,-4 4 90,0 0-90,0 5 0,0 1 0,0 4 0,0 1 90,-4 20 0,-4 2-1,-10 23 91,-7 2 0,2-5 0,-3 1-350,7-9 0,0-1 214,-6 10 1,1-1-45,-9 10-99,7-8 99,1-5 90,5-6 89,4-6-89,7-4 0,4-11 422,7-3-512,5-7 199,8 0-199,9 0 0,5-4 0,4-2 90,-3-4-90,1 2 0,-7 1 0,0 1 0,4-3 0,-8 3 0,2-2 0,-11 6 0,-2 2 0,-3 0 0,-2 0 0,-2 0 359,-2 0-269,0-2 0,0-3 0,-6-3 0,0-7-90,-7-3 90,1-10-90,5-5 0,2-5 0,5-3 0,0 3 0,0 2 0,0-3 0,-4 13 0,4-3-90,-8 19 180,7 2-180,-2 6-1079,3 2 449,0 7-359,0 4-1530,0 7 2609,0 4 0,0 4 0,0 2 0</inkml:trace>
  <inkml:trace contextRef="#ctx0" brushRef="#br2" timeOffset="120591">13392 1209 22554,'-38'-5'2249,"22"4"-1979,-11-4-270,31 5 0,6 5 90,8 1-90,12 6 0,13-1 45,-3 0 0,2-1-45,-7-3 0,0-1 0,13 1 0,-1 0 0,18 5 0,-8-6 0,-5 2 0,-9-4 90,-6-4 89,-9 0 1,-6 0 0,-6 0-90,-3 0 0,-5 0-90,-4 0 0,-2 0 0,-2 0-1619,1 0 0,2 0 0</inkml:trace>
  <inkml:trace contextRef="#ctx0" brushRef="#br2" timeOffset="121139">13409 3135 21655,'-5'-10'1889,"1"-1"-1710,4 3 1,2 3 0,4 3 0,5 2 0,7 0-90,6 0 90,8 0-90,9 9 0,6 7-45,-8 2 0,2 3-45,-10-3 0,0 1-109,10 3 1,0 0 108,12 11 0,-19-13 0,2 0 0,-5-4 0,-1 0 0,29 10 0,-20-8 90,-21-17 0,-6 4 0,-3-5 127,-5-2-307,-3-3-90,-1-6-450,0-2-269,0-4-541,0 1-988,0 1 2428,-5 7 0,4 3 0,-5 5 0</inkml:trace>
  <inkml:trace contextRef="#ctx0" brushRef="#br2" timeOffset="121872">14213 6260 20485,'-13'-8'2609,"3"3"-2429,0 3 90,6 0 89,-4-1-89,8-2 0,-4 2-180,4 1 180,0 2-270,4 0 90,2 0 0,8 6-90,6 3 90,9 6-90,5 0 0,7 1 90,22 6-90,-30-13 0,-1-1-90,30 7 180,-12-8-90,-28-7 449,0 0-179,-9 0 180,-1 0-270,-8 0-90,-2 0-2429,-2 0 540,-6 0 1799,0 0 0,-8 0 0,-1 0 0</inkml:trace>
  <inkml:trace contextRef="#ctx0" brushRef="#br2" timeOffset="125991">29989 2520 21295,'0'-13'1889,"0"3"-1709,0 5 0,1 2 539,0 3-359,1 12 90,-2 6-91,0 20-89,0 13-90,0 13-90,0-5 0,0 3-90,0-13 0,0 2-497,0 8 0,0 6 0,0-6 497,0-5 0,0-2 0,0 14 0,0-3-6,0-25 0,0-3 6,0 24 0,0-11-90,2-12 90,2-11-180,0-12-270,4-6-449,-2-7 858,4-9-2567,0-9 2611,6-16 1,3-9 0,3-6-1</inkml:trace>
  <inkml:trace contextRef="#ctx0" brushRef="#br2" timeOffset="127188">30492 2606 21295,'-33'23'1259,"3"-2"-719,-3 3-270,12-14 89,-4 8 1,18-17-90,-2 4-90,8-5 0,-6 0-90,3 0 180,-4-12-270,3 3 90,1-11 0,4 5-90,0-3 0,6 3 0,4-5 0,10 2 0,11-3 0,4 3 0,7 1 90,-1 2-90,2 4-90,15 4 180,-14 4-180,10 3 90,-21 0 0,-5 7 90,-2-1-90,-5 9 0,-3-2 0,-7 7 89,-6 3-89,-3 7 0,-7 6 0,-2 5 0,-7 4 0,0 4 0,-3-1 90,-1 0-90,2-2 0,-4-2 0,1-4 0,-1-6 0,-11 5 90,12-23-90,-6 4 0,18-20 0,4 0 0,3 0 0,9 0 0,4 0 0,17 0 0,8-4 0,12 0 0,-9 1 0,2-1-778,21 1 778,-23 2 0,0 0-90,9 1 180,-7 4-90,-5 4-90,0 10 90,-15 1 0,-2 3 0,-17-2 778,-2 3-778,-2 2 0,-6 4 0,-2 1 0,-7 3 90,-3 0-90,0 3 0,-5-1 0,1-1 0,-4-2 0,-1-3 0,-3-2 0,-3-4 0,-3 0 0,-7-3 0,-3 1 45,7-8 0,-1-1-45,-17 0 135,10-2 0,2-2 135,0-7 0,-6 4 0,25-8 269,-2-6-359,10 0 90,3-6-180,5 7 0,10 1 0,-4 4-90,4 1 0,0 2-270,0-2 0,0-1-539,0-5-540,0-2-990,0-3 2339,0-2 0,0 0 0,0-1 0</inkml:trace>
  <inkml:trace contextRef="#ctx0" brushRef="#br2" timeOffset="128772">25347 12984 20755,'-16'5'2339,"0"0"-1979,9-5 89,2 0 1,5 0 629,0 0-719,5 0-180,2 0 0,9 0 360,22 0-270,7-5-136,-10 3 1,8-4 63,9-3 0,14-5 0,6-2 0,0 0 0,-8 2-1001,-11 2 0,-4 2 0,0-1 0,7-1 803,-4 0 0,4 0 0,5-2 0,1 0 0,0 0 0,-2 0 0,-3 0 15,0 0 0,-2 0 0,-1-1 0,0 1 0,-2 0 0,-1 0-15,12-4 0,-3 1 0,1 0 0,6-4 0,-11 3 0,5-3 0,3 0 0,1-2 0,-1 0 0,-3 1 0,-5 1 0,-2 1 0,-5 0 0,-1 0 0,-1 0 0,4-2 0,1 0 0,2-2 0,1 0 0,0 0 0,-2 0 0,-4 2 0,7-4 0,-4 1 0,-1 0 0,0 1 0,-2 1 0,-1 1 0,1-1 0,2 0-289,-2 1 1,2 0 0,1 0 0,-1 0 0,-3 1 288,13-5 0,-4 2 0,2-1 22,-7 3 1,3-1-1,-1 2 1,-6 1-23,16-4 0,-6 3 0,-4 1 0,0 2 0,-6 2 0,-1 1 45,-5 2 0,-1 1-45,3-1 0,-2 1 0,13-4 0,1-1 0,-30 9 0,-4 3 0,-10 3 2616,-2 2-2616,-7 0 2127,1 0-2127,-9 0 0,1 0-450,-8 0-1079,4 0-720,-2 0 2249,0-5 0,-8 2 0,-1-5 0</inkml:trace>
  <inkml:trace contextRef="#ctx0" brushRef="#br2" timeOffset="130141">30285 4466 19496,'8'-15'3778,"-1"0"-3329,-3 2 91,-3 0-90,-1 5 0,2 1-181,0 2 1,1 2-180,-1 1-90,-2 13 180,0 10 0,0 24-90,0 17-45,0-23 0,0 3-201,0 2 1,0 4 185,0 0 0,0 4 0,0-3-605,0 8 1,0 0 604,-1-9 0,1 2 0,1-1-75,0 17 0,1-4-3,0-19 1,1 0 47,2 17 0,1-3 0,2-9 0,3 0 0,-7-35 257,4-6-617,-3-7 631,2-9-1710,0-9-862,4-18 2301,4-13 0,5-7 0,3-5 0</inkml:trace>
  <inkml:trace contextRef="#ctx0" brushRef="#br2" timeOffset="130798">30760 4415 20395,'0'-27'1799,"0"-2"-1529,0 1-90,0 3 90,0 4 90,4 2-90,-3 10-1,2 0-89,-3 9-90,0 0 0,-7 6 90,-13 23 0,-10 25-180,15-24 0,1 3 0,-4 19 0,3 1-112,9-17 1,2-1 156,-4 13 0,3 3-45,6 0 0,4-2 45,-2-12 0,2 0-45,2 9 0,2-2 90,10 9-68,3-7-22,1-5 0,1-8 0,2-7 90,3-9-90,5-9 0,5-8 0,4-12 0,1-16 0,1-16 45,-12-2 0,-2-5 0,-7 10 0,-2-3-549,-2 4 0,0-2 0,-3 1 594,-1-6 0,-2 2 0,-2 0 0,-1-2-74,-3-11 0,-2 1 29,-4 16 0,-4 2 0,-1-9 0,-4 4-45,-20-4 90,-7 7-180,-13 8 90,-6 10-506,11 17 0,0 6-393,-20 11 224,22 1 0,4 4-1753,-3 23 2428,7 6 0,8 6 0,2 3 0</inkml:trace>
  <inkml:trace contextRef="#ctx0" brushRef="#br2" timeOffset="131352">29112 4969 21115,'-23'5'2608,"3"-4"-2248,3 3 90,9-4-270,2 0 90,10 0-180,8 0 90,14-2-90,20-3-1,6-3 1,5-1-1741,2 1 0,2-1 1651,1-1 0,-1 0 0,-10 3 0,-5 1 0,3-1 0,-14 3 0,1 1-269,19-3-361,5 1-539,-27 3-900,-21 2 2069,-6 0 0,-8 9 0,-2 2 0</inkml:trace>
  <inkml:trace contextRef="#ctx0" brushRef="#br2" timeOffset="131823">29412 5981 17697,'-14'0'4767,"1"0"-4407,7 0 0,2 0 989,4 0-989,4-3 0,6 3-181,9-2 1,14-1-90,14-2-45,-14 1 0,3 0-697,6-1 1,3 0 651,11 0 0,3 0 29,-14 1 1,2 0 0,5 0-30,0-1 0,6 1 0,4-1 0,-1 1 0,-3 0-722,4-1 0,-2 1 0,1 0 0,3-1 722,-9 1 0,4 0 0,1 0 0,0-1 0,-1 1 0,-4 1 0,9-1 0,-4 0 0,-1 0 0,-1 0-312,-2 1 1,-1-1-1,-1 0 1,-2 0 311,10 0 0,-2 0 0,-1-1-23,3 0 0,0-1 1,-4 0 22,9 1 0,-4-1 313,-2-2 1,-6 1-3732,-9 2 4057,-38 0 0,-34 12 0,-10 1 0</inkml:trace>
  <inkml:trace contextRef="#ctx0" brushRef="#br2" timeOffset="132781">30935 6382 21025,'0'-15'1799,"0"4"-1439,0 4-90,-6 5-1,0 2-179,-7 6 0,1 3 0,0 8-90,0 1 90,0 0 0,0 0 90,5-5-3392,1-5 3482,6-4 270,0-4-451,0-4 1,0-2 0,6-6-90,1-4 0,7-4 3392,20-17-3392,-11 13 0,15-7 0,-18 21 0,1 3 0,3 4 0,2 1 0,5 2 0,1 4 0,12 11 90,-5 8-90,-4 2 0,-12-1 0,-17-6 90,-9 13 0,-19 6-90,-3 3 0,-9-6 0,10-13 0,2-6 0,5-3 0,3-6 0,8 3 90,2-8-180,4 4 90,4-12 0,0 1 0,8-7 0,4 3 0,7 0 0,21 4 0,-7 2 0,16 4 0,-14 7 0,1 1 0,-1 7 0,8 10 0,-15-6 0,1 11 0,-19-5 0,-6 6 0,-4 4 0,-8 4 0,-4 3 0,-8 2 0,-5-1 0,-1-2 90,-4-5-90,-3-4 0,-5-6 0,-7-3 180,-4-6-90,-4-8 90,1-2-90,3-7 270,-9 0-91,11 0-179,6-3 0,18 1 0,14-1-90,5 1 90,0-1-90,0 3 0,1-5 0,4 2-180,-1-2-359,4-2-541,0-1-809,2-7-7942,2-3 8601,2-5 0,-1 2 0,1 2 0</inkml:trace>
  <inkml:trace contextRef="#ctx0" brushRef="#br2" timeOffset="135083">31373 7282 23004,'19'-24'1439,"-3"4"-1169,-2 5 0,-4 5-180,0 2 180,-1 6-91,-1-1 271,9 39-270,-3 5-135,-3-1 0,-1 5-659,-1 1 0,-1 2 659,0 8 0,0 2-45,-2-14 0,0 1 0,0 1-494,0 3 1,0 0 0,0 1 493,2 3 0,-1 0 0,1 1 30,-1 0 0,1 0 0,1 1-459,0 1 0,0 0 0,1 0 489,1-1 0,0 0 0,0 0 0,0 1 0,1 0 0,0-1 0,-1 1 0,1 0 0,-1 0-30,1 1 0,0 1 0,-1 0 30,-1 1 0,-1 2 0,1-1-30,-1 0 0,-1 1 0,-1 4 6,-4-12 0,0 5 0,-2 2 0,0-1 0,0-4 9,-1 3 0,-1-4 0,0 1 0,-2 2-28,1-1 1,-1 3 0,-1 1 0,-2 0 0,-1-1-251,-3 0 1,-2 0 0,-1-1 0,-1 1 0,-1 0 286,0 0 0,0-1 0,-2 1 0,0 2 0,-1 4-54,2-9 0,-2 3 0,0 3 0,-1 1 0,0 1 0,1-2 0,-1-2 0,2-4-182,-1 2 0,1-4 0,1-2 0,-1 0 1,1 1-1,-1 1 182,-3 9 0,0 2 0,-1 1 0,1-1 0,1-3 0,2-6 0,0 0 0,1-5 0,1-2 0,0 2 0,-1 1 0,-1 0 0,1 0 0,0 0 0,-1 0 0,0 0 0,-1 0 0,1 0-74,0 0 0,-1 1 0,0-1 0,0 0 74,-1-1 0,-1 1 0,0-1 0,0 1 0,-1-1 0,0 1 0,0-1 0,-1 0-76,-1 0 1,-1 0 0,0 0 0,-1 0 75,0 0 0,-1 0 0,0 1 0,0-1 0,-2 1 0,0-1 0,-1 1 0,0-1 0,-1 1 0,0 1 0,0-1 0,0 0 0,-1-1 0,0 0 0,0 0 0,0-1-68,0 0 1,-1-1 0,1 0 0,-1-1 67,1-1 0,0-1 0,0 0 0,0-2 0,0-1 0,0-2 0,0 0 0,0 0 228,-8 10 0,-1-1 1,-3 1-229,2-6 0,-3 2 0,0 0 0,1-4 0,-3 3 0,2-4 0,-2 2-41,3-5 1,-2 1-1,0-1 1,1-4 40,-1-2 0,1-3 0,0-1 0,-2 0 0,-1-2 0,-1 0 0,-1-1 0,-1-2 0,-1 0 254,1 0 0,-1-2 0,-4 1-254,-1-3 0,-3 0 0,-2 0 0,4-1 428,-3 0 0,2-2 1,-5 0-429,7-3 0,-6 1 0,-1-1 0,1-1 0,6-2-48,-5 1 0,5-3 1,-2 0 47,4-1 0,-2 0 0,-1-1 0,1 0 0,0-2 0,1-1 0,-1 0 0,0 0-100,-5 1 1,0 0 0,-1 0-1,0 0 100,1-1 0,-1 0 0,1 0 0,0 0 0,2 2 0,0-1 0,1 1 0,3-1-55,1 1 0,2-1 0,-2 0 55,2 1 0,-3 2 0,-2-1 0,2-1-278,-1-2 1,-1 0 0,1-1 0,0 1 277,1 0 0,-1 1 0,2 0 0,0-2 0,-14-1 0,2 0 0,5-2-220,-7 1 0,3-2 220,20 1 0,0 0 0,0 0 280,-1 0 0,0 0 1,0 0-281,-2 2 0,0 0 0,0-1-66,-2-1 0,1 0 0,-1 1 66,0 2 0,-2 0 0,-2 0 0,0-2 0,-5-1 0,0 0 0,4 0 0,-4 2 0,2-1 0,-1 1 0,2-2 0,-2 0 0,1 0 0,3 0 0,3-1 0,2-1 0,1 0 254,-2-1 1,0 0 0,0-1-255,1-1 0,0 0 0,0-1-91,0 0 1,0-1 0,-1 0 90,2 0 0,-1-1 0,0 0 0,0 1 0,0-1 0,-1 0-303,1 0 1,-1 0-1,1-1 303,-2-1 0,1 0 0,-1 0-20,-1-1 1,1 0 0,-1 0 19,0-2 0,0-1 0,0 0 0,-1-1 0,0 0 0,0-1 0,1-1 0,-1 0 0,0-2-113,1 0 0,-1-2 0,2 0 113,-1-1 0,0-1 0,1-1 0,2 0 0,1-1 0,-3-2 151,0-2 1,-2-2 0,0-2-1,3 2-151,-3-2 0,4 0 0,-5-3 0,4 2 0,-5-3 0,-1-2 0,1 1 0,5 3 154,-5-4 0,5 2 0,-3-2-154,2 2 0,-2-1 0,-1-1 0,4 3 0,-1-1 0,3 2 0,-1 1 0,1 0 0,0 0 0,-4-1 0,1 2 0,-3-2 0,-2-1 0,0 1-144,10 7 0,0 0 0,0 0 0,0 0 0,0 0 144,-11-7 0,0 1 0,1 0 0,0 0 0,5 4 0,0 0 0,1 0 0,1 1-59,4 0 1,0 1 0,1 1 0,2 0 58,-1-1 0,2 2 0,-4-4-14,-4-2 0,-4-4 0,0 0 0,5 3 14,9 6 0,4 1 0,-1 0 109,-11-7 1,-1-2-1,3 3-109,-3-2 0,4 2 0,-1 0 0,-1-2 0,6 5 0,-3-2 0,0 0 0,-1 0 0,-1 0 0,0 0 0,1 1 0,-1 0 0,1 1 0,2 2 0,-1 1 0,3 1 136,-4-1 0,1 1-136,-1 0 0,0 0 291,1-1 0,1 1-291,1 0 0,1-1 0,2 1 0,0-1 0,2 0 0,2-1 0,1 2 0,1-1 0,1-1 0,1 1 0,2 1 0,1 1 0,0-1 0,1 0 0,2 1 0,0-1 0,0 1 0,-1-3 348,-10-10 1,-2-4-349,3 5 0,-3-2 0,2 1 650,-8-10 1,0 0-651,9 11 0,-1-1 0,2 2 0,-4-7 0,2 3 820,7 9 1,2 1-821,-8-10 0,1 2 0,-9-9 0,1 5 0,-1 4 0,-1-1 0,-4 2 0,1-2 0,-3 4 0,2 2 0,0 1 94,3 3-94,1 0 0,0 5-7,5-2 7,-1 4 0,3-3 0,-1 2 0,-6-2 0,-11-3 0,-3 0 298,15 6 1,-2 0 0,0 1-299,-1 0 0,-1 0 0,4 3 0,1-1 0,5 2 0,4 1 0,4 0 680,-3-3-680,5 1 487,4 4-487,3 0 9,3 3-9,4 0 468,5 2-468,0 3 0,3 3 0,-4-3 0,-2 2 0,-4-9 0,1 3 0,-9-7 0,14 7 0,-6-3 0,13 16 0,-3 6 0,-1 16 0,4 12 0,-8 12 0,7 11 0,3 3 0,-3-22 0,2 1-421,2 11 1,1 5-1,1-6 421,1-14 0,0-4 0,2 13 0,0-3 0,3 6 0,-2-10 0,0-9 0,-2-9 0,0-10 0,-4-15 0,0-48 0,-2-7-355,0 10 0,0-3 355,-1 6 0,-1-1 0,-1-1 0,1 0 0,0 3 0,0-1 332,-5-8 1,1 1-333,3 15 0,0 2 0,-3-6 0,-1 2 0,-3-5 1,-1 7-1,1 6 0,0 4 0,2 6 767,3 5-767,2 5 539,6 11-539,7 8 0,9 9 0,11 2 0,9 1 0,9-3 0,6-1-666,3-4 666,-4-5-368,-4 3 368,-11-9 0,-7 12 0,-9-13 0,-10 13 0,-4-3 0,-24 34 0,-3-5 0,-3 3 0,-2 3 0,-1 1-874,5-8 0,-1 2 1,1-2 873,-4 9 0,2-2 0,0 2 0,1-1-867,0-2 1,1-1 866,2-4 0,1-1-17,2-5 0,0-2 17,-7 19 0,2-13 0,5-11-630,7-9-989,2-7 1397,6-20 222,6-24 0,6-24 0,-3 19 0,1 1 0</inkml:trace>
  <inkml:trace contextRef="#ctx0" brushRef="#br2" timeOffset="139452">28722 4400 18866,'-15'0'3778,"1"0"-3508,4 0 90,4 0 89,-3 0 1,7 0 90,-7 0 449,5-2-719,-6-3 0,1-3-90,-3-5-90,2-2 0,0-3-90,0-2 90,0-1-90,-6-8 180,2 7-90,-5-8 0,5 10-1,-1 2 1,-1-2 0,2 4 0,0-1-90,-2 4 90,1 0-90,-1 1 90,-7-10 90,3 4 0,-4-8 0,6 8-180,2-5 90,-2-2-90,1-6 0,-3-2 90,0-5-90,-3 2 0,-1-2 0,-2 3 0,-3-3 0,-3 2 0,-5-2 0,-2 0 0,1-1 0,-1 1 45,14 12 0,-1 1-45,-12-14 0,-9-8 0,18 14 0,3 5 0,0-2 0,0 2 0,-5-1 0,-1 0 0,-5 0 0,0 1 0,-1 0 0,3 1 0,-1-1 0,11 6 0,-1-1 180,-13-10-180,-11-9 0,19 14 0,1 5 0,0-2 0,-5 2 0,-2 0 0,-3 0 0,-3 3 0,0 0 0,-1-1 0,-3 3 0,6 1 0,-1-1 0,-10-4 0,13 3 0,2 1 0,2 0 0,3-1 0,-2 3 0,-1-2 0,0 1 0,-17-8 0,15 3 0,-16-3 0,21 8 0,-3-1 0,5 2 0,-1-1 0,3-1 0,1 2 0,3-1 0,2-1 0,1-2 0,1-1 0,0-1 0,-15-12 0,8 10 0,-13-12 0,12 15 0,0-4 0,1 4 0,1-4 0,3 2 0,1 0 0,2 1 0,-1 1 0,-4-6 0,3 5 0,-2-5 0,8 7 0,0-3 0,2-2 0,-4-4 0,-3-3 0,-3-2 0,-6-1 0,-7 1 0,-5 7 0,-2 1 0,-10-5 0,10 8 0,0 1 0,-11-5 0,11 7-959,-11-2 959,13 10 0,-1-1-75,-6 0 75,-3-2 0,-9 0-133,28 7 1,-1 1 132,-20-2 0,-2 0-341,14 2 1,0 1 340,-15-3 0,1 1 0,18 2 0,2 1 302,0-2 0,1-1-302,-28-2 0,23 0 0,0 0 0,-17-1 36,23 2 1,0 1-37,-24-7 0,18 6 0,1 0 0,6 2 0,0 0 0,-5-2 0,1 1 0,-5 3 0,-21-7 0,12 3-66,17 4 0,1 0 66,-17-2 0,0 0 509,2-1-509,1-3 0,2 1 0,-1 0 0,-1-2 0,-3-1 0,-5 0 0,11 3 0,-2 1 0,8 1 0,0 1-670,-14-2 0,0 1 670,10 1 0,1 1 0,-3 1 0,0 0-310,-1 0 0,-1 0 310,-1 0 0,0 0 0,0 0 0,1 0 0,1 0 0,0 0 0,1 1 0,1 0 0,3-1 0,0 0 0,4 2 0,-1 0 0,4-1 0,0-1 282,-30-3-282,0 0 0,-2 1 0,31 4 0,-1 1-605,-3-1 0,-1 1 605,-3 0 0,-1 1 0,-5-1 0,-1 2 272,-4-1 1,0 2-273,-5-2 0,0-1 0,-1 0 0,0-1 0,0 1 0,0-1 0,2-2 0,-2 0 0,11 1 0,-2 0 0,3-1 0,-7 0 0,2-1 0,-12-1 0,2 0 0,21 2 0,3 2 0,-2-1 0,1 0 155,-1 3 1,-2-1-156,-20 1 0,-2 0 0,14 1 0,0 0-311,-16 0 0,1 0 311,19 0 0,2 0 0,2 0 0,1 0 538,2 0 1,1 0-539,3 0 0,-1 0 328,-7 0 1,1 0-329,-18 0 0,23 0 0,2 0 0,-10 0 0,1 0 319,-5 0-319,11 0 0,-2 0 0,-23 0 280,19 0 0,0 0-280,-21 5 0,31-5 0,0 1 0,0 1 0,-1 0 0,1-1 0,-1-2 0,1 1 0,-1 0 0,2 0 0,-1 0 0,-31 0 0,4 0 0,4 0 0,5-2 0,3-3 0,4-5 0,5-3 0,3-2 433,3-1-433,1 1 197,1 2-197,-1 1 0,1 2 0,-3-1 0,1 3 337,-3-1-337,2 1 0,1-2 0,2 0 0,-1-1 0,2 1 0,1 2 0,2-1 0,-1 3 0,1-3 0,-2 1 0,-3-5 0,-1 3 0,-3-3 0,-1 1 0,-3 1 0,-2-1 0,-3 1 0,-5 3 0,-2 1 0,-8 0 0,0 1 0,-2-1 0,21 2 0,0-1-322,-25 0 1,3 0 321,28 1 0,3 0 0,-32-1-370,4-3 370,2 1 0,2-2 0,2 2 0,-1-2 0,1 2 0,-2-2 0,-2 0 0,2 2 0,0-2 0,4 3 0,-12-6 0,18 2 0,-9 1 0,19 3 0,-15-5 0,9 3 0,-12-6 0,-3 1 0,14 2 0,-14-2 0,19 6 618,0 0-618,3 6 395,3-1-395,5 3 0,2 0 0,-11-4 0,8 3 0,-13-4 0,12 5 0,-5 0 0,-1 5 0,-3-4 0,-1 8 0,-10-3 0,14 4 0,-6 0 0,15-5 0,-1 5 0,-2-9 0,-5 10 0,-5-5 0,-7 9 0,-4-4 0,-2-4 0,0 3 0,2-5 0,2 1 0,5 3 0,3-4 0,-1 6 0,-1 1 0,-5 1 0,-5 5 0,-4 0-337,-2 2 337,-2 0 0,0-2 0,4 0 0,2-3 0,8-6 0,5 2 0,5-10 0,5 10 0,2-2 0,1 4 0,3 1 337,-2-1-337,1 3 0,-3-1 0,-3 2 0,-3 1 0,-3 3 0,0-3 0,3-1 0,5-8 0,5 2 0,2-10 0,14 2 0,3-9 0,15-4 0,3-5 0,3-3-90,-2-2-270,8-14 270,-9 8 0,5-9 0,-8 13 90,-2 1-90,4-10 90,-5 5 0,0-6 0,-3 10 0,-2 6 0,0 1 0,0 9 0,0 2 0,0 4 0,-5 4 0,0 4 0,-5 5 0,2 5 0,-4 4 0,-1 7 0,-6 11 0,1-7 0,0 3 0,-11 23-267,9-20 1,0-2 176,-2 12 90,4-6 0,6-10 90,5-5-90,4-6 0,8-4 0,5-2 533,12-9-533,9-2 0,8-5 0,6 0 0,3 0 0,3-5 0,-17 3 0,0-1 90,24-10-90,-7 5 0,-18-4 90,-23 4-90,-4-2 0,-19-11 0,-1 3 0,-16-11 0,3 3 0,-1-2 0,0-2 0,3-1 0,1-2 0,5-2 0,3-4 0,8-1-90,-1-1 0,8 5-360,-3 3-359,0 10-271,4 8 1,-4 7-270,0 15-1080,-2 7 2429,-4 11 0,-3 6 0,1 2 0</inkml:trace>
  <inkml:trace contextRef="#ctx0" brushRef="#br2" timeOffset="140775">12633 787 19946,'-7'0'3058,"2"0"-2878,5-2 270,0 1-361,3 12 91,4 4 0,3 13 0,4-1 0,1 4 90,12 27-180,-7-12-45,-4-12 0,0 1 225,4 13-180,1 5 0,-3-1-1268,-4 1 1268,0-7-90,-4-3 0,0-10 90,-2-7-90,-1-7 0,-1-10 0,-4 2 90,0-10 1087,0 4-1177,-2-5 270,2 0-180,-8-5 0,-11-18-90,-4-3 0,-8-21 0,4 3 0,1-4 0,0-3 0,1 0-1414,3 0 1324,2 0 180,1 3-123,-2-9 33,9 18 0,-7-2 0,11 16 0,-5 8 0,5 3 0,-5 0 1409,0 0-1409,-2-2 38,-8 2-38,10 8 0,-1-1 0,3 4 0,8-4 0,-3 1 0,4-1 0,0 0 0,0 1 0,-4-1 0,3 4 0,-2 1 0,-1 2 0,3 0 0,-6 0 0,3 0 0,-1 0 0,-2 0 0,6 4 0,-8 4-90,2 7 180,-5 3-90,-9 18 0,3-7 0,-6 11 0,-1-1 0,7-11 0,-6 6 0,10-11 0,-4-3 90,-4 3 0,4-11 90,2 4 0,7-15-90,8 3 0,-2-4-360,3 0-450,5 0-449,-2 0-1260,5 0 2429,-2 0 0,0 0 0,2 0 0</inkml:trace>
  <inkml:trace contextRef="#ctx0" brushRef="#br2" timeOffset="143519">13250 3272 14639,'0'-8'5307,"0"1"-4318,0 4-539,0 1-270,0-1 0,0 3-180,0-5 179,0 2-89,0-2 0,0 2 450,0 1-270,-3 2-180,2 0 450,-3 0-450,1 0-1,2 0 1,-3 0-90,0 0 0,-2 7 90,-10 13 0,-3 18-45,4-4 0,1 2-45,-5 18-219,10-19 0,1-2 219,1 3 90,6 2 0,-3 8 0,4-12-90,0 8 90,0-17-90,0 0 0,0 1 90,0-1-90,4 1 0,2-1 618,4 0-618,13 8 0,-2-9 90,9 4-90,5-4 0,-8-9 0,6-1 0,-11-9 90,0-5-90,-1 0 0,14-9 0,-8 0 90,10-11-90,-10 0 0,-1-8 0,-3-3 0,-3-7 90,-2 0-90,-5-5 90,-3-3 0,-6-3-90,-4 14 0,-2-1 0,-3-17 0,2 18 0,-2-1 45,-1 1 0,-1 1-45,-4-17 0,-5-13 89,-4 18 1,-4 8-90,-11 0 0,5 20 0,1 7 0,8 8 0,-1-2 90,1 2-90,-2 1 0,0 2 0,-1 0 0,-13 0-90,0 0 90,1 9 0,9 4-809,19 33-181,2-1 1,7-12 0,0 3 989,1 28 0,0-28 0,1 1 0,-1 2 0,0-1 0</inkml:trace>
  <inkml:trace contextRef="#ctx0" brushRef="#br2" timeOffset="144552">13872 6463 18506,'-10'-5'3598,"1"3"-3328,-3-1 0,2 3 90,0 0 0,0 0-90,0 0-1,-1 0-89,-1 0 0,0 0-90,0 7-90,0-1 90,1 9-90,1-2 0,2 7 90,4 1-90,-4 8 0,4 5 0,-1 9 45,1-5 0,1 2-45,2 23 45,-1-5 0,1 1-238,0-24 0,2-1 193,0 10 0,1 0 0,6 9 0,7-5 0,5-9 0,15 3 90,7-19-90,1-2 0,-2-16 0,-13-12 0,1-2 386,10-17-386,-10 3 0,-5-1 0,-2-2 0,3-8 90,6-18-180,-12 14 90,-3-5 90,-6-3-90,-4-5 90,-4-2 45,-4 12 0,-1-1 44,-4-21-292,1 22 1,0 1 202,-7-8 90,3 5-90,0 7-90,2 6 90,0 2-90,-2 5 0,-2 0 90,-4 5-90,-7 3-90,-5 7-90,-10 4-225,3 10 0,-1 3-404,-21 7 269,17-2 0,2 2-1914,-11 9 2454,4-2 0,8 0 0,5-3 0</inkml:trace>
  <inkml:trace contextRef="#ctx0" brushRef="#br2" timeOffset="152042">13465 9858 21115,'7'-12'1439,"-1"-3"-1259,0-4 90,0-3-90,4-1-90,0-3 0,10-15 0,-5 12 0,5-12 0,-6 17 89,2-3-179,-3 13 90,5-1-90,-4 13 0,2 2 90,10 5-90,-10-4 0,7 3 0,-11-4 0,-1 0 0,-3 0 0,0-15 0,-4-1 0,2-14 0,-2 5 0,-2 4 0,0 1-90,-2 12 0,-5 1 0,3 7 1,-7 0-1,8 0-90,-8 0 0,8 0-180,-8 0-360,5 7-629,-5 1-810,1 5 2159,4-5 0,0 1 0,4-3 0</inkml:trace>
  <inkml:trace contextRef="#ctx0" brushRef="#br2" timeOffset="159824">6278 12226 23094,'-16'16'2698,"1"-8"-2158,7-1 0,2-7-91,6 0-179,0 0-90,6-2-90,8-6-90,19-11 0,-3 2 0,3-2-774,13-8 1,5-2 773,-9 6 0,3-1 0,4-1-512,-1 3 0,4-2 0,4-1 0,-1 1 0,-2 1 512,1 0 0,-1 1 0,0 1 0,4-1 0,-1 0 0,4-1 0,1 0 0,-2 1 0,-3 2-501,-5 3 1,-2 2-1,-3 0 1,1 1 500,11-3 0,-1 1 0,-1 1 0,-7 1 0,0 2 0,-1 0-195,3 0 1,1 0 0,-5 1 194,1 1 0,-3 1-353,4-2 1,-5 2 352,-7 2 1076,-9 4-1255,-10-1-181,-4 3 1581,-6-1-2210,-2 2-1262,-3 0 1621,-2 0 1,-11 0-1,-4 0 1</inkml:trace>
  <inkml:trace contextRef="#ctx0" brushRef="#br2" timeOffset="160198">6660 13070 23813,'-34'7'854,"0"-1"1,-31 2-315,6-4 0,8-4-180,13 0-181,11 0-89,19-6-90,21-5 90,35-12-90,-7 8 0,6-2-784,-7 2 1,3-2 0,2 1 813,9-4 0,2-1 0,1 0-462,-10 3 0,1 0 1,1-1-1,0 0 409,4-1 1,0 0-1,1 1 1,0-1 44,1 1 1,0-1-1,0 1 1,0 0-46,0 1 1,-1-1-1,0 1 1,-1 0-489,-3 1 1,0 1 0,-1 1 0,0-1 510,10-3 0,-1 0 0,-3 1 30,-5 2 0,-3 1 0,-1 0-80,11-3 0,-3 1 50,-1 0 0,-5 2 0,10-5-180,-5 3 60,-37 8-959,-8 1 1611,-9-4-2331,-6-6-6494,-5-10 8293,0-12 0,1-14 0,1-7 0</inkml:trace>
  <inkml:trace contextRef="#ctx0" brushRef="#br2" timeOffset="162117">8329 10737 23184,'-28'-21'584,"1"-1"1,-26-16-405,0 7-5107,8 8 5107,7 8 455,11 5-545,12 5 812,17 7-812,20 8-2270,23 6 2180,-11-5 0,3 1 0,8 1 0,2-1 552,8 1 0,2 0-552,3 1 0,2 0-45,1-2 0,0-1 45,-1 0 0,0-2 0,-11-2 0,2-2 0,-4 1 0,3 1 0,-2-1 45,7-2 0,-4 0 45,-5 5 597,-16-8-237,-10 8-271,-11 1 1,-18 33-90,-9 7 980,1-9 1,-2 5-1026,0 1 0,-1 2-45,-2 9 0,-1 4 30,6-15 0,1 1 0,-1 1-201,0 5 1,0 0 0,0 6 188,2-7 0,0 4 0,-1 3 0,1-1 0,1-2-629,0 2 1,2-2 0,-1 0 0,0 3 610,0 0 0,0 3 0,0 1 0,0-1 0,1-4-294,2-3 0,1-3 0,0-2 1,1 0 293,-2 15 0,0 0 0,1-2 30,1-4 0,-1-2 0,2 0-30,2-7 0,0-1 0,1 1-75,-1 5 0,1-1 0,1-3 75,1 2 0,0-4 353,0 7 1,0-5-354,0-7 90,0-10 2008,0-11-2008,0-11 2174,0-7-2084,-5-6 1601,3 0-1691,-8 0 39,3 0-129,-5 5 0,-1-4 0,3 8 90,0-8 0,2 4 0,4-5-90,0 0 450,4 0-360,0-5-90,0 0 90,-4-10-90,-2-6 0,-13-36 0,3 10 0,-1-8 0,1 1 0,-2-5 0,1-1-558,1 5 0,0-1 0,-1-4 558,2 7 0,0-4 0,-1-3 0,0 2 0,1 5-765,-2-12 0,0 5 1,-1-3 764,1 1 0,-1-4 0,0 1 0,1 5 0,-2 0 0,1 4 0,0 1 0,0 2 0,0 2 0,-1 0-262,1 3 1,-1 2 0,1 0 261,-9-16 0,1 2 0,2 6 0,1 2 0,2 6 0,0 0-113,-4-4 1,1 1 112,6 15 0,2 2 0,-3-6 0,1 3 1028,-2-6-1028,5 6 2301,1 6-2301,4 5 0,4 5 1228,-3 2-1228,4 2 420,-5-1-420,-4-3 0,3 5 0,-5-3 0,6 6 0,0-3 0,5 5 0,2-3 0,-1 7 0,3 2 0,-6 1 0,3-1 0,-1 1 0,-2-3 0,6 2 0,-3 1-180,4 2 180,0-3 0,0 0 90,0-8-180,0 2 90,-3-8 90,2 4-90,-6-5-3392,2 2 3392,-3-1 0,3 2 0,-4-5 0,3 6-90,-1-3 90,-2 4 0,4 3 3392,1-1-3392,0 4 0,1 4 0,2 1 0,-3 2 0,4-2 0,0 1 0,0-3 0,0 1 0,0-2 0,0-3 0,0-2 0,0-1 0,0 1 0,0 3 0,0 2 0,-4 0 0,4 0 0,-4-3 0,4 3 0,-4-5 0,3 5 0,-8-5 0,8 2 0,-8-2 0,8 2 0,-2 1 0,3 4 0,0 1 0,0-1 0,0 0 0,0-2 0,0 0 0,0 2-90,0 1 90,3 2 0,5 0-90,10 0 90,29 0 0,-2 0 0,-11 0 0,1 0 0,22 0 0,2 7 0,0 1 0,-6 10 0,0 0 0,-5 2 0,-1 3 0,0 2 0,-1 1 0,-1 0-359,2-4 359,-3-4-360,1-7-180,0-4-449,-1-7-450,-1 0-810,0 0 1423,-4 0 0,-5 0 1,-2 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0:47.143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5523 3292 19766,'-5'-8'2698,"2"-1"-2248,-3 3 0,5-1-1,-10 2 1,6 2 0,-1-2 90,-3 2-91,4-2 1,-7 0 90,2 2-180,-4 1 89,-1 2 1,-5 5 0,-1 3-270,-5 9-180,-13 27 0,6-4 0,10-11 0,1 3 0,-4 9 0,1 1-353,5-9 1,1 2 352,-6 13 0,3 0-545,8-10 1,3 0 544,1 0 0,2 1 0,2 0 0,4 3 0,4 4 0,4 5 0,0-4 0,3-1 0,2-1 0,0-1 0,2 2 0,4-5 0,11 0 0,5-8 0,5-3 0,4-5 0,13 0 0,1-6-262,-9-9 0,-1-7 262,2-8 0,-4-5 0,-12-3 0,-3-2 0,3-5 0,-1-1 0,-1-2 0,-1 0 0,0-3 0,-1-1 0,-2-1 0,-1 0 0,-2-1 0,-1-1 0,-3 1 0,-2-3 0,4-15 0,-3-1 0,-5 11 0,-3 0 0,3-13 0,-3 0 0,-5 13 0,-4 2 0,-1 0 0,-1-1 0,-3 2 0,-1-1 0,-1 2 0,-2-2 199,-7-11 0,-3 1-199,4 11 0,-1 0 0,-6-9 0,-2 1-554,-15-12 554,-5 6-1118,-7 5 1118,-5 10 0,-6 10 0,-2 10 152,-2 9-152,1 15 0,3 5 0,5 17-1169,5 5-450,8 8-180,8 5-990,15 5 2789,10 0 0,16 7 0,7-1 0</inkml:trace>
  <inkml:trace contextRef="#ctx0" brushRef="#br0" timeOffset="607">8739 2947 22554,'2'-24'4318,"0"2"-2969,-2 2-989,0 2-360,0 0 0,0 5 0,0 16 0,-7 18 0,-2 30 0,1-16 0,-1 4-267,0 8 0,-2 6 1,1 2 266,-2 8 0,0 2 0,0 0-610,2-15 1,0 1 0,1 0-1,-1-1 610,-3 16 0,1 0 0,0-4 0,0 4 0,2-3 0,-1-4 0,1 2-249,3-11 0,-1 1 1,2-2 248,-2 2 0,2 0-137,2-4 0,0 2 1,0-6 136,1 14 495,5 10-495,2-50-2830,16-35 2830,5-24 0,-3 3 0,1-3 0,0 1 0,0 0 0</inkml:trace>
  <inkml:trace contextRef="#ctx0" brushRef="#br0" timeOffset="1260">11216 3150 22554,'-12'-15'1619,"1"2"-1169,5 3 180,2 4-91,4 4-89,0 2 0,-3 0 89,-2 9 91,-5 3-90,0 8-360,-4 0-180,-1-2 0,-3-7 0,0-4 0,-1-7 0,1 0 0,4-7 0,5-6 0,4-12 0,9-34 0,5 6-709,-1 15 1,3 1 708,17-16-15,-2 23 1,5 5 14,1 12 0,2 6 0,1 0 0,-1 9 0,9 29 0,-5 17 0,-17-8 0,-5 6 0,-1 0-424,2 2 0,-2 0 1,-3 2 423,-2 5 0,-3 2 0,-4-4 0,-4 9 0,-6-4 0,-1-1 0,-4 1 0,-3-11 0,-2 1 0,-2-3-294,-3 3 1,-3-2 293,-6 9 0,-3-6 525,-1-19 1,-1-8-526,-27-3 0,3-14 0,20-33 26,27-11-26,6-6 0,12-4 0,6 1 0,9 4 1353,10 9-1353,13 9 0,12 13 97,-21 12 1,3 4-98,3 4 0,3 4 0,4 7 0,5 3 0,-3 1 0,10 3 0,-1 2-415,-7-1 1,3 2 0,-4-1 414,0 2 0,-3-1 0,-3 1 0,-3 0-405,-4-3 1,-2-1-541,-5-1 1,-2 0-2271,17 17-6616,-11-8 8907,-11-5 0,-7-6 1,-6-1-1</inkml:trace>
  <inkml:trace contextRef="#ctx0" brushRef="#br0" timeOffset="2250">14290 2652 25343,'0'13'2158,"0"-1"-1348,-4 1-540,3 0-270,-8 0 0,2-5 0,-5 1 0,0-8 0,-2 3 0,-2 1 0,-3-4 0,-1 3 0,0-4 0,1 0 0,5 0 0,6-4 0,4-4 0,10-19 0,2 2 0,10-12 0,8 6 0,9 3 0,8 5 0,7 5 0,-12 13 0,1 3 0,22 8 0,-14 9 0,-3 5 0,1 19-187,-19-10 0,-4 2 187,-3 22 0,-9 3 0,-16 5 0,-9 0 0,-13-4 0,-5-4 0,-2-10 0,-6 2 0,15-18 0,0-5 0,36-24 0,6-7 0,25-6 0,5 7 0,7 3-319,8 12 319,2 11 0,-18 10 0,-1 6 0,-12-3 0,-2 3 0,8 15 0,-5 4 0,-15-9 0,-5 1-1461,-3 3 1,-4 1 1460,-5-1 0,-5 1 0,-4 0 0,-5-2-1049,-5-1 0,-5-2 1049,-3-2 0,-5-3-165,-3-3 0,-3-3 165,-2-4 0,-2-2 0,-1-4 0,-1-3 0,2-4 0,0-2 70,4-4 0,-1-4-70,-7-3 0,2-4 0,-16-10 0,25 3 0,4-4 2149,0-13-2149,9-6 0,11-2 3007,5-3-3007,8 3 0,3 0 746,7 3-4344,10-14 3598,6 3 0,3 4 0,0 11 0</inkml:trace>
  <inkml:trace contextRef="#ctx0" brushRef="#br0" timeOffset="2943">17299 2250 22148,'12'-61'2608,"0"5"-815,0 10-1073,1 8 70,-5 10-790,-2 8 128,-4 21-128,-11 22 0,-12 35 0,3-17 0,-4 3-598,-7 12 0,-3 2 598,7-16 0,-1 1 0,-2 2 0,-4 5 0,-3 4 0,0 0 0,1-3-595,-1 2 0,2-3 0,-2 2 595,3-5 0,-1 4 0,0-2 0,4-4 0,-7 12 0,5-5 0,7-7 0,3-1-167,7-6 1,4-2 166,6 22-2164,26-12 2164,19-11 0,-10-20 0,5-4-161,4-4 0,4-1 161,5-2 0,1-2 404,1-1 1,3-2-405,-9 1 0,3 0 0,0-2 0,0-2 0,0-2 0,-1 0-225,17-5 1,-4-3-631,-13-1 1,-9-6-1035,-13-19-270,-22-3-171,-8-5 2330,-2-6 0,0-2 0,2 0 0</inkml:trace>
  <inkml:trace contextRef="#ctx0" brushRef="#br0" timeOffset="3176">17530 2875 20935,'0'-37'5397,"0"-4"-4138,0 0-269,0-16-990,0 20 0,0-6 0,0 24 0,0 7 0,0 52 0,0 17-811,1-1 1,-2 6 810,-1 3 0,-1 2-635,1-15 1,0 0 0,-1 2 634,-1 3 0,0 1 0,0 0 0,0 4 0,0 0 0,0 0 0,0 1 0,1 0 0,-1 0 0,1-3 0,0 0 0,-1 3-305,1-5 1,0 3-1,0 0 1,1-5 304,0 0 0,0-4 0,0 2 0,-2 11 0,-1 0 0,2-6 0,2-8 0,0-5 0,-3-7 0,-1-2-1973,1 21-725,-4-17 2939,-2-16 1,1-12 0,-1-9 0</inkml:trace>
  <inkml:trace contextRef="#ctx0" brushRef="#br0" timeOffset="3819">19500 2626 23364,'-21'-23'3508,"3"3"-2699,3 5 91,7-2-900,8 8 0,10-1 0,31 10 0,11 7 0,-16-3 0,2 1-373,7 0 0,6 1 0,-3-2 373,3 0 0,0 0 0,-3-1 0,2 1 0,-3-2 0,5-1 0,-1-1-360,12 3 0,-3-1-1079,2-7-180,-15-3-180,-16-7-630,-19-5 2429,-22-6 0,-17 0 0,-12-1 0</inkml:trace>
  <inkml:trace contextRef="#ctx0" brushRef="#br0" timeOffset="4316">19816 2403 21565,'-55'-10'4047,"7"2"-3237,29 0-180,5 3-181,8 3-179,-1-1 90,6 3 0,-3 9-270,1 9-90,2 18 0,-7 7 0,-1 5 0,4-8 0,-2 1-1293,-4 20 0,-2 1 1293,3-16 0,0-2 0,0-1 0,0 0-167,-4 8 0,0-3 167,4-15 0,0-1 0,-2 5 0,0-4 0,-2 0 0,8-10 0,4-10 0,10-11 2473,32-23-2473,3 0 0,-9 4 0,3 2 22,-2 5 1,1 2-23,2 2 0,0 2-906,3 0 1,1 3 905,0 6 0,-1 4 0,1 0 0,-2 5 0,0 8 0,-3 4 0,-3 3 0,-2 4 0,-3 4 0,-4 2 0,-4 1 0,-5 2 0,-3 1 0,-4 0 0,-5 1 0,-5-1 0,-5-2 0,-5 0 0,-4-2 0,-4-2-194,-4-3 1,-4-2 193,0-4 0,-3-2 0,1-4 0,-1-1 0,-25 9 0,6-10 0,9-9 0,9-11 0,9-8 0,11-10 312,6-5-312,12-8 0,4-4 1793,24-19-1793,4 2-899,1 3-586,-5 18-1123,-15 18 2608,2 8 0,6 3 0,3 2 0</inkml:trace>
  <inkml:trace contextRef="#ctx0" brushRef="#br0" timeOffset="5325">23268 2240 16168,'-4'-20'5667,"4"2"-4408,-4-4-719,4 10 539,0-7-539,0 13-1,0-1-89,0 2 0,0 2 719,0-4-719,0 1-180,0-1-270,-5 2 0,0 2 0,-7-1 0,0 3 0,-3-1 0,-5 2 0,-2 13 0,-8 11-428,-5 26 428,2 5 0,-2 4-717,9-7 0,-1 1 717,2-4 0,-2 3 0,3-2 0,-2 11 0,3-3 0,0-1 0,1 2-328,6-7 0,1 3 0,2-3 328,1 5 0,3-1 0,2-9 0,0 2 0,5-4 0,5 0 0,4-3-227,1-3 0,2-1 227,3-3 0,2-2 0,3-3 0,1-2-2096,22 18 2096,6-5 0,-1-15 829,1-11-829,-2-8 0,-4-12 755,-5-5-755,-5-13 0,-7-10 0,-7-11 0,-9-6 0,-10-4 235,-9 0-235,-7 1 0,-6 5 0,-5 4 0,-3 9 0,-5 7 3300,-2 8-3300,-18 9 0,16 9-2249,-20 19-1888,28 20 4137,7 2 0,16 11 0,15-15 0</inkml:trace>
  <inkml:trace contextRef="#ctx0" brushRef="#br0" timeOffset="5827">24653 2245 23454,'0'-64'1844,"-2"19"-1,0 2-1393,1-3-270,-2-13 0,3 44-90,3 5 0,9 5 0,12 3 0,19 2-90,14 0 90,-23 0 0,2 0-45,2 0 0,1 0-350,0-1 1,-1-1 304,0 0 0,0-1-1595,-4 0 0,-1-2 1595,24-5-180,7-2 180,-30 3 0,5 2 0,-30 5 395,-5 13-395,-3 12 0,-4 32 0,-1-15 0,0 4 0,-4 15 0,-1 4 0,2-16 0,-1 1 0,-1 8 0,0-5 0,-2 7 0,0 4 0,-1 2 0,1-3 0,0-5-520,0 2 1,1-3 0,-1-1 0,0 4 519,0-1 0,-1 4 0,0 2 0,-1 0 0,2-4 0,1-7-168,-2 7 0,3-6 1,-1-2 167,1-3 0,0 0 0,1-2 0,-3 16 0,2-2 0,1-9 0,1-3 0,1-6 0,0-3 0,2 20 0,0-16 0,4-16 2019,0-20-2019,2-20 1669,4-26-3513,4-9 1,3-5 673,-3 9 1,1-2-396,-1 4 0,1-3 0,-2 2 1565,-1-5 0,-2 2 0,-1 1 0,-2 0 0,-2 3 0,0-1 0</inkml:trace>
  <inkml:trace contextRef="#ctx0" brushRef="#br0" timeOffset="5987">24957 3185 16530,'-43'-14'2383,"0"-1"1,-17-7-1228,24 10 1,3 2-528,2-1-179,11 4 564,10 2-834,13 0 308,17 2-398,21 1-90,24 2 207,-23-1 1,3 0-433,7-1 0,2 1-1721,4-3 1,1 0 1045,1 1 1,0-2-541,-3 1 1,-2-2 1305,-2-1 0,-3 0 0,-3 0 0,-2 0 0,-3-2 0,0 1 0</inkml:trace>
  <inkml:trace contextRef="#ctx0" brushRef="#br0" timeOffset="6749">28372 2764 22914,'10'-53'1349,"1"-1"-809,1 0 0,0 1-91,-1 0 1,-2 0 0,-6 15-1,-1-1 1,2-19-723,-4 21 0,0 2 542,-6-10 1,-2 4-180,-9 5 203,-5 4-293,-4 6 0,-9 3 0,-5 12 0,6 14 0,-1 3 0,-23 14-227,20-1 1,1 2 226,10 0 0,1 2 0,1 0 0,2 2 0,1 1 0,2 1 0,-14 27 0,10 4-166,11-1 166,10-14 0,4 1 0,4-10 0,3 0-1,2 12 1,4-1 0,4-12 0,2-2 0,4 2 0,1-1 0,4-1 0,2 0 0,0 0 0,1 1 0,0-2 0,1 1 0,-2-1 0,1 3 0,1 6 0,1 4 0,-2-2-42,-4-1 0,-1 0 42,0 1 0,0 3 0,-5-4 0,-11-6 0,-4-2 0,-1 1 0,-2 0 37,-6 29-37,-10-4 0,-11-7 0,-7-8 0,-5-5 0,-3-10 0,1-12 0,-2-7 426,5-15-426,1-7 0,5-15 0,5-13 0,5-15 0,12 5 0,3-5-311,2 10 0,1-1 311,2-18 0,4-1-1230,0 15 1,2 1 1229,2-2 0,2-1 0,1 1 0,1 0-211,1 2 0,1 1 211,0 2 0,2 2 0,-2 5 0,1 1 0,-2 5 0,0 2-33,12-21 33,-9 14-360,-6 12-664,-6 7-775,-4 7 2293,-2 3-494,0 0 0,0 7 0,0-2 0</inkml:trace>
  <inkml:trace contextRef="#ctx0" brushRef="#br0" timeOffset="7534">30724 2433 22734,'26'-28'2249,"-1"3"-720,2-2-989,-9 10-271,2 2 181,-12 10 180,-4 12-450,-2 11-180,-8 13 0,-6 15 0,-11 7-305,-11 4 305,-1-17 0,-3-2 0,7-11 0,-2-2 0,-14 8 0,-3-5-477,13-17 1,-1-4 476,-1 1 0,-1-5 0,-1-6 0,0-5 0,1-1 0,1-3 0,1-5 0,2-4-232,3-4 1,2-3 231,3-3 0,5-2 0,2-5 0,5-3-374,5-3 0,3-3 374,4-4 0,3 0 0,5-3 0,4 1 0,1-1 0,3 1 0,2 3 0,2 3 0,1 3 0,1 1 0,-2 6 0,3 1-105,5-2 0,2 4 105,14-11 0,-12 22 0,1 5 0,20 8 0,8 15 607,6 13-607,-14 8 0,0 6 0,-10-5 0,-1 2-31,12 13 1,-1 3 30,-14-9 0,-2 2-11,-1 1 1,-1 5 10,-8 1 0,-1 5 0,-3-1-380,0 10 0,-4 3 380,-4-6 0,-3 5 0,-5-3-355,-5-10 0,-5-1 0,-2 0 355,-1 3 0,-3 0 0,-1 1 0,-2 1 0,-3 1 0,-1-1 0,-1 0 0,-2-1 0,0-1 0,0-1 0,-1-2 0,-3 2 0,2-3 0,-4 1 0,1-1 0,1-3 0,-1 0 0,2-4 0,-2 2 0,-6 8 0,-2 1 0,3-6-49,0-7 0,3-3 49,1-4 0,1-2 0,3-5 0,1 0 0,-17 14 610,11-8-610,6-9 1146,9-10-1146,4-5 1569,6-10-1569,-4 0 0,2 6 0,-5 3 0</inkml:trace>
  <inkml:trace contextRef="#ctx0" brushRef="#br0" timeOffset="10471">3894 7749 23544,'-22'23'1709,"3"-2"-1260,5-11 91,8-3-180,2-7 179,4 0-269,6-2 0,4-8 270,36-33-270,-3-5-535,-6 10 1,1-3 264,-5 4 0,0 0-551,3-3 1,1 1 550,0-1 0,-1 1 0,0 2 0,0 2-189,-3 1 1,-1 2 188,-4 6 0,-1 1 0,17-16 0,-9 11 0,-11 10 523,-2 7-523,-13 10 1120,0 16-1120,-9 17 0,0 28 0,1-19 0,-2 4-41,-2 8 0,-1 5 41,-1 3 0,-1 6 0,-1 1-338,1-15 0,0 0 0,-1 1 1,0 2 337,-1 10 0,-1 3 0,0 0 0,1-5-475,-1 4 0,1-3 0,0-3 475,0-7 0,1-2 0,0-4 0,0-3 0,2-5 0,1-3 0,1-3 0,-4 23 0,6-13 0,-2-12 0,3-9 23,0-18-1193,3-10 1094,5-20-1363,7-11-360,9-14 1292,-10 20 1,2-2-4410,4-3 1,1 0 4585,1-2 0,1 0 0,1 3 0,1 1 0,-1 0 0,1 0 0</inkml:trace>
  <inkml:trace contextRef="#ctx0" brushRef="#br0" timeOffset="10923">5100 7571 21655,'21'-36'2968,"-3"1"-2248,-4 9 89,-5 4 1,-3 4-181,-5 5-89,-1 3-90,0 3-450,0 4 0,0 1 0,-5 13 0,-2 5 0,-5 19 0,4 2 0,2 4 0,2-7 0,1 3 0,0 10 0,1 7 0,1-4-363,4 1 1,2 0 362,-1-6 0,0 2 0,2-3 0,5 4 0,3-3 0,1-3 0,2-2 0,2-3 0,1-2 0,2-6 0,3-3 0,26 13 0,4-19 0,3-15 0,0-20 0,-3-13 0,-29 6 0,-2-4 0,-3-6 0,-3-2 0,-1-6 0,-3-2 0,-4-5 0,-4-1 0,-3-2 0,-2-1 0,-4 0 0,-2 0 0,-4-1 0,-2 2 0,-4 2 0,-1 2 0,-3 2 0,-1 1 0,-1 5 0,-3 2-136,1 4 0,-2 3 136,-25-14 0,-2 20-1079,3 23-630,0 25 1709,19 16 0,5 7 0,7-6 0,3 2 0,3-1 0,0 0 0,1 0 0</inkml:trace>
  <inkml:trace contextRef="#ctx0" brushRef="#br0" timeOffset="14285">6680 1132 19316,'-61'0'5397,"10"-9"-4318,14 5 1,2-1-181,-2-8-179,10 1-630,20 7-90,2-5 0,9 7 0,4-2 0,12 5 0,10 0 0,15 0 0,8 7 0,-8 1 0,2 2 0,-10 0 0,0 2-218,14 3 0,0 2 218,-12-2 0,-2 0 0,1 2 0,1 0 0,-1 1 0,3 1 0,16 9 0,1 1 0,-13-6 0,-1 1-347,12 7 1,-1 0 346,-19-8 0,-3 0 0,-2 0 0,-1 2 0,-3-2 0,-1 2-81,4 10 1,-1 1 80,-8-8 0,-2 0 0,4 6 0,-1 1 0,-5-1 0,-1-2 0,7 16 0,4 11 0,-11-24 0,0 0 0,2-1 0,-1 1 398,1 1-398,0 0 711,4 13-711,-4-15 0,1 7 0,-7-20 181,-1-4-181,-1 3 0,-6-6 0,2 5 0,-4-8 0,2-3 0,-2 1-540,5-28-989,-3 0-495,2-15 0,1-4-7807,0-15 9116,-3 17 1,0 1 0,0-3 0,-4 6 0</inkml:trace>
  <inkml:trace contextRef="#ctx0" brushRef="#br0" timeOffset="16134">7610 2306 20575,'-12'-12'2519,"5"1"-2159,-2-1-91,8 4 91,-3-2-90,4 5 0,0-3 90,0 3 89,0 2 91,0-1 0,0 1-90,0-2-91,0 2 901,0 1-1260,0 0 0,0-1 0,0-2 0,-3 2 0,-2 1 0,-3 2 0,0 0 0,-2 0 0,0 0 0,-2 0 0,-1 0 0,1 0 0,2 0 0,0 0 0,9 0 0,24 13 0,24 11 0,4 4 0,6 3 0,-23-11 0,-2 3 0,3 0 0,-2 3 0,3-3 0,-1-1 0,1-1 0,1-1 0,-3-2 0,-1 0 0,-3-3 0,-1 0 0,-3-6 0,0 4 0,-3-11 0,-1 9 0,-4-10 0,1 8 0,-5-8 0,-2 4 0,-2-5 0,-2 0 0,0 0 0,0 0 0,-1 0 0,-3-18 0,-2-7 0,-2-23 0,0-8-532,0-10 532,0 29 0,0 0 0,0-2 0,0-1 0,0 0 0,0 1 0,0 3 0,0-2-151,0-19 1,1 0 150,1 19 0,0 0 0,0-10 0,-1 3 0,3-13 0,-4 29 0,0-3 0,-4 22 0,0 6 0,-10 8 515,-1 4-515,-9 10 0,-6 7 0,-10 8 0,-1-2 0,-2 2-379,7-8 0,-1 1 379,-14 9 0,0-1 0,13-9 0,2-2 0,1-1 0,0-1 0,3 0 0,0-1 0,-24 13 0,20-11 0,1-2 0,-16 1 0,2 7 0,29-17 0,13-6 1076,6 6-1076,-7-9 0,7 9 0,1-9 0,7 2 0,5 1 0,24 5 0,-2 1 0,7 0 0,5 0 0,-5-5 0,1-1-156,2 4 0,-1-1 156,-5-2 0,-2-2 0,2 2 0,-6 3 0,-9-8 0,-5 4-989,-6 2-1170,-4-6 2159,-4 20 0,-2-9 0,-2 13 0</inkml:trace>
  <inkml:trace contextRef="#ctx0" brushRef="#br0" timeOffset="17586">7959 2316 21565,'-12'0'2158,"5"0"-1978,-2 0-90,8 0-539,-2 0 89,3-2-90,0-1-360,0-4-809,0-1-8212,-6-2 9747,-1 0 1,-5 4 0,0 2 0</inkml:trace>
  <inkml:trace contextRef="#ctx0" brushRef="#br0" timeOffset="18793">8710 3231 22914,'-8'15'-690,"-2"3"1,0 0-1</inkml:trace>
  <inkml:trace contextRef="#ctx0" brushRef="#br0" timeOffset="20087">3870 9360 17284,'-43'-19'3958,"16"9"-3689,-11-4 427,20 11-247,2 3 116,0 0-26,1 0 59,1 0 931,2 0-544,0 0-176,1 0-89,1 0-540,6 0-180,-5 0 0,4 0 0,26 0 0,11 0 0,3 1 0,6-2-1696,4-1 0,3 0 1696,10-1 0,2 0 0,-15 1 0,2-1 0,0 0-620,3 1 0,1 1 1,0-1 619,1 1 0,1-1 0,-1 1 0,1 0 0,0 2 0,0-2 0,-2 0 0,1-1 0,-1 1-245,-1 0 0,-1 1 1,0 0 244,-1-1 0,-2-1 0,1 1 0,18-1 0,0 1 0,-6-3 0,-1 0 0,-5 1 0,-2-1 0,-6-1 0,-2-1 0,-7 1 0,0 0 0,0 1 0,-2 0 0,17-1 2107,-8 1-2107,-17 1 2371,-17 0-2371,1 1-1911,-15 2-1148,-1-5 3059,-9 0 0,2-3 0,-1 0 0</inkml:trace>
  <inkml:trace contextRef="#ctx0" brushRef="#br0" timeOffset="24063">9644 1620 21205,'-28'-2'2518,"3"-3"-1888,-4-5-360,16 1-90,-1 0 0,14 1 90,5 3-1,5-5 1,14 2 45,17-3 0,7-2-180,5 4 0,3 0-567,-10 1 0,1-1 1,0 2 461,-1 1 0,-1 1 0,0 1 15,10-2 0,3-1-15,4 1 0,4-1 0,-1 1 0,-12 0 0,-3 0 0,4 1-425,-2-1 0,3 1 1,0-1-1,-4 1 425,3-1 0,-4 2 0,1-2 30,0 1 0,0-1 0,-1 0-30,1 1 0,-1 0 0,0-1 30,-2 0 0,0 0 0,0 1-30,-1-1 0,-1 1 0,1 0 30,-1 0 0,0 0 0,-1 0-30,1 0 0,0 0 0,0 0 0,3-1 0,-1 0 0,1 0 0,2 0 0,-1-1 0,2 0 0,2 0 0,1-1 0,0 0 0,0 0 0,0-1 0,4 1-167,0-1 1,3 1-1,2 0 1,0 0 136,-2 1 0,0 0 0,1 1 0,-1-1 0,-1 1 0,0 0 0,0 0 0,0 1 0,6 0 0,1 1 0,-2 0 0,-6 1-478,-11 0 0,-4 2 0,2-1 478,12 0 0,1-1 0,1 1 0,-1 0 0,0 0 0,-2 1-122,-11-1 0,-2 0 1,2 1 121,14-1 0,3 0 0,-3 0 0,-14 1 0,-1-1 0,-1 0 0,3 1 0,1-1 0,0 0 46,1 1 0,-1-1 1,1 0-47,0 1 0,1 0 0,-2 0 0,0 0 0,-1-1 0,0 1 0,-2 0 0,-1 1 0,0 0-47,19-1 0,-2 0 47,-5 1 0,-2 0 0,-4-1 0,-1 0 0,-4 1 0,-1-1 457,-3-1 1,1 0-458,16-3 0,0 0 0,-14 0 0,1-1 0,16-4 0,-1 0 0,-11 1 0,0 0 223,6-1 0,1 0-223,7-1 0,2 1-25,-18 4 1,0 0 0,1 0 24,2 0 0,2 0 0,-1 1 0,2-1 0,0 1 0,3 1 0,-1-1 0,4 1 0,1 1 0,-1-1-369,2 2 0,0-1 0,0 2 0,0-1 369,-1 0 0,1 0 0,-1 0 0,0 1 0,-6 1 0,0 0 0,-1 0 0,0 0-233,2 0 1,1 0 0,-1 0-1,-2 0 233,4 0 0,-1 0 0,1 0 0,-2 0 0,3 0 0,0 0 0,-3 0-289,0 0 1,-2 0-1,0 0 289,0 0 0,1 0 0,-1 0 0,-1 0 0,0 0 0,3 0-41,-2 0 0,4 0 0,-1 0 0,-2 0 41,2 0 0,-2 0 0,1 0 0,-4 1 0,3 1 0,-1 0 0,-4 0 0,-1-2 0,-4 0 0,0 1 509,19 6 0,1 0-509,-9-5 0,2 0 0,-3 0 0,7 4 0,0 1 0,-11-5 0,1 0 0,-3-1 0,2 2 0,-3-1 385,2-2 0,1 0-385,3 0 0,1 0 0,5-2 0,0-1 0,6 0 0,1-2 0,-21 1 0,1 0 0,0-1 0,1 1 0,0 0 0,0-1 0,0 2 0,0-1 0,3 1 0,-1 1 0,3 1 0,0 0 0,-2 0 0,3 2 0,-3 1 0,2 0 294,-3-1 0,3 1 1,0 0-1,-4 1-294,-1 2 0,-3 0 0,0 0 0,3 0 0,-1 0 0,0 1 0,0-1 0,0 1 0,-1 0 0,2 0 0,-1 0 0,0 0-266,1 1 1,-1 0 0,1 0 265,-1-1 0,0 0 0,1 0 0,-1 0 0,1 1 0,-1-1 18,0 0 1,-1 0 0,1 0-19,-1 1 0,1 0 0,2 0 0,1 0 0,4 0 0,1-1 0,-3 1-198,3 0 0,-1-1 1,2 1 197,-2-1 0,3 0 0,1 0 0,-4 0 0,0-1 0,-2 0 0,4 0 0,3-1 0,4 0 0,1 0 0,-4-1 0,5 2 0,-2 0 0,2-2 0,-4 0 0,3-1 0,0 0 0,-5-1-163,-1 1 1,-4 0 0,-1-1 162,-2-1 0,0 0 0,-1 0 0,-3 0 0,-1 0 0,-1 0 885,18 0 0,-2 0-885,-5 0 0,-2 0 0,-4 0 0,-1 0 0,-3 0 0,-1 0 0,0 0 0,-1 0 12,0 0 0,1 0-12,3 0 0,0 0 457,1 2 1,1 0-458,3-1 0,0-1 596,2 3 1,1-1-597,2-2 0,0 0-676,1 0 0,0 0 676,1 0 0,0 0 0,-3 0 0,-2 0 71,-2 0 1,0 0-72,11 0 0,0 0 0,-18 0 0,-1 0 0,11 0 0,-1 0 0,-17 0 0,-1 0 0,2 0 0,1 0 0,1 0 0,0 0 0,2 2 0,1 1 86,0-3 0,-1 1-86,0 3 0,2 1 0,14-1 0,0 2 0,-16 0 0,-1 1 0,11 1 0,0 0 0,-6 0 0,-2 1 0,-10-4 0,1 1 0,10 2 0,0-1 0,19-2 0,0 0 586,-4-5-586,-2 4 0,-2-3 0,0 4 0,-1-5 0,5 4 0,0-2 0,-28 0 0,1 0 0,0 1 0,1-1 0,1-2 0,1 1 0,1 3 0,-1 1 0,0-4 0,0-1 0,-2 2 0,-1 0 0,27-2 0,-10 0 1716,-7 0-1716,2-2 0,-15-3 0,2-3 358,-10-11-358,-7 2 568,0-10-568,-10 1 353,-15-18-353,-7 5 0,-14-15 0,-8 11-411,-7-3 411,19 23 0,-1 0 0,0 2 0,1 1 0,-25-20 0,4 9 0,10 3 0,5 8 0,11 7 0,6 6 0,12 4 0,15 12 0,20 7 0,25 10-223,-20-10 0,2 1 223,6 0 0,1-1 0,3 2 0,0 0 0,1-1 0,0-1 0,-2 0 0,0 1 0,6 2 0,-1-1 0,-16-5 0,-3 0 0,4-1 0,-4-2 0,-4-4 0,-10-1 0,-10 1 0,-10 6 0,-28 21 0,-6-1 0,7-6 0,-2 2 223,4-4 0,-1 1-223,-1 2 0,0 2 0,0 0 0,0 0 0,2 2 0,-1-1 0,3 0 0,2-1 0,2-1 0,1 0 0,-12 23 0,2 6 0,10-18 0,1-7 0,9-30 0,0-20 411,-2-15-411,2-15 0,1-11-240,5 25 0,1-1 240,0-2 0,2 0 0,-2-1 0,2 0 0,0 0 0,1 0 0,1 2 0,1 0 0,0 1 0,2 2 0,6-26 0,-1 8 0,-3 10-1079,-4 9-1800,-12 9 2879,-12 5 0,-22 10 0,-12 4 0</inkml:trace>
  <inkml:trace contextRef="#ctx0" brushRef="#br0" timeOffset="25410">8016 6972 18416,'8'-16'3239,"0"1"-2970,0 0-89,0-3 180,1 3 0,-1-3 90,0 3-1,0 2 91,0 0 180,0 5 89,-2 1 1,0 2-91,-3 0 1,-2 0-180,-1 0-540,0 0 0,0 25 0,0 1 0,-3 31 0,-4 6-355,3-22 1,-2 2 354,0 6 0,0 1-463,0 4 0,0 2 463,0 0 0,0 4 0,0-3 0,0 3 0,0-2 0,0 8 0,0 0-666,1-10 1,-1 2 0,2-3 665,1 1 0,1-3 0,-2-4 0,-1 1-118,2 10 0,0-2 118,-1-15 0,1-2 0,-2 6 0,1-2 474,3 3-474,-6-7 737,6-8-737,-3-8-229,4-26-1660,0-9-719,4-27 2608,4-9 0,8-11 0,-6 28 0,1 0 0</inkml:trace>
  <inkml:trace contextRef="#ctx0" brushRef="#br0" timeOffset="25750">8735 6992 14812,'7'-59'2788,"0"0"1,0 2-1524,-3 3 1,-1 19-1266,-3 40 1409,0 46-1409,-4 7 0,-1 8-40,3-22 1,0 2 0,0 1 39,-2 10 0,-1 2 0,1-2 179,-1 10 0,2-1-179,0-1 0,1-1 0,-2-2 0,1-2-725,2-5 1,1-2 724,-2-5 0,0-3 0,2-6 0,0-1 0,-1 1 0,-1-2 0,1 11 0,-6-2 0,6-29 796,-8-9-2415,4-4 1113,-7-4 506,2-6 0,3 0 0,1-7 0</inkml:trace>
  <inkml:trace contextRef="#ctx0" brushRef="#br0" timeOffset="26234">11537 6789 20755,'-7'-21'3238,"-2"-1"-2428,4 1-1,1 1-89,0 2 179,4 5-179,0 3-90,0 5-630,0 3 0,-3 8 0,-2 10 0,-3 21 0,-1 14 0,1 8 0,1-5 0,0 3-713,0-2 1,-1 4-1,1-2 713,1-7 0,0-3 0,0 1 0,0 1 0,0 0 0,0-1 0,0-1 0,-1 0 0,1 1-214,-2 11 0,1 2 1,-1-1 213,0-8 0,1 0 0,0-2 0,1 0 0,-1-1 0,1-4-270,0 6 0,1-8-1619,1-2-360,4-13 2249,6-29 0,8-16 0,7-22 0</inkml:trace>
  <inkml:trace contextRef="#ctx0" brushRef="#br0" timeOffset="26686">11853 7190 22554,'19'-39'2609,"-3"6"-1890,-4 11 990,-2 11-989,-5 4-450,-2 21-270,-3-6 0,-5 6 0,0-9 0,-1-7 0,2-6 0,4-5 0,4-9 0,6-6 0,6-1 0,4-1 0,20-16-1184,-11 14 0,2 3 1184,24-7 0,2 8-464,2 13 464,0 5 0,-26 37 0,1 17 0,-8-2 0,-10-8 0,-6 4 0,-4 9 0,-2 10 0,-4 2 0,-7-8 0,-17 4 0,-10-5 0,5-5 0,-2 1 0,0-5 0,-1-1 0,-1-3-312,-11 8 1,2-2 311,18-19 0,1 0 0,-6 5 0,8-2 0,21-9 0,39 1 0,11 0-63,-8-7 1,3 1 62,0-1 0,2 1 0,3 2 0,4 1-270,-4-2 0,4 0 1,-3 0 269,5 2 0,-2-1-240,-9-3 0,1 0 0,-5-2-795,-7-2 1,-3-1-2233,18 1 3267,-15-6 0,-10-7 0,-6-3 0</inkml:trace>
  <inkml:trace contextRef="#ctx0" brushRef="#br0" timeOffset="27189">14615 6651 22734,'0'-15'3508,"0"2"-2698,0 1-1,0 2-89,0-1-720,0 4 0,-8 11 0,-2 54 0,1-24 0,1 3-1239,-2 25 0,2 3 1239,0-1 0,0-1 0,2-16 0,0 0 0,0 0 0,-1 2 0,1 1 0,0-1-311,-1 0 0,1-1 1,-1 0 310,0-3 0,1-1 0,0 0 0,-2 17 0,0-3 0,3-9 0,1-1-1132,0 3 1,-1-3 951,-1 11-3687,-2-11 1258,1-48 2973,4-26 1,8-25-1,2-11 1</inkml:trace>
  <inkml:trace contextRef="#ctx0" brushRef="#br0" timeOffset="27655">14801 6900 22374,'23'-36'2699,"-5"6"-2070,-2 7 1,-7 10 0,-1 6-91,-4 5-89,-2 2-180,0 0 90,-2-3-360,1 1 0,2-6 0,1 3 0,-2-5 0,2 0 0,0-5 0,4-6 0,2-4 0,4-3 0,4-3 0,7 3 0,7 0 0,7 7 0,6 4 0,1 9 0,5 3 0,-4 12 0,-2 6 0,-3 33 0,-21 1-1674,-12-10 1,-6 1 1673,-7-5 0,-4 0 0,-2 3 0,-2 0-329,-2-2 1,-1 1 328,-2-3 0,-1-1-77,-13 25 77,3-10 0,6-10 0,7-7 0,16-14 0,14-4 0,38 4 0,10 2 0,-31-6 0,0 1 858,9 4 0,5 2 1,-9 2-859,0 21 0,-13 4 0,-12 4 0,-17 2 0,-14 2 0,-7-16 0,-4 0 0,6-9 0,-1 0-450,-8 7 0,-2-2-1889,-1-4 1,0-3 2338,-19 8 0,20-13 0,1-1 0,-10 0 0</inkml:trace>
  <inkml:trace contextRef="#ctx0" brushRef="#br0" timeOffset="28220">17380 6413 23723,'-5'-36'3778,"-2"-4"-2698,-5 8-1080,1 9 0,0 18 0,0 20 0,-3 20 0,0 21-574,5-16 1,0 4 573,0 8 0,1 3 0,0 6 0,0 6 0,1-9 0,0 8 0,0 0 0,1-6-400,1-6 1,1-5 0,0 3 399,-1 5 0,0 4 0,0-1 0,1-9 0,-1-4 0,2-5 0,3-4 0,0 0-1782,-4 1 0,0-1-917,3 10 2664,-2-3 0,3-32 0,0-9 0</inkml:trace>
  <inkml:trace contextRef="#ctx0" brushRef="#br0" timeOffset="28583">17551 6733 15891,'7'-39'1079,"0"0"1,-1 4 0,0 2 1901,2-18-2531,-2 13 1318,5 13-1768,15 23 0,3 10 0,1 9 0,1 5 0,11 6 0,-14-9 0,1-1 0,7 2 860,-3-9-860,-3-4 0,-3-7 0,8-11 0,-12-3 3392,13-23-3392,-20 11 0,4-8 0,-12 14 0,-2 2 0,-4 2 0,0 6 0,-12 57 0,-6 28 0,6-30 0,0 4-812,0 0 1,-1 8 0,-1 1-1,1-4 812,0 0 0,-1-2 0,1 1 0,-1 0 0,0 2 0,-1 2-335,2-3 0,-1 4 0,1 0 0,-1-4 335,1-1 0,0-2 0,0 2-450,-1 10 0,0 2 1,3-7-811,3-6 1,2-5 1259,0-5 0,2-2 0,2-6 0,0 0 0,0 26 0</inkml:trace>
  <inkml:trace contextRef="#ctx0" brushRef="#br0" timeOffset="29110">19784 6291 21025,'-17'-13'4138,"1"2"-1890,4-5-1078,6 2-1170,-3 3 0,4 11 0,-3 18 0,-2 20 0,0 25-732,3-19 0,0 3 732,-1 11 0,-1 4 0,3-16 0,0 2 0,0 1 0,-1 3 0,0 1 0,1 0-969,-1 1 0,0-1 0,0 1 969,0-2 0,1 0 0,-1 1 0,-1 11 0,1 1 0,0-3-254,1 3 0,0 0 254,1-10 0,-1 3 0,3-8-1170,2 14-3237,-3-4 4407,4-58 0,6-21 0,0-23 0</inkml:trace>
  <inkml:trace contextRef="#ctx0" brushRef="#br0" timeOffset="29347">20032 6555 23364,'10'-44'3598,"-4"4"-2789,-2 9-179,-4 8-450,4-1-180,2 10 0,8-1 0,6 8 0,28 4 0,-4 1 0,19 2 0,-16 0 0,-4 0-450,-5 0-270,-9 0-449,-5 0-270,-10 0-360,-6 0-720,-4-5 2519,-9-3 0,-2-3 0,-5-1 0</inkml:trace>
  <inkml:trace contextRef="#ctx0" brushRef="#br0" timeOffset="29616">20275 6301 21655,'-24'0'2968,"1"0"-2248,3 0 89,4 0 91,0 0-1,2 7-269,-6 6-630,-1 10 0,-3 7 0,1 6 0,3 0 0,4 2 0,7-3 0,7 1 0,12 2 0,16-1 0,14 10 0,4 2 0,-7-6 0,-5 1 0,2 1-187,4 0 1,8 7 0,-1 0-1,-12-8 187,-13-10 0,-5-2 0,7 29 0,-16-5 0,-16-8-45,-10-17 0,-4-3-1484,-20 11-212,11-14 1,-1-3-1139,-15 3 2209,0-11 1,8 2 0,3-8 0</inkml:trace>
  <inkml:trace contextRef="#ctx0" brushRef="#br0" timeOffset="29994">22610 6133 16725,'5'-28'3688,"0"5"-770,-3 3-2918,1 7 1351,-1 21-1351,-2 18 0,0 38-744,0-22 0,0 5 744,-2 11 0,0 3 0,0-16 0,-1 2 0,0 4 109,-2 5 0,0 5 0,-1 1 0,0-3-109,0 3 0,-1-2 0,0 3 0,0-5 0,0 4 0,0-1 0,0-5 0,1-5 0,-1-3 0,0 0 0,-1 8 0,-1 1 0,0-4-315,0 3 0,0-2-585,1 7 1,0-6-1358,3-7-261,5-13 2518,4-19 0,6-18 0,4-12 0</inkml:trace>
  <inkml:trace contextRef="#ctx0" brushRef="#br0" timeOffset="30291">23089 6606 23004,'21'-54'1169,"0"0"0,-2 4 1,-2 3-766,-4 9 1,-2 2 405,6-21-360,-9 21-450,-5 15 0,-6 21 0,-5 25 0,-7 24 0,6-13 0,0 4-1119,0 7 0,1 3 1119,2 7 0,2 1 0,2 2 0,4 0 0,2 0 0,4 0 0,2-4 0,4-1 0,1-5 0,5-2-320,11 3 1,4-3 319,-9-17 0,1-3 0,7 1 0,1-10 0,14-28 0,-23-19 0,-8-25 0,-32-6 785,1 28 0,-4 1-785,-6-1 0,-3 3 0,-3 1 0,-3 3-180,-2 3 0,-2 4-495,1 2 1,-1 4-226,1 4 1,1 2-1350,-27 5-7582,10 10 9042,12 10 0,20 9 0,8 4 1</inkml:trace>
  <inkml:trace contextRef="#ctx0" brushRef="#br0" timeOffset="30729">24775 6189 24263,'-5'-36'3598,"2"1"-2878,3 4-720,0 1 0,0 4 0,0 30 0,-4 21 0,0 12 0,0 12 0,0 0-704,0-6 0,1 0 0,-2 4 704,1 2 0,-1 4 0,0 1 0,0-2-642,0 9 0,0-2 1,1 0 641,-2 1 0,1 1 0,-1-1 0,1-1 0,1 0 0,-1-1 0,1-4 0,-1 0 0,2-2 0,0-4 0,1-1 0,0-2-671,-1 15 1,-1-3 265,4-10 1,-1-3-766,-1-8 1,1-3-8662,1 8 8781,3-24 1,7-25 0,5-13 0</inkml:trace>
  <inkml:trace contextRef="#ctx0" brushRef="#br0" timeOffset="31043">25140 6489 24263,'6'-36'1169,"0"0"1,5-28-631,0 11-1347,5 13 1078,7 7 261,9 7-441,9 6-90,8 3 90,4 4 90,4 5 90,-4 3-270,-4 5 198,2 0-198,-16 0 0,-7 9 0,-17 12 0,-18 19 0,-8 23-1393,3-21 0,-2 3 1393,-3 9 0,-1 4 0,5-16 0,-1 3 0,0 3-564,0 4 0,-1 5 0,1 1 0,0-2 564,0 3 0,1-2 0,-1 3-212,2-5 0,-1 4 0,0-1 0,3-5 212,1-3 0,2-3 0,0-2 0,-2 19 0,0-3 0,3-7 0,0-3-246,1-8 1,0-3-1285,1 23 886,-5-17-2414,4-18 3058,-7-17 0,0-19 0,-3-11 0</inkml:trace>
  <inkml:trace contextRef="#ctx0" brushRef="#br0" timeOffset="31188">25087 7155 25522,'-12'-35'1079,"0"0"1,-7-26-630,13 4-360,14 26-270,47 5-540,6 28-1006,-16 2 0,7 1 0,-3-1 1726,3 1 0,0 0 0,-7-1 0,3 0 0,-4-1 0,1-3 0,1 0 0</inkml:trace>
  <inkml:trace contextRef="#ctx0" brushRef="#br0" timeOffset="31728">28007 6194 24263,'8'-23'4048,"-2"0"-3778,-1 8-270,-4 4 0,-1 16 0,2 20 0,-1 26 0,-1-13 0,1 5-721,1 11 1,0 4 720,-1-14 0,0 1 0,0 1 0,1 3 0,1 1 0,-1 0 0,1 0 0,0 0 0,-1 0 0,2-2 0,-1-1 0,1 0 0,1 18 0,0-2 0,0-7 0,-2-3-902,0-7 0,-2-3-1257,1 23-540,-2-16 2699,0-19 0,6-13 0,0-11 0</inkml:trace>
  <inkml:trace contextRef="#ctx0" brushRef="#br0" timeOffset="32195">28677 6341 24443,'0'-46'2878,"0"5"-2248,0 11-90,0 10-450,0 9-90,0 14 0,5 12 0,6 15 0,13 14 0,-7-17 0,2 2-350,6 2 1,1 2 349,4 3 0,0 1 0,2 1 0,1 1 0,-2 1 0,-1 1 0,-1-1 0,-1-1 0,-4-1 0,-3-2 0,-2-4 0,-4 0-400,4 23 400,-17-9 0,-16-7 0,-13-22 0,-8-4 0,-4-5 0,-3-5-205,-2-2 0,1-5 205,0-5 0,4-5 0,-6-22 0,10-7 481,17-8-481,12-5 0,20-5 2,-4 28 1,3 0-3,4-1 0,2-1-904,1-2 0,0 1 904,0 0 0,0 0 0,-1-1 0,-1 1-393,-2 1 1,-2 1 392,-1 1 0,-1 2 47,4-27-47,-6 9 0,-6 8 0,-2 6 288,-8 7-288,-4 3 0,-10 7 0,-11 8 1700,-6 5-1700,-7 12 1480,-5 6-2695,12 5 1,1 5-945,-15 17 810,19-12 0,4 3 1349,4 17 0,14 8 0,7 0 0</inkml:trace>
  <inkml:trace contextRef="#ctx0" brushRef="#br0" timeOffset="32505">30529 6108 26422,'2'-39'2159,"0"6"-2159,-2 8 0,0 9 0,2 25 0,2 20 0,2 32-655,-1-21 1,0 4 654,0 8 0,0 2 0,1 5 0,0 3 0,0-4 0,-1 4 0,0-3 0,-1 7 0,0-1 0,0-11 0,-1 1 0,-1-6 0,-4-3 0,-1-5 0,0-5 0,-1-1-1260,-12 23-498,-1-12-1120,-5-13 2878,1-15 0,3-13 0,2-11 0</inkml:trace>
  <inkml:trace contextRef="#ctx0" brushRef="#br0" timeOffset="32853">31174 6453 23544,'24'-27'1439,"0"0"0,16-21-899,-11 15 179,-8 10 1,-8 13-540,-3 14-180,-11 10 0,-8 9 0,-11 0 0,-9-5 0,-7-7 0,-5-7 0,-6-8 0,4-9 0,4-12 0,11-14 0,13-9 0,19-6 0,12 15 0,7 2 0,16-13 0,-9 19 0,1 5 0,12 10-1696,-11 27 0,-2 9 1696,-5 2 0,-2 5 0,9 19 0,-1 6-265,-9-3 1,-3 6 264,-6 1 0,-2 5 0,-2-2 0,-4-12 0,-2-3 0,-2 3 0,-2 13 0,-3 4 0,-4-6 0,-10 5 0,-7-6-1608,-4 1 1,-5-1 257,-4-3 1,-4-1 1349,-2-5 0,-3-2 0,-2-1 0,-2-2 0,-1-2 0,0-1 0</inkml:trace>
  <inkml:trace contextRef="#ctx0" brushRef="#br0" timeOffset="35529">9612 685 23723,'-21'-20'2609,"5"-1"-1889,0 3-1,9 3-89,2 5-450,5 0-180,0 5 0,0-3 0,3 6 0,6 8 0,30 35 0,-4 0 0,2 4-758,4 4 1,2 3 757,-9-10 0,2 1 0,-3 1 0,-4-5 0,0-1 0,-1 1-504,1 2 1,0 1 0,0 0 503,0 2 0,0 1 0,1 4 0,-2-1 0,2 3 0,0 1 0,-2-2 0,0 0 0,-2-2 0,1 2 0,-3-4 0,1 3 0,-2-2 0,-1-4 0,3 11 0,-2-3 0,-5-8 0,-1 1 0,-1-4 0,-2-7 0,-2-1 0,5 11 0,-2-7 0,-9-25 1253,-2-9-1253,-2-15 1772,-2-12-1952,0-13-1305,0 2 1,0-2-764,0-19 1569,-5 11 1,-2 2-1,-4 7 1,-10-6 0</inkml:trace>
  <inkml:trace contextRef="#ctx0" brushRef="#br0" timeOffset="36034">10006 2113 13553,'-48'13'3238,"8"-5"-77,9-3-2621,13-5 1498,8 0-1588,12 0 859,12 6-949,14 5-90,15 9 0,12 8 1058,-23-11 0,1 2-1328,3 2 0,1 1 0,2 2 0,0 1 0,1 0 0,1 1 0,-2-2 0,1 0-84,10 7 1,1 0 83,-6-7 0,-2-1 0,-3 0 0,-1-4 0,20-4 0,-37-23 0,4-49 0,-12-3-406,-6 11 0,-1-3 406,-1 5 0,0-1 0,1-2 0,0-2 0,0 1 0,1-2 0,-1 9 0,0-1 0,1 0 155,1-15 0,1 0-155,1-6 0,0 3 0,-5 20 0,-1 3 0,2-15 0,-7 29 0,0 6 158,0 10-158,-9 2 0,-9 6 0,-17 13 0,-17 8-692,20-4 1,-2 1 691,-4 2 0,-3 2 0,-17 7 0,-3 2-442,4-1 0,1-1 442,2-1 0,2-1-420,5-1 1,6-5 419,7-6 0,0 7 0,20-14 1733,3 7-1733,5-3-1446,-1 5-713,6-4 2478,-3-1 1,4 4-1,0-3 1</inkml:trace>
  <inkml:trace contextRef="#ctx0" brushRef="#br0" timeOffset="37423">3890 11444 24983,'-12'0'2608,"-2"0"-1888,0 0-450,-3 0-270,-1 7 0,-13-1 0,8 6 0,-8-6 0,16-2 0,7-10 0,8-10 0,30-34 0,1 16 0,6 1-466,2-2 1,2 3 465,9 0 0,3 8 0,-12 12 0,-1 6 0,-1 3 0,-1 6 0,0 4 0,-2 6 0,-3 6 0,-3 5-244,-4 5 1,-5 4 243,-4 6 0,-7 3 0,-7 4 0,-10 4-619,-13 3 1,-10 4 0,-2-3 618,6-10 0,-2-3 0,-4 1 0,0-2 0,-4 3 0,-1-2 0,2-4-278,-3-3 1,2-4 0,-1-2 277,-13 9 0,0-3 82,7-5 0,1-3-82,8-6 0,3-2 0,-14 12 347,55-16-347,27-5 0,9-8 0,7-2-509,5 1 0,4 0 509,-15 2 0,2 0 0,0 1 0,2-1 0,0 1 0,0 0 13,0 2 0,-2 0 0,0 1-13,17 1 0,-1 1-825,-19-1 1,0 2-1,-4-1-344,1 1 0,-3 0-3747,2 0 1,-4-1 3932,-6-1 0,-8-7 0,-3 0 1</inkml:trace>
  <inkml:trace contextRef="#ctx0" brushRef="#br0" timeOffset="37718">5173 11759 25073,'3'-51'877,"-1"0"0,-2 2 0,-1-2 0,-2 4-3708,0 7 1,-3 2 2830,-1-16 0,-6 12 0,-7 34 1409,-3 23-1409,60 10 0,34 4 0,-26-17 0,-41-17 205,47 2 0,-7-5-205,-71-14 0,-36-8 0,2 2 0,0 1 0,0 6 0,12 18 0,0 0 0,0 0 0</inkml:trace>
  <inkml:trace contextRef="#ctx0" brushRef="#br0" timeOffset="38753">30476 9990 24353,'10'-34'1574,"0"1"0,5-14-854,-3 10-360,-6 37-360,-6 10 0,-4 9 0,-2-10 0,-3 2 0,-1-10 0,2 4 0,0-12 0,4-4 0,0-9 0,8-8 0,15-23 0,5 10 0,-4 13 0,4 3 0,21-1 0,8 10 0,2 19 0,0 19 0,-29-2 0,-1 6 0,2 23 0,-6 7 0,-8-10 0,-5 2-1165,-2 16 0,-9 0 1165,-10-17 0,-7-3 0,-5 0 0,-5-3-1310,-4-3 0,-2-3 1310,0-2 0,-2-2 0,2-6 0,1-2-42,5-3 1,1-2 41,-18 10 0,11-8 0,19-2 1534,15-5-1534,25 1 0,21-3 0,19 1 1383,-23-5 1,3-1-1384,2 0 0,5 0 0,-3-1 0,7 2 0,0 0 0,-8-1 0,1 1 0,-4-3-465,-6 0 1,-3-2 464,3-1 0,-3-2 0,11-9 0,3-6 0</inkml:trace>
  <inkml:trace contextRef="#ctx0" brushRef="#br0" timeOffset="39106">31913 10097 23993,'29'-36'1889,"-4"8"-1259,-9 8 89,-8 12-179,-8 10-270,-10 14-90,-8 10-90,-11 11 0,-11 2 0,3-13 0,-6-4-90,-5-9 0,-1-5-259,0 1 1,2-7 258,1-11 0,6-7 0,-1-28 0,25 14 0,4-3 0,5-7 0,5-2 0,6-6 0,4-3 0,8-4 0,5 0 0,6 0 0,5 2 0,3 4 0,8 6 0,-3 16 0,6 4 0,-1 7-377,4 6 1,1 9 376,13 8 0,-5 15 0,-23 17 0,-9 10-1486,-4 9 1,-7 4 1485,-8-13 0,-4 3 0,-3 0 0,-3 5 0,-4 1 0,-3 0-304,-5 5 0,-3 0 0,-4 0 304,3-14 0,-3 0 0,-1 0 0,-2 0-376,-3 1 0,-3-1 0,-1 0 0,-1-1-7,-4 1 1,-1-1 0,-1-1-1,-2 0-134,-2-1 0,-1 1 0,-2-2 0,0 0-203,-1-1 0,-1-1 1,-1 0-1,-1-1 652,0-1 0,-1 0 1,0-2-1,0 1 1,1-2-1,0 0 1,-1 0-1,1 0 1,-1-2-1,0 0 1,1 0-1,-1 0 1</inkml:trace>
  <inkml:trace contextRef="#ctx0" brushRef="#br0" timeOffset="40703">5210 11459 15424,'-5'-7'5217,"2"1"-3925,3-1-843,0 4 1312,0 1-1221,-4 2 27,3-3-207,-6 1 272,3-4-272,-5 1 90,1 3-91,4-1-89,-3 1-90,6-1 0,-3 0 90,4 1-90,0 2-90,-5 7-90,-2 6 0,-5 12 0,-2 11 0,1 10 0,3-5 0,1 3 0,4-8 0,2 1-294,-3 15 0,3 0 294,4-13 0,3 1 0,6 13 0,2 0 0,-3-16 0,2 0 0,5 7 0,2-3-63,10-1 63,3-9 0,5-16 0,1-5 0,7-10 0,1-10 0,6-3 0,-2-15-208,2-5 208,-3-10 0,-25 18 0,-1-1 0,0-2 0,-1-3-507,-2-1 0,-2-2 507,0-1 0,-1-1 0,-3-1 0,-1-2-155,-2 0 1,-2-1 154,-3 1 0,-2-1 0,-2 1 0,-2-1 0,-3 2 0,-2 0 0,-1 2 0,-3 0 0,-1 2 0,-4 0 0,-9-6 0,-2 1 0,5 12 0,-2 3 0,-7-6 0,-3 4 0,-13 6 0,-3 10 0,2 12 0,2 11 0,6 10 0,5 10 0,6 8 0,3 7-495,12-8 1,2 1-406,5-8 1,1 1-874,-2 12 1,3-1 1772,4 22 0,1-30 0,1 1 0,1-1 0,-1 0 0</inkml:trace>
  <inkml:trace contextRef="#ctx0" brushRef="#br0" timeOffset="42466">13238 827 21745,'-27'-15'4587,"-2"-5"-3688,11 4-179,2-1-360,13 4-90,3 3-270,0 4 0,7 2 0,7 17 0,15 13 0,11 23 0,-3 3 0,1 5-1696,-7-11 0,1 2 1696,-4-3 0,1 3 0,-2-1 0,4 8 0,-1 2-448,-2-2 1,1 3 0,-1-2 447,-7-13 0,0-2 0,0 1-173,4 11 0,1 1 0,-1-3 173,7 7 0,-3-6 0,-10-16 0,1-2-360,6 12 0,-4-18-1979,-17-38 3730,-6-4-2290,-23-46 449,-5 7 1660,-3-3-1210,-5 2 179,0 6 181,-1 7 90,3 6 0,3 9 1020,3 3-660,-2 1-853,39 41 0,20 25 0,13 16 0,8 7 0,2-2 0,-2-11 1,-9-20 42,18-20 0,3-5-211,-13 21 1,10 18 0,3 7 0,-3-5 0,-8-16 0,-16-28 210,-14-36 0,-12-27 0,-9-9 0,-5 8-194,-10-4 1,-9 2-1,-4 5 194,3 4 0,-2 3 0,-7 18-135,-28 25 1,-3 29 134,32 7 0,3 13 0,3 4 0,-1-3 0,-6 5 0,0 0 0,1 5 0,5 4 0,-1 0 0,0 0 0,0 0 0</inkml:trace>
  <inkml:trace contextRef="#ctx0" brushRef="#br0" timeOffset="43860">3500 14681 22554,'-15'-20'2968,"3"8"-1888,-5 1-451,12 8 91,-6 3-90,6-13-630,-3 0 0,4-14 0,0 0 0,4-7 0,16-24 0,5 10 0,-1 16 0,3 2-1692,28-11 1692,-19 24 0,1 1 0,3 2 0,0 3-210,3 2 1,-1 5 209,-1 2 0,0 4 0,-2 3 0,-1 5 0,23 20 0,-12 16 0,-17 11 0,-19-24 0,-4 2 0,-5 0 0,-5 2-213,-10 12 1,-5 0 212,3-14 0,-2-1 0,-6 6 0,-1-3 0,-6-1 1524,5-11-1524,9-12 475,12-6-475,14-7 0,16 9 0,15 9 0,12 15-1428,-12 4 1,-1 4 1427,-9-9 0,-3 2 0,6 13 0,-6 2-182,-14-14 0,-6-1 182,-8 32 0,-17-23 0,-7-1 0,2-11 0,-3-2 0,-13 9 0,-3-5 0,7-13 0,1-5 0,1 0 0,-2-4-405,-21-5 1,2-6-1306,8-6 1710,19-29 0,15-7 0,46-7 0,-2 2 0,0 1 0</inkml:trace>
  <inkml:trace contextRef="#ctx0" brushRef="#br0" timeOffset="44257">5462 14153 20935,'-29'44'1911,"0"1"1,0 0-1,-10 5 1,12 2-1912,29-7 0,12 3 0,3-4 0,3 4 0,11-12 0,19-23 0,13-12 0,-6-6 0,-3-1 0,-5-13 0,-11-20 0,1-16 0,-5-4 0,-11 8 0,-11 3 0,-12 1-303,-10-10 0,-8-4 0,-5 15 303,-23 17 0,15 11 0,0 2 220,-14 1-220,-18 5 0,18 5 0,-14 9 0,25 5 0,1 6 0,-8 12 0,16 0 0,1 2-180,-13 14-450,17-13 0,5 0-210,8 0-1049,4-2 1889,3 18 0,2-9 0,0 12 0</inkml:trace>
  <inkml:trace contextRef="#ctx0" brushRef="#br0" timeOffset="45642">30626 12907 19046,'-23'44'7466,"-6"11"-6882,7-24 1,-1 1-225,-15 22-90,12-29 0,0-2-270,-2-3 0,-7 2 0,17-18 0,6-4 0,3-24 0,22-30 0,1 13 0,9-2 0,6 8 0,7 1 0,-1 3 0,2-5 0,2 7 0,25 6 0,-2 13 0,-10 21 0,-20 4 0,-6 6 0,-3 30 0,-11 13 0,-20-13 0,-8 3-417,-3-1 1,-5-1 416,-2 1 0,-2-4 0,1-9 0,-1-5 0,-17 12 0,61-44 0,-18 11 0,54-33 0,-24 14 0,3 12 0,1 8 416,-6 7 1,1 7-417,0 8 0,-2 4 0,1 0 0,-2 1 0,-5 4 0,-5-1 0,-4 19 0,-13-19 0,-5 1-1437,-1-13 0,-2-1 1437,-5 9 0,-6-1 0,-12-7 0,-6-5-288,-7-4 1,-4-4 287,3 0 0,-1-4 0,-1-5 0,2-6 0,-9-10-158,-2-9 158,19-1 0,1-9 0,21 8 2138,6-8-3578,6 7 331,2-5-1319,4 6 2428,0-3 0,0 0 0,0-4 0</inkml:trace>
  <inkml:trace contextRef="#ctx0" brushRef="#br0" timeOffset="46347">31869 13360 20395,'21'-5'3328,"-2"0"-2698,-4 2 90,-3 0-91,-4 3 1,-4 0-180,-2 0-91,-2 0 1,-4 0 0,-4 7-90,-10 4 90,-28 18-315,13-13 0,-3-2-45,-2-1 0,-1-1-200,-2-3 0,-1-3 200,9-4 0,0-4 0,-10-7 0,0-4 0,-16-9 0,25 1 0,5-5 0,6-17 0,13-6 0,16-4 0,13 0 0,13-1 0,9 5 0,8 7 0,0 8 0,0 9-41,-5 12 41,-1 6 0,12 30 0,-15-2 0,-14-1 0,-1 5 0,-3 7 0,-3 1 0,11 24-187,-13-17 1,-3 1 186,0 23 0,-10-30 0,-2 0 0,1 1 0,-2-1 0,-3 2 0,-2-1 0,1-1 0,-4 3 0,-6 14 0,-4 6 0,-2-1 0,-2-7 0,-2-2 0,1 1-401,-2 8 1,1 1 0,-2-5 400,-9 6 0,1-12 0,-4-7-311,5-6 311,3-8 33,5-5-33,3-4 314,5-9-314,8-4 1027,2-8-2736,6-6 142,0-2 1567,-5-2 0,-2 5 0,-5 0 0</inkml:trace>
  <inkml:trace contextRef="#ctx0" brushRef="#br0" timeOffset="65489">29489 294 22374,'26'49'886,"1"1"1,-1 0 0,0-1-1,1 1 1,-1-1 0,-3-3 0,0-1-887,2 2 0,8 13 0,2 5 0,0-1 0,-5-11 0,-11-16 0,-3-8 0,1-2 0,-12-26 0,-2-5 0,-3-13-900,0-1 900,-46-28 0,19 29 0,-5 0 0,-1 0 0</inkml:trace>
  <inkml:trace contextRef="#ctx0" brushRef="#br0" timeOffset="66014">29518 1015 20935,'-18'0'3418,"1"-2"-2518,1-1-91,3-4-179,7 4-181,-1-4 1,6 4-180,-3-2 450,4 2-720,6 1 0,4 11 0,12 4 0,9 13 0,8 2 0,5 3 0,3-1 0,5 5 0,1 1 0,3 0 0,-3-2 0,-4-4 0,-22-15 0,2-7 0,-16-4 0,-4-4 0,-2 0 0,-1-4 0,0-9 0,0-8 0,4-9 0,4-19 0,-3 9 0,-2 8 0,-1-1 0,1-3 0,-1-8 0,-4 18 0,-4 4 0,0 4 0,0 2 0,-7 8 0,-6 4 0,-11 8 0,-11 4 0,-6 8 0,-7 4 0,-7 5-337,24-10 1,-1 1-24,-3 1 1,-1 1-766,-3 2 1,-1 1 1124,-2 0 0,0 2 0,-1 2 0,1 2 0,-1 0 0,1 0 0</inkml:trace>
  <inkml:trace contextRef="#ctx0" brushRef="#br0" timeOffset="67407">4361 16267 26332,'7'20'1619,"-3"14"-1169,-3-10-270,-4 9-180,-5-12 0,-9-1 0,-7 0 0,-10 1 0,-9-3 0,-8-3 0,-8-7 0,-2-3-511,-2-5 511,2 0 0,8 0 0,6-3 0,12-2 0,9-5 0,10-3 0,8-7 0,15-14 0,7 3 0,12-9 0,2 13 0,5 3 0,1 4 511,3 5-511,-2 5 0,-1 5 0,-3 7 0,-3 8 0,-2 10 0,-1 11 0,-3 9 0,-1 9 0,-5 7 0,-8-14 0,-2 2 0,-2-10 0,-1 0-115,0 9 0,-1-1 115,-9 14 0,-4-7 0,-9-6 0,-21 8 0,7-19 0,-15 9 0,12-23 0,2-3 0,5-7 0,-4-3 0,14-5 230,-1-5-230,14 0 0,-2-6 0,4 1 0,-1 2 0,2 1-810,4 2-179,0 2-181,0 1-269,6 2-720,4 0 2159,9-2 0,7 1 0,3-1 0</inkml:trace>
  <inkml:trace contextRef="#ctx0" brushRef="#br0" timeOffset="67859">5129 16445 22554,'0'-19'2609,"0"2"-1800,0 2 1,-6 2-181,1 3-179,-5 4-180,0 4 90,0 2-270,-6 9-90,0 7 0,-3 15 0,9 1 0,2 3 0,-1 23 0,11-6 0,5 0 0,15 5 0,-3-22 0,5-5 0,23-1 0,4-14 0,1-17 0,-3-19 0,-4-17-667,-10-16 667,-13-7 0,-10-3-163,-15 5 163,-12 8 0,-11 11 0,-9 11 0,-8 14-675,10 18 1,0 5-1035,-20 13 495,19-2 0,2 4 1214,-7 21 0,7 9 0,4 3 0</inkml:trace>
  <inkml:trace contextRef="#ctx0" brushRef="#br0" timeOffset="69070">30577 15103 20126,'5'0'2608,"-1"0"450,-4 59-2608,-6-24-270,3 7 0,-2 2 90,-12 5-90,-5-1-91,-4-2 91,-10-5-612,-6-6 432,-8-9 90,-3-11-90,-4-15 0,2-13 45,20-6 0,3-5 45,-12-19-90,20 11 0,4-2 0,8-23 90,12-1-90,12 2-49,11 5 49,9 7 0,9 9 0,-9 17 0,4 4 45,-1 8 0,1 4-45,1-1 0,-1 5 45,-4 10 0,-4 6-45,9 23 90,-4 18-336,-20-26 0,-2 2 336,-2 4 0,-2 1 0,-1 3 0,-4 1-45,-4 1 0,-3 1-45,-1 0 0,-3 0 0,-5 2 0,-2-2 0,-2-2 0,-1-1 0,-2-1 0,-1-3 0,-1-2 0,-1-2 4,1-4 1,-1-1-5,-18 18 167,3-10-167,3-6-360,9-17-450,8-6 143,10-19-862,9-8-629,4-10 2158,2-5 0,10-8 0,3-3 0</inkml:trace>
  <inkml:trace contextRef="#ctx0" brushRef="#br0" timeOffset="69531">31414 15443 22914,'21'-15'2339,"-5"0"-2070,-8 4 1,-4 4-90,-8 5-90,-6 2 0,-8 0-90,-11 0 90,-7-3-90,-7-4 180,-4-6-90,-2-10 0,2-7-245,3-9 155,7-9 90,6-5-90,13-8 90,8-3 0,12 2-1,6 7 1,9 9 0,5 10 90,4 13-180,9 11 90,2 14 0,5 15-90,1 15 90,0 13 0,-21-18 0,-2 2 45,0 3 0,-3 2-96,0 2 1,-3 2 5,-2 1 0,-4 4-1654,-3 17 0,-7 4 1609,-4-20 0,-2 1 0,-2-1-10,-2 22 0,-4-3 10,-4-4 0,-3-6-92,6-18 0,0-4 92,-2 0 0,-1-1-585,-2-2 0,-2-2-494,-2 0 0,-3-2-451,-4-1 1,-3-2 1489,-2 0 0,-3 0 0,-5 0 0,-1-1 0,-4 0 0,1 1 0</inkml:trace>
  <inkml:trace contextRef="#ctx0" brushRef="#br0" timeOffset="77116">5685 6499 23364,'-20'-12'3238,"3"1"-1439,-2-11-1619,7 10-180,-5-12 0,6 13 0,-4-4 0,0 3 0,-1 1 0,0-1 0,-2-1 0,-3 0 0,-1 0 0,-4 1 0,-3-1 0,-3 0 0,-3-2 0,-3 0 0,-3 2 0,-4 1 0,-3 4 0,12 2 0,-1 2 0,-19 1 0,20 0 0,-1 1 0,0 2 0,0 0 0,-21 0 0,5 3 0,0 1-383,-12 4 383,21-1 0,2 2 0,-19 6 0,0 2 0,0 1 0,0 3 0,0 1 0,0 4 0,17-6 0,0 2 0,11-6 0,0 1 0,-10 6 0,0 1-683,-13 9 683,27-13 0,1 0 0,-1 1 0,1 2 0,0 1 0,1 2-164,-1 3 0,1 1 164,1 0 0,1 1 0,0 2 0,2 0 0,1 0 0,1 0 0,1 1 0,1 1 0,2 0 0,0 1 0,1 0 0,1 2 0,1 2 0,0 0 0,1 0 0,0 2 0,-3 18 0,2 1 0,3-16 0,2 0-580,-3 13 0,2-1 580,7-18 0,0-2 0,1-1 0,1 2-235,0 12 1,2 0 234,-1-13 0,1 0 235,1 8 0,2 2-235,4-1 0,2-1 0,-2-10 0,2 0 0,4 13 0,1 0 0,-3-12 0,1-1-40,2 1 1,0 0 39,1-1 0,1 1 0,-1-3 0,2 0 0,9 6 0,1 1 0,0-4 0,1 0 0,1-3 0,-1-2 0,-1-3 0,-1-5 0,11 6 928,3-2-928,0-1 0,1-3 0,3-1 0,3-1 0,7-1 0,4-2 0,4 0 0,-29-11 0,-1 1 0,0-1 0,1 1 0,14 1 0,0 0 0,-11-3 0,-1 1 0,10 2 0,-1-1 0,16-2 0,2 1-201,0-7 201,-30 0 0,1 0 0,1-2 0,1 0 0,2-2 0,1 0 0,2-4 0,1-2 0,2 1 0,2-3-70,-4-1 1,3-2 0,1 0 69,1-1 0,0-1 0,0 0 0,1 0 0,-1-1 0,1-1-312,9-6 1,2-2 0,-6 1 311,-3 1 0,-3-1 0,-5 1 0,2-2 0,-3 0-318,3-6 1,-3-2 317,2-6 0,-2-2-99,1-5 0,-1-3 99,-14 13 0,-1-2 0,-2-1 0,1-4 0,-2 0 0,-1-3 0,-1-1 0,-1-3 0,-3-4 0,-4-4 0,-2-6 0,-2-1 0,-2 3 0,-2 12 0,-1 2 0,-1 0 0,-2-2-216,-1 0 1,-2-3 0,0-1 0,-3 2 0,-1 3 215,-6-11 0,-3 4 0,-3 1 0,-3 1 0,-3 1 0,-2 2 0,-2 2 0,-2 1 0,-2 2 0,-2 3 0,-2 1 0,-2 3 0,0 2 0,-2 1 0,-2 3 23,1 3 1,-2 2-1,-1 3-23,0 2 0,-2 3 0,0 3 0,1 2 0,-1 3 0,-1 2 0,-1 2 0,-1 4 0,0 2 0,0 3 0,0 2 0,0 3 0,0 1 0,0 3 0,-3 3 0,1 4 0,-2 3 0,-2 3 0,3 2-332,0 3 1,1 2 0,1 2 0,1 0-29,-1 0 0,0 1 0,2 0 1,2 3-226,6 0 0,2 2 1,3 1-1,5-1 561,3 3 1,4-1 0,2 2 0,1 1 0,2 2 0,1 0 0,2 1 0,0 0 0,-1 1 0</inkml:trace>
  <inkml:trace contextRef="#ctx0" brushRef="#br0" timeOffset="78585">4028 17507 22644,'-10'-10'2429,"4"-1"-2070,-2 3 1,7 1 0,-2 2-90,3 2 989,0 1-989,-4 2 0,3 0-90,-6 0 0,6 9-180,-2 7 0,3 17 0,0 12 0,0 16 0,-2-26 0,0 2 0,1 17 0,1 5 0,-1-8 0,-1 2 0,1-2 0,1 6 0,0-3-270,0 8 0,0-13-1259,0-33-450,4-18-630,4-9 2609,8-9 0,9-3 0,4-2 0</inkml:trace>
  <inkml:trace contextRef="#ctx0" brushRef="#br0" timeOffset="79071">4905 17497 20215,'0'-16'3868,"0"3"-2968,0 1 809,0 4-810,0 3-89,0 0-630,-5 5-180,-2-2 0,-7 2 0,-11 6 0,2 5 0,-8 12 0,5 7 0,1 11 0,-1 10 0,3 5 0,13-11 0,2 0 0,1-12 0,3 0 0,2 19 0,11-2 0,19-18 0,9-12 0,7-22 0,1-10 0,-3 6 0,-3-8 0,-1-40 0,-14-9-430,-26-1 430,-1 23 0,-3 2 0,-10-7 0,-4 8 0,-3 12 0,-1 6-1978,1 13-811,3 2 2789,4 5 0,7 7 0,4 1 0</inkml:trace>
  <inkml:trace contextRef="#ctx0" brushRef="#br0" timeOffset="79890">6063 17446 19046,'4'-16'4947,"0"3"-4047,-4 1-181,0 2-179,0 4-90,0-1 0,-4 7 89,0-2 1,-6 2-90,-1 0-450,-4 9 0,-2 6 0,-5 14 0,-1 11 0,-1 6 0,1 10 0,13-15 0,2 2 0,-3 19 0,10-23 0,4-2 0,10 4 0,11-11 0,11-10 0,6-9 0,6-11 0,-1-11 0,1-7 0,-18-4 0,-3-4 0,11-14 0,-16 9 0,-4-2 0,-6-18 0,-6 0 0,-14-2 0,-6 4 0,-13 6 0,-7 5 0,-2 12 0,-16 6-90,17 12-1709,-9 10-540,21 9 2339,3 12 0,5 9 0,2 7 0</inkml:trace>
  <inkml:trace contextRef="#ctx0" brushRef="#br0" timeOffset="85491">27767 15692 14369,'-56'-33'0,"-1"0"0</inkml:trace>
  <inkml:trace contextRef="#ctx0" brushRef="#br0" timeOffset="86529">30131 17166 17607,'-7'-5'4228,"2"2"-3689,5 1 1350,0 2-809,0-2-451,0-1 91,0-2-91,-4 0 1,3 0-180,-3 0-270,4 2-180,-3-2 0,2 2 0,-3-2 0,1 0 0,2 0 0,1 2 0,1-1 0,4 3 0,-3-3 0,6 19 0,-1 5 0,5 25 0,-2 9 0,2 9-637,-6-28 1,-1-1 636,-1 0 0,1 1-216,2 10 1,0-1 215,2 18 0,-2-26 0,0-1 0,1 0 0,0-9 0,-3-9 0,-2-5-3688,-3-19 3688,0-24 0,6-8 0,1-16 0</inkml:trace>
  <inkml:trace contextRef="#ctx0" brushRef="#br0" timeOffset="86936">30736 17242 23723,'12'-23'3149,"0"3"-2340,-5 2 1,-3 5-720,-3 3-90,-1 3 0,0 2 0,-3 2 0,-2 1 0,-5 11 0,0 9 0,-4 15 0,1 13 0,5 8 0,2 2 0,6 2 0,4-6 0,4-7 0,17 2 0,0-25 0,13 0 0,-6-26 0,17-29 0,-14 0 0,-12 5 0,-4-3 0,0-18 0,-9-1 0,-8 1 0,-12 1 0,-7 4 0,-18-10 0,8 20 0,-10-5 0,12 24-1529,3 7-360,3 4 1889,9 8 0,12 4 0,7 5 0</inkml:trace>
  <inkml:trace contextRef="#ctx0" brushRef="#br0" timeOffset="87295">31446 17024 22734,'46'-18'3508,"-6"0"-2788,-11 5-181,-7 5 91,-8 4-180,-6 8-450,-4 7 0,-10 9 0,-2 4 0,-10 3 0,-3-4 0,-7-2 0,-3-11 0,-3-3 0,-1-11 0,2-6 0,7-11 0,6-9 0,9-9 0,9-6 0,12-4 0,11 3 0,7 5 0,9 11 0,0 14 0,3 11 0,-3 20 0,-12 13 0,-4 6 0,-7-4 0,-3 3-517,4 18 1,-5 2 516,-11-8 0,-5-1 0,-2 4 0,-3-1 0,-7 1 0,-3 0-270,-3 1 0,-3-1-945,-3 0 1,-3-2-360,-2 1 0,-1-2 1574,-1-3 0,-1 0 0,-1-2 0,0-2 0,1-1 0,-1 0 0</inkml:trace>
  <inkml:trace contextRef="#ctx0" brushRef="#br0" timeOffset="89433">6956 16531 23634,'0'10'2158,"-4"-4"-898,4 3-721,-4-8-89,0 3 0,3-4-360,-2 0-90,-3 5 0,-8 10 0,-5 2 0,-25 23 0,6-9 0,-1-1 0,-3 3 0,3-3 0,0 0-374,-1 2 1,1 0 373,2-1 0,4-1 0,-6 16 0,5-5 0,7-1 0,2 3 0,13-15 0,1 3 0,8-23 0,2 4-1079,-3-11 656,4 3-2365,0-4 2518,0-7 270,0-1 270,0-12 179,0-1 181,0-6 90,0-2 179,0 1-89,0 3-91,0 2-89,0 5-450,0-2-180,0 9 0,-5 1 0,-2 8 0,-7 2 0,-4 7 0,-3 1 0,-3 8 0,-1-1 0,5-2 0,2-5 0,9 1 0,11 6 0,7-1 0,9 11 0,0-7 0,15 4 0,-9-5 0,11-5 0,-13-3 0,2-8 0,1 4 0,-3-5 0,-1 0 0,-1 0 0,-11-3 0,0-4 0,-13-6 0,-2-7 0,-6-3 0,-4-3 0,-5 3 0,-16-4 0,9 10 0,-9 0 0,15 12 0,6 3 0,2 2 0,16 13 0,6-5 0,12 11 0,2-13 0,3-1 0,0-5 0,6 0 0,-12 0 0,-15-5 0,-25 4 0,-4-4 0,-2 10 0,19 3 0,4 5 0,4 2 0,0-2 0,2-1 0,0-1-1080,2-6-1438,0 0 2518,-2-5 0,0-2 0,-2-1 0</inkml:trace>
  <inkml:trace contextRef="#ctx0" brushRef="#br0" timeOffset="90441">4966 6280 20575,'-12'0'3328,"0"0"-2788,5 0 0,-2 0-180,8 0 269,-2 0-269,10 5 0,7 3 0,17 5-181,10 4 1,10 4-90,4 2-45,-18-4 0,1 1-45,14 9 0,-20-11 0,-2 0 0,-1 3 0,-6-6 0,-6-7 0,-5 1-360,-2-8-359,-6 10-720,0-9 764,-4 5 0,0-21 1,0-3-1</inkml:trace>
  <inkml:trace contextRef="#ctx0" brushRef="#br0" timeOffset="91789">6213 6042 16887,'-5'-3'4138,"2"1"989,3 2-4677,0 29-270,2 3 90,0 33-181,2-1 1,-1-29 0,0 1-162,0 1 1,0 0 71,1 0 0,0 0 45,0-2 0,0-1-45,3 27 0,0-10 0,0-8 0,1-10 0,-2-8 0,4-12-360,-5-6-449,2-7-127,-5-11 936,2-22 0,0-7 0,2-18 0,1 4 0,-1 1 0</inkml:trace>
  <inkml:trace contextRef="#ctx0" brushRef="#br0" timeOffset="92091">6477 6138 21115,'-8'57'5127,"4"-13"-5037,14 5-90,2-18 0,4-8 90,12-5-90,-6-11 0,7-2 0,-8-12 0,-1-4 90,0-9 0,-1-5 90,1-22-90,-11 10 0,0-12 0,-9 5-1,-7 15 1,-2-7 0,-18 18 0,3 7-90,-12 9-90,5 10 90,-1 7-90,1 3-179,4 3-91,5-1-180,6-2-90,8-1-179,2-8-91,6 4-449,0-6-810,4 5 2159,0-2 0,4-4 0,0-2 0</inkml:trace>
  <inkml:trace contextRef="#ctx0" brushRef="#br0" timeOffset="92550">7033 5838 22194,'-5'-20'2249,"0"2"-1889,-5 0 0,2 1-180,3 8-180,-2 0 269,3 9-179,-1 0 90,-2 0 270,-1 20-270,-1-1-90,1 23 0,4-4-90,4 5 90,0 3-90,5-2 90,2-4-90,7-6 0,2-9 90,3-7 0,1-11 89,8-9 1,-8-9 0,3-11 180,-10-27-270,-7 9 0,-6-17-180,-21-5-270,5 27-1349,-25-15 270,18 39-720,-11 4 2159,12 14 0,0 4 0,2 7 0</inkml:trace>
  <inkml:trace contextRef="#ctx0" brushRef="#br0" timeOffset="93889">6140 17735 21115,'-11'9'2159,"5"-2"-1889,-1-7-180,6 0 179,-3 0 91,17 0 360,-3 0-271,5 0-89,-8 0 0,-7 0-4408,0 0 4048,-5 0 0,-4 0 0,-5 0 0</inkml:trace>
  <inkml:trace contextRef="#ctx0" brushRef="#br0" timeOffset="94606">8641 3689 22554,'0'5'2429,"0"4"-1710,-3-8 451,2 4-721,-3-5 721,4 0-1080,-3 0-810,-2 0-809,1 0 1529,0 0 0,4 0 0,0 0 0</inkml:trace>
  <inkml:trace contextRef="#ctx0" brushRef="#br0" timeOffset="95142">11435 3521 24083,'-4'6'2429,"-4"3"-1800,4-8-179,-1 3-90,2-4-270,3 0 0,-4 0 0,3 0-1739,-2 0 0,3 0 0</inkml:trace>
  <inkml:trace contextRef="#ctx0" brushRef="#br0" timeOffset="95599">14935 3714 25073,'-6'5'1979,"-3"-4"-1350,8 3-89,-6-4-180,6 0-4768,-3 0 4408,17-7 0,4-1 0,14-7 0</inkml:trace>
  <inkml:trace contextRef="#ctx0" brushRef="#br0" timeOffset="95944">17969 3968 22914,'-19'-2'1799,"1"-1"-1619,4-2 0,5 0 0,4 0-90,5 2-630,0 1-2698,3-7 3238,4-3 0,5-10 0,2-1 0</inkml:trace>
  <inkml:trace contextRef="#ctx0" brushRef="#br0" timeOffset="96217">20430 3638 25073,'-8'-13'1979,"-1"3"-1710,5 5-179,0 2-5487,4 3 5397,6 0 0,6 0 0,7 0 0</inkml:trace>
  <inkml:trace contextRef="#ctx0" brushRef="#br0" timeOffset="96536">23422 3607 24713,'-4'0'1439,"0"0"-5037,4 0 3598,6 0 0,4-2 0,7-1 0</inkml:trace>
  <inkml:trace contextRef="#ctx0" brushRef="#br0" timeOffset="96850">25611 3785 18416,'0'18'4408,"0"0"-3958,0-5 449,0-1-449,0-6 0,0-2-540,0-4-2699,4 0 2789,4-2 0,8-1 0,5-2 0</inkml:trace>
  <inkml:trace contextRef="#ctx0" brushRef="#br0" timeOffset="97169">28109 4014 24533,'4'-5'1889,"1"0"-1439,-4 0-181,1 2-179,-2 1-2338,0 2 89,3-3 2159,7-4 0,9-4 0,6-4 0</inkml:trace>
  <inkml:trace contextRef="#ctx0" brushRef="#br0" timeOffset="97448">31215 4060 23903,'2'-18'2159,"0"2"-1799,-2 4-180,0 4-90,2 3 0,-2 3-90,4 2-90,-2 0-630,2 0-539,-2 0 1259,-9 11 0,-9-1 0,-11 9 0</inkml:trace>
  <inkml:trace contextRef="#ctx0" brushRef="#br0" timeOffset="134768">29469 4766 22464,'-31'-7'1889,"3"-1"-1349,3 0 539,0-2-629,13 5-90,-1-3-1,13 3 181,0 2 360,0-1-900,3 3 0,9-1 0,14 2 0,17 0 0,20 0-447,-24 0 0,3 0 447,7 0 0,2 0 0,7 0 0,2 0-501,5 0 0,2 0 501,-21 0 0,1 0 0,1 0 0,-1 0 0,0 0 0,3 0 0,11 0 0,3 0 0,-4 0 0,4 0 0,-2 0 0,-14 0 0,2 0 0,-7 0 0,19 0 0,-15 0 0,-13 0 0,-10 0 797,0-2-797,-14-1 1099,3-2-1099,-11 2-1260,0-1-1528,-4 3 2788,-2-1 0,-6 13 0,-1 3 0</inkml:trace>
  <inkml:trace contextRef="#ctx0" brushRef="#br0" timeOffset="135469">31658 4614 21565,'-5'-11'2248,"1"3"-1708,4 6-90,0 0-90,2 1-1,4-1-89,8 2-90,9 7-180,9 1 90,11 8-90,4-3 90,4-5-90,-2 1 0,-6-8 0,-7 3 0,-7-4 0,-9 0 0,-4 0-2339,-2 0 990,-7-4-720,0-4 2069,-7-7 0,0-4 0,0-1 0</inkml:trace>
  <inkml:trace contextRef="#ctx0" brushRef="#br0" timeOffset="135795">31999 4431 20665,'-6'-25'4138,"1"10"-3509,-1-6-89,2 13-270,4 0-180,0 6 0,0-1 0,-5 28-90,-2 2 0,-7 25 0,0 1 90,-2 4-90,-1 4-1227,1 0 1227,2-3 0,0-4 0,7-8 0,-2-8 0,8-8-1259,-3-2 89,4-14-269,2-3 1745,4-18 1,4-6 0,5-7 0</inkml:trace>
  <inkml:trace contextRef="#ctx0" brushRef="#br0" timeOffset="136236">32352 4385 16388,'0'-26'2069,"2"3"926,-2 6-2455,2 4 876,0-2-1056,-2 7 501,2-2-502,0 7 2154,-2 1-2153,4 2-90,-2 11 180,1 24-450,-2 9 0,-2-11 0,-1 1-330,-5 27 330,3-26 0,-2-1 0,-1-1 0,0 0 0,0 2 0,0-1 0,-8 30 0,3-6 0,2-7 0,2-8 0,3-7 0,2-8 0,3-6 0,0-6 0,0-4 0,0-13 330,0-3-330,2-11-1080,2-3-719,2-2-989,2-5 2788,2-4 0,-1 6 0,1 1 0</inkml:trace>
  <inkml:trace contextRef="#ctx0" brushRef="#br0" timeOffset="154603">29700 4710 25522,'-47'-18'1530,"6"5"-1081,9 6 1,13 16-270,8 12-45,17 11 0,15 6-105,14-4 0,13 1 0,-1-3-30,-9-3 0,0-2 0,3-2-360,5-3 0,4-1 1,0-3-1,-3-7 360,16-7 0,-4-10 45,0-3 0,-3-5-412,-6-7 1,-3-6 366,-5-7 0,-6-5 0,-8-7 0,-7-3-982,-8-7 1,-8-1 981,-9-1 0,-8 1 0,-9 3 0,-7 3-282,-8 6 1,-6 6 281,-4 8 0,-4 8 0,-2 9 0,-2 8 0,1 10 0,2 9 0,1 8 0,4 12 0,13 10 0,5 9 0,4 1 0,8-9 0,4 0 0,3 2-10,2 17 1,4 3 0,8-4 9,8-14 0,6-4 0,4-1 0,3-2 0,4-1 0,4-4 0,3-2 0,3-3 0,3-4 0,2-3 0,2-3 0,2-5 0,1-3 0,2-5 0,0-3-497,1-5 0,0-5 0,-2-3 497,0-4 0,-1-4 0,-2-4 0,-2-5 0,-1-3 0,-4-4 145,-2-3 1,-2-3 0,-5-3-146,-3-2 0,-3-3 0,-5-1 0,-4 0 0,-3-1 0,-4 0 0,-5 1 0,-4 1 0,-4 1 0,-9-17 0,-8 4 20,-7 8 0,-6 6-20,-3 7 0,-8 10 0,-15 17 0,-2 15 0,17 6 0,3 9 0,-9 17 0,9 10 0,21 5 0,12 3 19,6 4 1,9 0-20,7 4 0,9-1 0,-2-22 0,4-2 0,2-1 0,3-1 0,2-1 0,6-4 0,5-7 0,5-2 0,2-3 0,-2-3 0,2-1 0,-2-4 0,4-3 0,-3-3 0,4-3 0,-1-3 0,-5-5 0,-2-8 0,-5-5 0,-1-4 0,0-2 0,-1-4 0,-3-2 576,-3-2 0,-2-3 0,-2-4-576,0-14 0,-3-6 0,-4 4 0,-1-5 0,-10 0 0,-11 8 0,-6-3 0,-7 11 0,-8 16 0,-7 10 0,-12 5 0,-2 12 0,9 17 0,3 10 0,1 8 0,5 6 0,4 5 0,5 3 0,5 4 0,6 0 0,6 3 0,6 0 0,6-1 0,6-2 0,4-3 0,6-4 0,3-4 0,5-6 0,1-7 0,3-5 0,1-8 0,2-6 0,0-8 0,-1-7 0,0-8 0,-2-6 0,-2-7 0,-3-5 0,-2-7 0,-5-4 0,-4-3 0,-5-3 0,-7 3 0,-4-2 0,-3 2 0,-2-3 0,-5 1 0,-1-10 0,-5 7 0,-16 14 1204,-5 30-1204,1 29 685,0 27-685,17 4 0,6 4 0,1-12 0,4 1 342,3 16 1,4-2-343,3-19 0,3-4 0,1-3 0,2-2 669,20 20-669,6-15 0,-2-18 0,16-32 0,-20-14 0,-16 1 0,-4-4 0,-9-33 0,-10 30 0,-6-1 0,-3 0 0,-4 1 0,-5 4 0,-3 4 0,-2 3 0,-3 5 0,-30-2 0,21 55 0,7 13 0,14-4 0,5 13 0,14-5 0,46-29 0,4-14 0,2-21 0,-1-11 0,-20-6 0,-4-5 0,-8 7 0,-3-1 0,3-10 0,-5 0 0,-8-11-1259,-20 8-900,-12 15-899,-22 12 3058,-17 23 0,20 3 0,-1 4 0,-6 6 0,1 1 0</inkml:trace>
  <inkml:trace contextRef="#ctx0" brushRef="#br0" timeOffset="155940">30716 2667 18353,'32'0'990,"-3"0"425,-5 0-2045,-6 0-827,-6-4 1457,-5-4 0,-9-5 0,-5-3 0</inkml:trace>
  <inkml:trace contextRef="#ctx0" brushRef="#br0" timeOffset="157690">4219 9070 23544,'-16'6'2968,"1"3"-2428,7-8 89,2 4 1,12-5-360,10 0-270,18 0 0,23 0 0,-19 0 0,3 0-478,7 0 0,2 0 478,4-1 0,0 0 0,3 0 0,0 1 0,-2-2 0,-2-1-289,-1 2 0,-2 0 289,-5-1 0,-1 1 0,-4 0 0,-3 0 0,28-2-12,-14 3 12,-10-5 0,-13 5 0,-8-5 895,-6 5-895,-4-3 637,-4 3-2324,-5 0 1,2 0-1,-5 0 1</inkml:trace>
  <inkml:trace contextRef="#ctx0" brushRef="#br0" timeOffset="159170">7691 9081 17364,'-22'0'4408,"1"0"-1535,3 0-2873,6 0 1106,11-3-1106,17 1 0,28-6 0,-9 3 0,5 0 54,10-1 0,6-1-54,-9 2 0,6 0 0,1 0 0,-3 0 121,4 0 0,-2 1 0,2-1-121,-1 1 0,3 0 0,-1 1 0,-4 0 0,-4 0 0,-4 0 0,-2 1 0,19 0 0,-4-1-1306,-8 1 1,-2-1 1305,-8 0 0,-1 1 0,18-1 0,-15 1 0,-6 2 0,-17 0 0,1 0 362,-14-2-362,-2-1 1216,-6 0-1306,-4-4 1143,-3-5-4201,-4-14 3148,-4-21 0,8 14 0,1-3 0,-2-7 0,0 1 0</inkml:trace>
  <inkml:trace contextRef="#ctx0" brushRef="#br0" timeOffset="160603">6940 1681 19316,'-16'-12'4138,"-1"1"-3419,3-1 91,5 1 89,0 1-89,8 2-181,-2-1-89,3 3-90,0-1-180,0 4-270,0-2 0,3 0 0,6 0 0,5-5 0,10 2 0,8-4 0,11-1 0,10 0 0,8 0-304,-27 9 0,1 1 304,3-1 0,1 0 0,3 2 0,0 1 0,1 0 0,1 0 0,0 1 0,0 0 0,-1 0 0,1 0 0,-2 0 0,-1 0 0,1 0 0,-1 0 0,1 0 0,-1 0 0,1 0 0,2 0 0,20-2 0,2 0-502,-16 0 0,1 0 502,15 0 0,-2-1 0,-21 2 0,-2 0 0,-1 0 0,-1 0-9,-4-1 1,1 1 8,13-3 0,0 0 0,-14 3 0,0-1-125,11-2 0,0 1 125,13 3 0,-1-5 0,1 2 0,-2 1 0,2-1 0,-2 3 0,0 0 0,-2 0 0,-4 0 527,11 0-527,-4 0 0,-4 0 1034,-10 0-1034,-15 0 20,-1-2-20,3-1 298,-3-2-298,17 2 0,-15 1 0,11 2 0,-17 0 0,15 0 0,-11 0 0,11 0 0,-13 0 0,1 0 0,1 0 0,1 0 0,-1 0 0,0 0 0,1 0 0,-1 0 0,17 0 0,-13 0 0,24 0 0,-30 0 0,4 0 0,-16 0-1440,-3 0-1078,-10 0 2518,-6 0 0,-10 0 0,-1 0 0</inkml:trace>
  <inkml:trace contextRef="#ctx0" brushRef="#br0" timeOffset="162248">8861 2677 19946,'6'-39'2968,"-2"11"-2608,-2-6 89,-2 13-89,-4 1-90,0 2-90,-6 0 0,-1 5 90,-3 1-180,-2 4 90,-6 1-1,-6 4 1,-9 1 0,-6 2-90,-4 9 0,-3 2 90,-1 12-90,13-2 0,-1 3 0,9-5 0,0 2-353,-3 7 0,-2 3 0,3-1 307,1 1 1,1 0 45,-9 12 0,2 1-45,12-10 0,1 0 0,-1 0 0,2 1 0,2 0 0,1 1-194,-1 0 0,1 1 149,3 0 0,0 0 45,0 1 0,1 1 0,2 0 0,0 0 0,1-2 0,1 3 90,-3 18 0,1 1-90,5-15 0,0 0-405,-4 15 0,3-1 405,5-16 0,3-2-45,-2 0 0,2 3 45,6 20 0,1 1 0,-1-16 0,2 1 15,4 6 0,4 4 0,0-5-15,2-7 0,2-2-45,8 13 0,3-2 0,-4-20 0,1-4 0,3-1 0,1-3 0,1-2 0,1-3 0,3-3 0,1-2 0,1-4 0,1-3 0,2-3 0,1-3 0,2-2 0,0-4 0,-1-2 0,3-6 0,-3-5 0,3-4 0,-3 0 0,8-7 0,-2-4-323,-7 2 1,2-4 0,-4 0 322,3-10 0,-5-2 0,-1-4 0,-3-1 0,0-2 0,-3-1 0,-4-1 0,-1-3 111,-5 3 0,-1-3 0,-1-2-111,-2-2 0,-2-1 0,-1 0 0,1-1 0,-2 0 0,-1 1-270,-3 2 1,-1 1 0,-3 3 269,-1-7 0,-2 3 0,-4-1 0,-2-2 0,0 4 0,-3-4 0,0 3 0,0 13 0,0 1 0,-1 0 0,-2-13 0,-1-1 0,-1 4 0,-2-2 0,0 5 0,0 2 0,-1 2 0,1 5 0,-2 2 295,3 4 1,-5 1-296,-16-4 0,-4 4 0,-12-4 358,7 16 1,-1 7-359,-13 18 0,-3 9 0,2 9 0,4 5 0,7 1 0,19-6 0,3 2 0,-9 6 520,-1 9-520,20-17 0,9 0 1449,2-4-2258,5 1-540,0-1-720,0 3 2069,0 2 0,0 9 0,0 1 0</inkml:trace>
  <inkml:trace contextRef="#ctx0" brushRef="#br0" timeOffset="163228">4987 6463 28131,'0'-5'450,"0"0"-5308,0 5 3059,1 5 1799,2-4 0,1 3 0,0-4 0</inkml:trace>
  <inkml:trace contextRef="#ctx0" brushRef="#br0" timeOffset="163716">5202 5488 23903,'-16'-46'2249,"1"5"-1709,1 3-1,7 7-179,2 6-180,5 5-90,0 4 0,0 6 180,0 5-180,5 28 90,6 3-90,5 29-90,5 1 0,-11-25 0,0 4 0,4 23 0,0 3-1308,-4-12 0,0 2 1308,-1-6 0,-1 3 0,0-1 0,0 6 0,-1-2-148,0 2 0,0 1 148,-2-2 0,0 0 0,-1-1 0,-2 0 0,0-3 0,0 0 0,-2 13 0,0-1 0,0-17 0,0-1 0,0 8 0,0-3 0,0 4 0,0-10 0,0-9 0,0-9 0,0-28-270,0-8-629,2-25 2153,0 5-6831,0-14 5676,-5 25 1,-6-6 0,-5 26-1</inkml:trace>
  <inkml:trace contextRef="#ctx0" brushRef="#br0" timeOffset="164936">5169 6697 20215,'-28'23'3688,"3"-2"-3238,3-11 0,6 2-90,4-11-91,5 8 1,7-4 0,12 8 90,11-2 0,13 3-90,11-3-180,4 4-232,2-2 232,-4 2-90,-4 0 90,-8 0-90,-5 1 0,-8-3 0,-5 1 0,-4-1 0,-4-4 90,-5-2-90,-2-7 591,-4 0-321,1 0-90,2 0 0,-1-7-180,2-11 180,1-33-180,2 5 0,-3 12 0,-2-1 0,4-29 0,-6 16 0,2-6 0,-2 24 0,0 7 0,0 3 0,0 5 0,-3 4 0,-4 4 0,-7 4 0,-4 1 0,-25 9 0,9-1 0,-17 6 0,16 1 0,2 0 0,3 2 0,2 3 0,-1 0 0,3 2 0,1-2 0,5 0 0,4-5 0,4-5 0,9-4 0,6-4 0,9 0 0,18 0 0,14 0 0,5 0 0,6 0 0,-10 0 0,18-4 0,-15-2 0,8 0 0,-27-1 0,-5 5 0,-8-1 0,-4 1 0,-22 2 0,1 0 0,-19 0 0,1 9 0,7-7 0,-4 11 0,12-11 0,7 2 0,4-4 0,5 5 0,-5-4 0,-2 10 0,-5 2 0,3 1 0,2 3 0,6-11 0,6-2 0,-2-4 0,2 0 0,-7-2-360,-3 1-809,0-1-4498,-3 2 5667,8 7 0,6 4 0,5 7 0</inkml:trace>
  <inkml:trace contextRef="#ctx0" brushRef="#br0" timeOffset="165986">8913 3755 21115,'-6'-5'2249,"-3"0"-2069,8 2-180,-7 0 90,8 3-720,-4 0-2608,17 0 3238,1 0 0,15 0 0,0 0 0</inkml:trace>
  <inkml:trace contextRef="#ctx0" brushRef="#br0" timeOffset="166160">11066 3780 23634,'6'-4'0,"-2"-2"-90,-2-2-540,-2 1-1889,0-1 2519,-6-2 0,1-3 0,-5-2 0</inkml:trace>
  <inkml:trace contextRef="#ctx0" brushRef="#br0" timeOffset="167654">31150 3556 20485,'-8'0'2789,"3"0"-2250,-4 0-89,8 0 0,-8 0-90,8 0 2248,-3 0-2608,4-2 90,4-1-90,1-2 0,5-2 0,0 1 0,2-1 0,0 4 0,0 1-90,1 2 0,-3-2-90,0-1-90,-2-2-89,-2 2-91,2-2-180,-5 5-449,0-2-810,-3 2 1889,0-5 0,0 2 0,0-5 0</inkml:trace>
  <inkml:trace contextRef="#ctx0" brushRef="#br0" timeOffset="168829">6712 7836 11982,'61'-9'-126,"0"1"0,0 0 0,-1 0 0,1 0 0,-7 1 0,1-1 1,0 1-1,1-1 0,0 0 0,1 1 72,5-1 0,0 0 0,1 0 1,0 0-1,1-1 0,1 1 1,-7 1-1,2-1 0,0 0 0,0 1 1,1-1-1,-1 0 0,1 1 1,2-1-1,0 0 0,0 0 0,0 0 1,0 0-1,0 0 0,-1 0 1</inkml:trace>
  <inkml:trace contextRef="#ctx0" brushRef="#br0" timeOffset="170965">4174 8898 21745,'-36'5'2428,"1"0"-1888,1-1 90,5-2 89,3 7-179,7-8-270,5 3-1,8-4-179,2 0 270,4 0 540,20 9-810,9-7-90,33 12 0,-19-12 0,8-3 0,-1 1-350,-5 2 0,-1-1 1,7 1 349,3-2 0,7 0 0,4 0 0,1 0 0,-1 0-508,-9 0 1,0 0-1,0 0 1,1 0-1,0 0 1,0 0 507,2 0 0,0 0 0,0 0 0,1 0 0,-1 0 0,1 0-340,3 0 1,0 0 0,1 0 0,-1 0-1,-2 0 1,-1 0 339,-3 0 0,-1 0 0,-2 0 0,0 0 0,1 0-198,0 0 0,-2 0 0,2 0 0,0 0 0,4 0 198,1 0 0,2 0 0,2 0 0,2 0 0,2 0 0,1 0 0,-13 0 0,3 0 0,1 0 0,1 0 0,0 0 0,1 0 0,-2 0 0,0 0 0,-2 0-114,7 0 1,-2 0-1,-1 0 1,-1 0-1,2 0 1,1 0-1,3 0 114,-9 0 0,4 0 0,2 0 0,1 0 0,0 0 0,0 0 0,-2 0 0,-2 0 0,-5 0 0,-4 0 78,10 0 1,-7 0-1,-3 0 1,1 0-1,5 0-78,1-1 0,5 0 0,3 0 0,0 0 0,-1 0 0,-4 0 0,-4 0 0,6 0 0,-5 0 0,-2 0 0,4 0 0,-3-1 0,3 0 0,1 0 0,-1 0 0,-1 0 0,-3 1 0,0-1 0,0 1 0,-3-1 0,-1 1 0,0 0 0,-3 0 0,1 0 0,1 1 0,12-2 0,4 1 0,-1 0 0,-5 0 0,-2 1 0,-5 0 0,1 0 0,-2 0 0,1 0 0,2 0 147,-1 0 0,3 0 0,1 0 1,-4 0-148,4 0 0,-3 0 0,2 0 0,-6 0 0,3 0 0,1-1 0,3 0 0,1-1 0,4 0 0,1-1 0,-2 0 0,-4 1 0,-6 0 0,-4 0 0,0 1 0,5-1-79,7-1 0,7 0 0,2 0 1,-4 0-1,-6 1 79,3 0 0,-6 0 0,-1 0 0,3 0 0,-1 0 0,1-1 150,-2 1 1,0 0 0,0 0-151,0 0 0,0-1 0,-1 1 62,0 1 1,0 0 0,0 0-63,-1 0 0,0 1 0,0-1 0,-1 1 0,0 0 0,0 0 0,0 0 0,0 0 0,1 0 0,-1 0 0,0 0 0,1 0 0,1 0 0,0 0 0,0 0 0,1 0 0,0-1 0,0 0 0,2-1 0,-1 1 0,1-1 0,-1 0 0,0 0 0,4 0-158,0 0 0,4-1 0,1 1 0,-4-1 158,3 1 0,-4-1 0,6 1 0,-8 0 0,5 1 0,3 0 0,-1 0 0,-2 0 0,-10 0 0,-1-1 0,-1 1 0,0-1 0,1 1 0,0 0 0,0 1 0,0-1 0,1 1 0,-1-1-79,0 1 1,1-1-1,-1 1 1,-1-1-1,-2 0 79,1 1 0,-3-1 0,0 1 0,4-1 0,5 1 0,4 0 0,2 0 0,-1 0 0,-3 0 0,1 0 0,-3 0 0,0 0 0,3 0-45,-1 0 1,3 0 0,1 0-1,-2 0 1,-4 0 44,-3 0 0,-3 0 0,-1 0 0,0 0 0,1 1 0,1 0 0,-1 0 0,0 1 0,1-1 0,0 1 0,1 0 0,-1 1 0,2-1 0,-1 1 0,1 0 0,1-1 55,0 1 1,2 1 0,-1-1 0,1 0-56,0 0 0,1-1 0,-1 1 0,1-1 0,1 0 0,1-1 0,-1 0 0,1 1 0,-1 0 0,0 0 0,0 1 0,0-1 0,0-1 0,-1 1 0,1-1 0,0 0 21,0 1 0,0-1 1,0 1-1,-1-1-21,2 0 0,-1 1 0,0-1 0,1-1 0,-1 1 0,0-1 0,1 0 0,4-1 0,-8 1 0,3 0 0,2 0 0,1 0 0,-2 0 0,-2 0 0,-2 1 0,-3 0 0,-1 0 0,1 0 0,3 0 0,0-1 0,2 0 0,1 0 0,1 0 0,-1 0 0,-1 1 0,7 1 0,1 0 0,-1 1 0,-2-1 0,-3 0-1,2 0 1,-4-1 0,-1 1-1,3 0 1,-2 0 0,2 1 0,1 0 0,-2 0 0,-4 0 0,12 1 0,-4 1 0,-1-1 0,2 1 0,-1 0 0,1 1 0,-2-1 0,1 0 0,3 0 0,-13-1 0,3 0 0,1 0 0,-1 0 0,-2 0 0,0-1 0,-3 1 0,-1-1 0,4 1 0,-2-1 0,3 1 0,1 0 0,-2-1 0,-4 0 0,12-1 0,-4 0 0,-1-1 0,-1 1 0,0 0 0,-1-1 275,-1-1 1,-1 0-1,0 0-275,-3 0 0,-1 0 0,1 0 0,-2 0 0,1 0 0,-1 0 0,0-1 0,-1-1 0,0 0-122,1 1 1,-1-1-1,1 0 122,0-2 0,1 0 0,0-1 0,0 1 0,-1 0 0,1-1 276,0 0 0,-1-1 1,4 0-277,-3 0 0,3-1 0,1 1 0,-3 0 0,2-1 0,-2 1 0,1-1 0,11-1 0,3 0 0,-2 0 0,-5-1 0,-1 0 0,-2 0 0,7-1 0,0 0 0,-10 1 0,2 0 0,0 0 0,2-1 0,2 0 0,-3 1 0,-9 3 0,-1 0 0,2 0 0,-1-1 0,3 0 0,1 0 0,-3 1 0,3 1 0,-1 1 0,3 0 0,4 1 0,5 0 0,1 0 0,-3 0 50,4 0 1,-3 1-1,3-1-50,-2 1 0,2 0 0,1 1 0,-5-1 0,-1 0 0,-3-1 0,-1 0 0,-1 0 0,0 0 0,-1-1 0,-1 0 0,-1-1 0,-1-1 0,-1 0 0,-1 0 0,0 0-63,0-1 1,-1-1 0,-1 0 62,0 1 0,0 1 0,0-2 306,-2 1 0,1-1 1,-1 1-307,0 0 0,-1 0 0,0 1 0,22-6 0,-2 1 0,1 1 0,0-1 0,0-1 0,0-1 0,-20 5 0,-1-1 0,1 1 0,0-1 0,1-1 0,-1 1 0,1-1 0,0-1 0,1 1 0,-1-1 0,0 0 0,0 0 0,-2 1 0,0 0 0,0-1 0,19-5 0,0 0 0,-4 1 0,0 1 0,-5-1 0,-1 0 425,-3 3 0,1-2-425,-6 2 0,2-1 0,-2 2 0,7-1 0,2 1 295,4 0 0,6 1 0,-6 2-295,-4 3 0,-1 1 0,-8 1 0,2 1 0,-3 0 0,2 3 0,-2-2 0,14-1 0,0-2 468,-15 1 0,-1-1-468,10-2 0,-1 0 0,14-2 0,-2 1 0,-6 4 0,-2 1 0,-8 2 0,-3 0 1202,-5 0-1202,14-3 0,-2-4 0,-1-1 0,2-7 0,-25 7 0,4 0 1173,-15 6-1173,9 2 410,-14 0-410,8 0 0,-15 0 0,-2-2 0,0-3 0,-8-1 0,0-4-3238,-16-7 3238,-16-20 0,4 8 0,-6-3 0,-7-9 0,0 1 0</inkml:trace>
  <inkml:trace contextRef="#ctx0" brushRef="#br0" timeOffset="173739">9149 563 19856,'6'-5'4407,"0"0"-3597,-4 0 719,2-2-360,-4-1-809,4 2 0,0-1-270,4 4-90,6 1 0,6-1 0,9 3 0,6 5 0,5 5 0,5 13 0,7 10-326,-22-10 1,-1 2 325,5 5 0,1 3-511,4 4 0,0 3 511,3 5 0,1 1 0,-13-13 0,1 0 0,-1 1 0,2 1 0,-1 1 0,0 0 0,0-1 0,0 1 0,1 2 0,7 11 0,2 3 0,-3-3 0,-10-11 0,-1-1 0,0 1 0,4 7 0,1 1 0,-4-3 0,-4-1 0,-4-3 0,-3-3 0,-2 0-536,10 25 536,-7-13 0,-2 8 0,-9-35 546,0 3-546,-7-30 1022,0-10-1022,0 7 641,0-11-641,0 7 0,0 0 0,0 1 0,0 2 0,0 0 0,0-1 0,0 4 0,0-3 0,-5 4 0,-4 1 0,-27 3 0,0 2 0,-24 0 0,3 0-442,-8 0 442,30 3 0,-1 1 0,-1-1 0,1 2 0,-1 2 0,1 1-684,1 0 1,2 0 683,-26 5 0,10 1 0,11-3 0,11-3 0,13 1 0,10-8 380,20 4-380,18-7 0,8-3 0,-2-2 0,4-1 37,0-1 0,4 0 1,-1-2-38,16-5 0,-2-1 0,3-2 0,-1 0 0,-5 1 0,2 0-986,-1-1 1,5-1 0,-7 1 985,-12 4 0,-2 0 0,1 0 0,2-2 0,-11 5 0,-11 4 0,-11 3 0,-3 10 0,-8 10 0,-8 18 0,0 20 109,-1-18 0,0 4-109,-1 4 0,-1 6 0,2-3 0,-1 6 0,0 2 0,0-5 0,-1 15 0,0-1 0,1 3 0,0 5 0,2-10-528,3-15 1,2-5 527,1-1 0,0-1 0,0 25 0,0 0 0,2-25 550,0-3-550,0-32 2814,-7-8-2814,-10-14 0,-11-2 0,-13-3 0,-11-3 0,-11 3 0,9 8 0,-2 1 873,14 3 0,0 0-873,-24-5 0,3 0 0,-2-3 0,21 5 0,3 1 0,4-1 0,0-3 0,21 9 0,8 1 0,2 2 0,4 0 0,0 0 0,2 0 0,-2 0-2249,2 0-719,-2-5 2968,0 1 0,-9 2 0,-2 2 0</inkml:trace>
  <inkml:trace contextRef="#ctx0" brushRef="#br0" timeOffset="177154">3992 12913 23723,'-19'0'2429,"3"-3"-1529,4-2-541,5-3-89,4-2 0,10-2 0,11-1 0,19-5-180,20 0-90,-22 7 0,3 0-362,7-1 1,1 0 361,4 0 0,4-1 0,6 2 0,6 0 0,-2 1 0,-11 1 0,-1 1 0,4 0-566,-1 1 0,4 0 0,1 0 0,-3 1 566,7-1 0,-3 2 0,1-1 0,-12 3 0,0-1 0,1 1 0,0 0 0,1 1 0,2-1 0,-1 0 0,1 1 0,1 0 0,0 0 0,1 0 0,-1 1 0,2 0 0,-1 0 0,1 1 0,-1-1 0,0 0 0,0 0 0,0 0 0,0-1 0,-1 1 0,0 0 0,0 0 0,-1-1 0,0 0 0,-1 0 0,0-1 0,0 0-601,-1 0 0,0 0 1,0 0-1,-1-1 601,1 0 0,-1 0 0,0-1 0,0 1 0,0-1 0,0 0 0,-1 0 0,1-1-186,-1 1 1,-1-1-1,2 1 1,2-2 185,2 1 0,3-2 0,1 0 0,0 1 0,-4 0 0,0-1 0,-2 1 0,-1 0 0,3 0-231,-2 1 1,3-2-1,1 1 1,-3 0-1,-3 1 231,9-2 0,-5 0 0,3 1 0,-3 2 0,2-1 0,1 2 0,-4-1-121,1 0 1,-3 1-1,3-1 121,10 1 0,3 0 0,-5 1 469,0 0 0,0 0-469,-5 1 0,4 0 0,-3-1 0,-10 1 0,-3 0 0,3 0-248,14 0 1,4-1 0,-3 1 247,-13 1 0,-3 0 0,1 0 0,4 1 0,0-1 0,0 0 287,0 0 1,0-1 0,4 1-288,-1-1 0,4 1 0,0 0 0,-3-1 0,2-1 0,-2-1 0,1 1 208,-4 1 1,2 0 0,0 0 0,-5 0-209,-4-1 0,-3-1 0,-1 1 0,19 0 0,-1-2 0,-3-1 0,0 0 0,-2 1 0,-1-1 0,0 0 0,0 0 0,0 1 0,1 0-53,2-1 1,0 1 52,1 0 0,2 0 0,1 1 0,2 0 0,1 1 0,1-1 0,-20 2 0,0 1 0,0-1 375,2 0 1,0-1-1,1 1-375,1-1 0,0 0 0,0 1 0,1-1 0,1 1 0,-1-1 0,2 0 0,0-1 0,0 1 0,1 1 0,0 0 0,0 1 0,1-1 0,0 0 0,0 0 0,0 1 0,1 1 0,-1-1 0,0 1 0,0 0 0,0 0 0,0 0 0,0 0 0,-1 0 0,0 2 0,-1 1 0,5 1 0,0 0 0,4 1 0,0 1 0,-2 0 0,4 1 0,-3 0 0,3 1-219,-2 0 0,2 0 0,0 0 1,-3 0 218,0 0 0,-3-1 0,0 1 0,-1 0 0,1 0 0,4 1 0,-2 0 0,5 1 0,0-1 0,-3 0 0,3 1 0,-3-1 0,2 0 0,-3 0 0,3 1 0,0-1 0,-4 0 0,0-1 0,-3 0 0,0-1 0,2 1 0,-1-1 0,2 1 0,0-1 0,1 0 0,0-1 46,0 0 0,0 0 0,4 0-46,-12-1 0,4-1 0,2 1 0,-2-1 0,-2 0 0,1 0 0,-3 0 0,0-1 0,3 0-237,-1 0 1,3 0-1,1-1 1,-1 0-1,-4 1 237,12 0 0,-4 0 0,0 0 0,0-2 0,0-2 0,-1 2-47,-1 0 1,-1 1 0,1-1 46,-1-1 0,-1-1 0,1 0 0,0 0 0,0-1 0,-1 0 0,1 0 0,0-1 0,4 0 0,-11 1 0,4-1 0,2 0 0,-1 1 0,-3 0 0,2 0 0,-3 0 0,1 1 0,2-1 0,0 1 0,2 0 0,1-1 0,1 1 0,-1 0 0,1 0 0,1 1 0,0-1 0,-1 1 0,-3-1-80,2 1 1,-3-1-1,0 0 1,3 1 79,0-1 0,3 1 0,1-1 0,-2 1 0,-3-1 0,-2 0 0,-3-1 0,-1 1 0,1 0 0,1 1 0,0 0 0,1 0 0,-1 0 0,1-1 0,0 0 0,0-1 0,-1 1-164,0 0 0,1 1 0,-2-1 0,1 0 164,-1 1 0,-1-1 0,0 0 0,0 1 135,15-2 0,0 1 0,-2-1-135,-1 1 0,-1-1 0,-1 0-166,-2 0 1,-1-1 0,1 0 165,-2-1 0,0-1 0,0-1 0,-1 1 0,1 0 0,-1 0 210,0-2 1,1-1 0,4 0-211,-11 1 0,4 0 0,2-1 0,-1 0 0,-2 1 0,1 0 0,-2 0 0,0 0 0,3-1 0,0 1 0,3-2 0,1 1 0,-1-1 0,-3 1 0,-3 1 0,-2 0 0,-2 0 0,1 0 0,16-2 0,0-1 0,-1 1 83,-2-1 0,0 0 0,-2 0-83,-2 1 0,-1 1 0,0-1 0,-2 0 0,-1-1 0,0 1 0,-3 1 0,0-1 0,0 1 0,0-1 0,-1 1 0,0-1 0,-2 2 0,0-1 0,3 0 0,2 1 0,4-1 0,1 1 0,-3 0 0,3-1 0,-3 1 0,7 0 0,-4 0 0,7-1 0,3 0 0,-2 0 0,-6 0 97,-9 2 1,-3-1 0,-2 0 0,4 0-98,0-1 0,3 1 0,1-1 0,-1-1 0,-4 1 0,14-3 0,-3-1 0,-1 0 0,2-2 0,-1-1 0,1 1 0,-2-1 0,1 1 0,-1-1 0,-1-1 0,0 0 0,0 0-256,-2 1 1,1 0 0,-1 1 255,-2 0 0,0 1 0,0 0 0,-2 0 0,0 1 0,-1 1 336,-2 1 0,-1 1 1,2 0-337,-2 1 0,2 1 0,1 1 0,-4 0 0,2 0 0,-3 0 0,3 1-77,11 0 1,3 1 0,-4 1 76,1 0 0,-2 1 0,1 4 0,-1 1 0,0 0 0,-2 2 0,-1 2 0,-2 1 371,0 1 1,-1 0-372,-3 1 0,0 0 0,1 0 0,-1 1 0,1 0 0,0 0 0,0 0 0,1-1 0,1 1 0,2 1 0,-4-2 0,5-1 0,-3 1 0,12 3 0,0-1 259,-8-2 0,2 1 0,-2 0-259,7 3 0,2 0 0,-7-1 0,5 1 0,4 1 0,-10-3 0,4 1 0,2 1 0,-1 0 0,-4-2 0,-2 0 0,-5 0 0,1-2 0,2 1 0,-1-1 0,4 1 0,0-1 0,-5-1 0,-7-2 98,4 0 0,-7-2-98,3-5 0,-1 1 0,1 1 0,-1 0 0,2-2 0,0 0 0,1 2 0,0 1 0,1-1 0,1 1 0,-1 3 0,0 1 0,-1-1 0,3 1 0,-7 0 0,3 0 0,-3 1 0,6 0 0,0 1 0,13 1 0,-3-1 0,-22-4 0,-3-2 0,30 6 0,-7-3-423,-17-3 1,-2 0 422,6 1 502,13-4-502,-42 0 1368,-3 0-1368,-5 0 437,-2 0-437,-2-4 3392,0-4-3392,0-10 0,-2-5 0,0-5 0,-6-27 0,-4 11 0,2 11 0,-2 0 0,-13-13 0,-1 0 0,-3 5 0,3 6 0,-4 0 0,9 10 0,3 6 0,14 20 0,14 11 0,14 11 0,13 7 0,10-1 0,4 3-381,-2-3 381,-2-4 0,-8-5 0,-7-2 0,-7-10 0,-7 4 0,-6-7 0,-4 5 0,-5 5 0,-9 5 0,-10 13 0,-11 15 0,7-17 0,0 2-138,-4 4 1,1 3 137,-3 4 0,1 0 0,-1 1 0,1 0 0,0 1 0,1 0 0,3-3 0,0 0-181,1-4 0,1 1 181,0 7 0,1-2 0,-6 14 0,-1 1 0,8-35 0,1-14 0,0-4 0,-2-16 631,-2-9-631,-3-16 0,1-14 0,0-11-78,11 27 0,1-2 78,1-3 0,2 0 0,1 2 0,0-1 0,2 0 0,0 1 0,0-32 0,0 9 0,0 7 0,0 8 0,2 10 0,0 7 0,3 7 543,-1 6-543,0 2 0,0 4 0,0 4 0,-2-1 0,0 1-4678,-2-2 4678,0 11 0,0 3 0,0 11 0</inkml:trace>
  <inkml:trace contextRef="#ctx0" brushRef="#br0" timeOffset="205321">4759 1895 23903,'4'-57'1799,"-1"6"-1349,-2 11-90,-1 7-90,-5 10 0,-4 10 449,-18 29-449,1 19-90,5-3 0,0 8-1251,0 10 0,-2 8 1,1-1 1070,2-7 0,1 0 0,-2 3 0,0 2 0,-2 4 0,0 1 0,1-2-426,2-9 1,1 0-1,0-2 1,0 2 425,-2 2 0,0 0 0,0 1 0,0 0 0,0 0 0,-1 0 0,0 0 0,0 1 0,0-2 0,1 1 0,-1 0 0,1-1 0,0-2 0,1 1 0,-1-2 0,2 1 0,-5 11 0,1 0 0,0-2 0,2-4 0,1 0 0,1-2 0,3-5 0,1-1 0,1-2-253,-5 16 0,2-3 253,4-7 0,1-1-43,3-7 0,2-1 43,2-4 0,2 0 0,5 9 0,3-1 0,1-11 0,2-1 0,3 9 0,4-1 0,15 15 0,-12-28 0,2 0 539,2-1 0,2-1-539,2 1 0,2-3 0,1-1 0,1-2 842,3-2 1,1 0-843,3-2 0,1-2 0,4-1 0,3-2 78,5 0 0,2-1-78,5-2 0,3-1-405,-16-3 1,1-1 0,0 0 404,2 1 0,0 0 0,4 0 0,4 0 0,4 0 0,0 0 0,-2 0 0,4 1 0,-2 0 0,2 1-83,-2-1 0,3 1 0,0 0 1,-4 0 82,0 1 0,-2-1 0,2 1 0,3 1 0,4 0 0,1 1 0,-4-1 0,-11-2 0,-2 0 0,-1 0 0,3 0 0,13 2 0,4 0 0,-1-1 0,-4 1 0,1-1 0,-5-1 0,1 0 0,2 0 0,-1-2 0,1 1 0,-2 0 0,1 0 0,-1 0 0,0-1 0,0 0 0,0 0-318,-1-2 1,0 0 0,0-1 317,-1 2 0,-1 0 0,5 0-341,-2-2 0,4-1 1,1 0-1,-4 0 341,3 3 0,-2 1 0,2-1 0,-4-2 0,3-1 0,0 0 0,-5 1-1,-1 2 1,-4 2 0,-1-2 0,2-3 0,-1-2 0,1 2 0,-2 3 0,0 0 0,0 0 0,0-2 0,-1 0 0,1-1 0,-2 1 0,0 0 0,0 0 0,-2 1 0,0 0 0,2 0 0,15 0 0,3-1 0,-3 1 0,-14 0 0,-2 1 0,1 0 0,14 0 0,3 1 0,-5 0 0,-15 0 0,-2-1 0,0 0 0,2 1 0,0-1 0,1 0 0,0 0 0,1 1 0,0-1 0,1-1 0,0 1 0,0-1 0,1-1 0,1-1 0,0 1 0,1 2 0,0 0 0,1 0 0,0-3 0,0-1 0,1 0 0,1 4 0,1 0 0,0 0-86,-1-3 1,0-1-1,1 0 86,1 1 0,0 1 0,0-1 0,-1 0 0,0-1 0,0-1-206,1 1 0,0 1 0,0-2 206,0 1 0,0-1 0,1 0 0,0 0 0,1-1 0,-1 0 148,2-1 1,0 0-1,0-1-148,1 0 0,-1-1 0,1 1-83,0-1 1,1 0 0,-1 0 82,0 0 0,0 0 0,1-1 0,-2 1 0,1-1 0,3 0 99,-14 1 0,1-1 0,2 0 0,2 0 1,2 0-100,3-2 0,4 1 0,1-1 0,1 0 0,0 0 0,-4 1 0,5-1 0,-3 1 0,-1-1 0,2 1 0,1 0 0,-3-1 0,3 1 0,2-1 0,-2 0 0,-3 2 0,-4 0-120,1 0 0,-4 2 0,-2 0 0,1 0 120,3-1 0,0 1 0,0-1 0,0 1-61,0 0 0,0 0 0,-1 0 1,0 1 60,0-1 0,-1 1 0,-1 0 0,1 0-145,-2 0 0,-1 0 0,0 1 0,0 0 145,-2 0 0,0 1 0,-1-1 0,1 2 0,-2-1 0,1 0 0,-1 1 0,0-1 136,15 1 0,1 0 0,-1 0-136,0 0 0,0 0 0,4 0 0,-12 0 0,5 0 0,1 0 0,-1 0 0,-2 0 52,1 0 1,-2 0 0,-1 0 0,4 0-53,0 1 0,4 0 0,1 1 0,-2-1 0,-4 1 0,-1 0 0,-4 0 0,-1 0 0,0 1 0,1 0 0,0 2 0,0-1 0,-1 1 0,1 0 0,-1 0 0,0 0 0,0 0-27,0 1 1,0 0 0,0-1 0,0 2 26,-1-1 0,1 0 0,0 1 0,0-1 0,0 0 0,0 0 0,-1 0 0,1-1 88,-1 1 1,0-1 0,0 0 0,0-1-89,-1 0 0,0-1 0,0-1 0,-1 0 0,-1 0 0,0 0 0,0 0 0,-1-1 0,15-1 0,-1 0 0,0 0 108,-3 0 0,-1 0 0,4 0-108,-4-2 0,4 0 0,0 0 0,-4-1 1,5 0 0,-3-1 0,2 0-1,-6-1 0,3 0 0,1 0 0,-1-1 0,1-1 0,0 0 0,-1-1 0,-3 1 189,5 0 1,-2 0 0,2 1-190,-4-1 0,2 1 0,0 0 0,-3 0 0,-1 2 0,-3 0 0,-1 0 0,0 0 0,0 0 0,0-1 0,-1 1 0,0 0 0,0-1 143,-2 0 0,-1-1 1,0 0-144,-1 0 0,0 0 0,-2 0 0,-1-1 0,-1-1 0,0 0 0,18-3 0,-1-1 79,-3 0 0,-2-1-79,-2 1 0,-1 1 0,-1 0 0,0 1 0,-2 2 0,1 1 0,1 1 0,1 2 0,2 1 0,0 1 0,5 0 0,1 1 243,-17 1 1,1 0 0,0 0-244,4 0 0,1 0 0,0 0 0,3 2 0,0 1 0,1-1-254,1 1 0,0-1 0,1 2 254,-1 0 0,1 2 0,-1-1 0,-2 0 0,-1 0 0,0 0 164,-3 0 1,0 1 0,1-2-165,9 1 0,2 0 0,-4-2 0,5 2 0,-2-2 0,-12-1 0,2 0 0,-5-1 0,-3-2 0,-3 0 0,1 0 0,-1-1 0,2-2 0,-1 0 0,3 2 0,1-1 0,4-1 0,2 0-569,5 3 1,1 0 568,6-1 0,2 1 0,-18 1 0,1 0 0,0 0-4,3 1 0,0 1 1,1 0 3,2 0 0,0 1 0,-1 0 0,1 1 0,-1 0 0,0 1 0,-1-1 0,-1 1 0,0-1 0,-2-1 0,-1-1 0,0 1 641,17 3 0,0-1-641,-4-4 0,1 0 0,-5 1 0,2 1 0,-2-2 0,8 0 0,1-2 0,-9 1 0,2 0 0,2 0 0,2 0 0,1 0 0,-3 0-238,-10 1 0,-2-1 0,3-1 238,14 1 0,3-1 0,-3 0 0,-15 0 0,-3 1 0,0-2 298,0 0 0,0 0 0,3-1-298,0 0 0,2-1 0,1 0 0,-4 0 0,2 0 0,-2-1 0,1 0 0,12-2 0,2 0 0,-5-1 0,0 0 0,-5 0 0,-1 0 0,0-1 268,-1 1 0,-1 1-268,-1 0 0,-2 1 0,0-1 0,-1 1 0,-1 1 0,0 0 0,-2 0 0,1 0 0,-2 0 0,1 0 0,19-3 0,-1 1 0,-15 1 0,-1 1 0,17-2 0,-1 1 0,-18 2 0,-1 1 0,4 0 0,3 1 0,0 1 0,4 0 0,-1 0-115,10 0 1,0 0 114,-6 0 0,2 1 0,-2-1 0,6-2 0,-2 1 0,1-2 0,0 0 0,-2-1 0,0-1 0,-4 1 0,0-2 0,-4 0 0,-1-1 0,-3-2 0,-1-1 0,-3 0 0,0-1 406,-1 0 0,-1-1-406,-3 0 0,1 0 363,0 1 1,1-1-364,-1 0 0,-1 1 0,1-1 0,0 0 0,-1 0 0,-1 1 0,-3 0 0,-1 1 509,29-12-509,-12 3 0,-9-1 1247,-7 1-1247,-9-2 754,-4-2-754,-4-1 0,-1-3 549,-1-2-549,4-6 0,4-7 0,9-5-314,-14 19 0,2 0 314,2-4 0,1 0 0,2-4 0,3-3 0,0-1 0,3-4 0,0-3 0,3-4 0,0-3 0,1-2-199,-9 14 1,1-2 0,1-1 0,-1-2 0,1-2 198,-2 0 0,0-3 0,1-1 0,-1 0 0,-1 1 0,-2 4-521,4-8 1,-1 3 0,-2 1 0,0-2 520,-2 4 0,0-2 0,0 1 0,-2 1 0,-2 6 0,0-2 0,-3 6 0,0-1 0,7-20 0,-1 0 0,-1 1 0,0 0-393,-2 1 0,-1 1 393,-2 2 0,-2 1 0,0 1 0,-1 1 0,-3 3 0,0 1-15,-2 2 1,-2 1 14,-1 1 0,-2 1 0,-3 3 0,-3 0 0,-3 0 0,-3 1 0,-3 1 0,-4 1 0,-4 0 0,-2 1 0,-4 2 0,-5 1 0,-6 3 0,-7-1 0,1 3 0,-11-6 0,-3 1-239,3 4 1,-5-1-1,1 3 239,8 6 0,2 2 0,-2 1 0,-5-2 0,-1 1 0,0 0 0,-4 0 0,-1 2 0,-1 0 0,-1 2 0,-1 1 0,0 1 0,13 4 0,0 1 0,0 1 0,-1 1-39,-1 0 1,-1 1-1,-1 0 1,0 1 38,-3 1 0,-1 0 0,-1 1 0,0 0-241,-3 0 0,0 0 1,-1 0-1,-1 1 241,12 1 0,0 1 0,-1-1 0,0 1 0,0-1 0,0 1 0,-1 0 0,0-1 0,1 1 0,-1-1-147,2 1 1,0-1 0,0 1 0,-1-1 0,-3 1 146,-2-1 0,-3 1 0,-2-1 0,0 0 0,1 0 0,3 1-90,1-1 0,3 0 1,1-1-1,-1 1 0,-3 0 90,0 0 0,-3-1 0,-1 1 0,1 0 0,1-1 0,3 0 0,-10 0 0,3-1 0,2 0 0,-1 0-12,-2 0 1,0-1 0,0 1-1,-1-1 12,14 1 0,0 0 0,-1 0 0,1 0 0,0 0 0,-12-2 0,0 0 0,1-1 0,0 1 0,3 0 0,3 0 0,-3 0 0,-5-2 37,10 0 1,-3 0 0,-3-2 0,-2 0 0,0 0 0,1 0 0,1 1-38,-3 0 0,0 1 0,1-1 0,0 1 0,-1-1 0,-1 0-44,2 0 0,-2-1 1,0 0-1,-1 1 0,1-1 1,1 1-1,3 0 44,0 2 0,2-1 0,1 1 0,1 1 0,2-1 0,2 1 0,-8-1 0,3 0 0,1 0 0,0 0 55,-1 1 0,1-1 0,0 0 0,-1-1-55,2 1 0,-1-1 0,0 0 0,0 1-50,0 0 1,-2 0 0,1 0 0,0 0 49,-3-1 0,0 0 0,0 1 0,0 0 0,-3-1 0,-1 1 0,1 0 0,-1 0-56,12 1 0,0 0 0,0 0 0,-1 0 0,1 0 56,-1 0 0,0-1 0,-1 1 0,1-1 0,0 0 0,0 0 0,1 0 0,27 4 0</inkml:trace>
  <inkml:trace contextRef="#ctx0" brushRef="#br0" timeOffset="205321">9660 0 21017,'-2'1'1,"-50"28"-1,2-3 0,3-2 0,1-1 0,0 1 0,-1-1 0,2 1 0,-2-1 0,-3 0 12,-1 0 1,-2 0 0,-2 1 0,1-2 0,2 0-13,1-1 0,3-1 0,0 0 0,-3 0 0,2-1 0,-2 1 0,-1 0 0,1-1 0,4-2 207,-10 4 0,4-2 0,1-1-207,0 0 0,1 0 0,-3 0 0,5-1 0,-4 2 0,1-1 0,2-1 0,-1 1 0,2-2 0,-2 1 0,-10 3 0,-2 0 0,4-1 272,1-1 0,4-1-272,3-3 0,-1 0 567,-10 3 1,2 0-568,18-5 0,2-1 0,-8-1 0,3 0 0,1 1 1736,7-10-1736,7 4 136,4-5-1935,0 0-2129,-14 4 3928,7 2 0,-12 4 0,10 0 0</inkml:trace>
  <inkml:trace contextRef="#ctx0" brushRef="#br0" timeOffset="205965">5117 1630 22644,'-17'0'1709,"3"5"-989,4-4 89,5 4-179,2-5 719,3 0-1169,0-3-90,5-2 0,9-5-90,18-7 90,25-9-828,-15 9 1,5-1 782,13-4 0,5 0-752,-12 6 1,1 0-1,2 0 707,7-2 0,1 1 0,1 1 0,-13 3 0,0 0 0,1 1 0,0-1-45,0 0 0,0 0 0,0 1 0,0-1-45,-2 1 0,1 1 0,-2-1 1,0 1-377,12-4 1,-1 1 0,1 0-187,-10 3 0,1 1 0,-2 0 0,-3 1-518,19-4 1,-5 1 1169,6 0 0,-9 2 0,-25 5 0,-17 3 0</inkml:trace>
  <inkml:trace contextRef="#ctx0" brushRef="#br0" timeOffset="207155">2262 2764 20935,'-39'-16'2339,"2"1"-1979,7 0 89,4 0 1,5-1 90,5 1-1,4 2 91,6 1 449,-2 2-719,7-1-90,-2 1-90,3 0 0,5-2-180,9-4 180,44-17-180,-1 6 0,-12 8 0,3 1 45,-10 8 0,1 2-45,17 1 0,0 2 0,-15 4 0,-2 1 0,11 0 0,-3 6 0,-13 9 0,-4 3 0,10 16 0,-19-6 0,-4 3 0,-6 26-705,-11 9 705,-4-31 0,-3 1 0,-2 0 0,-2 0 0,-2 0 0,-2 1 0,-13 12 0,-3-2-304,8-12 1,-2-1 303,-9 8 0,0-2 0,-15 3-186,2-5 186,2-7 0,-4-4 0,17-12 647,1-6-647,23-19 0,5-31 0,8-4 0,-1 10 0,2-2-260,3 5 0,3 0 260,1-1 0,2 0 0,2 1 0,3 0 0,1-1 0,2 1 0,3 0 0,1 0 0,2-1 0,1 0 0,1 0 0,1 0 0,1 1 0,-1 0 0,0-1 0,0 0 0,-2 3 0,0-1 0,-2-1 0,-1 1 0,-1 1 0,-3 1 0,-3 2 0,-1-2 301,1-6 1,-3-3-302,-3-3 0,-2 1 0,-2 4 0,-1 1 0,0-23 201,-9 36-201,-6 14 0,-2 4 0,-10 8 0,-7 9 0,-5 10 0,-5 15 0,-2 10 292,6 11-292,17-28 0,2 2 0,4 0 0,3 2 0,3 14 0,3 0 0,3-12 0,4-2 0,0 9 0,5-3 0,15 2 0,4-17 0,5-28 0,3-11 0,8-12 0,-7-3 0,-3-6 0,-18 6 0,-5-5-1039,-2-8 0,-2-6 0,-3 3 1039,-3 2 0,-4 1 0,1-25 0,-8 5-127,-22 11 127,-11 9 0,-2 13 0,-2 8 0,3 12-180,1 10-899,3 11-451,3 13-718,1 7-7583,7 5 8668,5 3 0,11-3 1,6 0-1</inkml:trace>
  <inkml:trace contextRef="#ctx0" brushRef="#br0" timeOffset="207778">3472 1702 20775,'-14'-64'1799,"-4"5"-1439,-11 6-1,-7 9-89,-7 7 0,-6 8-180,-3 7 90,-5 9 0,-4 5 0,-4 6-1560,31 6 1,-1 1 1469,-3 1 0,-1 2 0,-2 4 0,-1 3 75,-5 2 1,0 2-76,-2 3 0,-1 2 0,-4 3 0,0 2 0,-1 2 0,-2 4 0,17-8 0,-2 3 0,0 2 0,2-2-30,-4 3 0,3 0 0,-1 3-38,2-2 1,-1 2-1,0 1 1,3-2 7,2 2 0,2-1 0,0 3-391,0 2 0,-1 2 1,0 2-1,2-3 421,-1 4 0,3-2 0,-1 2-15,2-3 0,-2 3 0,2 0 0,3-2 19,2-1 1,2-1 0,2 0-5,0-1 0,2 1 0,0 0-7,-8 18 1,3-1-9,4-1 0,1-2 0,5-2 0,2-1 6,3-3 0,4 0-51,4-4 0,7 1 0,14 12 0,8-2 0,-2-14 0,5-2 0,-2-7 0,4 0 0,2-4 0,9 1 0,9-6 0,1-8 0,10-2 0,3-2 0,-6-1 0,-4-1 0,-3-3 0,5 0 155,-7-3 1,6 1 0,1-2-1,-2-1 1,-6-3-156,6-3 0,-6-4 0,0-1 0,1-1 0,-1-2 0,1-2 0,-2-2 0,1-2 0,-2-2 0,-1 0 0,-2-1 0,0-2 0,-1-3 0,-2-1 0,-1-2-282,-1 0 0,-2-2 0,-1-1 282,-2-1 0,-2-3 0,0-4-216,-3-6 0,0-6 0,-2-2 1,-2 1 215,0-7 0,-4 1 0,0-5 0,-6 13 0,0-3 0,-1-2 0,-1 1 0,-3 1-197,-3-1 1,-3 1-1,-2 1 1,-1-1 196,0-1 0,-1 0 0,-1 0 0,-1 0 0,-1 2 0,-1 1 0,-1 0 0,-1 1 0,-3-13 0,-1 1 0,-2 1 0,-1 6 0,-2 2 0,-1 1 155,-1 6 0,-1 2 1,-2 2-156,-10-12 0,-7 6 0,2 17 0,-4 2 0,0 4 0,-7 3 0,-1 5-450,-13-1 0,0 9 116,18 12 0,1 6-386,3 2 1,1 4-226,2 1 1,3 4-360,2 3 0,3 2 1304,3 1 0,4 1 0,2 5 0,3 2 0,2 1 0,0-1 0</inkml:trace>
  <inkml:trace contextRef="#ctx0" brushRef="#br1" timeOffset="-165735.74">4849 1605 22374,'0'-22'3508,"0"10"-2968,0-3-180,0 13-90,-4 2-91,3 0 1,-3 0 270,1 9-90,-4 14 0,-6 25-360,2-13 0,-1 4-580,-2 11 1,0 4 579,-4 8 0,-1 3-460,6-17 0,0 1 1,-2 4 459,-1 7 0,-2 4 0,0 2 0,0-4-341,4-12 0,1-2 0,-1 0 1,-1 3 340,-1-1 0,0 3 0,0 1 0,-1 0 0,-1-1-327,-3 10 1,-2 0 0,1-2 0,0-2 326,-1 2 0,0-2 0,-1 1 0,2-4 0,-1 1 0,0 0 0,1-5 0,2-3 0,1-5 0,-1 1 214,1-4 0,1-1 0,-3 6-214,0-2 0,-3 7 0,-1 1 0,1-1 0,3-6-400,-1 1 0,2-4 0,-2 4 400,-4 7 0,-3 6 0,2-2 0,3-9 0,4-5 0,1-5 415,1-2 0,0 0-415,1-2 0,1 0 0,2-3 0,0-1 0,-10 26 0,3-5 0,3-6 1376,4-4-1376,2-5 0,5-6 0,4-4 0,3-6 3309,0-5-3309,0-2 249,0-3-249,3-5 0,4 0 0,5-5 0,6 0 0,26 0 0,-1 0 0,-11 0 0,3 0 0,10 0 0,0 0-409,-9 0 1,1 0 408,13 0 0,-1 0 0,-12 0 0,-2 0 0,2 0 0,1 0 0,-2 0 0,3 0 0,16-2 0,1-1 0,-12 1 0,0-1 0,12-1 0,0 0 0,-16-1 0,-1 0 0,-1 1 0,1 0 0,15-3 0,0 0 0,-14 1 0,-1 0 0,12-1 0,-3 0 0,12-4 0,-8 1 0,-5 2 0,-8 1 0,-5 4 0,-6-1 0,-2 1 0,-3-2 0,-3 0 817,-2 2-817,-1 1 0,-3 2 0,-2 0 0,4 0 0,-5 0 0,6 0 0,0 0 0,1 0 0,4 0 0,3 0 0,3 0 0,6 0 0,5 0 0,6 0 0,5 0 0,5-5 0,8 2 0,-30 0 0,1 1-269,2 0 0,1 1 269,18 1 0,2 0-380,-12 0 1,0 0 379,12 0 0,2 0 0,-3 0 0,-2 0 0,-15 0 0,-1 0 0,9 0 0,-1 0-91,-10 0 0,-3 0 91,16 0 0,7 0 0,-21 0 0,-1 0 0,1 0 0,0 0 0,17 0 0,-12 0 0,16 7 486,-14-1-486,21 7 0,-29-8 0,1 0 0,1-2 0,-1 0 0,0-1 0,-1 0 0,19-2 7,2 0-7,2 0 0,1 5 192,1-4-192,-15 3 0,0 1 0,-10-2 0,0-1-202,23 4 1,1-1 201,-11-3 0,-1 1 0,0 2 0,-1-1 0,-4-3 0,-2-1 0,8 5 0,-5-1 0,-5-2 0,-3 2 760,-3 1-760,1-4 0,0 3 0,6-4 0,-6 0 0,6 0 0,7 3 0,6 2 0,-1-1 0,13-1 0,0 1-124,-13 2 0,2 1 0,-7-1 124,-6 0 0,-5-1 0,10 3 0,-5 3 0,15-5 0,-11 7 0,12-8 0,-11 7 0,5-11 0,6 11 0,-11-9 0,2-1-214,-11 1 1,2 0 213,12 2 0,1-1-336,-11-4 0,-2 1 336,3 4 0,1 1 0,1-1 0,-1-1 0,2 2 0,0 1 0,-2-1 0,3 0 0,17 1 0,1-1 0,-14-3 0,1 0 0,14 3 0,-1-1 0,-16-4 0,-2-1 0,0 5 0,1-1 0,-2-3 0,1-1 0,18 5 0,0 0 0,-17-3 0,0 1 0,14 2 0,-1 0 0,-18-2 0,-3 0 0,2 1 0,-1 1 0,2-2 0,-1 0 0,1-1 0,0 1 0,1 3 0,1 0 0,1-6 0,1 1 0,2 6 0,1 0 0,3-6 0,0 0-191,2 5 1,0 1 190,0-4 0,3 0 0,-4 3 0,3 1 0,-2-1 0,8 0 0,0 0 0,-9 0 0,2 1 0,-3 0 0,3-1 0,-3 1 0,0-1 0,0 1 0,1-1 0,-1 0 0,2-1 0,-1 0 0,3 0 0,0 0 0,2-2 0,0 0 0,1 3 0,0-1 0,1-2 0,-1 0 0,1 4 0,-1-1 0,0-3 0,1 0 0,-2 1 0,2 1 0,-6-5 0,4 0 0,-4 1 0,9 3 0,-2 1 0,-8-5 0,2 0 0,-5 1 0,3 3 0,-4 1 0,-1-4 0,0-1 0,-2 2 0,0 1 0,-1-3 0,0 0 0,-1 0 0,1 0 0,0 0 0,1 0 0,1-1 0,-1-1 0,2 1 0,0-1 0,1 0 0,1-1 0,1 1 0,0-1 0,0 1 0,1-1-1317,0 1 0,0-1 1317,-1 2 0,0-1 0,-3 1 0,1 0-504,-2 1 0,-1 0 504,-1 0 0,0 0 80,-3 0 1,-1 0-81,-2 0 0,-1 0 0,-1 0 0,-1 0 0,29 0 0,1 0 0,-2-2 0,-16-2 0,5-2 0,4 0 0,2-1-119,2 0 1,-1 0 118,3 1 0,-2 0 0,-14 3 0,-3 1 715,2 0 1,0-1-716,-1 1 0,1-1 546,15-2 1,0 0-547,-14 1 0,0 0 0,12-2 0,-1-1 0,-17 2 0,-1 0 0,1 0 0,-1 0 89,1 2 1,1 0-90,17 1 0,0 0 0,-13 2 0,0 0-49,13-1 1,-1 2 48,-16 2 0,-1 1 0,1 0 0,-1 0 0,3 2 0,-1 1 0,2 0 0,0-1 0,1-1 0,1 0-122,1 0 1,1 0 121,2 1 0,2 0 0,-3 1 0,4 0 0,-2-1 0,10 2 0,0-1 0,-9-1 0,2 1 0,-2-1 0,2 0 0,1-2 0,-7-2 0,6 0 0,0-1 0,-5 0 0,17 1 0,0 0-159,-17-1 1,4-1 0,1-1-1,-3-1 159,3-1 0,-3-1 0,-2-1 0,9-1 0,1-2 0,2-1 0,4-1 0,-6 0 0,-6 0 0,-3 0 0,15-1 0,-3 0 0,-17 4 0,-3 2 0,1 0 0,2 2-331,21 0 0,2 1 331,-15 0 0,0 1-327,-5 1 0,1 0 0,-2 0 327,6 0 0,-2 0 0,2 2 0,-1 1-196,1 0 0,0-1 196,0 1 0,0 0 303,-4 2 1,3-1-304,-4-2 0,2 0 0,-2 0 0,7 3 0,0 0 42,-8-3 1,2 0 0,-3 0-43,3 0 0,-2 0 0,-1-2 0,-1 0 0,-5 0 0,4 0 0,3 1 0,10 0 0,0 1 0,-8-1 0,0-1 0,0 1 0,16 0 0,6 1 0,-12-1 0,-1-1 0,6-4 0,-29 1 0,1 0 0,4-3 0,1 0 0,3-1 0,1 1 0,4-1 0,0 1 0,0-2 0,3 1 0,-5 2 0,2 0 0,-2 0 0,4-2 0,0 0 0,1 1 0,3-1 0,-6 1 0,-8 0 0,-3 1 0,10-2 0,1-1 890,2 0 0,-1 1-890,-10 3 0,1-1 0,16-2 0,0 0 0,-14 5 0,0 1 0,-2-2 0,7-1 0,7 0 0,13 0 0,0 0 0,-9 0 0,1-1 0,0-1 13,-2 1 1,7-1 0,-1 1 0,-12 0-14,-15-1 0,-5 1 0,4 0 0,0 0 0,3 0 0,2 0 0,2 0 0,3 0-287,2 0 0,1 0 287,5 0 0,0 0 0,2-1 0,2 1 0,1 1 0,2 0 0,-1 1 0,3-1 0,-7 2 0,3 1 0,0-1 0,-1 0 0,0-1 0,1 1 0,9-1 0,1 1 0,-3-1 0,-16 0 0,-2 1 0,-2-1 0,15-1 0,-5 1 18,-19 0 0,-1 0-18,0 2 0,1 0 0,-2-1 0,1 1 0,-1 1 0,1 0 0,-2 0 0,1 0 0,8 0 0,6 0 0,6 0 0,5 1 0,-4-2 0,0 1 0,0-2 0,6 0 0,6 0 0,-7-1 0,-7-1 0,-3-1 0,1 1 0,0 0 0,1 2 0,-2 0 101,-16 2 1,1 0-102,12 0 0,0 0 0,-11 0 0,0 0 0,8 0 0,0 0 0,14 0 0,-3 0 0,-2 0 1510,-1 0-1510,-1 0 0,4 0 0,0 0 0,2 0 0,0 0 0,-2 0 1064,-1 0-1064,-3 0 0,-15 0 0,1 0 0,0 0 0,1 0 0,0 0 0,0 0 0,-1 0 0,-2 0 0,18 0 0,4 0 572,2 0-572,2 0 0,-2 0 0,2 0 0,-19 0 0,2 0 0,-10 0 0,0 0 0,11 2 0,-1 0 0,19 4 0,-29-3 0,-1 0 0,2 1 0,-1 1 0,2-2 0,0-1 0,1 1 0,0 0 0,1-1 0,0 1 0,-1-1 0,1 0 0,1-1 0,-1-1 0,-1 3 0,-1-1 0,2-2 0,-1 0 216,-1-1 1,1 2-217,26 2 0,0 3 0,-23-2 0,-1 1-575,19 0 1,-2 0 574,-1 2 0,-2-2-705,0-4 705,-1 8 59,3-3-59,2 4 0,-13-2 0,2 1 0,-11-3 0,0 0 0,13 3 0,0 1 0,-14-5 0,-1 0 0,1 2 0,-1-1 0,30 4 0,-4-4 0,-6-2 0,-3-4 0,-3 0 0,-2 0 1197,-3 0-1197,1-4 0,-2-2 0,-1-4 0,-1 0 0,-3 0 818,3 4-818,21 1 0,-14 5 0,15 0 0,-27 0 279,-4 0-279,-5 0 0,-1 0 0,-2 0 0,3 0 0,-3 0 0,-1 0 0,-5 0 0,-2 0 0,-2 0 0,2 0 0,-1-2 0,1-1 0,-2-6 0,-4-2 0,-2-6 0,-2-2 0,2-23 0,2 0-1696,-2 9 0,0-1 1696,0 0 0,1-1 0,0-6 0,1-1-579,1-6 0,1-1 579,2-6 0,2 0-382,1-3 0,1-1 382,1-1 0,2 0 0,1-2 0,1 0 0,1 1 0,1 0 0,-1 0 0,2-3 0,-3 10 0,2-3 0,-2-1 0,0 1 0,0-1 0,-1 1 0,0 0 0,-1 0 0,-1 1 0,-3 4 0,-1 2 0,-3 3 0,0-5 0,-4 2-816,0-1 0,-1 0 816,-3 1 0,0-1 0,-1 1 0,-1 0 623,0 4 0,-2 0-623,1 4 0,0 1 393,1 5 1,0 1-394,0-29 0,1 25 0,1 0 0,0-18 413,-1 22 0,2-2-413,0-3 0,1 2 0,2-27 1276,-1 20 1,0-1-1277,-2 9 0,0 0 0,0-1 0,0 0 0,0-2 0,0-2 0,2-13 0,-2 0 0,0 16 0,-1 0 0,1-8 0,0 2 0,-2-3 0,2 5 740,-2 5-740,2 0 242,0 3-242,0 1 0,-2 1 0,0 5 552,-2 3-552,0 5 0,0 2 0,0 5 0,0 1 0,-3 4 0,-4 0 0,-5 1 0,-6-1 0,-26-7 0,1 2 0,9 4 0,-1 0 0,4 2 0,-3-1 0,-25-1 0,-4 1 0,10 0 0,0 2-383,4 1 0,-4 1 0,3 1 383,-11 0 0,0 1-615,-2 0 0,-2 1 615,21 1 0,-1-1 0,0 0 0,-1 0 0,0 0 0,0 0 0,-1-1 0,1 0 0,-1-1 0,-1 0 0,0-1 0,0 1 0,0-1 0,1-1 0,-1 1 0,1-2 0,-1 0 0,1 0 0,1 0 0,0 0 0,0 0 0,2 0 0,0 0 0,0 0 0,-20-3 0,0 1 0,3 1 0,0 1 0,1 0 0,1 1-274,2 3 0,-2-1 274,7 1 0,-3 0 0,3 0 0,-9-1 0,-1 0 0,10 0 0,-2-1 0,2 1 0,-7-2 0,2 0-462,-4-2 1,-2 1 461,-1 1 0,-2-1 0,22 2 0,-1 0 0,0 0 0,-1 0 0,1 1 0,0 0 0,0 0 0,0 0 0,1 1 0,-22-2 0,0 1 0,2-1 0,0 0 0,1 2 0,2-1 0,1-2 0,0 0 0,3 2 0,0 0 0,2 0 0,1-1 0,2 1 0,-4-1 0,10-1 0,-5-1 0,-2 0 0,2-1 0,-11-2 0,0 0 0,-1-1 0,8 2 0,-2-1 0,0 1 0,3-1 0,-7 0 0,3 0 0,3 0 0,-8 1 0,2 1 0,-2 1 0,0 2 0,0 1 0,0 1 0,0 0 0,0 2 0,-1 2 0,0 2 0,1 1 0,0 1 0,-2 3 0,1 0 0,-1 1 0,0 0-82,20-2 1,-1 0 0,1-1 81,-2 0 0,-1 0 0,1 0 0,-2 1 0,-1-1 0,0 1 0,0-2 0,-1 0 0,0 0 0,0 0 0,0 0 0,0-1 0,1 0 0,-1-1 0,0 0 0,1 0 0,0 1 0,0-1 0,0-1 0,0 0 0,0 1 0,0-1 0,0 0 0,-1 1 0,1-1 0,0 0 0,0 1 0,2 0 0,-1 0 0,-2 0 0,-2 0 0,-3 0 0,-1 0 0,3 0 0,-3 1 0,2 0 0,-7 0 0,6-1 0,-7 0 0,-5-1 0,-1 1 0,0-1 0,2-1-233,5 0 1,0 0 0,1 0 0,-1-1 0,1 0 0,0 0 232,-1 1 0,0-1 0,-1 1 0,2-1 0,-1 0 0,2-1 0,-7 0 0,0 0 0,0-1 0,4-1 0,2 0-198,2-2 0,2-1 1,3 0-1,2 0 198,-3-1 0,2 0 0,-1 0-46,3 0 1,-2 0-1,1 0 1,3-1 45,4 1 0,3 1 0,-3-1 0,-17-2 0,-4 1 0,3 0 0,14 2 0,2 0 0,-2 0 0,-14-1 0,-2-1 0,4 1 0,-3 0 0,1 0 0,7-1 0,-4 1 0,4-1 0,-8-1 0,2-1 0,8 1 0,-1 0 0,4 0 0,-2-1 0,2 0 0,-1-1 0,1-1 0,1 1 0,0 0 149,1 0 1,1 0-150,1-2 0,0 1 0,3 0 0,-3-1 0,5 0 0,-2-1 0,1 1 0,-7-2 0,-1 0 426,7 2 1,-2 0 0,3 1-427,-6 0 0,2 0 0,-1 0 0,-1 2 0,1-1 0,0 1 559,0 2 0,1-1-559,0 1 0,1 0 0,0 0 0,0 1 0,0-2 0,1 0 0,0 2 0,0-1 0,1 1 0,-3 0 0,5 1 0,-4 0 0,-1 0 0,-2 0 0,-1 0 0,0-1 0,0 1 0,0 0 0,0 0-108,3 0 0,-1 1 0,4 0 108,-4 0 0,3 1 0,1 0 0,-1 1 76,-16-3 1,-3 0-77,18 1 0,0 0 0,0-1 0,-1 1 0,0-1 0,1 1 42,-1-2 1,1 0 0,2 1-43,-6-2 0,0 1 0,2-2 0,-4 0 0,2-1 0,-8 0 0,0-1 0,8 1 0,-3 0 0,4 0-341,-4-2 0,2 1 341,-1 1 0,1 0 0,1-1 0,0 0 0,0 2 0,1 1 260,0-1 0,0 0-260,0 2 0,-1 0 0,1 1 0,0 0 0,0 0 0,-1 0 0,1-1 0,1 1 0,0 0 0,0 0-916,1 1 1,0 0 915,25 3 0</inkml:trace>
  <inkml:trace contextRef="#ctx0" brushRef="#br1" timeOffset="-165735.74">13051 0 25626,'-24'3'0,"-23"3"0,-1 1 0,-1-1 0,4 0 0,-6 1-561,-2 0 0,-10 3 0,-2-1 0,8 0 561,10-3 0,5 0 0,-5 0 0,-11 4 0,-8 0 0,2 1 0,9-2-141,0 0 1,6-2 140,-2 1 0,1-1 203,0 0 0,1-1-203,1-1 0,0 0 0,1 0 0,0 0 0,2-2 0,-1 0 0,2 1 0,-1 1 0,1-3 0,-3 2 0,3 0 0,-2 3 0,1-2 0,-9 1 0,0 0 0,8 0 0,-2 0 0,-1-1 0,-2 1 0,-1-1 0,3-1-93,-11-1 1,0 1 92,9 0 0,-3 1 0,4-1 0,-3-3 0,1-1 0,4 3 0,-3 1 0,3-2 0,-7-1 0,1 0 0,9 1 0,-2 2 0,3-1 0,-2-3 0,3 1 0,1 3 0,0 1 1039,1-2 1,-1-1-1040,3 1 0,-3 0 0,-4 1 0,-4 1 0,3 0 0,3-1 0,-1 1-13,1-1 1,-4 1 0,7 1 12,-23 6 0,2-6 0,1 5 541,2-9-541,15 7 0,0 0 0,-22-2 0,9 3 0,-1 0 0,24-7 0,0 0 403,-10 3 0,0-1-403,-15-4 0,1 10 0,1-4 0,-2 5 0,0-2 0,-2 0 0,-2 1 0,-1 1 0,30-6 0,0 1 0,1 0 0,-5 1 0,-17 4 0,-10 0 0,6 0 0,9-3 0,0 0 11,-8 2 0,-6 2 0,6-2-11,7-2 0,4-1 194,9-1 1,0 1-195,-10 1 0,0 1 0,13-4 0,1 1-142,0 0 1,-1 1 141,0 0 0,-1-1 0,0 1 0,-1-1 0,-2 1 0,-1 0-141,-1-1 0,-1 1 141,-2 0 0,0-1 0,0 1 0,-1-1 0,0 1 0,1 0-320,-1-1 1,0 1 319,1 0 0,-1-1 0,1 1 0,0-1 62,2 1 0,-1 0-62,2-2 0,-1 1 0,-14 1 0,0 1 0,14-4 0,-1 1 0,-10 2 0,0 1 0,18-3 0,1 1 128,2 0 0,-2 1-128,-11 3 0,1 0 0,-19 4 0,24-4 0,2-1 0,-6 1 477,5 1-477,1-1 0,1-1 1176,-1 0-1176,3 0 619,-1-4-619,5 5 0,-10-3 0,13 1 0,-6 2 0,15-10 0,0 8 0,2-8 0,-2 9 0,4-9 0,1 3 0,3-4 0,-2 5 0,-4 0 0,-12 6 0,0-6 0,-13 4 0,16-3 0,0-1 0,13 0 0,2-5 0,-6 5 0,8 0 0,-6 1 0,9-2 0,-5-4 0,2 0 0,0 0 0,0 0 0,0 0 0,3 5 0,-6 16 0,4 0 0,-7 18 0,2-1 0,-2 8 0,-1 12-182,8-25 1,0 1 181,0 1 0,0 1 0,1 2 0,0 0 0,0 0 0,0-2 0,-1 0 0,0 0 0,-6 27 0,-1-7 0,2-10 0,0-10 0,5-11 0,-2-5 0,8-5-720,-6-2-4137,-1-5 4947,-3-4 1,-3 1 0,2 1 0</inkml:trace>
  <inkml:trace contextRef="#ctx0" brushRef="#br1" timeOffset="-159786.74">30882 1254 19136,'0'-12'3058,"2"-1"-2608,2 0 90,0 1-1,2 1 91,-2 3 0,2 1-181,-1 2 1,2 2 0,-2 1 90,-1 2-181,-2 0 361,-2 0-630,0 9 90,-4 7-90,-2 12 0,-6 10-90,-3 5 0,-1 4 90,0 3-90,-1-4 0,1-2 0,2-4 0,0-7 0,2-5 0,1-3 0,5-7 0,2-3 0,4-7 0,0-3 90,0-5-90,0-7 0,2-1-90,0-8 90,2-1-90,0-1 0,1-9 90,-3 5 0,0-3 0,-13 1 0,3 9 0,-10-4 0,6 9 0,0 2 0,1 0 0,0 5 0,6 1 0,-1 0 90,6-1-90,0 0-90,0 1 90,4 9 0,2 4 90,5 7-90,4 4 0,4 1 0,5 5 0,6 0 0,3 0 0,0 0 90,-2-5-90,-7-2 90,-4-11-90,-4 2 0,-3-11 0,-3 8 0,-4-8 0,0 3 0,0-4 0,2-4 0,4-4 0,2-7 0,3-6 0,-1 1 0,0-3 0,-2 3 0,0 2 0,-3 2 0,-3 4 0,-4 4 0,-2-2 0,-2 5 0,0-3 0,-6 6 0,-9-10 0,-7 6 0,-12-9 0,-2 5 0,-7 0 0,8 2 0,-1 1 0,-16-4 0,18 4 0,1 1 0,-5-1 0,0 4 0,14 1 0,13 2 0,15 0 0,20 6 0,4 3 0,11 6 0,6 0 0,6 3 0,-2-2 0,-2-1 0,-8-7 0,-9 1 0,-8-8 0,-8 4 0,-4-5 0,-11 0 0,-22 0 0,-1-5 0,-13 2 0,12-2 0,5 2 0,4 3 0,11 0 0,6 0 0,11 0 0,2 5 0,1-4 0,-3 8 0,-4-8 0,-2 4-720,-4-5-9111,0 0 7589,-13 0 0,1 6 0,-10 3 0</inkml:trace>
  <inkml:trace contextRef="#ctx0" brushRef="#br1" timeOffset="-134407.74">5567 6509 23094,'25'-20'2159,"-3"-1"-1350,0 1 1710,2-7-2519,-12 10 0,-4-9 0,-15 12 0,-9-1 0,-4 0 0,-9 2 0,-5-2 0,-9-3 0,-4-2-431,-6-3 431,-5-3 0,26 13 0,-1-1 0,-2 1 0,-1 0-449,-3-1 1,0 0 448,-2 3 0,-2 1 0,-2 1 0,0 1 0,-5 2 0,-1 2 0,-1 0 0,0 3 0,-4 1 0,0 2 0,0 2 0,0 2 0,0 3 0,0 2 0,2 2 0,-3 2 0,6 2 0,-3 3 0,0 2-984,-2 3 0,0 2 0,0 1 984,-1 0 0,2 1 0,0 2-319,3 1 1,1 2 0,4 1 318,-4 10 0,5 1 0,14-13 0,2 2 0,0 1 0,0 4 0,1 0 0,1 2 0,0 2 0,2 1 0,0 1 0,1 3 0,1 1 0,0 1 0,2 1 0,1 1 0,1 0 0,1 3 0,0 1 0,3 0-412,0 0 1,3 1 0,1 0 411,1 2 0,1 0 0,2 1 0,2-1 0,1 1 0,2 0 0,2 1 0,3-1 0,1 0-170,1 1 0,2 0 0,2-1 170,2 0 0,2-1 0,1 0 0,2 0 0,1 0 0,2 0 0,1-1 0,2 0 0,1-1 0,2 0 0,1-1 0,2 0 0,2 0 0,1-1 0,2-1 0,1-1 0,1 0 0,3-2 0,1 1 0,3-2 0,1-2 0,0-2 0,2-1 0,6-1 0,-8-12 1,4 0-1,2 0 1,3-3-1,0-1 0,2-3 0,2-1 0,2-3 0,2-2 0,2 0-40,-1-3 0,4-1 0,2-1 0,0-2 1,-1-2-1,-3-1 40,2-3 0,-1-1 0,-1-3 0,-1-2 0,0-3 11,-2-1 1,-1-4 0,0-1-1,-1-3 1,0-3-12,0-4 0,-1-3 0,0-3 0,-2-1 0,-3 2 94,2-1 1,-3 0 0,-1-1 0,3-2-95,-2-1 0,3-2 0,1-1 0,-3 0 0,-4 1-236,10-10 1,-6 2-1,0-2 236,-1 0 0,-1-1 0,-2 0 0,-2 1 0,-2 1 0,-1-2 62,-2 3 0,-2-1 0,0 0-62,-5 2 0,0 0 0,-2-3-5,-2 0 1,-1-3-1,-1-1 1,-2 2 4,-2-3 0,-2 0 0,-1-2 0,-2 2 0,1-3 0,-2-1 0,-4 2 0,-4-6 0,-5 1 0,-1 0 0,1-5 0,-2-1 0,-2 0 0,-3-5 0,-2 0 0,-1 0 0,-1-2 0,-1-1 0,-2 1 0,-2 0 0,-2 0 0,-2 1 0,-1 2 0,-1 0 0,-6-2 0,3 16 0,-3-2 0,-2-1 0,-1 1 0,1 4 0,-1-1 0,-1 3 0,0 1 0,-3-1 0,0 1 0,-1-1 0,-1-1 0,-2 2 0,-2 3 5,-3 3 1,-2 1 0,-2 2 0,1 2 0,1 1-6,-13-9 0,2 4 0,-3-1 0,4 3 0,-3 0 0,0 1 0,0 3-225,5 7 0,0 2 0,2 2 0,1 0-465,0 1 1,2 0 0,-1 1-241,-9-2 1,-2 0-1,4 2 930,4 3 0,3 3 0,5 1 0,0 2 0,3 0 0,0 1 0</inkml:trace>
  <inkml:trace contextRef="#ctx0" brushRef="#br1" timeOffset="-116359.73">6298 894 20755,'-12'-8'3418,"2"0"-2518,0-2-630,5 4-1,2 2-89,3 4 90,0 0 90,5 0 90,2 0 809,28 13-989,-9 0-90,20 16-180,-12-1 0,7 10 0,8 4-1131,-12-11 0,5 6 1,-1-3 1130,0-2 0,0 0 0,3 3 0,3 3 0,-1-1-18,-7-6 1,0 0 0,-3-2 17,7 6 0,0 1-213,-7-5 1,0 2 0,-1 0 212,-3 0 0,-2 1 0,-1-2 0,3 6 0,-1 0 0,8 11 0,-2 0 0,-13-17 0,-2-1 0,0 0 0,-1-1 0,0 0 0,0-1 0,0-2 0,-1-1 0,19 27 0,-3-4 0,-3-3 0,-5-6 0,-3-6 0,-5-5 3051,-4-8-3051,-4-1 70,-4-11-70,-2-3 960,-3-10-1860,-2-11-179,-1-4-270,-7-9-91,-2 1-359,-7 1-539,-2-2 2338,-2 5 0,-5 3 0,-1 2 0</inkml:trace>
  <inkml:trace contextRef="#ctx0" brushRef="#br1" timeOffset="-115104.73">7204 2235 15547,'-43'0'3148,"4"0"-598,5 0-1920,9 0 732,5 0-1002,12-2 354,2-1-444,6-2 1571,6 2-1391,4 1-181,12 2 91,27 11-180,-6 1-90,18 11-90,-15-1 90,1 4-90,-8-6 0,0 1-242,-9-4 1,1 0 241,12 5 0,1 0 0,-12-5 0,-1-1 0,0 0 0,1-1 0,-1 2 0,1-1 90,25 10-90,-4-4 0,-9-4 90,-7-10 0,-7 4 90,-7-11 90,-2 3-270,-9-4 0,-1-2 0,-9-7 483,0-12-483,-2-14 0,2-16-460,0-13 460,1 28 0,0-2 0,0-16 0,0-3 0,0 0 0,-1 0 0,0 2 0,-1 0 0,0 7 0,0 4 0,0-10 0,0 8 0,-1 8 0,0-1 0,0 9 0,0 4 0,0 12 0,-5 9 460,-4 0-460,-56 9-346,20 2 346,1 2 0,-1 2 0,-11 8 0,-4 2 0,-2 3 0,30-12 0,1 1-659,-4 1 1,1 2 658,-1 0 0,1 0 0,-3 1 0,0 1-143,2 2 0,-1 0 143,1-1 0,1 0 0,2 1 0,1 0 0,-26 15 0,8-2 0,9-3 0,7-4 0,7-5 0,6-2 290,-7 2-290,8-4 1317,-8 1-1317,10-4 342,1-7-342,-14 9 0,21-12 0,-10 8 0,23-11 0,0 0 0,0 0 0,7 5 0,0 1 0,11-1 0,24 11 0,-4-9-135,-11 2 0,2 2-1125,7 1 1,0 0 314,-8-2 1,0 0-725,12 6 0,0 0 1669,-11-5 0,-1-1 0,1 1 0,-1 0 0,2 0 0,-1-1 0</inkml:trace>
  <inkml:trace contextRef="#ctx0" brushRef="#br1" timeOffset="-114357.73">8292 2535 21385,'-4'-10'629,"-4"2"-1438,7 3-810,-8 3 1619,3 2 0,-8 0 0,-1 0 0</inkml:trace>
  <inkml:trace contextRef="#ctx0" brushRef="#br1" timeOffset="-113129.73">5316 7414 20215,'-9'-5'3239,"5"0"-2610,-3 2-89,6 1-180,-6 2 0,6 0 449,-3 0-359,4-3 0,0 3-1,-5-3-89,-2 3-90,-7 0 0,-2 12-90,-5 4-180,-1 12 0,-3 7 0,3 1 0,2 5 0,1 0 0,3 2 0,2 2 0,5 9-286,4 7 286,4-28 0,2 2 0,-1 22 0,0 1-298,1-13 0,1 1 298,2 14 0,1 0-1550,0-17 0,2-2 1550,3-1 0,0-1 0,-1-2 0,1 0 0,1-4 0,2 0 0,2 4 0,1-2 0,11 12 0,8 4 0,-6-28 0,3-10 0,5-9 0,5-13 0,-8-6 0,1-4-87,-7 2 1,0-3 86,9-8 0,-1-3 0,-11 3 0,-1-2 0,-1-3 0,0-1 0,-2-2 0,-1-4 0,6-15 0,-3-1 0,-7 15 0,-2-2 0,-2-2 0,-1-3 0,-3 4 0,-5 5 0,-4 2 0,1-13 0,-5 2 0,-13-16 0,8 32 0,-2 1 0,-17-28 0,-3 6 0,-5 7 0,-5 8 0,-3 10 287,-4 7-287,-1 11 0,0 6 0,0 11 1578,17 2 0,1 4-1578,3 2 0,0 4 0,-8 10 0,2 2-90,-4 11-629,10 6-451,24-20-359,5-2-540,0 2-7762,0-3 8983,0 0 0,0 1 1,0-1-1</inkml:trace>
  <inkml:trace contextRef="#ctx0" brushRef="#br1" timeOffset="-112683.73">6010 7907 22104,'-19'-16'990,"3"1"-1080,8 2-90,-1 3-180,8 5-359,-3 3 269,4 2 0,0 6 0,0 3 1</inkml:trace>
  <inkml:trace contextRef="#ctx0" brushRef="#br1" timeOffset="-108449.73">8353 5173 20665,'-4'-11'2069,"3"4"-1799,-2 1 90,3 2-1,0 3-89,0-1-90,0 0 0,0 1 0,0-3 0,0 3 2069,0-1-1800,0 0 1,3-1-90,2-5 0,5 1-360,4-4 0,3-1 0,6-1 0,22-7 0,-2 6 0,20-3 0,-19 10 0,1 2-242,-8 1 0,3 2 242,9-1 0,5 0 0,-2 2 0,0 0 0,2 2 0,-6-1 0,5 0 0,2 0 0,-6 0-506,-3 0 1,-3 0 0,2 0 505,15-1 0,4 1 0,-4 1 0,-14 1 0,-2 0 0,0 1 0,2-3 0,0 1 0,0-1 0,0 2 0,1 1 0,-1-1 0,0-1 0,0-2 0,0 1 0,-2 0 0,-1 0 0,6 0 0,9 0 0,6 1 0,2-1 0,-3-1 0,-8-1 0,-2-1 0,0 0 0,1 0-420,11 1 1,1 0 0,0 0 0,-4-2 419,3-2 0,-5-2 0,-3 0 0,6 0 0,0 0 0,-6 0 0,4-1 0,3 0-238,-3 1 0,3 0 0,2 0 0,0 1 238,-11 0 0,0 1 0,1 0 0,-1 0 0,0 1 0,-1 0 0,1 0 0,-1 0 0,-1 1 0,-2 0-326,2 1 0,-1 0 1,-3 1-1,-1 1 326,0 0 0,-1 1 0,2 1 0,2 1 0,3 2 0,1 0 0,-4 0 0,3 0 0,-3-1 0,3 2 0,-4 0 0,3 1 0,0 0 0,-4 0-299,-2 0 0,-4 1 0,1-1 299,20 2 0,0 0 0,-3 1 0,0 0 252,-5-2 0,0-1-252,-3 0 0,-1 0 0,-4 0 0,-1-2 0,-1-1 0,0 0 0,-4 2 0,1-1 0,-2-3 0,1-1 0,-1 3 0,1-1 0,-1-2 0,1 0 0,2 0 0,-1 0 0,1 0 0,0 0 0,1 0 0,-1 0 0,-1-1 0,2-1 0,14 0 0,0-1 0,-17 1 0,0-1 0,8-1 0,1 0 0,-11 1 0,-2-1 332,-2 1 0,0 0-332,9-2 0,-1-1 0,19-3 0,-3-1 0,-17 3 0,-9 3 0,0 0 0,20 1 0,-17 0 0,-1-1 0,17-1 0,0-1 0,1-3 1680,1 1-1680,-10 1 0,1-1 0,-9 3 0,-1-1 1377,16-3 1,0 1-1378,-12 2 0,-1 1 130,4-1 0,1 0-130,2 1 0,0 2 0,2-1 0,0 1 0,0 1 0,1 1 0,-1-1 0,0 1 0,-1 1 0,-1 0 0,-2-1 0,0 0 0,-4 0 0,3-1 0,1 0 0,4 0 0,-4-1 0,0-1 0,-1 0 0,22 0 0,-2-2 0,2-6 0,-32 6 0,0 1 0,1-1 0,0-1 0,0 2 0,3 0 0,16-1 0,1 0-307,-12 2 1,0 2 306,14-3 0,-1 1 0,-16 2 0,-2 1 0,-1-2 0,1 1 0,-3 0 0,-1 1-2647,31-1 2647,-3 2 0,4 0-869,-32 0 1,1 0 868,2 0 0,1 0-99,2 0 0,1 0 99,2 0 0,3 0 0,2 0 0,3 0 0,-1 0-243,11-1 1,0 2 242,-6 0 0,2 1 0,-3-1 0,8-1 0,-4 1 0,-1 3 0,4 1 0,-12-2 0,5-1 0,0 0 0,-1 1 0,5 2 0,-2 1 0,2-1 0,-7-1 0,3 0 0,0 0 0,-5 0 440,0 1 0,-4 0 1,3 0-441,3-1 0,4 0 0,0 0 0,-4 1 518,-2-1 0,-3 1 1,4 0-519,5-1 0,5 0 0,0 1 0,-6-1-967,15 4 1,-4-1 966,2-1 0,0 1 0,0 0 0,0 1 124,0 0 1,0-1-125,-1 1 0,0 0 0,-2-2 0,0 1 0,-3-1 0,2 0 0,-8-1 0,1 0 0,-1 0 0,4 0 0,3 1 0,-6 0 0,6 0 0,2 0 0,-5 0 0,0-2 0,-4 0 0,2 0 0,10 1 0,2 1 0,-3-2 0,-12-2 0,-2 0 0,-4-2 0,7 1 0,-2-2 0,2 1 0,-1 0-643,-1 0 0,-2 0 643,-1 0 0,2 0 0,15 0 0,1 0 238,-19 0 0,3 0-238,-2 0 0,6 1 0,1-1 0,-6-1 630,6 1 1,-1-2-631,-5 1 0,6-1 0,1 0 0,-5 0 0,-1-2 0,-4-1 0,0 1 0,0-1 0,0 1 0,-1-1 0,18-2 0,-4 0 0,-20 1 0,-3 1 0,-1 0 0,0 0 397,11 0 1,0 0-398,-13 0 0,1 0 0,10 2 0,0 0 1274,-11 1 1,-1 0-1275,2 1 0,1 2 0,2-1 0,1 0 0,1 0 0,1 0 0,2-1 0,0 2 0,1 1 0,3 3 0,-1-1 0,4 2 0,-2 1-318,9 3 0,0 0 318,-9-2 0,3 0 0,-1 1 0,-4-1 0,0 0 0,-1 0 0,20-1 0,0 1 0,-1 2 0,-1-1 0,-10-6 0,-1-1 0,1 1 0,-1-1 0,-11-4 0,1-1 0,16 1 0,0-1 0,-16-2 0,3 0 0,5 1 0,10 0 0,0 0 0,-6 1 0,9-2 0,0 1-65,-9 1 0,6 0 0,-1 0 0,-9 0 65,-1 0 0,-6 1 0,1 0 0,1 1 0,-1 0 0,1 0-139,0 1 1,1 0 138,20 0 0,1 0 0,-14 0 0,0 0-128,-7 0 0,1 0 0,-1 0 128,7 0 0,-3 0 0,3 0 0,0 0 0,2 0 0,4 0 0,-6-1 0,5-1 0,1 0 0,2-1 0,1 0 0,1-1 0,-2 1 0,0-1 0,2 0 0,-10-1 0,1-1 0,-1-1 0,-2 1 0,3 1 0,-4-1 0,1 0 0,0-1 0,0-1 0,-1 1 0,17-2 0,-5 0 0,-18 3 0,-1-1 0,17-3 0,0 1 0,-16 3 0,0 0 37,13-3 0,-3 1-37,-19 4 0,-3 0 1234,31-5-1234,-23 4 0,-1 2 0,15-3 0,-19 3 0,-2 2 0,7 1 311,3 0-311,0 0 0,1 0 938,1 0-938,0 0 659,1 0-659,-12 0 0,1 0 0,19 0 0,-19-1 0,-1-1 0,8-3 0,-1-3 0,-9-2 0,1 0 0,-9 0 0,-2 2 0,-5-2 0,-5 5 0,-6-3 0,-2 3 0,-8 2 0,3-1 0,-6 1 0,3-4 0,-5-3 0,1-3 0,-2-5 0,-2 0 0,-2-5 0,-2 0 0,-4-11 0,10-7 0,-1-15 0,13-10 0,0 19 0,4-3 0,-3 35 0,0-3 0,-3 12 0,0-1 0,-5 2 0,-2 0 0,-5 2 0,-2 1 0,-10 2 0,8 0 0,-6 0 0,16 6 0,3 7 0,10 10 0,17 13 0,8 2 0,-10-13 0,4 1-1131,10 8 0,6 4 1,-4-5 1130,-5-8 0,-1-2 0,9 7 0,-2-2-5,1 1 5,-9-7 0,-11-6 0,-8-9 0,-6 2 0,-4-3 3389,-8 7-3389,-4 4 8,-10 6-8,-9 10 0,-7 8 0,-5 7 0,15-14 0,-2 4 0,1 0 0,-6 10 0,1-1-229,7-9 1,-2 2-1,3-4 229,0 3 0,3-5 0,-1 4 0,2-5 0,6-7 0,1-6 0,3-9 0,6-9 0,0-12 686,4-11-686,0-11 0,-3-12 0,2-14-218,-3 25 0,1-3 218,2-21 0,1-3-509,-4 13 1,0 0 508,4-14 0,0 2 0,-2 18 0,0 3-57,2 3 0,0 1 57,0-29 0,0 26 0,0 0 0,0-14 0,2-5 0,0 26 385,0 10-385,0 2 1049,-2 6-1049,0 4-1936,-7 16 1936,-27 32 0,13-15 0,-1 2 0,-11 11 0,0-1 0</inkml:trace>
  <inkml:trace contextRef="#ctx0" brushRef="#br1" timeOffset="-65245.73">30139 3811 21745,'0'-26'2698,"0"1"-2068,0 7-1,0 0-89,4 5 0,4 1 899,24-1-1079,0 7-360,21-1 0,-18 7 0,5 0 0,-5 0 0,8 0 0,7 0 0,5 0-481,3 0 481,-1 0 0,-5 0 0,-3 5 0,8 3 0,-15-2 0,7 8 0,-16-6 0,17 21 0,-11-6 0,14 14 0,-15-7 0,1 6 0,-11-9 0,-1 2 0,14 19 0,-16-18 0,-2 1 0,6 15 0,-7 0 0,0 15 0,-11-13 481,-1 10-481,-9-17 0,-4 2 0,-5 3 0,-7 2 0,-7 8 0,-4 0 0,-2-10 0,-2 1 0,6-12 0,0 1 0,-12 11 0,-3 1 0,-5-1 0,-2-3-289,11-9 1,-2 0 288,-3 1 0,-4 2 0,5-3-627,3-6 1,2-1 626,-9 7 0,0 0 0,5-9 0,1-3 0,9-3 0,0-1 0,-8 1 0,0-1-202,-18 6 202,-7-5 0,27-9 0,-1-1 0,-4 0 0,-1 0-364,-3 0 1,-2 0 363,0 0 0,-4-2 0,2-1 0,-3-1 0,1-1 0,-9 0 0,-1-2 0,7 0 0,-2 0 0,2-2 0,-11 0 0,2-2-879,-3 0 1,-4-2 878,17-1 0,-5-2 0,0 0 0,3 0 0,-6-1 0,3 0 0,-4-2-332,2 0 1,-3-1 0,-1 0-1,4 0 332,-2-2 0,4 0 0,-1 0 0,0-1 0,0 0 0,-7-2-231,10 3 0,-5-2 0,-4-1 1,0 0-1,1 1 0,5 0 231,-3 0 0,3 0 0,1 1 0,-5-2-100,2 2 0,-5-2 1,-2 0-1,0 1 1,3 0-1,6 1 100,2 1 0,5 2 0,1-1 0,0 1 0,-2 0 0,0 0 0,0-1 0,1 2-45,0-1 1,0 1-1,0 0 1,1 0 44,-16-2 0,1-1 0,0 0 0,1 2 0,1 0 0,0 0 0,1 0 0,1 1 0,0 0 0,1-1 0,1 1 0,-1 0 148,2 1 1,0 0 0,0 1-149,0 0 0,0 0 0,1 1 0,1 0 0,0 1 0,0 0 0,2 1 0,0 0 0,-3 0 0,1 0 0,-4 0 0,0-1 0,3 1 0,-2-1 0,3 1 0,-2-1 0,3 0 0,-3 0 0,0 0 0,5 0 0,2 0 0,3 0 0,1 0 0,0 0 0,1 0 0,-4 0 120,-15-3 1,-4 0-1,3-1-120,14 3 0,1-1 0,-2 1 0,3-1 0,-4 1 0,1 0 0,3 0 0,-4-1 0,3 2 0,-1-1 0,-3 1 0,-1 1 0,-1 0 0,-3 0 0,0 1 0,-2 0 0,-1 1 0,-2 0 0,0 1 122,14 0 1,0 1 0,-1-1-1,0 1-122,0 0 0,1 0 0,-2 0 0,-4 0-118,-4 0 1,-4 0-1,-1 0 1,0 0-1,3 0 118,-1 0 0,4 0 0,-1 0 0,-6 0 0,8 0 0,-5 1 0,-4-1 0,0 1 0,0 0 0,3-1 0,5 1-114,1 0 0,4 0 1,2 1-1,-1-1 1,-3 0 113,-3 0 0,-2 0 0,-2-1 0,0 1 0,2 0 0,3 1 42,-10 0 0,3 1 0,2 1 0,-1-2-42,1-1 0,1-1 0,-2 0 0,-3 1-59,11-1 0,-4 2 0,-1-1 1,0 0-1,1 1 0,3-2 59,-10 1 0,4-1 0,-1-1 0,-6 1 0,14 0 0,-5 0 0,-3 0 0,0 0 0,1 0 0,3 0 0,5 0 55,-8 0 0,6 0 0,1 0 0,-3 0-55,2 0 0,-4 1 0,0-1 0,2 0 0,4-1 0,-10 0 0,4 0 0,1-1 0,1 0 0,0 0 0,2 0 0,2-1 0,1 0 0,0-1 0,4 1 0,0-1 0,0 1 0,4 0 0,1-1 0,-2 1 164,-11-2 1,-3 0 0,4 0-165,-7-1 0,1 1 0,11 0 0,-2 0 0,3 0 0,-2 0 0,3 0 0,-2 0 0,0 0 0,-1-2 0,0 1 0,0 1 0,-1-1 0,0 2 0,0 1 0,-1 0 0,-1 1 0,-1 2 0,0 0 378,0 0 1,-2 0-379,4 0 0,-4 0 0,3 0 0,-8 0 0,-3 0 168,14 0 0,-5 0 0,0 0 0,5 0-168,6 0 0,4 0 0,-2 0 0,-12 0 0,-3 0 0,2 0 0,-7 0 0,3 0 0,-3 0 0,0 0 21,20 0 1,1 0 0,-1 0-22,0 1 0,-1 1 0,1 0 415,-2-1 0,-1 1 0,1 0-415,-1 1 0,1 1 0,-1-1 0,0 1 0,-1 0 0,0-1-294,0-1 1,1-1 0,-1 1 293,2 1 0,0 1 0,-3-2 0,0-1 0,-2-1 0,0 0 0,2 0 0,-2 2 0,2-1 0,-1 1-247,-14 0 1,-3 1 0,5-1 246,-4-2 0,3 1 0,-1 6 0,0 0-236,0-3 0,0 0 236,0 3 0,0-1 48,0 1 1,0-1-49,0-3 0,0-1 0,1 3 0,0-1 0,0-3 0,0 0-160,2 3 1,0 1 159,0-5 0,0 1 0,1 3 0,0 1 612,2-4 1,-3-1-613,6 1 0,-4 1 0,3-1 0,-9 0 0,0-2 145,9 1 0,-2 0 0,3 0-145,-6 0 0,4 0 0,-3 0 0,0 0 0,0 0 0,0 0 0,0 2 0,0 1 0,0-1 0,0 2 0,1 0 0,0 2 0,1-1 0,1 0 0,0-2 0,0 0 0,2 1 0,0 1 0,0-5 0,-1 1 0,2 3 0,-4 1 0,3-2 0,-4 0 0,3 1 0,10 0 0,3 1 0,-5 0 0,-8 0 0,-7 1 0,-1 1 0,7-1 0,6-1 0,5 1 0,-3 0-233,-13 1 0,-4 1 0,5-1 233,-1 0 0,-2-1 0,15-3 0,-5 0 0,-1 0 0,2 0-92,-7 1 0,2-1 0,-2 0 92,9 0 0,-2-1 0,0 1 0,0-1 0,-14 3 0,0 0 0,5 0-184,-1 1 0,2-1 184,7 0 0,-3 0 0,3 0 136,-9 0 1,0 0-137,1-1 0,-4-1 0,3 0 0,13 0 0,2-2 0,-2 1-84,-14 0 1,-3 0 0,3-1 83,17-1 0,2 0 0,0 0 0,0-1 0,0-1 0,0 0 406,0 0 0,0 0 0,-4-2-406,0-1 0,-2-1 0,-3 0 0,0-1 0,-7 0 0,-2 0 0,0-1 0,0 1-239,-1-1 1,0 0 0,-1 0 0,0 0 238,12 2 0,-1 0 0,-1 0 0,2 0 0,3 1 0,-3-1 0,3 0 0,1 1 0,-1-1-221,-2 0 1,0 1 0,-1-1 0,1 0 220,-1 0 0,0-1 0,0 1 0,0-1 0,0 1 0,0 0 0,-1-1 0,1 1 0,0 0 0,1-1 0,-1 1 0,0 0-44,0 0 0,0 0 1,1 0-1,-1 0 44,0 2 0,1-1 0,0 1 0,-1-1 0,2 1 0,0 0 0,-1 1 0,-3 0-144,0 1 1,-3 1-1,-1 0 1,1 0-1,3 0 144,2 0 0,2 0 0,1-1 0,-1 2 87,-12-1 0,-3 1 1,2 0-1,6 1-87,9-2 0,5 1 0,2 1 0,-16 0 0,4 2 0,9 0 0,3 2 469,7 1 0,3 1-469,-19 13 0,9 5 0,7 11 0,4 7 0,-5 8 0,18-23 0,0 0 695,-3 2 0,-1 1-695,-2 2 0,-1 0 0,0 0 0,-1 1 0,-2 1 0,0 0 0,-2 0 0,1-1 0,-3 2 0,1-1 0,-2 2 0,-1 0 879,-2 0 1,1 0-880,-1 0 0,-4 4 0,6-7 0,-5 5 0,-1-1 0,4-2 313,3-3 1,2-3 0,-2 3-314,-4 2 0,-3 4 0,0-1 0,4-4-968,-6 7 1,3-3 967,-2 1 0,-1 3 0,3-4 0,-1 3 0,2-2 0,-4 6 0,1 0 0,7-8 0,-2 1 0,4-3-41,4 0 0,3-4 41,2-2 0,2-2 522,-13 19-522,7-8 768,10 1-768,7-11 2633,6 2-2633,5-13-2614,2 5 2614,4-5 15,4 7-15,6-3 0,6 2 0,7 2 0,5-2 0,5-2 0,4-4 0,0-2 0,1 1 0,3-8 3392,0 3-3392,1-9 0,-13 2 0,1 1 0,18-4 0,-19 1 0,0 0 0,12-2 0,-4-4 0,-3-4 0,6-7 0,-13-1 0,6-2 0,-16 3 0,-1 0 0,-6-1 0,4-1 0,-11 6 0,1-1 0,-8 7 0,-8 2-270,-1 1-1529,-5 6-270,0 4-450,0 3 2519,1 1 0,5-2 0,2 1 0</inkml:trace>
  <inkml:trace contextRef="#ctx0" brushRef="#br1" timeOffset="-64623.73">2997 6809 20935,'-6'-29'4408,"0"0"-3239,-7 6-90,1-3-89,-2-10-990,7 1 0,-4 1 0,10 9 0,-6 15 0,19 5 0,0 3 0,20 9 0,3-6 0,5 6 0,1-7 0,-2 5 0,-6-4 0,-9 10 0,-6-2 0,-9 10 0,-4 7 0,-12 9 0,-4 16 0,-9 10-317,9-24 1,-1 0 316,-1 2 0,0 1 0,1 1 0,-1-1 0,0 0 0,0-1 0,1 0 0,0-1 0,0-3 0,-1-1-138,-9 27 138,0-11 0,-4 5 0,8-21 0,-1-1 0,12-29 0,4-15 0,3-19 0,0-7 0,0-4 0,0 5 0,0-1-24,0-16 0,1-1 24,0 10 0,1 2 0,0 0 0,2 2 0,-2 1 0,0 2 0,4-27 113,-2 11-113,-2 12 0,2 11 0,-4 7 0,2 8 0,-2 14 0,0 14-990,0 20-269,-4 2-180,0 2 409,-4-9-1398,3-3 2428,-4 1 0,8 1 0,-4 2 0</inkml:trace>
  <inkml:trace contextRef="#ctx0" brushRef="#br1" timeOffset="-47830.73">30679 3536 26962,'8'-7'-810,"0"1"810,-1-8 0,-3 5 0,-3-6 0</inkml:trace>
  <inkml:trace contextRef="#ctx0" brushRef="#br1" timeOffset="-47022.73">6026 8120 28581,'-31'-47'0,"13"18"0,-6-7 0</inkml:trace>
  <inkml:trace contextRef="#ctx0" brushRef="#br1" timeOffset="50845.27">4300 9340 25073,'-4'-6'1529,"-3"2"-810,6 4 541,-3 0-1260,11 0 0,6 0 0,10 0 0,7 0 0,8 0 0,11-3 0,12-2-1696,-3-3 0,4-3 1696,-12 3 0,2-1 0,-3 0 0,3-1 0,-2 2-1135,10-3 1,-1 1 1134,3 0 0,1 0-350,3 0 1,0 0 349,-20 3 0,0 1 0,0 0 0,2 0 0,0 1 0,1-1 0,1 1 0,1 0 0,0 0 0,-1 0 0,2 1 0,2 0 0,3 0 0,4 1 0,1 0 0,-4 0 0,5 1 0,-3 0 0,3 1-322,-3-1 1,4 1 0,-1 0-1,-4 0 322,1 1 0,-5 0 0,1 0 0,0 0 0,0-1 0,3 0 105,-3-1 1,4 1 0,-1-2 0,-3 2-106,3-1 0,-4 0 0,3-1 0,-6 1 0,4-2 0,-2 1 0,-4 0 0,-3 2 0,-3-1 0,-1 0 0,21-3 0,-2 0 0,-2 2 0,-2 1 0,-4-2 0,2 0 388,-12 2 1,2 1 0,-2-1-389,2 1 0,0-1 0,9 0 0,-3 0 0,4-1 298,-19 0 1,-1-1-299,15-2 0,14-1 0,-23 2 2367,-3 2-2367,-2 1 0,-5 2 2043,-5 0-2043,-5 0 0,-6 0 723,-4 0-723,-2 0 327,-2 0-327,1 0 0,-1 0 0,0 0 0,0 0 0,0 0 0,0 0 0,-2 0 0,-5-7-180,-6-2-2609,-16-24-809,-6-12 3598,8 14 0,1-2 0,-12-20 0,5 4 0</inkml:trace>
  <inkml:trace contextRef="#ctx0" brushRef="#br1" timeOffset="51331.27">8552 8633 20935,'-47'-4'2098,"-1"0"1,6 0 0,8 1-1559,18 3-90,9 0-90,2 0-360,30 21 0,10 0 0,5 1 0,-6-1 0,3-1-94,6 1 0,6-1 0,-3-1 94,3-3 0,-2-1 0,1-1 0,-2 1 0,-1 3 0,-5 0 0,-5 2 0,0 25 0,-24-14 0,-11 16-39,-11-4 39,-7 3 0,-8 7 0,-3 3-1005,13-27 1,-1 1 1004,0-1 0,0 1 0,-18 23-905,0-3 905,3-8-227,3-7 227,5-7 26,6-8-26,2-4 1728,4-9-1728,1-18 0,1-38 0,2-10 393,6 17 0,0-3-393,0 7 0,0 0 0,2 1 0,0-3 0,0-14 0,0 0 0,0 17 0,0 0-261,0-9 1,0 2 260,0-4 0,-11-6 0,5 17-180,-6-4-989,5 21-450,6 4-3239,-3 4 4933,4 6 0,6 2 0,1 4 0</inkml:trace>
  <inkml:trace contextRef="#ctx0" brushRef="#br1" timeOffset="52282.27">10205 8923 22194,'-53'-17'2159,"14"8"-1619,-11 0-1,21 9 91,4 0-180,9 0 90,8 0-181,12 6-89,12 5-90,20 7 0,24 5-1155,-12-12 0,9 0 1,0-1 1064,-6-1 0,0 0 0,8-2-90,-3-1 0,5-1 0,6 0 0,3-1 0,1 0 0,-1-1-292,-12 0 0,0-2 0,2 0 1,1 0-1,0 0 0,0-1 1,0 1-1,1-1 292,1 1 0,0-1 0,0 1 0,1-1 0,0 0 0,1 0 0,-1 0 0,2 0-174,-4 0 1,1 0-1,0-1 1,2 1 0,-1 0-1,-1-1 1,-1 1-1,-1 0 1,-2-1 173,3 1 0,-1-1 0,-2 1 0,-1-1 0,-1 1 0,1 0 0,0 0-150,-1 0 1,0 0 0,-1 1 0,1 0 0,0-1 0,1 1 0,3 0 149,1 1 0,3-1 0,2 1 0,1 0 0,-1 0 0,-1 0 0,-1 0 0,-4 0-10,3 0 0,-3 1 0,-2-1 0,0 0 1,1 1-1,1 0 10,-1 0 0,3 0 0,1 0 0,-1 0 0,-1 1 0,-4-1 0,-4 0 96,6 0 0,-4 1 0,-3-1 0,-1 0-96,9 0 0,-2-1 0,-3 1 0,-9-1 0,-1-1 0,-3 0 0,8 0 0,-3-2 574,-4 1 1,-5-2-575,5-5 0,-9-6 1774,-28-5-1774,-16-5 2653,-2 0-2653,-10 0 2076,-10-4-4865,-4 1-2127,-1 4 1,-1 2 5122,0 0 3751,-14-5-1350,46 25-473,-2 0-696,6 0 720,-2 0-1889,21 12-270,-1-3 0,18 13 0,-4 3 0,0 8 0,-1 13-397,-5 10 397,-14-23 0,-2 2-354,-3 3 1,-1 1 353,-2 3 0,-1 2 0,-6 18 0,-3 4 0,3-17 0,-1 1 0,1-9 0,-1 1 0,7-29 0,9-60 0,3-34-502,-2 20 0,1-5 0,-1 4 502,-2 14 0,-2 2 0,2-3 0,-1-4 0,2-4 0,-1 1 0,-2 7 0,0-4 0,-2 5 0,1-6 0,-1 4 0,-2 5 308,2 10-308,2 18 614,12 12-614,6 21 0,15 15 0,-2 3 0,2 4-1417,-9-6 1,0 2 1416,12 15 0,-2 3 0,-13-10 0,-5 0-144,-2 2 0,-3 1 144,-3-1 0,-5 1-54,-4-2 1,-6 1 53,-14 10 0,-8-2 0,4-15 0,-9-3-967,-12-6 0,-11 0 0,-4-3 0,7-6 967,-2-5 0,-1-3 0,-11 2 0,-6 1 0,9-6 0,20-11 0,1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14:39:55.400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14286 2830 25612,'-4'8'1979,"3"4"-1349,-2-11-270,3 3-360,0-4 0,3-2 0,43-46 0,-4 7-700,-2 0 1,3-2 699,-10 11 0,-1 0 0,1 0 0,1-2-136,-1 2 1,3-3 0,-4 2 135,1-1 0,-1 1 0,7-7 0,-4 4 0,-9 7 0,-19 28 0,-2 14 0,-5 27 0,0 26 211,-2-21 1,-1 4-212,2 10 0,1 2-884,-4-15 1,0 1 0,1 0 883,2 3 0,1 2 0,-1-1 0,-1 1 0,-2 1 0,1 3-467,2-3 0,0 4 0,0 0 1,0-3 466,-1 0 0,1-2 0,-1 3-146,1 3 0,0 3 0,0 0 0,1-5 146,0-8 0,0-4 0,0-1 24,0 21 1,0-5-25,0-20 0,0-6 0,0-3 1885,-4-19-1975,3-9 1189,-8-15-2808,2-5-1613,-10-9 3322,2 9 0,-4 1 0,5 13 0</inkml:trace>
  <inkml:trace contextRef="#ctx0" brushRef="#br0" timeOffset="330">14278 4426 22914,'-23'-8'3508,"1"0"-2609,3 3 361,-2 0-1260,11 2 0,-1-1 0,13 3 0,5-1 0,12 2 0,18-5 0,24-5-547,-18 2 0,4-2 547,7-2 0,2-1-920,7-1 1,1 0 919,0-1 0,0 1 0,-3 1 0,-1 1 0,-7 2 0,-1 0 0,-7-1 0,-3 2-289,-7 2 1,-2 0 288,19-5 0,-16 7 0,-9 0 805,-11 5-1345,-8-5 907,-4 5-2435,-8-3-92,-1-1 2160,-3-4 0,4-7 0,0-3 0</inkml:trace>
  <inkml:trace contextRef="#ctx0" brushRef="#br0" timeOffset="970">16572 2677 21295,'0'-20'2698,"-4"0"-2068,-2 2 90,-4 0 539,-8-4-720,4 7 1,-3-2 270,-1 12-720,5 3-90,-8 2 0,2 9 0,-5 7 0,-7 17 0,-3 15-210,15-19 0,1 3 210,-9 24 0,3 3-498,7-13 0,1 2 498,-3 15 0,4-1 0,6-20 0,8 0 0,8 0 0,7 4 0,6-6 0,17 4 0,8-4-319,-12-6 1,3 0 0,3-7 318,23-6 0,2-11 0,-11-6 0,-2-5 0,-1-3 0,0-3 0,-1-2 0,-1-2 0,-4-2 0,-2-2 0,-3-2 0,-3-4-183,2-14 1,-4-5 182,-12 9 0,-4-4 0,-5-7 0,-4-7 0,-4 4 0,-7 0 0,-5 1-480,-4-18 0,-5 2 480,-1 16 0,-2 3 0,-2 2 0,-1 2-367,-2 2 1,-1 4 366,1 3 0,-1 2 678,-26-14-678,5 9 0,3 9-564,2 11-4743,-4 9 5797,12 12 0,-1 8 0,17 5 0</inkml:trace>
  <inkml:trace contextRef="#ctx0" brushRef="#br0" timeOffset="1432">18513 2078 25073,'0'-18'2518,"0"2"-1888,0 4-270,0 2-360,0 2 0,0 10 0,4 13 0,0 23 0,2 9 0,-1-1 0,1 3-1131,-1 2 0,0 5 1,1 0 1130,-2-4 0,1 1 0,0 0 0,0 2 0,0 1 0,1 4-322,0-1 1,0 3 0,1 2 0,0-1 321,-1-4 0,1 0 0,0 0 0,0 0 0,0-1 0,-1 0 0,0 0 0,0-4 0,2 7 0,-1-3 0,0-6 0,-2-4 0,0-5 0,-1-7 0,0-1 0,0 5 0,0-4 0,-2-4-449,2-7-1350,-4-58-630,-4-24 2429,4 17 0,-1-3 0,0-6 0,-1-2 0,2-5 0,0 0 0</inkml:trace>
  <inkml:trace contextRef="#ctx0" brushRef="#br0" timeOffset="1803">18212 2337 22374,'-18'-8'2249,"2"1"-810,-2-6-449,10 0-721,7-4-89,17-1-45,15-3 0,8-1-1786,11-7 0,2 0 1696,3-1 0,0 0-45,-1-1 0,-3 1-158,-13 8 0,-4 2-382,8-6-1799,2 3 270,-33 18 2069,-2 11 0,-16 15 0,-2 10 0</inkml:trace>
  <inkml:trace contextRef="#ctx0" brushRef="#br0" timeOffset="2684">18598 3983 20305,'-10'-8'3329,"0"1"-2700,-11 2-359,4 2 90,-6 1 0,9 2-1,1 0-89,3 0 0,2 0 90,4 0 0,-3 0-91,6 0 721,-3 0-720,15 0-90,6 0-180,17 0 0,15 0 0,12-5-188,-6 0 0,3-2 188,-13 1 0,0 0-584,12-3 0,-1 1 584,-21 4 0,-3 0 0,34-3 0,-26 4 0,-2 1-450,-22 2-1079,-9 0 989,-2 0 0,-9-5 1,0 0-1</inkml:trace>
  <inkml:trace contextRef="#ctx0" brushRef="#br0" timeOffset="3523">19841 2393 21745,'0'8'3148,"0"-1"-2519,0-7 361,0 0-810,7-7 0,7-8-180,15-16 0,10-10 45,-15 17 0,0 0-198,3-2 0,0 1 198,0 0 0,1 1 90,-3 1 0,1 1 225,20-17 0,-9 9 90,1 0-450,-16 13 0,-1 0 0,-11 50 0,-5 15 0,3 14-794,-4-17 1,0 7-1,-1-2 794,0 5 0,-2-1 0,2 5 0,0 2-1236,0 0 0,0 0 1236,1 0 0,1 0 0,-1-2 0,0-1-423,0-3 0,0 0 423,0-5 0,0-1-74,0-4 0,0-1 74,-1-6 0,0 0 743,0 3 1,0 0-744,0-7 0,0-2 0,0 23 0,4-13 0,-4-27 2717,4-1-2717,-2-9 1583,1-5-3562,-4-2 815,0-3-1265,-2-8 2429,2-7 0,0-6 0,2-5 0</inkml:trace>
  <inkml:trace contextRef="#ctx0" brushRef="#br0" timeOffset="3959">20218 3638 18506,'-4'0'5307,"-3"0"-4497,6 0 809,-3 0-809,1 0-181,2 0 181,-3 0-720,10 0-90,9 0 0,18 0 0,20 0 0,-20 0 0,3 0-654,23-2 1,2-1 653,-15 2 0,1-1 0,13-2 0,-3 1 0,-20 0 0,-3 0 0,5 1 0,-2-1 0,10 1 0,-1-1-360,-30 3-1259,-15 0-720,-8 0 2339,-13 0 0,-7 9 0,-4 3 0</inkml:trace>
  <inkml:trace contextRef="#ctx0" brushRef="#br0" timeOffset="6288">14367 7088 17697,'0'6'5397,"0"3"-4768,0-8-89,2 4 0,0-5 0,2 0 89,0 0-539,0 0 0,6 0 0,-1-2-90,8-4 0,2-4 0,5-3 180,5-4 0,1-3 0,3-6 0,1-4 89,1-4 91,1-1 0,-1 1 0,-4 2-90,-5 3-270,0 2 0,-11 8 0,-1 13 0,-10 17 0,-2 19 0,-1 7 0,0-3 0,1 2-1696,1 21 0,2 3 1696,-2-5 0,0 0 0,1 2 0,0 1-694,1 1 1,0-1 693,0-2 0,0 0-374,1-2 0,0-2 374,0-2 0,-1-2 0,0-4 0,0-2 0,-1-4 0,0-3-451,4 24 451,-2-13 2111,0-13-2111,-4-11 898,0-13-1977,-2-10 999,0-10-3967,0-17 4291,-3 4 1,2-6 0,-3 11 0</inkml:trace>
  <inkml:trace contextRef="#ctx0" brushRef="#br0" timeOffset="6562">14542 8227 22734,'-25'0'2519,"3"0"-1710,7 0-179,9 0-540,33-5 0,10-2 0,6-3-90,4 1 0,3-1-939,-6 0 0,1-2 0,-1 1 939,11-3 0,-1 0-45,-2 0 0,-1 0-694,-5 1 0,-2 1 514,-5 1 1,-3 1-316,23-5-270,-16 5-359,-13 3 1169,-14-8 0,-15 6 0,-9-8 0</inkml:trace>
  <inkml:trace contextRef="#ctx0" brushRef="#br0" timeOffset="7237">16730 6728 23454,'-14'5'1709,"5"0"-630,0-5-629,8 0-180,0 0-91,15-14-179,6-5 90,6-9 0,2-4 0,16-15 135,-9 7 0,1 0 495,12-6-720,-7 3 0,-13 16 0,-19 17 0,-1 16 0,-4 18 0,0 29 0,-2-16 0,0 4-911,1 11 1,0 3 910,0 9 0,0 2 0,-2-17 0,1 1 0,-1-1 0,2 2 0,-1-1 0,1 0 0,0 0 0,-1-1 0,1-1 0,2 20 0,1-3 0,-2-7 0,2-1-364,2 4 1,-1-4 363,-2-19 0,0-3-45,2 8 1,-1-4 44,-1-12 0,-2-8 0,-3-19 1464,0-15-2543,0-1 603,0-7-1323,-5 3-690,-2 0 2489,-7-1 0,0 5 0,-2 2 0</inkml:trace>
  <inkml:trace contextRef="#ctx0" brushRef="#br0" timeOffset="7584">16836 8008 21655,'-14'-10'3418,"-1"0"-2969,-4 4 1,9 2 180,-1 2-450,11 1 0,0-1-1,3 2 91,6 0 180,27 0-270,2-2 0,26-6-589,-2-3 454,-28 3 0,2-1 0,17-3 0,0-1-45,-15 3 0,0 0 0,9-2 0,-1 0 0,2-1 0,0-4-180,-19 10-90,-2-4-270,-19 10-359,-4-1-2429,-2 2 1038,-8 0 2290,-1 0 0,-5 0 0,0 0 0</inkml:trace>
  <inkml:trace contextRef="#ctx0" brushRef="#br0" timeOffset="8419">18919 6408 21205,'0'-8'2608,"0"0"-2068,0 3 90,-4 2-1,0 1 1,-4 0-90,0-1 359,-2-2-629,1 2 0,-3 1-90,0 2 0,-4 4-180,-2 4 0,-3 8 0,1 4 0,1 5 0,1 8 0,2 8 0,2 12-390,0 8 390,10-25 0,1 2 0,0 0 0,1 3 0,3 17 0,3 4 0,4-3 0,2 0 0,-2 0 0,6-1 0,11 1 0,5-7 0,-10-24 0,3-3 0,20 11 0,5-7 0,-6-16 0,0-5 0,2 2 0,-1-2 0,-3-10 0,-2-3 0,15-8 0,-8-13 0,-1-9 0,-17 0 0,-1-3 0,-7 7 0,-1-1 0,4-13 0,-2-1 0,-9 12 0,-3 0 0,-2-2 0,-2 0 0,0 2 0,-3-1 0,-3 0 0,-3 0 0,0 0 0,-2 1 0,-4-1 0,-1 1 0,-1 0 0,-1 0 0,0 3 0,0 0 0,-16-27 0,-1 10 0,-1 7 0,-1 8 0,-1 8 0,1 7 0,-3 3 0,-30 9-989,22 13-720,3 7 0,2 7-990,5 18 2651,13-9 1,3 2-1,5 21 1,6 6 0</inkml:trace>
  <inkml:trace contextRef="#ctx0" brushRef="#br0" timeOffset="9316">20064 6062 21115,'-4'0'2429,"0"0"-1980,4 4 91,0-2 539,11 2-719,1-4-90,13 0 90,2 0 0,4-4-91,3-4 1,1-8-90,1-4 0,-8 1 0,-1-1 90,12-9 0,10-10-270,-23 18 0,-6 6 0,-3 5 0,-7 3 0,-4 15 0,-4 9 0,1 21 0,1 20 0,0 7 0,1-8 0,-1-9 0,0-3 0,1 8 0,1 3 0,2 12 0,1 4 0,0 0 0,-1-5 0,-1-12 0,-1-7 0,0-7 0,0 2-114,6 24 0,1 3 0,-3-21 114,-5-29 0,3 1-449,-6-20-91,0 0-90,-2-8 1,0 2-91,0 0-1888,2-12 1845,7-11 0,0-2 1,7-7-1</inkml:trace>
  <inkml:trace contextRef="#ctx0" brushRef="#br0" timeOffset="9843">20442 7200 19316,'-8'-3'3598,"-4"1"-2519,-1 2-359,1 0 359,0 0-719,7 0 450,2 0-451,12 0-89,6-2 0,17-3-3392,14-8 3302,17-5-90,-25 7 0,2-1-1117,18-6 1,0 0 1026,-15 6 0,-1 0-105,17-8 0,-5 2 105,-7 3 0,-1-2 0,-30 12 0,-8 1-270,-9 3-112,-17 6-1597,-4 5 1979,-32 20 0,13-3 0,12-8 0,-1 0 0</inkml:trace>
  <inkml:trace contextRef="#ctx0" brushRef="#br0" timeOffset="10668">11638 9299 21475,'54'-16'888,"-1"-1"0,0 1 0,1-1 1,-1 1-1,3-2 0,-2 0 0,1 1 1,5 4-889,-7 6 0,-1 3 0,4 1 0,4 1 0,9 0 0,10-1-203,-37 1 1,4-1 0,4 0 0,4 1 0,2-1 0,4 0-1,2 0 1,3-1 0,2 1 0,1 0 0,3-1 0,0 1 0,2-1-1,0 0 1,0 1 0,1-1 0,0 0 0,0 1 0,-2-1 0,0 1-1,-1-1 1,-2 1 0,-1-1 0,-3 1 0,-1 0 0,-4 0-1,-2 0 1,-3 0 202,17-1 0,-4 0 0,-4 1 0,-2 0 0,-3-1 0,-1 1 0,-1 0 0,1 0 0,0 0 0,2-1 0,2 1 0,4-1 0,3 1 0,4-1-35,-20 1 0,3 0 0,2 0 1,3 0-1,1 0 0,3-1 0,1 1 1,2 0-1,1-1 0,1 0 0,1 1 1,0-1-1,2 0 0,-1 1 1,1-1-1,-1 0 0,1 1 0,-2-1 1,0 0-1,0 1 0,-2-1 0,-1 1 1,-2-1-1,-1 1 0,-3 0 1,-1-1-1,-2 1 0,-3 1 0,-3-1 1,-3 0-1,-2 1 35,26-2 0,-6 0 0,-4 0 0,-5 1 0,-2 0 0,-2 0 0,-1-1 0,1 1 0,1 0 0,3 0-44,2 0 0,0 0 0,0 0 0,0 0 0,0 0 0,0 0 0,0 0 0,1 0 0,-1 0 0,0 0 44,0 0 0,0 0 0,1 0 0,-1 0 0,0 0 0,0 1 0,0-1 0,1 0 0,-1 1 0,0-1-102,0 1 1,0-1-1,-1 1 1,1 0 0,0 0-1,0 0 1,0 0 0,-1 0-1,1 0 1,0 0 101,5 0 0,1 0 0,-1 0 0,1 0 0,-1 0 0,0 0 0,1 0 0,-1 0 0,-1 1 0,0-1 0,0 1 0,-1 0 0,0 0 0,0 1 0,0-1 0,0 0 0,0 0 0,0 1 0,-2-1 0,0 0 0,-1 1 0,1-1 0,0 1 0,-1-1 0,0 1 0,0 0 0,-1-1 0,6 1 0,-1 0 0,0 0 0,0 0 0,-1 0 0,1 0 0,-2 0 0,1 0 0,-4 1 0,1-1 0,-1 1 0,-1 0 0,1 0 0,-1 0 0,-1 0 0,0 0 0,4 0 0,0 1 0,-1-1 0,0 0 0,-1 1 0,0 0 0,-1 0 0,4 0 0,0 1 0,0 0 0,-1 1 0,-2-1 0,0 0 95,5 0 1,-2 0 0,-1 1 0,1-1-1,-1 0-95,3-1 0,1 0 0,0 0 0,-3 0 0,-4 0 0,10 0 0,-6-1 0,0 0 0,3 0 0,1-2 0,-13 1 0,6 0 1252,-38-6-1972,-40-3-1034,-32-4 0,-11 0 450,4 2 0,-5 1 1383,1 0 0,-6-1 1,1 1-1,6 1 1,0 2-1,0-1 1,-5 0-1,0-1 0,0 1 1</inkml:trace>
  <inkml:trace contextRef="#ctx0" brushRef="#br0" timeOffset="11367">11155 8069 20755,'-12'-12'6027,"10"3"-5488,9-2 1,52-9-495,-27 10 0,3-2-1237,19-6 0,5-1 1192,-3 1 0,2 0 30,1 0 0,4 0 0,-2 0-30,-14 4 0,-2 0 0,2 0 0,11-3 0,3 0 0,-5 2 0,-2 0 0,-4 2 0,-5 0 0,-3 1-346,-5 3 1,-3 0 255,21-9-179,-14 5-271,-13 3-180,-10 3-1348,-10 4 628,-8-2 1853,-17-7 0,-3 3 0,-12-8 0</inkml:trace>
  <inkml:trace contextRef="#ctx0" brushRef="#br0" timeOffset="11717">11748 7363 23184,'-21'-33'1889,"3"2"-1260,9 3 1,-1 5 0,8 5-181,-3 4-157,8 42 1,8 40-1,4 17 1,-1-8-293,-3-21 0,0 0 0,1 1 0,0 2 0,0 1-566,-1-1 1,1 3 0,-1 1-1,1 0 1,0-2 0,-1-4 565,4 14 0,0-2 0,-1-7 0,-2-13 0,8 9 0,-10-38-2699,-19-35 900,3 2-989,-16-30 2788,4 10 0,0-3 0,-3-2 0</inkml:trace>
  <inkml:trace contextRef="#ctx0" brushRef="#br0" timeOffset="12932">2778 3435 24173,'-21'-44'1170,"3"1"-811,2 5 181,2 2-90,7 8-180,-2 5-91,8 13 271,-3 3-270,8 29 0,4 9-135,-1 0 0,2 3-410,2 3 1,1 3 364,2 6 0,0 2-646,1 4 0,1 0 646,1 1 0,0-1 0,-1-1 0,1 0-171,5 9 0,1-1 171,-3-12 0,-1-2 0,0-1 0,-1-4 0,7 6 90,-13-33-90,-2-7 670,-1-6-670,-1-2 1437,2-10-1437,2-9 436,4-12-436,2-5 45,-1 7 0,3-2-45,3 3 0,2 1 0,-1-3 0,3 4 45,8 4 0,0 9 45,5 14-90,9 17 0,-26 14 0,-5 8 0,-4-7 0,-2 3-316,4 13 0,-3 2 316,-8-8 0,-2 0 0,-3-1 0,-2 1 0,-1 1 0,-2 0 0,-4-2 0,-2-1 0,-9 9 0,-5-4 0,-4-15 0,-3-5 0,1-4 0,-2-9-183,-1-20 1,2-12 137,7-9 0,5-6-544,-4-6 1,3-3 543,1-4 0,1-2 0,1 0 0,2 0-20,2 2 1,1 1 64,2 4 0,0 2-360,3 5 1,2 2-451,-2-23-269,4 15 324,8 10-325,4 17 1080,19 18 0,-2 17 0,12 12 0</inkml:trace>
  <inkml:trace contextRef="#ctx0" brushRef="#br0" timeOffset="13202">3659 3521 24623,'-12'-36'2429,"-1"3"-2340,3 10 91,4 5-180,-2 10 90,8 4-90,-2 17 0,9 13 0,6 23 0,-2-17 0,0 2-232,1 3 1,1 1 231,1 2 0,0 1 0,0-2 0,1 1-135,3 10 1,-1-1-136,-3-16 0,-1-1-225,1 6 0,0-3-854,1-5-990,-8-14 2339,-1-16 0,-12-25 0,-1-12 0</inkml:trace>
  <inkml:trace contextRef="#ctx0" brushRef="#br0" timeOffset="13347">3500 2657 14992,'-17'-36'629,"-1"0"1,2 3 0,0 2 2073,-6-17-2703,4 13 1320,5 9-1860,7 9 591,2 9-1310,4 15 2039,0 16-780,4 23 0,1 20 0,-1-28 0,0 1 0</inkml:trace>
  <inkml:trace contextRef="#ctx0" brushRef="#br0" timeOffset="13852">4093 3252 26872,'2'-21'1439,"0"3"-1349,-2 3-90,0 5 0,0 5 0,0 2 0,4 12 0,4 10 0,6 12 0,7 14 0,3 6 0,1 8-232,-1 2 232,-3-2 0,-3-4 0,-4-6 0,0-8-90,-4-11 90,-1-7-179,-4-13-1,-2-3 90,-1-14 0,-6-10 90,-2-19 0,-7-22-61,7 21 1,0-3 60,-1-7 0,0-2-268,1-2 1,1-3 297,3 6 0,1-4 0,0 4-411,1-5 0,2 1 381,2-11 0,3 5 90,9-6-242,3 33 1,6 5 240,17-3 88,-9 18 0,2 6-87,24 23-90,-15 8 0,-2 6 0,-10-5 0,-2 3-15,10 10 1,-2 2 14,-15-10 0,-3-1 0,-2 0 0,0-1 0,12 24 732,-5-10-732,-5-12 0,-4-9 431,-3-12-1151,-5-5-216,-2-6-593,-2-6-218,-2-10 1747,0-14 0,-2-14 0,0-7 0</inkml:trace>
  <inkml:trace contextRef="#ctx0" brushRef="#br0" timeOffset="14585">3163 5396 15352,'-26'10'2788,"0"1"-123,-1-1-2305,1-5 1080,3 4-1170,5-8 696,7 4-876,11-10 0,18-11-45,22-24 0,11-8-338,-17 16 1,2-1 0,4-3 337,5-5 0,4-4 0,3-1 0,-1 1 9,-9 10 0,0 0 0,1 0 0,0 0 0,1-1-474,5-3 1,1-1 0,1-1 0,0 1 0,1-1 449,-7 6 0,1 0 0,1-1 0,0 1 0,0 0 0,0-1-202,0 1 0,0 0 1,0 0-1,0-1 1,3 0-1,1-1 205,-4 3 1,3-1 0,2-2 0,0 1 0,0-1-1,0 1 1,-2 1 0,-3 2-201,4-2 0,-2 2 0,-2 1 0,0 0 0,0-1 0,3 0 205,-1-1 1,3-1 0,0 0-1,0 0 1,-1 0 0,-2 3-1,-4 2 74,8-4 1,-5 2-1,-2 3 1,0-1-146,9-5 0,-1 1 1,-3 2 32,-7 4 0,-3 0 0,-2 3 473,11-5 1,-5 1-474,-10 6 0,-3 1 548,-2 3 1,-3 1-549,4-4 2145,-4 5-3315,-30 21-809,-12 10-719,-16 14 2698,-9 3 0,-7 9 0,-4 1 0</inkml:trace>
  <inkml:trace contextRef="#ctx0" brushRef="#br0" timeOffset="15777">4215 5772 22284,'-4'16'2249,"0"-3"-1170,4 50-809,0-33 90,0 24 0,-4-37-180,-2-4-180,-4 2 90,-4-4 90,-4-3 179,0-6-269,6-9 45,9-24 0,8-8-45,10-13-219,-4 1 0,6-3 218,12 2 1,4 4 0,-9 10 0,5 1-30,9-6 0,7-1 0,4 14 0,-2 23 0,3 12 0,-2-2-700,16-11 1,-4 8 639,-16 21 0,-3 11 0,-9 2 0,-14 6 0,-8 4 0,-1 5 0,-4 1 0,-1 5 0,-4 0 0,-3 2 0,-4 1 0,-2 0 0,-2 0 0,-3 0 0,-3-1 0,-1-2 0,-3 0 0,0-4 0,-2-1-216,0-3 1,0-2 215,0-4 0,0-1 0,2-5 0,1-1 0,1-4 0,0-2 148,-12 18-148,5-13 0,7-8 0,9-10 1237,10-9-1237,14-13 0,31-26 0,14-12 0,-13 10 0,2-4 0,3 0-146,-6 6 1,1-2-1,2 0 1,-1 0 145,1-1 0,0 0 0,-1 1 0,-1 2-986,2-2 0,-1 3 0,-1-1 986,-1 2 0,1-1 0,-1 1 0,-3 2 0,-1 0 0,0 1-413,14-9 0,-2 2-82,-8 5 1,-3 2-181,-4 2 0,-9 11 324,-19 21 1,-32 24 0,-12 5-1,0-1 1</inkml:trace>
  <inkml:trace contextRef="#ctx0" brushRef="#br0" timeOffset="16219">1726 8329 21385,'-11'-16'3688,"5"3"-2879,-1 3-539,6 5-90,-3 3 90,4 6 0,0 11-90,8 15-91,6 24-503,-2-19 0,3 4 414,2 5 0,2 1 45,2 6 0,1 0-90,1-2 0,1 2-255,-2-8 0,2 1 1,-1-3-421,2 3 1,0-3-406,5 9 1,0-5 1124,3-2 0,-9-13 0,-4-5 0</inkml:trace>
  <inkml:trace contextRef="#ctx0" brushRef="#br0" timeOffset="16778">1649 8334 23184,'-45'-44'1529,"8"3"-1349,9 4 90,19-19-180,14 23 0,5 0-46,1 1 1,3 0 45,7-2 0,4 5 0,19-8 0,-6 15 0,2 3-45,-8 4 0,2 9 195,19 25 0,8 18 0,-11 1-150,-20-8 0,-5 5-388,13 15 0,3 9 0,-15-5 388,-26-9 0,-9-3-45,3-1 0,-1-1 0,-4-1 0,-1-1-45,0-5 0,0 0-82,-11 23 82,1-11 90,4-9-180,1-8 0,9-10 0,2-8 1064,6-6-974,6-8 91,4-6-91,27-24 0,-7 13 0,3 1-45,-2-3 1,4 6 44,13 20 0,7 12 0,-9 4 0,3 19-122,1 9 0,-14 6 122,-38-18 0,-10-2 0,-1 1 0,-1-1 0,-2 0 0,-1 0 0,1-2 0,0-1 0,-19 24-90,5-8 0,1-11-179,5-7-91,3-10-810,-2-8 271,13-5-2609,-7-26 3591,17-4 0,-4-25 1,4-2-1</inkml:trace>
  <inkml:trace contextRef="#ctx0" brushRef="#br0" timeOffset="17901">2619 7932 22644,'0'-31'2339,"0"3"-1710,0 8-89,-3 7-270,-2 6-90,-5 4-90,0 17 0,-2 12-3392,-1 23 3347,8-16 0,0 2-45,1 5 0,2 2-318,-1 3 0,2 2 318,3-1 0,2 0-127,-1-3 0,2-2 127,-2 0 0,10-9-1302,41-21 1,3-26 1331,-38-18 0,-10-15 0,4 1 209,15 0 1,5-1 0,-11-2 323,-15-8 0,-10-2 0,-6 8-518,-3 10 0,-4 12 527,-1 20-572,3 5 261,2 14-261,5 9 3269,4 18-3269,6 10 0,5-3 0,2 2 0,-1-12 0,2 0-45,5 12 0,3-2-45,14 8-90,6-10-90,-2-11 735,1-14-645,-1-7 90,-3-18 90,-3-11 0,-7-21 0,-7-17-598,-12 19 1,-2-1 642,-1-5 0,-1-2 0,-3-6 0,-1-1 45,-1-1 0,-1 0 0,-2 0 0,-2 1 0,0 2 0,-2 2 0,-1 5 0,0 1-45,-1 4 0,1 1-174,0 6 1,-1 2 128,-7-19 0,2 12 0,4 12 0,5 7 0,4 6 1059,5 5-1059,0 3 392,0 5-392,5 5 0,5 5 0,9 10 0,5 11 0,6 12 0,5 13-302,-15-24 0,-1 2 302,1 4 0,-1 0 0,-1 1 0,0-1 0,-1-1 0,1 0-150,1 5 0,0-2 60,9 11 0,1-1 0,-11-37 0,-1-11 0,1-38 0,-2-17 90,-6 15 0,-1-2-298,1-10 0,1-6 0,-2 2 343,-4-11 0,-2 2 0,0-2 0,-2 0-1,0 3 1,0 1 137,0 6 1,-2 1-49,-4-3 1,-1 2-90,2 18 0,-2 2 0,-6-6 0,-3 5-45,-5 14 0,-5 4 90,3 27-90,-14 20 0,11 5 90,-10 18-90,16-6 0,3 2 45,10-10 0,4 0 45,3 21-90,4-19 0,5-1 90,18 12 0,16-5 230,14-15-275,-22-20 0,3-5-45,3-4 0,1-4-65,3-2 0,0-2 65,0-3 0,0-3 0,9-4 0,-1-2 0,-9 1 0,-2-1 0,-2 2 0,-4 0-180,11-7-90,-30 15-270,-4 0-269,-8 5 637,-2-1-1627,-8-1-562,-4-3 2361,-6-2 0,-3 2 0,-1 1 0</inkml:trace>
  <inkml:trace contextRef="#ctx0" brushRef="#br0" timeOffset="19986">1933 9904 14418,'-19'23'2068,"3"-3"595,2-2-2214,7-10 1638,-2 4-1547,8-11 918,-2 3-1098,3-4 2559,0 0-2560,2-6 1,9-12 0,15-22-180,-1 6 0,4-5-1105,-2 6 0,2-3 1,6-4 924,-2 4 0,5-5 0,3-1 0,1-2 0,1 1 0,-1 1-483,4-3 0,-1 1 1,1 1-1,2-1 0,3-3 483,-9 8 0,3-2 0,1-1 0,2-1 0,1 0 0,-1 1 0,0 1 0,-1 1-231,2 0 1,0 1-1,0 1 1,-1 0-1,1 1 1,1 0-1,0-1 231,-3 2 0,0 1 0,1 0 0,0-1 0,0 1 0,1 0 0,0-1 0,0 1-135,1 0 0,1-1 0,0 1 0,0-1 0,1 1 1,-1 0-1,1 0 0,-1-1 135,1 1 0,0 0 0,0 0 0,0 0 0,0 0 0,0 0 0,-1 0 0,1 1-17,-1 0 1,0 0 0,0 1-1,0-1 1,0 1 0,0 0-1,-1 0 1,1 0 16,5-4 0,-1 1 0,1 0 0,-1 0 0,0 0 0,0 1 0,-1-1 0,-2 2 0,0 0 0,-1 0 0,0 0 0,0 0 0,0 1 0,-1 0 0,5-3 0,0 0 0,-1 0 0,-1 0 0,1 1 0,-2 0 0,-4 2 0,0 1 0,0-1 0,-1 1 0,-1 0 0,-1 1 0,5-4 0,0 1 0,-2-1 0,-1 2 0,0 0 0,4-4 0,-1 1 0,-1 1 0,-2 0 144,8-6 1,-2 1-1,-3 2-144,-8 6 0,-2 0 0,-3 2 478,9-8 1,-5 3-479,-8 6 0,-3 2 0,12-16 1703,-15 12-1703,-12 9 2546,-9 7-2546,-4 2 1800,-7 7-1800,0 2-597,-2 4-4080,-5 0 4677,4-2 0,-9 1 0,2-1 0</inkml:trace>
  <inkml:trace contextRef="#ctx0" brushRef="#br1" timeOffset="36715">20978 3155 24353,'-4'8'2339,"3"-1"-1710,-2-7 361,3 0-810,9 0-90,7-2-90,17 1 0,10-1 0,8 2 0,-12 0 0,2 0 0,22 0 0,-21-1 0,-2 0 0,14-2 0,-16-2 0,-1-2 0,5 0-1260,20-4-179,-47 8-720,0 1 2159,-14 2 0,-1 11 0,0 3 0</inkml:trace>
  <inkml:trace contextRef="#ctx0" brushRef="#br1" timeOffset="37372">21295 6529 21924,'-9'-7'3329,"5"-1"-2610,-3 3-89,6 2-91,-3-1 1,4-1-360,4-1 0,6 1 270,35-4-360,3 0-90,-9 3 0,2 0-642,-6-2 1,-1 1 641,1 1 0,0 1 0,30-7 0,-10 2 0,-9 4 0,-9-1 0,-9 4 0,-6-2 0,-6 2 0,-5-1-180,-5 1-1259,-5-4 473,-8-1 966,-2-2 0,-11 4 0,0 1 0</inkml:trace>
  <inkml:trace contextRef="#ctx0" brushRef="#br1" timeOffset="38288">28580 3734 24083,'-10'-10'1080,"1"2"-631,-3 6 1,-5 22 90,-23 24-270,17-10 539,-9 6-629,28-36-90,4-10 0,0-10-90,6-12 90,4-10-90,9-6 90,5 1-90,3 4 0,1 9 0,2 7 90,3 13-90,5 3 0,7 11 0,6 6 45,-13 7 0,1 3 45,17 14-236,-21-7 0,-3 2 146,2 20 0,-11 7 0,-11 3 0,-16 4 0,-4-31 0,-4 0 0,-7 2 0,-3 0 0,-4 1 0,-3-1 0,-4 1 0,-2-1 0,1-1 0,-1 0-1063,1-2 1,1-1 1062,3-2 0,1 0 0,3-4 0,3 0 0,-14 21 0,15-6 0,16-4 0,57 0 0,-17-24 0,5-4-320,4 0 1,5-2 0,1-1 319,2-4 0,1-2 0,1-1 34,5 2 0,1-1 0,1 0-34,2-2 0,1 1 0,0-1 0,-1 2 0,-1-1 0,1 1 0,-3-1 0,-1 0 0,0 1 0,-4 1 0,0 0 0,-2 0 0,-4 1 0,-1-1 0,-1 0-268,15 1 1,-3 0 267,-9 0 0,-2 0-54,-8 0 1,-3 0 53,18-2 1158,-15 1-3047,-15-1 2361,-21 2 1,-18 11 0,-16 3-1</inkml:trace>
  <inkml:trace contextRef="#ctx0" brushRef="#br1" timeOffset="39657">4280 7393 22554,'-12'13'1709,"1"0"-1439,5-1 90,3 1 0,3 0 89,7-5 1,9-3-45,19-8 0,8-3-271,-5-3 1,5-3-421,3-2 1,7-4-1,3-3 1,-1-3 339,-9 1 0,1-3 0,0-2 0,0 0 0,0 0-396,3 0 0,0 0 0,0-1 0,0 0 1,-1-1 377,3-3 0,-1-2 0,1 0 0,-3 1 0,-1 1 8,-2 0 1,-2 2 0,-1 1 0,0-1 0,0 0 0,-1 1 0,-1-1 0,0 1-654,11-9 1,0 0 0,-3 0 608,-4 1 0,-1 1 0,-3-2 0,-3 2 0,-2-1 0,-2-1-221,-5 0 1,-3 0 0,-2-2 220,-3 1 0,-2-2 0,-4-3 0,-6-5 0,-4-5 0,-3-1 0,-1 3 0,-1-5 0,-3 1 0,-3-2-174,-2 1 0,-1-4 0,-3 0 0,-2 4 174,-5-2 0,-2 3 0,-2 0 0,-2-1 0,0-1 0,-3 1-3,-1 2 1,-1-1 0,-2 2 2,0 1 0,-1 2 0,-2 0 141,0 3 0,-1 2 0,0 1-141,-1 3 0,0 2 0,-1 3 0,0 3 0,-1 1 0,0 3 0,1 4 0,0 2 0,-2 3 83,-18-3 0,-2 7-83,0 10 0,-1 8 0,-2 11 0,0 9 304,19-1 0,0 4 0,0 3-304,-2 5 0,1 4 0,-2 6-113,6 0 1,-2 6 0,-1 4 0,2 0 0,1-1 112,7-8 0,1-1 0,2 0 0,-1 2 0,-1 3 0,-2 3 0,-1 4 0,-1 1 0,0 2 0,2-2 0,3-2 0,2 0 0,2-2 0,1 0 0,1 0 0,1 0-159,0 2 1,0 0-1,1 1 1,2-1-1,0 1 159,1 0 0,1 0 0,1-1 0,2 1 0,0 1 0,2-2 0,0 0 0,2 1 0,1-1 0,2 1 0,-1 10 0,2 1 0,1 0 0,3-1 0,3-2 0,1-1 0,2 0 0,3-1 0,2-3 0,2-1 0,2-1 0,3-1-248,1-3 1,3-2 0,2 0 0,2-3 247,11 12 0,4-3 0,3-5 0,4-3 0,3-5 0,8-5-127,-7-14 1,6-3-1,3-4 1,1-1-1,-3-3 127,2 0 0,-1-3 0,0-3 0,3-2 3,2-2 1,3-2-1,1-2 1,-1-2-1,-4-2-3,-1-3 0,-4-3 0,0-2 0,-1-1-158,1-1 1,-1-2 0,0-1 0,-1 0-158,-2-1 0,-1 0 0,-1-1 0,-2-1-315,13-8 1,-3-1-1,-2-2-181,-5 2 0,-2-1 0,-3-1 811,-6 2 0,-2 1 0,-2-1 0,6-10 0,-3 0 0,-7 4 0,-1 1 0</inkml:trace>
  <inkml:trace contextRef="#ctx0" brushRef="#br1" timeOffset="40572">27642 6204 22734,'-29'0'2609,"1"5"-1620,1-4 0,5 3-269,5-4-270,9 0-360,10 0-90,14 0 0,20 0-535,27-4 535,-21 1 0,7 0-572,8-1 0,6-1 0,-1 0 572,-14 1 0,-2 0 0,3 0 0,14-1 0,2 0 0,-5 1 0,-5-1 0,-5 2 0,-7-1 0,-3 0 0,-1 2 0,-4-1-1170,5-2-629,-8-2-369,-37 1 2168,-13-3 0,-10 5 0,-5 0 0</inkml:trace>
  <inkml:trace contextRef="#ctx0" brushRef="#br1" timeOffset="41111">29140 5854 21124,'25'-24'2429,"-5"4"-790,-6 5-1459,-4 7 384,-6 3-564,0 5 336,-4 9-336,-5 7 780,-4 15-780,-7 3 89,-3 1-89,-1-4 360,-4 1-180,8-17-90,3-1-90,9-24 90,4-8 0,9-15-45,5 0 0,3-2 0,0 6 0,2 0-45,8-10 0,0 2 0,16-9 0,-4 11 0,-5 16 90,7 35-90,-13 22 45,-11-3 0,-3 4-422,-8 4 1,-5 2 376,-3 4 0,-6 2 30,-7 0 0,-6 4 0,-1-4 60,-5 8 0,-4-3-403,4-9 0,-3 2 0,2-6 313,-2-4 0,1-5 0,4-6 0,1-2 0,-12 14 0,11-15 0,20-12 0,25-6 0,35-9 0,-13-1 0,7-1-431,-1 0 0,8-1 1,2 1-1,-1-1 431,-7 1 0,-2 0 0,2-1 0,3 1-308,4 0 1,4-1-1,1 1 1,0-1-1,-2 1 308,3 0 0,-1 0 0,-2 0 0,1 1 0,2-1 0,-1 1 0,1 0 0,-1 0-304,-3 0 1,-1 0 0,0-1 0,-1 1 303,11 0 0,-1 0 0,-3-1 0,-9 2 0,-2-1 0,-2 0-480,-3 0 0,-2-2 0,-5 2-1498,23-4-991,-32 0 3207,-75 5 1,3 4 0,-5 3 0,-9-1 0,0 0 0</inkml:trace>
  <inkml:trace contextRef="#ctx0" brushRef="#br1" timeOffset="41672">27045 7836 22374,'-40'0'659,"0"0"1,3 0 0,1 0-300,2 0 0,1 0 449,-22 0-89,10 0-1,11-3-89,13 0 0,31-4-630,32-1 0,4 1 0,8 0 0,-6 1 0,4 0 0,4-1-848,-3 1 0,3-1 0,3 0 0,2 0 848,-4 1 0,2-1 0,2 1 0,1 0 0,1 0-350,-4 0 1,0-1 0,0 1 0,3-1 0,2 1 0,4 0 349,-12 1 0,4 0 0,2 1 0,2-1 0,1 0 0,0 1 0,0-1 0,-1 1 0,-1 0 0,-3 0-197,5 0 0,-3 0 0,-1 0 1,-1 0-1,0 1 0,2-1 0,0 1 1,3 0 196,-3 0 0,2 0 0,2 0 0,1 0 0,1 0 0,-1 0 0,-1 1 0,-1 0 0,-3 0 0,-3 0-151,6 1 1,-3-1-1,-2 2 1,-2-1 0,0 1-1,-1 0 1,0-1 150,7 1 0,0 0 0,-1 0 0,-1 0 0,-1 0 0,-1 0 0,6 0 0,-1 0 0,-2 0 0,0 0 0,-2 0 0,6 0 0,-1 0 0,-2 0 0,-2 0 79,-9 1 0,-1-1 0,-2 0 0,-2-1-79,5 1 0,-1-1 0,-3 0 604,9 0 1,-3-1-605,-4 0 0,-5-1 0,5-4-260,-9-3 260,-46-3 0,-26 4 0,-14 3 0</inkml:trace>
  <inkml:trace contextRef="#ctx0" brushRef="#br1" timeOffset="42417">29871 8369 20755,'-14'-10'2968,"1"0"-2428,-1 0 90,2 0-1,0-1-179,0 1-90,0 2 0,-2 1-180,1 4 179,-3 1-179,0 6 0,-6 7 0,-5 7 0,-4 12-180,-3 8 90,-1 10-90,10-4 0,1 2 45,7-10 0,4 2 15,3 14 0,3 7 0,6-5-15,5-11 0,6-2-45,7 23 0,10-6 0,1-31 0,5-8-1001,4-2 0,3-4 1001,5-3 0,2-4 45,0-6 0,0-5-138,1-3 1,-2-5 92,-4-6 0,-3-5 0,-2-4 0,-5-5-374,-4-4 1,-7-5 373,-4-4 0,-7-2 0,-6-4 0,-6 0 0,-8 0 0,-5 1 0,-4 1 0,-5 3 0,-4 7 0,-5 3-622,1 6 0,-3 4-233,-1 7 0,-2 5-269,3 4 0,-1 4 1124,2 7 0,1 5 0,-26 13 0,5 13 0</inkml:trace>
  <inkml:trace contextRef="#ctx0" brushRef="#br1" timeOffset="44073">29713 9345 24443,'-13'-23'1979,"7"0"-1349,0 5-181,6 1 1,0 4-450,0 5 90,-3 33 90,-2 7-90,-3 10 0,-3 13 0,0-4-90,0-1 0,-2 3-507,-1 0 1,-4 7 0,0 2 0,1-8 506,2-9 0,-1-4 0,0 1 0,-6 13 0,-3 3 0,1-5-326,-6 4 0,-1-4 326,-2 0 0,-3-2-452,-2-3 1,-1-2 451,-3-1 0,-1-1 0,-5-2 0,-1-3 0,-5-1 0,-2-2-726,16-11 1,-1-2-1,0 0 726,-3-2 0,-1-1 0,0 0 0,-1 0 0,1 0 0,-1-2 109,-1 0 1,1-1 0,-1-1-110,2-1 0,0 0 0,1-1 0,-1-1 0,0-1 0,1 1 0,-20 4 0,0-2 0,0-1 0,0-2 0,1 0 0,-2-1 0,0-3 0,-1-1 0,20-4 0,0 0 0,0-1 0,-2 0 0,0 0 0,-4-1 0,-3-2 0,-4 0 0,-1 0 0,3-1 0,-3 0 0,1-1 0,-1 0-176,2 0 1,-4 0 0,1-1-1,5-1 176,2-1 0,4-1 0,-1 0 0,1-1 0,0 0 0,1 0 0,1 0 0,2 0 0,-1-1 0,2 0 0,-1 0 0,1-1 0,-20-2 0,0-2 0,2 0 0,1-2 91,2 3 0,-2-2-91,8 0 0,-2-2 0,-1-2 0,1-1 0,-1-1 0,1 0 0,0-1 0,1 0 0,1-1 454,3 0 1,2-2-1,4 2-454,-1-2 0,1-1 0,5 2 0,-2-2 0,2 2 0,-4-2 0,0 1 0,-10-9 0,1 2 0,18 12 0,3 2 0,1 0 0,-1 0 192,2 2 1,-1 0-193,2 0 0,-3 1 0,-14-5 0,-3 1 0,11 3 0,0 1 0,-15-4 0,0 1 0,11 5 0,2 1 0,-2-1 0,-1 0 0,-1 1 0,1-1 644,-2 1 1,-2-1-645,-16-5 0,-1 1 0,16 4 0,0 1-398,-11-4 0,2 0 398,22 6 0,2 0 0,-25-8 831,9 0-831,-4-4 704,17 8-704,-13-12 0,22 11 396,-8-4-396,8 1 1866,-19-7-1866,9 3 0,-14-5-3392,15 7 3392,1 2 0,2 0 0,3 3 0,5 2 0,1 1 0,8 2 0,0 2 0,9 0 0,-2 3 3392,5-2-3392,-8 3 0,1 0 0,-3 4 0,2-2 0,0-3 0,-1-1 0,1-1 0,0 2 0,0 2 0,-4-2 0,3 0 0,-14-7 0,9 3 0,-8-3 0,8 4 0,-5-4 0,6 1 0,-4-2 0,14 4 0,-3 3 0,5-4 0,-2 0 0,0-3 0,6 0 0,-2-1 0,-1-2 0,3 12 0,-3 12 0,4 25 0,2 21 0,4-6 0,1 9 0,1-3 0,-2-3 0,2 0-331,1 5 0,2 4 0,-1-6 331,0-14 0,-1-4 0,0-2 0,0-2-98,9 22 98,-3-12 0,-3-13 0,-6-19 0,-9-49 0,-8-15-278,1 7 1,0-6 277,-1 6 0,1-2 0,-1 2-27,-2-7 1,1-1 26,2 10 0,0-3 0,1 5 0,0 2 0,2 3 0,-2-25 0,4 9 0,5 12 92,5 8-92,22-5 0,1 14 0,19-2 0,12 17 0,-12 5-2487,17 5 2487,-17 5 0,0 0 53,0 1-53,-6 3 0,-5-8 0,-7 4 0,-9-5 0,-6 0 0,-8 6 0,-2 14 0,-13 12 0,-8 18 594,3-20 0,-2 1-594,-4 5 0,-1 2 0,-1 2 0,-1 2-88,2-3 0,-2 3 0,2-3 88,-2 3 0,0 0-42,-4 9 1,2-1 41,9-18 0,2-4 0,0 8-1529,2-2-1713,15-42 3242,-2-10 0,3-22 0,-4-4 0</inkml:trace>
  <inkml:trace contextRef="#ctx0" brushRef="#br1" timeOffset="44662">21286 9162 16618,'-10'-10'629,"4"2"-629,-1 1 180,6 1 540,-3 4 629,4-1 270,0 3-720,0-2-269,-5-3 270,-8-1-361,0-1 1,-5 0 539,1-1-629,1 0-90,-5 3-90,-1 3 0,-7 11-46,0 4 1,-2 5-45,-18 21-30,21-8 0,-3 5 0,4 0-15,2 5 0,2 3-310,4-3 1,-1 4 0,3 0 174,1 11 0,3 2-727,4 0 0,1 5 1,3-2 726,3-14 0,2-2 0,1 2 0,0 13 0,2 2 0,4-6 0,7 1 0,4-6 0,4-4 0,3-3-184,3-8 0,3-5 184,3-6 0,3-7 0,2-8 0,2-7 0,1-8 0,-1-8 0,3-8 0,-3-9-1107,1-9 0,-4-8 1107,-12 10 0,-1-2 0,-3-2 0,0-5 0,-3-2 0,-2-4-216,-4-1 1,-2-6 0,-2-1-1,-2 4 216,-1-3 0,-2 2 0,-2-1 159,-1 5 1,-1-3-1,-3 1 1,-5 4-160,-10-4 0,-6 4 0,-1 4 0,-4-4 0,-6 6-810,-8 9 1,-7 3-1,3 8-270,1 10 1,-2 9 1079,-2 5 0,-5 5 0,6 3 0,8 3 0,4 3 0,-10 6 0,0 0 0</inkml:trace>
  <inkml:trace contextRef="#ctx0" brushRef="#br1" timeOffset="46662">26699 6011 17157,'0'10'5847,"0"-4"-5307,0 3-1,0-8 91,0 4 2608,0-5-2608,-3 0-630,-2 0 0,1-7 0,-5-4 0,2-9 0,-5-6 0,-2-6 0,-1-7 0,-3-7 0,-2-7 0,2 10 0,-1-2 0,3 8 0,0-1 0,-5-13 0,-1 1 0,7 11 0,-1-1 0,-5-18 0,0-1-615,5 12 1,2 0 614,-6-14 0,1 0 0,7 16 0,1 1-284,0-1 1,0-1 283,2-1 0,0-1 0,-1 1 0,0 0 0,0 1 0,0-2 0,-6-14 0,0-1 0,4 18 0,-1 1 0,-1-11 0,-1 1 0,-5-7-371,2 3 371,-3 0 0,-1-3 0,11 29 0,0 0 0,-2-2 0,-1 0 0,1 0 0,0-1 0,-2 0 0,0-1 0,-1 0 0,1 1 0,-1 0 0,-1-1 0,-8-17 0,-2-2 0,7 14 0,-1 0 0,-7-15 0,-1 2 0,8 16 0,0 2 0,0 0 0,-1 1 0,-1 0 0,-1 1-289,1 1 0,0 0 289,-2 2 0,-1-1 0,-11-11 0,0 2 0,7 10 0,1 0 0,-10-7 0,0 1 0,12 11 0,1 1 343,-2 1 1,1-1-344,1 1 0,1 0 0,0 0 0,0 0 0,0 0 0,1 0 0,-1-1 0,1-1 0,0 1 0,-1-1 0,2 1 0,-2-1 0,-12-10 0,0-1 0,7 8 0,1-1 0,-10-7 0,-2-2 0,-5-6 0,0 0 0,9 10 0,0-1-130,4 4 0,-2-2 0,2 2 130,-4-4 0,0 1 0,2 3 0,-2-2 0,-1 1 0,1 2 0,-1 1 0,0 0 0,1 0 0,-1 0 0,0 2 0,-2 1 0,-2 1 0,5 4-36,6 5 0,1 1 36,-7-3 0,0 2 595,-18-8-595,17 8 0,-9-2 341,17 11-341,-2 1 0,-5 2 521,5 3 1,-4 1-522,-8-2 0,-3 1 0,0 2 0,-2 0-4,-6-2 0,2-1 4,11 2 0,0-1-900,0 1 1,-1-1 899,0 0 0,0 0 0,2 1 0,-1-1-351,2 0 1,-1-1 350,2 1 0,1-1-151,0 0 1,1 1 150,-29-3 0,6-3 0,9 1 390,4-1-390,7-2 0,1 2 0,3-4 0,-24-10 0,10 4 667,14 6 1,0 0-668,-22-6 0,-4 0 0,-2-2 0,1 0 0,2-1 0,4 1 0,5-3 0,1 0 0,2 0 420,15 7 1,-2 1-421,0 1 0,-2 0 0,-7-2 0,0 0 0,10 4 0,2 3 413,-28-4-413,27 10 0,0 2 0,-22 1 0,17 0 0,1 0 0,-21 0 0,-2 0-454,-2 0 454,30 0 0,-1 0 0,-31 0 0,32 0 0,-1 0 0,-27 0 0,0 0 0,8 0 344,3 0-344,5 0 0,-12 0 0,17 0 0,-11-2 0,19-1 0,-1-2 0,-1 0 470,-5 2-470,-3 1 0,-5-1 11,0 0-11,4-2 0,3 0 0,7 2 0,2-1 0,7 1 0,6 0 0,2 1 0,9 0 0,2-1 0,5-4-990,1 3-1169,0 0 2159,1 1 0,-2 1 0,0-3 0</inkml:trace>
  <inkml:trace contextRef="#ctx0" brushRef="#br1" timeOffset="47537">18505 741 20395,'6'13'2789,"0"-5"-2250,-2 1 91,-2-8-90,0 4 2518,-2-5-2788,2 0-180,2-3-90,4-4 0,6-8 0,6-8 0,9-10 0,6-6 0,5-4 0,5-3-360,2 1 450,0 3-180,-4 4 90,-7 10 0,2 1 0,-18 13 0,3 2 0,-17 10 0,-2 13 0,-2 10 0,-2 15 360,0 10-360,0 5 0,0 2 0,0 3 0,0-2 0,0-3 0,0-3 0,2-5 0,2-2 0,0-6 0,2-4 0,-2-3 0,-1-3 0,-2-2 0,-1 9 0,0-12 0,0 9 0,0-13 0,0 1 0,0-4 0,0-5 0,0 1 0,0-8 0,0 8 0,0-8 0,0 4 0,0 0 0,0-4-90,0 3-360,0-4-359,0-4-271,2-2-89,1-6-90,2-1-2609,0-9 3868,-1 9 0,-2-1 0,-2 12 0</inkml:trace>
  <inkml:trace contextRef="#ctx0" brushRef="#br1" timeOffset="48012">18614 1361 17967,'0'6'5217,"0"-2"-2879,0-4-2158,4 0 0,6-2 0,12-3 0,16-5 0,19-3-135,-3 2 0,4 0 0,-14 2 0,2 1-15,2 0 0,5-1 0,-6 1-922,-9 1 1,-2-1 981,9-1 0,-2 0 90,1-6 90,-5 0 0,-9 2-180,-5 0 0,-7 3 0,-8 0-180,-4 2 1692,-4 1-2231,-2 4-2070,0 1 2699,-8 8 0,-2 3 0,-9 6 0</inkml:trace>
  <inkml:trace contextRef="#ctx0" brushRef="#br1" timeOffset="51744">30180 11241 22824,'-5'0'1709,"-2"0"-1259,6 0 89,-3 6-89,1 3-180,-2 4 0,-3-1-90,0 1 180,-2-3-181,5-2 91,-6-3 0,10-5 0,-8 0-90,8-3 90,-3-11-270,10-3 90,4-12-90,10-2 0,29-11 0,-6 13 0,-11 12 0,1 3 0,16 6 0,0 3 0,-3 14 0,-5 7 0,-15 6 0,-2 5 0,2 20 0,-12-12 0,-6 2-310,-16 24 310,-2-27 0,-2-1 0,-5 0 0,-1 0 0,-3-1 0,-1-1 0,0-1 0,-1-1 0,1-3 0,-1-1 0,-17 18 0,5-10 0,-3 2 0,21-16 0,1 3 0,24-16 0,10-2 0,18-4 0,10 1 0,10-2 0,-9-2 0,3-1 0,1 0-1028,1 1 1,0 1 0,0-1 1027,2-2 0,0-1 0,-4 0 0,0 2 0,-4 1-89,-4-1 0,-3 0-91,26-1-1169,-18 2-630,-17 1-720,-16 9 2699,-17 4 0,-18 16 0,-10 4 0</inkml:trace>
  <inkml:trace contextRef="#ctx0" brushRef="#br1" timeOffset="52228">29363 12755 21295,'-8'0'2698,"0"0"-1978,4 0 89,-4 0-179,7 0-180,-6 0-180,6 0 539,-2 0-359,17 0-90,8 4-270,24 2-90,13 0-955,-23-2 1,1 1 954,3-2 0,0-1 0,-1 1 0,0 0-93,-4 0 0,-1-1 93,23-2 0,-13 0 0,-11 0-90,-6 0-1079,-15 0-1913,-1-12 3082,-15-4 0,4-12 0,-4-3 0</inkml:trace>
  <inkml:trace contextRef="#ctx0" brushRef="#br1" timeOffset="52763">30606 12399 23454,'-6'-5'1349,"-4"11"-1169,-10 11-90,-7 13 0,0-1 0,-2 0-90,-19 15 0,15-12 0,-1-3 179,-15 7-555,8-8 646,7-12-180,12-7 204,9-16-204,15-8 180,16-18 0,19-11-90,-13 18 0,5-1 45,17-8 0,2 2-181,-11 10 1,1 1 90,20-3 0,0 7-271,2 17 181,-25 6 0,-4 6 44,4 30 1,-26 17 0,-8 7-45,-3-22 0,-4 0-168,-1 4 0,-2 3 0,-4-5 123,-5-5 0,-3-6 0,2 0 0,0-2 90,-16 22-90,5-11 90,7-12-90,10-9 0,6-11 0,13-4 0,11-7 0,19-5 0,10-2 0,0 0 0,5-2 0,2 0-123,0 0 0,2 0 0,3-1 123,1-2 0,4 0 0,0-1 0,-6 2-86,-11 2 0,-3 0 0,0 1 86,8-3 0,1 0 0,-6 1 0,-10 1 0,-4 1-540,17-5-629,-17 0-630,-15 5-809,-17 3 2750,-18 3 1,-21 9-1,-11 1 1</inkml:trace>
  <inkml:trace contextRef="#ctx0" brushRef="#br1" timeOffset="53208">28149 13761 22554,'-47'5'1709,"6"-4"-1259,16 3 0,19 1-91,28-4 91,36 4-1290,-7-5 1,7 0 1019,-7-2 0,4 1 0,3-1-466,-5 0 0,3 1 0,1-1 1,1-1 446,-5 1 1,1-1 0,1-1 0,1 1 0,1 0-558,5-1 0,0 1 0,2-1 0,0 1 0,1-1 396,-8 0 0,1 1 0,0-1 0,0 0 0,0 0 0,1 0-231,1 0 0,0 1 1,0-1-1,0 0 1,1 0-1,-1 0 231,0 0 0,0 0 0,0 0 0,0 0 0,-1 1 0,0-1-92,-2 1 0,0-1 1,-1 1-1,1 0 1,-2 1-1,1-1 92,7 0 0,-1-1 0,0 1 0,-1 0 0,-1 1-11,-4 1 0,0-1 1,-1 1-1,-1 0 0,0 1 11,7-2 0,-1 1 0,-1 0 0,-2 0 0,12 0 0,-3 0 0,-2 1 0,-9 0 0,-2-1 0,-2 1 399,11-1 0,-3 0-399,-12 1 0,-3 0 697,-4-1 0,-3 0-697,9 0 1721,-4-1-3880,-31 2 1619,-14 0 540,-20 4 0,-18 7 0,-10 4 0</inkml:trace>
  <inkml:trace contextRef="#ctx0" brushRef="#br1" timeOffset="53588">31252 14051 18490,'-15'-18'2339,"1"3"-244,0-3-1466,-13 1 187,-1 8-636,-16-1-45,9 23 0,0 6 225,-24 12-346,18-2 0,3 4 166,11-5 0,3 2-90,2 1 0,3 2 44,3 1 1,6 3 45,8 11 0,10 0-180,3-13 0,6-4 45,12 7 0,7-8-45,4-17 0,3-8 0,4-6 0,1-6 0,1-3 0,0-6 45,-3-4 0,-3-5-45,-2-3 0,-3-3 45,-4-3 0,-4-3-45,-6-2 0,-3-1 45,-6-2 0,-4 0-90,-6-1 0,-4 1-135,-4 3 0,-5 2-180,-3 1 1,-6 3-226,-3 6 0,-4 3-180,-7 4 1,-3 4-316,-6 5 1,-2 5 1079,-4 4 0,-2 6 0,-1 5 0,0 5 0,0 3 0,-1 0 0</inkml:trace>
  <inkml:trace contextRef="#ctx0" brushRef="#br1" timeOffset="55180">30610 14996 24803,'-5'15'989,"-2"1"-809,-7 3-90,-1 5 0,-3 11 0,0 8-90,-6 11 45,10-23 0,-1 1-153,-2 2 0,-2 1 243,-3 2 0,-1 0-1042,-2 1 1,-3 0 1041,0-1 0,-3 0 0,-1-1 0,-2-1-232,-1-1 0,-2-2 142,-1-2 0,-3-1 0,0-2 0,-1-1 89,-2-3 1,-1-3-45,0 0 0,-4-4-60,0-5 0,-4-3 0,2-2-30,-12 2 0,-1-3-436,8-1 1,-5-2-1,0-1 436,9-1 0,-1-1 0,0-1 0,2 1 0,-6-1 0,3 0 0,-3 0 0,3 0 0,-3 0 0,0-1 0,4 0 0,-1-1 0,4 0 0,-4-1 0,-1 0 0,-3-1 0,-1 0 0,2-1 0,-4 0 0,2 0 0,-3-1-322,4 0 1,-4-1-1,0 0 1,3 0 321,-3-1 0,3-1 0,0-1-132,-4 0 1,-1-1 0,0 0 131,14 2 0,-1 0 0,0-1 0,0 0 0,-1 0 0,-1 0 0,1 0 0,-1 0-320,0-1 0,-1 0 0,1-1 0,0 1 320,1-1 0,1 1 0,-1-1 0,-3-1 0,2-1 0,-3-1 0,-1-1 0,0 0 0,0-1-113,0-1 1,0-1 0,1 0-1,-1 0 1,1-1 112,0 1 0,1-1 0,0 1 0,0-1 0,2 0-33,2 0 0,1 0 0,0 0 1,2 0-1,3 1 33,-12-6 0,3 0 0,0 0 0,-1 0 0,-1 0 0,1 0 0,1 1 0,0 1 0,-5-3 0,13 5 0,-5-3 0,-3-2 0,0 1 0,2 0 0,4 2 0,-2 0 0,3 1 0,1 0 0,-3-3 0,-7-3 0,-6-2 0,0-2 0,3 1 0,7 4 0,1-1 0,6 3 0,1 0 0,0-1 0,0 0 0,0 0 0,2 1 0,0 0 0,0 0 0,2 0 0,0 0 0,1-1 0,0 1 0,1 0 0,1 0 0,0 0 0,0 0 0,1 0 0,-17-14 0,1 1-73,0-2 0,0 0 73,1-1 0,1 0 0,16 14 0,1-1 0,-4-1 95,0 0 0,-3-2 1,0-1-1,1 2-95,-2-1 0,2 1 0,-3-1 0,3 2 0,-3-1 0,1 1 0,2 2 0,1 1 0,3 1 0,-1 1 0,-17-11 0,0 0 377,2 1 0,-1-1-377,6 4 0,-3-1 0,3 0 0,-8-4 0,2 0 337,8 6 1,-1-1 0,3 3-338,-1-2 0,3 3 0,3 1 0,0 0 0,3 3 0,0-3 0,1-1 0,-1-4 0,2 1 0,-6-10 0,0-2 0,3 1 0,-2-4 0,4 3 0,1-3 0,3 1 0,-1-2 0,1 2 0,6 12 0,1 2 0,1 1 0,-1 1 0,-18-21 0,3 5 0,7 13 1166,2 5-1166,5 8 0,1 3 2711,2 1-2711,-1 1 0,1 2 772,-2 1-772,-3 1 1285,-3 1-1285,-13-4 0,11 5 0,-5-1 0,19 8 0,4 2 0,5 7 0,5 42 0,7 8 0,-3-8 0,2 4-1236,1-4 1,0-1 1235,-1 2 0,0 0 0,1 0 0,0-1-197,-1-5 1,0-1 196,1-4 0,-1-2 0,2 26-20,0-14 20,-4-11 0,0-15 0,-2-20 0,0-57 0,0 20 0,0-3 744,-2-22 1,0-4-745,0 5 0,0 1 0,-2-2 0,0 0 0,-1 5 0,1-1 0,2 7 0,-1-1 0,0 4 0,1 6 0,0 1 235,-1-13 0,2 6-235,3 22 26,4 5-26,17 11 0,2 2 0,31 10 0,-18 0 0,15 1 899,-18 5-899,-3-2 0,-3 4 0,-1 8 0,-11-2 0,-3 13 0,-14 11 0,-10 13-372,2-19 1,-2 2 371,-3 5 0,-1 2 0,0 2 0,-1 1 0,0-1 0,0 1 0,-2 10 0,0-2 0,6-18 0,-1-2 0,0 5 0,0-4-1619,-8 2 180,3-23-270,-11-10 1709,-15-57 0,26 22 0,-1-3 0,-6-17 0,0 1 0</inkml:trace>
  <inkml:trace contextRef="#ctx0" brushRef="#br1" timeOffset="56038">19577 9253 23184,'-5'-2'629,"2"-1"1350,3 3-1529,-4 0-90,3 0-180,-8 0 0,2 0-180,-8 0 90,-4 12-45,-3 12-1,0 6-3346,-6 17 3392,6-7 0,2 0 180,4 14-446,9-13 0,2 3 176,1-9 0,1 0-57,1 13 0,1 0 102,0-12 0,2-3-45,-2 2 0,2-1 90,4 29 0,4-2-45,2-23 0,3-2 45,8 15 0,12 5-90,21-30 0,-15-13 0,21-13 0,-4-25 0,-14-5 1381,-14 6 1,-1-2-1382,7-25 137,-19 22 1,-2-3-138,-2-3 0,-1-1 0,-2-3 0,-2-1 0,-2-3 0,-2 0 0,0-2 0,-2 0 0,-5 0 0,-2-1 0,0 1 0,-2 1 0,-4 1 0,-1 2 0,-1 2 0,-1 1 0,1 6 0,-2 1 0,-13-23 0,1 14 0,2 12-324,3 12-1385,-12 16 540,12 11-361,-12 12-1078,11 7 2608,-3 9 0,1 9 0,-1 3 0</inkml:trace>
  <inkml:trace contextRef="#ctx0" brushRef="#br1" timeOffset="59506">30582 10666 24353,'-13'0'2968,"1"0"-1978,2 0-720,3 0-270,0 0 0,6-2 0,3-8 0,10-8 0,16-17 0,11-8 0,5-5 0,-4 2 0,2-3-539,-12 13 1,4-2 0,0-2 0,-2 0 538,6-8 0,-1-1 0,2-4 0,-5 8 0,2-5 0,1-1 0,0 0 0,-3 3-511,1-1 0,-3 2 0,0 0 0,2-1 511,-1 0 0,1-2 0,1 0 0,-1 1 0,-4 4 0,3-6 0,-4 3 0,0-3-305,-3 5 0,-1-3 0,0 0 0,-2 2 305,-1-1 0,-2 3 0,0-3 0,4-10 0,0-3 0,-2 5 0,-3-3 0,-2 3-306,0-2 0,-1 0 306,-2-1 0,0-1 0,0-3 0,-2-1 0,-4 19 0,0-1 0,-1-1-215,1-2 0,-1-1 0,0 0 215,0-3 0,-1-1 0,-1 0 0,1-3 0,0 0 0,-1-1 133,-1-2 1,0-1-1,0 1-133,-1 0 0,-1 1 0,-1-3 63,0 3 1,0-2 0,-1-2 0,-2 2-64,-1 3 0,0 1 0,-2 0 0,1 0-104,0 1 0,1 1 0,-1 0 0,-1 2 104,-3-7 0,0 3 0,0 4 0,-1 0 0,0 5 828,0 2 1,1 0-829,1 5 0,0-2 0,1-11 0,0 0 0,0 15 0,2 0 0,1-9 0,1-2 0,-2-5 0,-1 1-534,2 10 1,-2-2 533,-2-9 0,-2-7 0,-2 1 0,-4 4 0,-1 0 0,-2 0-102,2 0 0,-1-1 0,-2 1 102,-2-1 0,-3 0 0,0 5 421,-6-5 0,-3 1-421,0 5 0,-3-2 0,0 3 0,6 12 0,1 3 0,-2-2-499,-9-11 0,-2 0 1,0 3 498,-4 2 0,-5 1 0,7 9 0,-6-4 0,-2 0 0,2 2 425,6 4 0,0 2 1,0 1-1,-2-2-425,-5-4 0,-2-1 0,-2-1 0,-1 1-158,7 6 0,-1 0 0,-1 0 1,-5-1-1,-7-3 158,18 12 0,-4-3 0,-4 0 0,-2-1 0,-2 0 0,-2-1 0,-1-1 0,0 1 0,0 0 0,1 1 0,1 0 0,3 1-129,-4-2 1,0 0-1,1 1 1,1 0-1,0 1 1,-1-1 0,1 1-1,-2-1 1,0 0-1,-1-1 129,3 2 0,-3-1 0,0-1 0,-2 1 0,0-2 0,-1 2 0,2-1 0,0 1 0,3 1 0,1 1 0,3 2 0,4 1 130,-16-6 0,4 2 1,3 2-1,3 1 1,3 2-1,3 1-130,-15-4 0,7 3 0,0-1 0,10 4 0,0-1 0,0 0 0,-1 0 0,1 0 0,-1 1 0,1-1 0,0 0 0,-13-4 0,0-1 0,5 2 0,-6-2 0,2 0 0,1 1 0,0-1-637,3 1 1,-2-2 636,13 4 0,-2-3 0,-2-2 193,1-4 0,-2-4 1,1-1-1,2 4-193,2 2 0,3 3 0,-1-3 0,-10-10 0,-1-3 0,9 9 0,-1 1 1285,1 1-1285,-2 1 885,3 2-885,12 8 0,1 1 0,-15-10 0,17 9 0,0 1 0,-7-7 2732,-1-1-2732,1 3 1234,-1 3-1234,-1 2 0,-1 1 0,-2-1 0,-1-3 0,-5 1 0,-5 0 0,-9-3 0,9 6 0,-1 0-2,9 3 0,0-1 2,-18-3 0,0 0 0,15 5 0,0 0 0,2 1 0,-3 0 0,2 0 0,-6-1 0,0 0 0,7 2 0,-1-1 0,2 1 0,0-1 0,3 1 0,-2 1 0,1-1 0,2 0 0,1 0 0,0 0 0,0 1 0,3 0 0,-1 0 0,3 0 0,-1 0 0,2 1 0,-1 0 0,-29-9 0,18 8 0,-1 0-202,12 3 1,0 0 201,-13-1 0,0-1 0,13 4 0,1 0 0,-5 1 0,-1 0 0,-1 0 0,-1 1 0,-4 0 0,0 1 0,-2-1 0,-1 1 0,-2-1 0,0 1 0,-1-2 0,-1 0-836,-1 1 1,0-2 835,1 1 0,0-2 0,2 1 0,0 0 81,3 0 1,-1 0-82,5 0 0,-1 0 0,-13-2 0,-2-1 0,2 0 0,0 0 0,2 1 0,1 1 0,5-1 0,5 2 0,-13 0 0,2 0-148,0 0 148,2 0 0,-3-3 0,-1 3 0,0-5 0,-4 2 0,2-2 0,-2-3-3,0 3 3,-1-3 0,0 1 0,-2-1 0,2 0 0,0 1 0,-1 1 968,0 1-968,30 4 0,-1 0 0,-18-3 0,-1 0 0,12 2 0,-2 0 0,-6-1 0,-4-1 0,3 0 0,3 2 0,2-1 0,-15-2 0,0 1 0,18 2 0,3 1 0,1 0 0,1 0 0,1 1 0,1-1 0,-28-6 0,2 4 334,4 0-334,1 6 0,-3-1 0,-2 1 0,-4-1 0,31 1 0,-1-1 0,0 2 0,0-1 0,0 1 0,0 0 0,-31-1 0,2-1 0,25 2 0,-1-1 86,0 1 0,0 0-86,2 1 0,1 0 0,2 0 0,1 0 0,-14 0 0,-7 0-222,-6 0 222,27 0 0,-1 0 0,-2 2 0,-1 1 0,-2-3 0,0 1 0,0 3 0,-1 1 0,1-2 0,1-1 0,1 1 0,0 0 0,3 2 0,0-1 434,-29-3-434,6 4 0,5-5 0,2 0 0,3 0 0,-1 0 154,0 0-154,4-3 0,3 1 0,-4-4 0,15 4 663,-4-1-663,15 3 161,-13 0 1,-3 0-162,-4 5 0,1-2 0,0 0 0,4 2 0,3 7 0,2-11 0,-6 17 0,11-15 0,-14 15 0,20-9 0,-9 4 0,12-1 0,-2-2 0,0 0 0,-4 1 0,-6-1 0,7-5 0,0 0 0,9-1 0,2-2 0,-2 7 0,-2-8 0,1 3 0,-3-4 0,2 5 0,0-4 0,1 3 0,9-4 0,4 0 0,10 0 0,1-4 0,3-4-360,0-5 0,0-2 180,3-3 0,1-2 90,0-6 90,3-4 90,4-17 0,-7 13-90,2-8 180,-10 20-180,-6 11 90,0 8-90,-24 32 90,-3 7-90,0-7 0,-2 2 0,0-1 0,-1 1-472,-4 2 0,-1 1 517,-1 0 0,-1 1-45,-10 6 0,0-1-187,14-11 0,0-2 232,-4 4 0,4-3-172,3-3 127,13-5 90,6-12 0,14 3 802,13-9-802,21 2-45,5-7 0,5-3-45,-10 2 0,1-1-22,16-2 0,0-1 22,-20 1 0,-3 1 0,30-4 0,-12 0 0,-12 4 0,-11 0 138,-10 1-138,-6-3 0,-8-12 0,-2 1 0,-9-11 0,-4-2 0,-5-9 0,-3-8 0,-1-7 549,0-2-549,4 18 0,0 1-540,-6-16-809,-4-5-450,12 35-1080,6 12 2879,-1 15 0,-1 16 0,-5 11 0</inkml:trace>
  <inkml:trace contextRef="#ctx0" brushRef="#br1" timeOffset="60394">16600 914 19496,'-24'10'3508,"-2"-4"-3058,3 3-1,-1-8-89,5 3 0,3-4 90,4 0-1,6 0 451,-2 0-450,8 0 449,-4-2-719,6-5-90,4-6-90,4-10 0,6-7 0,6-6 90,5-7-90,4-1-45,-10 14 0,1 1 45,11-16 0,7-4 0,-18 21 0,-4 10 0,-6 4 0,-2 8 0,-5 8 0,-2 11 0,-3 13 0,0 9 0,0 6 0,0 3 0,0 1 0,0 12 0,0-13 0,0 0 0,0 4 0,0-14 0,0 1-214,2 19 214,-1-20 0,0 0 0,4 14 0,-3 1 0,0 1 90,-2 4-180,0 1 90,0 4 90,0 2-90,0-2 0,0-5 45,0-17 0,0-2-45,0-4 0,0 12 0,0-43 0,0 0 0,0-6-90,0-7-270,3-13-269,2-7-361,6-8-1888,11-20 359,-2 13 1724,8-11 1,-11 26-1,-2 3 1</inkml:trace>
  <inkml:trace contextRef="#ctx0" brushRef="#br1" timeOffset="60789">16544 1849 20215,'-19'23'2699,"3"-3"-2159,2-2 539,3-5-629,1-5-180,6-4-1,0-4 271,4 0-90,11 0-90,10-4-46,16-8 1,12-4-165,7-5 0,8-3 0,-3 1-350,-11 4 0,-2 0 0,3 0 222,4-2 1,5-3-1,-2 2 1,-10 4-406,-6 2 0,-4 3 338,7-5 0,-3 2-225,-4 3-540,-12 3-629,-7 5-900,-11 3 2339,-10 2 0,-14 7 0,-7 1 0</inkml:trace>
  <inkml:trace contextRef="#ctx0" brushRef="#br1" timeOffset="63907">25705 12475 22284,'-5'0'1529,"-4"0"-1169,2 7 90,-7 6-180,0 10 0,-2 8-90,-1 4-1,1 2-89,0-2 90,1-4 0,1-8 0,2-6 0,0-9-90,0-8 90,-2-10-90,1-13 90,5-10-90,2-10 0,6-6-90,7-2 0,6 3 0,13 2 89,9 5-89,-4 22 0,3 3 0,16-3 90,16 19-45,-40 26 0,-6 10-164,-3-2 0,-5 5 149,-3 14 0,-3 8 0,-3-3-661,-4 2 1,-3 0 630,-1-6 0,-2 2 0,-1-5 45,-4 2 0,-3-3-302,-1-9 1,-2 2 0,0-4 301,-1 1 0,-2-1-1216,-10 13 1,0-5 1260,2-11 215,0-3-215,21-25-90,2-3 844,8-5-844,8 0 698,33-5-698,5-3 0,-8 2 0,2-1 755,-5 0 1,1-1-756,2 0 0,0 1 0,0-1 0,1 0-182,-3 2 1,-1-1 181,-2 1 0,-1 0-270,25-2-283,-10-2-256,-10 7-271,-11-1-179,-8 4 1366,-6 0-2536,-7 0 2512,-4 0 1,-10 6 0,-2 3 0</inkml:trace>
  <inkml:trace contextRef="#ctx0" brushRef="#br1" timeOffset="64379">24917 14417 21402,'-25'-10'2429,"3"-1"-1101,7 1-968,7 2 77,8-1-257,16 1 89,16-7-179,25-3-90,-20 7 0,2-1 0,5-1 0,2 1 0,-2 0 0,4 0-90,-5 1 0,3-1 0,-3 2-630,0 1 1,-3 1 232,9-3 1,-7 1-1762,-14 8 2248,-18 2 0,-2 0 0,1 0 0</inkml:trace>
  <inkml:trace contextRef="#ctx0" brushRef="#br1" timeOffset="64855">25916 14031 23364,'0'-6'1709,"-8"1"-1260,-4 5-179,-9 0-180,-5 7 0,-1 2 0,-1 6 0,-17-2 270,4-5-90,-3-10-180,20-9 0,23-12-90,12-3 90,11-4-90,6 2 0,7 2 89,5 13-89,3 10 0,0 21 0,-4 17 0,-18 9 0,-4 7 45,-6-6 0,-4 2-349,-2-2 0,-2 4 0,-3-2 304,-8 15 0,-5-1-456,3-18 0,-3 1 0,-1-1 456,-2 0 0,-3 0 0,0-2 60,-2 0 0,0-2 0,-1-1 120,-12 15 0,-1-2-1,2-9 1,-2-2 45,-3 1 0,1-3-225,-10 4 0,19-38 0,42-30 0,8-5 0,6-3-968,6 3 0,3 1 968,9-2 0,4 0 0,6 0 0,4 1-150,-17 10 0,2 1 0,1 2 150,0 0 0,1 1 0,-1 1 0,-1 2 0,0 0 0,0 1-300,5 0 0,0 1 0,-3 0 156,-1 0 0,-2 2-486,3 0 1,-6 1-810,-19 4-540,-18 2-540,-18 3 2519,-15 10 0,-12 3 0,-6 10 0</inkml:trace>
  <inkml:trace contextRef="#ctx0" brushRef="#br1" timeOffset="65222">24356 15687 22644,'-51'23'1619,"6"-2"-989,13-10 179,15-5 91,13-6-91,24 0-269,24-6-270,-7-1 0,5-2-1921,16-5 0,5-2 1651,-10 2 0,2 0 0,2-2 0,-8 3 0,2-1 0,1 0 0,0-1-568,5 0 1,2 0 0,0-1 0,0 1 567,4-2 0,0 1 0,0-1 0,0 1-380,1 0 1,1-1 0,-1 2 0,0-1 379,0 1 0,-1 0 0,0 1 0,-1-1-205,-2 2 1,-1-1 0,-1 1-1,0 0 205,-5 2 0,-1 0 0,0 0 0,-2 1 0,11-3 0,-1 1 0,-3 1 0,-7 2 0,-3-1 0,-1 1 0,12-2 0,-3 0 556,-11 3 0,-3 0-556,-3 0 0,-2 1 0,6 2 1302,-5 0-2651,-28 5 1290,-9 0-2820,-14 11 3727,-14 6 0,-17 16 0,-9 3 0</inkml:trace>
  <inkml:trace contextRef="#ctx0" brushRef="#br1" timeOffset="65677">26155 15870 22104,'-16'-2'2339,"2"-1"-1799,5-4-180,4 3-91,1 0-89,3 4 180,-2 0 360,-7 0-271,1 9-89,-13 7-180,0 14 0,-5 11-90,2 7 0,5 8-504,10 3 414,10 0 45,15-24 0,7-3-45,21 10 0,-6-20 0,2-7 0,-4-12 0,0-4 45,0-4 0,-1-3 45,-1-4 0,-3-4-90,3-12 0,-6-5 0,7-23 0,-18 16 0,-6-2 0,-15-19 0,-10 0 0,-12 5-90,-5 10-809,-5 8-541,-4 17-269,-5 16-899,-7 18 2608,-6 17 0,27-10 0,-1 2 0,-1 2 0,1 0 0</inkml:trace>
  <inkml:trace contextRef="#ctx0" brushRef="#br1" timeOffset="67317">25843 16378 25882,'10'13'180,"-2"0"-180,0-1 180,-6 4-90,2 6 90,-4 9-90,-5 7 0,-4 5-1606,-5-11 0,-3 0 1785,-8 14-179,4-17 0,-1-2 0,-13 3 0,-9-6-2268,-9-11 2178,-12-7 0,27-6 0,-3-2-193,-4-2 0,-1-2 193,-7-2 0,0-4 0,-5-4 0,0-3 60,16 2 0,-1 0 0,0-2 356,-1-2 1,-1-2 0,-4-2-327,-5-5 0,-4-4 0,-1-1 0,2 2-519,11 5 1,2 2-1,-1-2 1,-1-1 428,-2 0 0,-3-3 0,0 0 0,1 1 0,3 1 0,1 0 0,3 3 0,1-1 0,0 0 87,-1 0 0,0-1 1,1 1-1,-1-1-87,2 1 0,-1-1 0,0 1 0,1-1-160,-14-9 1,1 0 0,1 0 159,-1-2 0,2 0 0,-1 0 0,1 1 0,1-1 0,0 0 0,0-1 0,0 1 0,1-1 0,1 0 0,2 1 0,-4-4 0,12 11 0,-3-4 0,-1 0 0,1 1 0,3 0 0,0 1 0,2 1 0,1 1 0,-2-3 0,-8-6 0,-3-3 0,0 0 0,2 1-42,4 2 1,0 0 0,2 1 0,1 2 41,-2-3 0,2 2 0,-1-2 0,3 4 0,-1-2 0,1 1 0,2 2 0,3 1 0,3 2 0,-2-2 301,-9-14 1,-1-2 0,2 2-302,7 10 0,2 3 0,-1-3 162,-8-10 0,-1-2 0,2 3-162,9 14 0,2 1 0,-1 1 0,-14-16 0,1-1-335,-2 2 1,0 0 334,3 1 0,1 2 0,1 2 0,1 0 254,2 2 0,1 0-254,3 5 0,1-2 0,-9-11 0,1 1 0,11 13 0,-2-1 0,-6-8 0,-6-6 0,1 4-326,10 13 1,0 2-1,0-1 326,-5-7 0,-2-1 0,3 3 0,-8-6 0,4 4 283,12 10 0,3 0-283,1 0 0,1 0 0,1-1 0,0-1 0,0-1 0,1-2 0,0-1 0,-2-3 0,-9-19 0,-1-2 0,8 18 0,0-2 0,1 0 0,-2-3 0,2 4 0,0 2 0,1 4 0,2-1 0,1 2 1974,-8-13-1974,13 22 619,2 4-619,0-1 0,0 2 3258,-1-4-3258,-1 5 0,-4-5 0,-2 2 404,-5-3-404,1 1 0,-1-3 0,3 0 0,-2-3 0,1 1 0,-1-1 0,-2 1 0,-1 2 0,-3 0 0,-15-6 0,11 8 0,-9-5 0,-3-1 0,15 11 0,-9-6 0,26 17 0,4 3 0,3 2 0,-5-2 0,-8-8 0,4 1 0,-7-8 0,3 4 0,-3-5 0,-3 0 0,-1-2 0,-3-1 0,-1 3 0,1 0 0,1 5 0,-4-1 0,12 5 0,-4 2 0,15 6 0,0 4 0,2 2 0,3 14 0,2 43 0,5 7-295,-2-15 0,2 6 295,2 11 0,1 0 0,-1-15 0,0 3 0,1 0 0,1 4 0,0-6 0,-2-7 0,1-3 0,1 7 0,0-3 0,0 0 0,-4-14 0,0-9 0,0-17 0,-2-14 0,2-22 0,-2-23 0,0 18 0,0-2-28,0-7 0,0-1 28,0-4 0,0 1-1003,-2-1 0,0 0 1003,0 3 0,-2 1 0,-1 5 0,0 1-44,-1 5 1,1 2 43,-5-21 0,6 12 0,0 11 0,4 0 0,0 13 505,4-2-505,4 9 2116,19-2-2116,2 3 118,13 2-118,-6 4 0,-3 3 0,-2 0 0,-4 0 0,-5 0 0,-8 10 0,-7 5 0,-7 16 0,-5 9-3392,-2 9 3392,-7 5 0,-2 4-297,-8 3 297,9-29 0,-1 0 0,-1-1 0,-4 1 0,-6 4 0,-5 3 0,3-3 0,-3 3 0,0-1-180,-9 16 0,3-3-990,11-4-539,26-16-1079,11-20 2788,7-6 0,1-13 0,2-2 0</inkml:trace>
  <inkml:trace contextRef="#ctx0" brushRef="#br1" timeOffset="68136">17429 9884 20845,'-4'-38'2878,"-2"2"-2158,-5-2 0,-1 2 449,-11-11-809,5 11-180,-10-3 0,6 18-91,0 11-89,-3 22 90,7 17 0,3 9-90,3-3 0,3 4-212,-5 23 1,3 2 211,6-9 0,3 0-498,0 5 0,1 0 498,3-1 0,1-1 0,0-3 0,3 0-359,8 9 1,4-2 403,-3-20 0,2-2-45,6 5 0,4-6 90,21-6-90,5-18-84,8-19 174,-29-4 0,-1-7 90,12-26 0,-3-9-380,-11 8 1,-3-5 199,-4 2 0,-2-4 0,-4 0 0,-5-14 0,-6 1-124,-4-2 0,-4 0 124,-4 0 0,-4 1 0,-4 4 0,-5 3 38,-2 5 1,-5 3-39,-1 6 0,-3 5 0,0 6 0,-3 6-90,0 7 0,-1 5-573,-31 8-732,26 26 1,3 12 1394,7 16 0,5 6 0,1 1 0,4 1 0,11 8 0,0 0 0</inkml:trace>
  <inkml:trace contextRef="#ctx0" brushRef="#br1" timeOffset="72362">26496 13939 23813,'-38'0'2699,"7"0"-2159,15-2-1,9-3-179,2-1-180,5-4-90,4-2 0,5-8 0,12-13 90,9-10-180,-10 15 0,1-3 0,3-5 0,3-4 0,0 0-816,6-12 1,1-3 815,-2 5 0,2-5 0,-1 2 0,-7 8 0,-1 0 0,1-4 0,3-7 0,1-4 0,0-2 0,-1 3-412,-6 11 1,-2 2-1,1 0 1,0-2 411,0-1 0,0-1 0,1-2 0,-1 1 0,-1 0-446,2-9 1,0 1 0,-1 1 0,-2 2 445,1-2 0,-2 3 0,0-1 0,-2 5 0,0-2 0,-1-1 0,-2 2-386,0-13 1,-2 1 0,-2 2 385,-4 12 0,-1 2 0,0-2-34,1-14 1,-1-3 0,-2 4 33,-4 15 0,-2 2 0,0 0 0,0-1 0,0-1 0,-2 1 0,-1-1 0,-1-1 0,0 1 70,-1-1 0,0 0 0,-1 0-70,1-2 0,-1 0 0,0 0 0,0 0 0,-1 0 0,0 0 0,1 1 0,-1 0 0,1 0 0,0 2 0,0 1 0,0 0 0,1 2 0,0 1 0,0 1 0,-3-20 0,0 1 0,1 5 0,0-3-140,0 8 0,0-4 0,0 3 140,-1-6 0,0 1 0,2 8 0,-1-2 0,1 3-177,-1 2 0,0 2 177,1-1 0,0-1 210,-1 2 0,0 1-210,-1-2 0,1 0 0,-1-1 0,0-2-137,0 0 1,0-1 136,-3-3 0,0-1 0,-1 0 0,1-1 0,-3-2 0,-1 0 0,0-2 0,0 1 0,-1 1 0,-1-4 0,1 4 0,-2-4 0,1 1 0,4 14 0,1 1 0,0-2 0,-5-14 0,-1-3 0,2 3-57,5 14 1,1 3-1,1 0 57,-1-2 0,1 0 0,0 1-66,1 0 0,0 0 0,1 0 66,-1 0 0,1 0 0,1 0-243,-5-19 1,1 1 242,0 1 0,0 2 0,1 3 0,1 2 551,1 4 0,0-2-551,2 8 0,0-2 0,0 2 0,0-6 0,1-2 0,-1-3 0,-1-5 0,1 5 0,0 5 0,0 0 449,-1-5 0,-3-6 0,1 5-449,0 5 0,-1 2 0,1 6 0,-1-3 0,0 4 0,-2-4 0,-1 2 0,-1 0 0,0-1 0,-1 0 0,-1-2 0,1 5 0,-1-3 0,0 0 0,1 0 0,-1-1 0,0-3 0,-1-3 0,-1-5 0,0 0 0,1 4-71,3 3 1,0 2 0,1 0 70,-2-10 0,-1-1 0,4 6 0,3 4 0,2 3 0,-2-1 0,0-1 0,0 1 0,-1 0 0,-1 1 0,0 2 1024,-1 2 0,-1 0-1024,-6-14 0,-3 1 0,6 13 0,-2 2 0,-4-13 0,-1 3 0,6 14 0,0 2 0,-1 0 0,-1-1 0,-1 0 0,0-1 0,-2 0 0,-1 0-197,-1-2 1,-1-1 196,0 0 0,-1-1 0,-1-1 0,-1 0-864,1 0 0,-1 0 864,-1 1 0,-1 1 0,1 0 0,-1 1-94,0 2 0,-1 0 94,0 1 0,0 1-39,-1 1 0,0 2 39,1 1 0,-4-1 0,-1 1 0,-5-4 0,-1-1 0,5 4 0,-8-6 0,0 0 1,8 6 1,-5-4 0,1 1 0,6 5-2,0-2 0,3 3 0,-2-3 0,-1-2 0,1-2 0,-2-2 0,1 0 0,-7-6 0,0-1 471,6 6 0,-2-4 0,0 1-471,0-2 0,-1 0 0,1 2 0,8 8 0,1 3 0,-3-4 0,-5-4 0,-5-5 0,-1 0 0,5 6 0,4 6 0,2 3 0,-2-1-325,-10-9 0,-4-2 0,3 4 325,-7-2 0,0 4 0,17 11 0,-1 0 0,0 1-119,-1 0 1,0 0 0,1 1 118,-1-1 0,0 1 0,1 1 0,-20-12 0,0 2 0,1 0 0,0 1 0,1 0 0,0 2 0,3 1 0,-3 0 146,8 4 1,-2-2 0,-3 0-147,5 3 0,-2-1 0,-1 0 0,1 1 0,0-1 0,-1 1 0,1 0 0,0 0-74,2 1 0,0 0 0,1 1 0,3 2 74,0 0 0,2 2 0,3 1 0,-3-1 0,-1 1 673,-18-1 1,-1 0-674,15 5 0,1 0 251,-14-2 0,2 2-251,21 4 0,0 1 0,-12-3 0,1 1 0,12 1 0,1 0 0,-11 0 0,0-1 0,-19-4 0,31 6 0,-1 2 0,0-1 0,-3 2 0,-18-3 0,-1 2 0,13 2 0,-1 1 0,-12-2 0,-3 1 0,1 0 0,3 0 0,11 0 0,0 0 0,-3 0 0,-3 1 0,2-1 0,-9 1 0,1 0-285,-1 1 0,2 0 285,5 0 0,4 0 0,-18 0 1197,4 4-1197,6 2 0,4 0 0,6 3 1214,5-8-1214,2 3 0,3 1 0,2-4 569,3 8-569,0-8 1065,-1 4-1065,-1-5 0,-3 0 127,1 0-127,-5 0 0,-1 0 0,6 0 0,0 0 0,-23-3-156,19 3 1,-1 0 155,-17-2 0,-3 2 0,18 0 0,-1 0 0,-23 0 0,25 0 0,0 0 0,-13 0 0,19 0 0,0 0 0,-20 0 0,-10 4 0,17-3 0,2 11 0,1-11 0,-1 13 0,0-13 0,-19 13 0,-2-8 0,31 0 0,1 1 311,-25-2-311,15 0 0,-1-5 0,-3 0 0,-5 0 0,-6 0 0,-4 7 0,16-1 0,-4 1 0,-10 2 0,0 0 0,11-2 0,2 0 0,-3-2 0,5-1 0,10-4 0,3 0 0,7 4 0,2-3 0,4 11 0,-3-6 0,3 6 0,-2-6 0,-1 5 0,-24-4 0,14 5 0,-17-6 0,28-2 0,2-4 0,5 0 0,1 0 0,2 5 0,-4-4 0,-2 3 0,-10 1 0,-3 0 0,-8 1 0,0 3 0,1-8 0,-2 4 0,1-5 0,0 4 0,1-3 0,3 8 0,1-7 0,3 2 0,2-4 0,5 0 0,4 0 0,4 0 0,2 0 0,1 0 0,3 0 0,-2 0 0,2 0 0,-4 5 0,-1 0 0,-4 8 0,-2-3 0,-5 5 0,1-4 0,-25 10 0,22-13 0,-18 10 0,28-17 0,3 4 0,4-1 0,6-7 0,1-3 0,8-12 0,1-7 0,4-6 0,2-4 0,1-4 0,-2-1 0,0 1 0,-3 6 0,-1 3 0,-4 9 0,0 2 0,-2 8 0,-6 31 0,-4 7 0,-7 30 0,-5 1 0,-2 2-311,1 1 311,1-8 0,5-9 0,5-9 0,6-12 0,2-3 0,8-12 0,4-1 0,24-9 311,22-8-311,-17 3 0,1-2 0,-5 1 0,-1 0 0,23-7 0,-27 8 0,-5 4 0,-7 1 0,-4 2 0,-6-2 0,-2-4 0,-8-6 0,-4-8 0,-8-11 0,-7-7 0,-3-6 0,-1 1 0,1 2 0,5 6 0,3 6-90,10 7-900,-1 9-269,8 6 0,-3 4-360,4 15-810,0 6 1581,0 15 0,0 8 0,0 3 0</inkml:trace>
  <inkml:trace contextRef="#ctx0" brushRef="#br1" timeOffset="73093">14598 1031 21475,'-10'0'2159,"-2"0"-1800,-2 0-89,-2 0 540,1 0-451,7-3 1,2-2-180,6-7 180,6-22-270,2 0-90,12-18 0,7 11 0,6-2 0,3 2 90,1 3-180,-4 5 180,-3 5-90,-8 8 0,0 2 90,-11 10-90,-1 1 0,-8 16 0,-2 9 90,3 43 0,0-4-303,1-16 1,0 2 302,2 23-90,2-2 90,0-3-90,2-6 0,0-6 0,6 3 90,-4-19-90,1-1 0,-3-22 0,-3-5 425,-1-5-515,-5 0-540,-1 0-270,4 0 271,-1 0-91,3 0 1,-4 0-361,1 0-629,2 0-629,1-5 2338,2-3 0,0-5 0,0-2 0</inkml:trace>
  <inkml:trace contextRef="#ctx0" brushRef="#br1" timeOffset="73533">14667 1458 17337,'-10'13'4857,"4"-1"-4407,-1-6-180,6 3 0,-3-8 449,13 3-269,6-8-90,19-4 0,11-10 89,16-2-538,-28 6 0,1 0 179,2 1 0,0 0 0,-3-1 0,-1 0 89,29-9-341,-12 3 162,-7 2 90,-9 3-90,-7 2 0,-8 3 0,-4 2-180,-4 3-90,-3 0 255,-3 3-884,-3-1-94,-1 1-896,0-3-7942,0-1 9163,-5 1 0,-2 3 0,-5 2 0</inkml:trace>
  <inkml:trace contextRef="#ctx0" brushRef="#br1" timeOffset="79615">5807 10839 20635,'-33'41'1259,"3"-3"-989,4 0 658,3-2-749,4-5 534,4 3-353,4-14 224,5-3-134,2-13 234,4-4-234,0 0-270,0-7-180,0-1 90,2-10-90,11-11 0,-1 1 90,14-9-90,-4 7 0,7 1 0,3 2 0,3 1 0,3 3 0,1 3 0,2 5 0,12 7 0,0 3 0,-5 12 0,-9 4 0,-19 9 0,-2 8 90,-3 7-90,-5 7 90,-4 6-1,-4 2-89,-10 4 90,-2 0-90,-11-1-1343,-1-2 1343,-4-3-296,1-2 296,-1-8 90,3-5 0,5-8 179,2-7-179,9-7 1386,2-11-1476,15-15 0,2-4 344,12-9-344,2 3 0,5-1 0,5 3 0,1 3-90,2 5 90,-4 2 0,1 7 0,9 2 0,-9 11 0,3 3 0,-15 13 0,-6 5 0,1 8 0,-5 7 0,-2 5 0,-4 6 90,-4 2-90,-2 0 0,-4-16 0,-1 1 0,-4 18 90,-3-6 0,-1-3 90,-4-4-90,-10 13 90,-15-27-180,2-10 0,-22 8 0,11-10 0,1-2 0,2-3 0,-9-2 0,21-8 0,-2 0 0,22-5 0,4 0 0,5-5 0,1 2 0,6-2-360,2 3-1259,3 2-810,1 0 2429,2-7 0,2 5 0,2-5 0</inkml:trace>
  <inkml:trace contextRef="#ctx0" brushRef="#br1" timeOffset="82056">5169 13898 22284,'-12'9'3418,"0"2"-2968,0-10-90,1 4-90,1-5-180,6 0 0,0 0-90,4 0 90,9 0-90,30-11 89,6-6-44,-8 2 0,1-3-268,-2 0 0,-1-2 268,3-1 0,2-1 45,17-10 0,0 0-90,-17 10 0,0 0 0,10-5 0,-3 1 90,4 1-90,-13 4 0,-7 6 0,-11 3-180,-6 4-359,-6 3-451,-4 3-629,-2-3-363,-6-3 1982,-4-9 0,-3-4 0,-3-5 0</inkml:trace>
  <inkml:trace contextRef="#ctx0" brushRef="#br1" timeOffset="82727">6249 12867 22284,'11'0'1260,"-3"9"-991,-4 4 1,-2 29-270,-2-6 90,0 18 0,-6-10 225,-1-7 0,-3-1 45,-7 5 89,-6 16 91,11-47-180,5-3-180,4-7-90,3-7-90,0-8 0,9-18 0,5-13 0,15-11-206,-12 28 0,1 0 206,20-23 0,3 9 0,-2 15 90,15 22-90,-15 15 90,12 24 0,-29 5 0,-4 6-45,-4-7 0,-1 2-395,1 21 0,-3 1 350,-6-9 0,-2-2 0,-4 5 0,-2 0 45,0-1 0,-3 2-15,0-12 0,-3 1 0,1-3 15,-1 4 0,-1-2-45,-2 5 0,-1-4 90,-1-2 90,5-12 90,0-11 378,8-10-558,-2-5-90,3-5 0,1-5 823,7-5-823,8-10 0,13-9 0,15-8-380,-16 14 1,3 0 379,5-4 0,3-2 0,3-2 0,4-2 0,-1 2-584,8-7 1,1 1 583,-7 4 0,3-2 0,-4 3 0,3 0 0,-2 2 0,-3 1 0,-1 0 0,-3 4 0,-3 2 0,-4 2 0,-2 1 0,19-13 0,-12 8 0,-9 5 0,-3 4 0,-13 8-414,-2 4-936,-14 4 902,-6 0-2160,-9 0 2608,-4 0 0,-7 7 0,-2 1 0</inkml:trace>
  <inkml:trace contextRef="#ctx0" brushRef="#br1" timeOffset="83306">4836 15459 15262,'-29'23'2249,"3"-5"732,8-8-2621,7-5 1498,10-10-1408,16-7 134,23-19 1,9-7-585,1 1 0,4-4-226,-10 9 0,3-3 0,2-1 1,0 2 225,0-1 0,0 2 0,1-1 0,2 0 0,-8 5 0,1 1 0,1-1 0,2-1 0,3 0 0,-2 2 0,3-1 0,2 0 0,1-1 0,0 0 0,-1 2 0,-3 1 0,8-4 0,-4 2 0,0 1 0,1 0 0,2-1 0,0 0 0,3-1 0,2-1 0,-2 1 0,-1 2 0,-5 1 0,4 0 0,-4 1 0,-1 2 0,-1 0-375,-2 0 0,-1 0 0,-1 1 0,0 0 375,10-5 0,-1 1 0,1-2-160,-6 2 0,1-2 1,1 0-1,-3 1 160,-4 3 0,-1 0 0,-1 0 0,0 0 0,12-6 0,-1-1 0,-3 2 320,-7 2 1,-2 2 0,-6 3-321,11-5 1937,1-1-1937,-31 21-90,-3 4 1094,-11 4-2982,-2 0 897,-9 9 1081,-9 4 0,-13 17 0,-8 4 0</inkml:trace>
  <inkml:trace contextRef="#ctx0" brushRef="#br1" timeOffset="83850">7163 14823 22824,'-18'18'1799,"1"-2"-1619,5-8 0,6-4 180,2-4-271,15 0 91,3-9 0,14-7 0,2-19 90,-5 0 0,1-5-135,0-8 0,0-2-400,0 0 1,-2 1 354,-4 3 0,-3 4 0,1-6 90,-4 12-180,-4 9 90,-2 9 0,-2 8 270,-2 25-181,2 11 1,0 31-135,0-24 0,0 5-15,4 21 0,2 10 0,1-3-550,0-3 1,1 2 541,-4-15 1,2 5 0,0-1-1,0-7-22,2 4 0,1-6 0,0-2 0,0-1-154,-2-6 1,1-1 153,12 21 0,-5-16 0,-3-10 0,-4-16 0,-6-5 0,0-9 1055,-4 0-2854,0-18 1000,-2 0-730,0-17-720,-2 4 2249,-3 3 0,-4 9 0,-3 5 0</inkml:trace>
  <inkml:trace contextRef="#ctx0" brushRef="#br1" timeOffset="84117">7468 15723 22644,'-19'23'2699,"3"-3"-2070,7-9 91,4-4-91,5-7-89,5-5-90,9-5-180,13-8-270,12-5 0,8-2 0,0 1 0,-2 4 0,2-2 0,-16 8-270,2-3-540,-17 9-539,-3 1-360,-3-3-720,-2-3 2429,0-12 0,-2-3 0,0-8 0</inkml:trace>
  <inkml:trace contextRef="#ctx0" brushRef="#br1" timeOffset="84997">7987 14295 20755,'-16'-15'2879,"0"2"-2160,2 2-89,1 4-91,7 4-179,-1 1-90,6 2 0,-3 0 90,13 16-180,3-3 269,24 23-179,-8-16 90,15 7 90,-10-19-360,3-1-90,6-7-1696,1-1 0,3-2 1696,-7-2 0,5-1 0,7-1 0,10-3 0,5-1 0,-2-1-454,-10 0 0,1-1 1,0 0-1,0-1 0,1 1 454,-1 0 0,1 0 0,1 0 0,-1 0 0,-1-1-304,2-1 1,0-1 0,0 0 0,-3 1-1,-4-1 304,6-2 0,-5-1 0,0 0-263,3 0 0,0-2 0,3-2 263,-10 3 0,3-3 0,1 0 0,0-1 0,-4 2 0,1-1 0,-3 0 0,0 0 0,2-1 0,-1-1 0,3 0 0,1-2 0,-3 1 0,-3 0 175,8-7 1,-6 1 0,0-1-176,-1-1 0,-1 1 0,-1-2 0,-2 0 0,-2-1 0,-1 0 0,-2 1 0,-1-1 0,-1 0 0,0 0 0,-2 0 0,-1-1 0,0 1 0,-2 1 0,1-1 0,-2 1 0,1 1 0,-1-1 0,14-17 0,-1 0 0,0 2 0,-1 1 398,1-2 1,1 0-399,-13 18 0,1 0 0,0 0 0,2-2 0,0 1 0,2-1 0,0 1 0,1 1 0,4-2 0,1-1 0,4-2 0,1 1 0,-3 1 0,2 0 0,-1 2 0,1-1-89,-2 2 0,2-2 0,-1 2 0,-3 2 89,14-10 0,-4 4 0,-2 1 0,-2 0 258,-4 3 1,-1 0-259,-5 2 0,-1-1 361,-4 4 1,1 0-362,4-8 0,-2 0 0,-9 12 0,0 0 367,3-5 0,0 0-367,17-18 0,-13 11 1957,7-8-1957,-17 14 2077,0 2-2077,-3 0 0,-1 5 168,-4 2-168,0 4 0,-2 2 0,1-1 823,-1 3-823,2 1 0,7-9 0,-4 8 0,0-4 0,-11 10 0,-2 2 0,-2-3 0,2-2-540,0 0-629,-2 4-450,0 1-2969,2 5 4588,-2 0 0,3 0 0,-4 0 0</inkml:trace>
  <inkml:trace contextRef="#ctx0" brushRef="#br1" timeOffset="85549">12873 10788 23364,'-23'-18'2518,"3"1"-1888,3 4-180,9 2-1,2 4-269,6 4 0,0 1-180,6 2 90,6 0-90,11 5 90,33 0-90,-8 1 0,-13-1 0,1-1 0,15-3 0,-3 4 0,-7-1 0,3-3 0,-19 4 180,3-5 90,-19 0-90,-1 4-180,-6 24 0,-2 0 0,-6 23 0,5-8 0,-8 11-221,4 2 221,1 3 0,0 1 0,4-6 0,0 2 0,0-10 0,0 8 0,0-20 0,2 0 0,-9-31 0,0-9 0,-20-28 0,-3-17 0,-3-3 0,10 11 0,0-1-34,3 9 0,1 0 34,-1-1 0,0-1 0,1 0 0,2 2 0,-1 1-1979,4-9 180,9 29 1799,6-3 0,5 12 0,3-3 0</inkml:trace>
  <inkml:trace contextRef="#ctx0" brushRef="#br1" timeOffset="86175">14757 10163 18686,'0'-11'5847,"-7"4"-5127,5 5-1,-11 2-89,8 0-180,-1 0 179,2-5-449,4 0 0,0-3-90,2-2 0,4-2-90,28-29 90,-1 1-90,-5 8 0,1 0 90,14-18-45,-15 16 0,-1 0-45,11-9 45,-16 15 0,-1 3-45,2 1 0,-5 5 0,-6 8 0,-4 4 0,-4 16 0,-2 12 0,-2 24 0,0 19-365,0-24 0,0 6 365,-3 4 0,0 7 0,0-3-444,2 10 1,0 3 443,-2-11 0,-1 5 0,0 0 0,2-5-629,1 11 1,1-3 628,0-10 0,0 3 0,0-5 0,2-2 0,1-4 0,1-3 0,1-2 0,1-4 0,1-2-499,7 23 499,1-12 527,-1-13-527,1-8 760,-3-15-760,1-7 1393,-5-16-1393,0-12-387,1-14-1727,-6 7 1,0-2 1265,1-18 0,-2-9 0,-2 26 0</inkml:trace>
  <inkml:trace contextRef="#ctx0" brushRef="#br1" timeOffset="86378">14866 11210 22018,'-31'21'2429,"5"-8"-1135,13-6-754,15-7-90,19-7-1,17-6-179,21-8-1129,-23 7 1,2 0 858,4 1 0,1 0-180,1 0 0,-2 1-229,-1 1 0,-2 2-221,-6 0 1,-1 2-1440,17-1-7762,-21 4 8635,-23 4 0,-26 11 0,-17 3 0</inkml:trace>
  <inkml:trace contextRef="#ctx0" brushRef="#br1" timeOffset="88376">6022 10580 21565,'23'13'3418,"-3"-5"-2429,-4-4 1,-4-4-91,-3 0-179,-5 0-720,-1 0 0,-2-2 0,0-3 0,3-10 0,2-15 0,12-30-633,-5 14 0,2-6 633,0 5 0,1-4 0,2-1-468,-3 6 0,1-1 0,1-1 1,0-1 467,3-6 0,1-1 0,1-2 0,0 1-589,2-4 1,1 0 0,0 0 0,1-1 588,-4 11 0,0 0 0,0 0 0,1-1 0,0 0 0,1 0 0,0 0 0,0-1 0,1 1 0,0-1 0,0 1 0,0 0 0,1 0 0,0 0 0,0 1-250,0 0 0,-1 1 0,2 0 0,0-1 0,2-1 250,2-2 0,1-3 0,2-1 0,1 1 0,-2 1 0,0 3-166,-2 3 0,-2 2 0,1 2 0,0-1 0,1-2 166,1 0 0,0-2 0,2 0 0,0-1 0,-1 4 0,-2 2 0,3-2 0,-1 3 0,-1 1 0,0 1-63,0-1 0,0 1 0,0-1 0,0 2 63,0 1 0,-1 0 0,1 0 0,-1 1 0,10-12 0,0 0 0,-1 1 0,-1 3 0,0-1 0,-1 1 0,-1 1 0,-1 0 0,-1 0 0,-2 2 0,-1 1 0,0-2 158,-2 1 0,0-3 0,0 0 1,-2 2-159,0 0 0,-1 2 0,1-6-57,0-1 1,2-7 0,1-2-1,-1 2 1,-4 7 56,-2 1 0,-3 6 0,2-4 0,1-4 0,2-3 0,1-1 0,-3 3 147,2-3 1,-1 2 0,-1 2-148,-4 10 0,1 2 0,0-2 164,5-12 1,2-4 0,-1 4-165,-7 14 0,0 2 0,1-4 0,-1-2 0,2-4 0,0-1 0,-2 2 0,2-2 0,-2 2 0,1-2 0,-2 3 0,1-2 0,0-1 0,-1 1 0,5-11 0,0 1 0,-1 3 0,-6 13 0,0 1 0,0 0 88,5-9 1,1-1 0,-1 3-89,1 2 0,-2 4 0,1 1 0,-1 0 0,1 2 0,1 0 0,-3 2 0,2-2 0,10-14 0,-1 0 0,-8 13 0,0 1 0,5-9 0,0-2 793,-5 6 0,-1 3-793,-5 8 0,0 1 695,2-7 1,1 0-696,8-17 0,0 1 0,-12 23 0,1 0 0,1-1 0,0 0 206,2-3 0,1 0-206,2 0 0,0-1 0,2 0 0,0 0-31,1 0 1,0 0 30,1 1 0,-1 1 0,0 1 0,1 2 0,0 1 0,0 1 108,0 2 1,0 0-109,0 2 0,0 1 0,0 2 0,-1 0 0,27-17 0,0 2 0,-1 0 0,-15 12 0,1 0 0,-9 6 0,0-2 0,19-11 0,-2-1 0,7-3 0,-21 12 0,0 1 0,6-6 235,-1 2-235,-1 0 0,3-2 851,-1-1-851,3-5 0,0 1 0,-3 2 0,1 0 0,-4 5 0,-1 2 989,-5 6-989,-3 2 363,-6 5-363,-4 3 0,6-2 0,-5 4 285,9-2-285,-2 0 0,5 2 0,1-2 0,-1 0 0,-1 0 0,-3 0 0,-1 2 0,-1 0 0,6 1 0,-11 1 0,4 1 0,-11 3 0,-6 0 0,1-1 0,-6-4 0,0-1 0,-6-5 0,-4-7 0,-3 3 0,-7-5 0,4 9 0,-6 3 0,-1 3 0,-3 4 0,-10 1 0,9 2 0,-4 0 0,17 0 0,9 0 0,11 4 0,18-2 0,13 2 0,2-3 0,2-2-295,24 1 295,-22 0 0,0 0 0,8 0 0,-9 0 0,-9 0 0,-9 0 0,-6 0 0,-7 0 0,-6 7 0,-3 1 0,-5 10 295,-4 2-295,-5 8 0,-4 7 0,3-2 0,-2 3 0,0 2 0,1 1 0,-1 1 0,0-1 0,3-3 0,1-4 0,-3 7 0,3-6 0,5-8 0,-1-5 0,6-4 0,-26-42 0,12 1 0,-2-3 0,-1-3 0,0-17 0,2 2 0,2-2 0,3 4 0,5 4 0,2 6 0,4 9-1080,0 7-539,0 8-719,0 5 2338,2 3 0,2 2 0,2 0 0</inkml:trace>
  <inkml:trace contextRef="#ctx0" brushRef="#br1" timeOffset="89158">12609 1270 21115,'-15'5'3598,"3"0"-3058,6-5-1,8-3-449,8-4-90,12-6 90,7-5-90,9-5 0,3-2 0,4-5 90,0-4 0,-4 3 0,-5 4 90,-6 6 0,-7 4 539,2-1-539,-14 9 0,1 0-90,-12 9 0,0 9 0,0 7 0,0 14 0,0 11-90,2 12 0,0 7-89,0-27 1,0 2 88,1-1 0,0 1 0,0 0 0,1 1 45,-1-1 0,0-1-45,3 30 0,-2-6 0,-2-7 90,2-3-90,-2-5 0,4 11 0,-3-17 0,0 4 0,-3-11 0,0-11 0,0 3 0,0-14 267,0-3-267,0 4 0,0-2 0,0 9 0,0-3 0,0 0 90,0 0-90,2-7-90,-2-2 0,2-4-180,0 0-360,0-4-359,2-7-360,2-13-450,0-13-900,3-13 2699,-1-7 0,0 3 0,0 1 0</inkml:trace>
  <inkml:trace contextRef="#ctx0" brushRef="#br1" timeOffset="89576">12779 2123 21025,'-4'0'2609,"-5"0"-2250,4 0 91,-5 0-180,5 5 0,-2-4 0,3 4-91,-1-5 181,1 4 90,4-3-90,0 4 179,6-5-89,6 0-90,14 0-180,15-7 90,16-6-520,-22 1 1,1-1 294,5-3 0,1-2-1137,2-2 1,0 0 1091,0-1 0,0 0 0,-4 2 0,-1 0-90,-4 1 1,-2 1 89,21-9 0,-13 3 0,-9 8 0,-11 5 0,-6 5 444,-5 3-444,-3 2 1273,-3 0-2982,-3 0-1015,-10-5 2724,-7 2 0,-19-2 0,-6 2 0</inkml:trace>
  <inkml:trace contextRef="#ctx0" brushRef="#br1" timeOffset="90808">13266 3678 22914,'-12'16'0</inkml:trace>
  <inkml:trace contextRef="#ctx0" brushRef="#br1" timeOffset="91581">13628 7795 25253,'-5'0'1619,"-2"0"-1080,6 0-6115,-2 0 5576,-1 0 0,-2 4 0,-5 2 0</inkml:trace>
  <inkml:trace contextRef="#ctx0" brushRef="#br1" timeOffset="93396">13457 10056 21115,'-14'18'3958,"0"-2"-3149,4-8 1,3-4-1,4-4 271,3 0-1080,0-7 0,0-8 0,7-13 0,3-4 0,3-2 0,16-18 0,-1 8 0,1 1 0,7 1 0,-7 14 0,-1 3 0,0 5 0,5 3 0,-19 13 0,2 4 0,-9 0 0,2 4 0,-5 4 0,0 7 0,4 13 0,-1-4 0,3 13 0,-2-1 0,0 7 0,0 8 0,0 5 0,0 5-328,1 0 328,-1 3 0,0-1 0,0-2 0,-2 0 0,0-2 0,0-3 0,0-1 0,2-1 0,1-1 0,-1-2 0,2 4 0,-2-12 0,1 0 0,-1-7 0,0 1 0,5 24 0,-1-1 0,-4-25 0,0-2 0,0 8 0,-1-2 0,3 4 0,-3-12 0,-3-6 0,-1-14 0,0-4 0,1-10 328,0-6-328,-2-12 0,3-28-1170,0-9-359,1-3-2518,2 1 4047,-5 32 0,0-1 0,-3 16 0</inkml:trace>
  <inkml:trace contextRef="#ctx0" brushRef="#br1" timeOffset="93882">13762 11439 19676,'-10'-3'3688,"0"1"-3059,-1 2 91,-1 0-1,2 0 1,-2 0-90,0 0-1,0 0-179,-1 4-90,3-3 0,4 8-360,2-8 0,6 11 0,7-4 0,33 5 0,9-5-949,-9-8 0,2-2 949,-2-2 0,0-3 0,4-2 0,1-2-346,15-6 0,-1-1 346,-18 6 0,0-2-30,15-5 1,-5 0 29,-8 2 0,-3 0 0,-30 10 0,-13 4 378,-10 1-2897,-9 2 2729,-5 4 1,-3 4 0,-3 5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14:42:08.803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12462 2459 20036,'21'-21'3867,"-3"3"-3327,-2 1 0,-3 4 629,-3 3-719,-6 5-90,0 2-181,-10 12 91,-8 12 0,-20 19-180,8-9 0,-4 2-808,-10 8 0,-4 2 778,10-10 0,-3 1 0,0 1-483,-3 2 0,-1 1 0,0-1 453,-3 2 0,1-1 0,-1 0-30,2-2 0,0 0 0,0-1 0,3-2 0,0-1 0,1 0 0,-13 11 0,2-3 0,7-5 0,3-3 0,6-4 0,3-1 0,-14 14 0,21-6 0,39 14 0,22-10 0,-2-10 0,4-1-291,0-5 1,2-1 290,4 3 0,1 1 0,-5-1 0,2 1 0,-1 2 0,-3-1 0,0 0 0,0 1 0,-2-1 0,-1-1 0,-2 0 71,6 7 1,-5-3-72,-2 1 1444,-2-11-1444,-14-14 0,-3-16 0,-10-22 0,-4-10 0,1 1 0,0-4-222,-1-1 0,1-5 0,-1 0 222,1 2 0,0-1 0,0-1-161,0-3 0,-1 0 0,0-1 161,1-2 0,-1 0 0,0 0 0,0 3 0,0 0 0,-1 1 0,1 4 0,0 0 0,-1 2 0,0-17 0,0 4 0,0 9 0,0 2 0,-1 9 0,-1 2-225,0 3 0,-1 3-2474,-1-4 810,0 14-899,0 28 2788,3 15 0,-2 4 0,3 3 0</inkml:trace>
  <inkml:trace contextRef="#ctx0" brushRef="#br0" timeOffset="360">11496 2637 20181,'-43'-8'1889,"6"3"-1800,13 2 1299,13 3-1388,19 0-45,24 2 1,11 1-91,0-2 0,6-1-242,2 1 1,9 0 0,4 0-1,2-4 392,-13-2 0,3-2 0,2-1 0,0-1 0,-1 0 0,-2 1-80,1 1 0,-1 0 0,-2 1 0,2-2 0,1-3 304,1-1 1,4-4 0,1 0 0,-2-2 0,-6 1 0,-8 0 210,14-9 0,-9-2-121,-10 6 1,-1-1 0,-6 0-122,9-20-208,-15 2 0,-16 5 0,-7 6 0,-5 9 1044,2 25-1044,0 26 0,2 5 0,0 6-796,1 16 1,1 6 795,-2-13 0,1 3 0,0 2 0,1 6 0,-1 1 0,2 4-232,-1-13 1,0 3 0,1 2 0,0-1 0,0-3 51,0-1 0,1-2 0,0-2 0,0 3-426,2 9 0,1 4 0,0-3 0,1-6-294,6 11 1,2-7-212,-2-10 1,1-4-3806,-2-10 1,1-6 3977,10 4 0,-2-30 0,-3-18 0</inkml:trace>
  <inkml:trace contextRef="#ctx0" brushRef="#br0" timeOffset="792">13835 2438 23634,'21'-31'1619,"-5"10"-1170,-8 21 181,-8 16-270,-8 15 0,-15 23-181,2-13-179,-9 9 180,12-26 270,-7-20-360,8-16 90,2-23 0,9-16-369,10-8 234,0 26 0,2 0-45,10-31 0,9 7 0,5 9-125,28 19 125,-9 28 0,-15 10 0,-2 7-380,-8 10 0,-5 6 380,0 4 0,-3 5 0,-3 7 0,-4 5-651,-4 5 1,-7 3 650,-2-15 0,-3 0 0,-2 0-785,-4 3 1,-2-1 0,-2 1 784,-3 0 0,-1-1 0,-2 0 0,0-4 0,0-1 0,-3 0-207,-3 6 1,-2-1-1,2-3 207,-1-1 0,1-4 199,-5 4 1,5-6-200,15-18 865,13-20-865,26-14 0,11-6 0,6-1 0,-4 6 0,1 0 1053,21-5 0,1 3-1053,-10 9 0,-2 4 0,2 4 0,-2 2 0,-3 3 0,0 3 39,6 10 0,-1 3-759,-17-4 0,-1 1-180,3 5 1,-4 1 899,-8 6 0,-18-14 0,-9-4 0</inkml:trace>
  <inkml:trace contextRef="#ctx0" brushRef="#br0" timeOffset="1078">13961 894 22884,'-39'-53'479,"0"0"1,5 5 0,1 2-345,4 9 0,3 3 135,-11-17 1367,19 18-1547,18 18 591,24 24-681,23 25 0,-15-6 0,2 5-43,4 7 1,-1 7 42,-4 2 0,0 6 0,-3-1-444,-9-11 1,-1-1-1,-2 2 444,4 12 0,-1 5 0,-6-2 0,-10-4 0,-6-1 0,-1-3-297,-1 6 1,-4-2 296,-3 10 0,-4-4 0,-9-3 0,3-15-270,4-15-180,7-13-230,4-8-759,5-7 1751,0-5-312,0-2 0,3-6 0,2-3 0</inkml:trace>
  <inkml:trace contextRef="#ctx0" brushRef="#br0" timeOffset="1651">14529 2012 23364,'8'-11'1529,"10"-1"-1169,22-3 89,23-3-1055,-22 6 0,2 1 741,5 0 0,2-1 0,1-1 0,0 0-45,-2 2 0,0-1 44,-4 3 1,-1 0 5,-5 1 0,-1 2 130,27-2 89,-12 3 458,-12 2-637,-11 15-1678,-14 16 0,-5 10 1498,-2-1 0,-2 7 0,-2 4 0,-1 10 0,0 2 0,-2-5-131,0 2 0,-1-4 0,0 7 131,1-2 0,-1 7 0,0 2 0,0-2 0,0-7 0,0 4 0,1-6 0,-1 1-429,1-4 0,0 3 0,0-2 1,1-6 428,1 9 0,1-7 0,0-7 0,-1-2 0,2 24 0,-2-37 1951,-8-22-1951,-4-39 0,-8-28 0,4 24 0,-2-3-311,-2-7 0,-1 0 311,-3 0 0,-3 1 0,1 2 0,-4 2 971,-15 0 1,-4 6-972,11 12 0,-4 8 0,-26 17 0,1 14 0,24 5 0,4 8 0,-11 18 0,5 5 0,16-8 0,5 1 0,3 1 0,2-1 0,3-2 0,3-2 0,4-2 0,1-2 0,0 22 0,11-1-539,4-30-1170,6-14-450,3-38-540,2-30 2846,-8 16 0,0-4 1,4-10-1,1-1 1,1-7-1,1 1 1</inkml:trace>
  <inkml:trace contextRef="#ctx0" brushRef="#br0" timeOffset="1871">15654 2134 24083,'35'-24'2609,"-4"4"-1980,-7 5 91,-8 5-180,-2 5-540,-4 2 0,-4 10 0,2 8 0,2 47 0,-1 3-1575,-3-12 1,0 3 1574,-2-6 0,0 0 0,-1 6 0,0 0-230,-1-1 0,0 2-430,0-6 1,-1 3 0,0-4-511,0 6 1,0-1 1169,2 11 0,0-3 0,1-27 0,0-4 0,7 26 0</inkml:trace>
  <inkml:trace contextRef="#ctx0" brushRef="#br0" timeOffset="2238">16280 2215 21849,'0'-54'1439,"0"6"732,0 12-2171,0 13 917,3 10-917,3 27 0,7 27 0,-5-6 0,0 4-641,1 13 0,0 3 641,2 7 0,1 1 0,-5-17 0,1 0 0,-1 0-446,1 0 1,-1 0-1,1 0 446,-1-2 0,1 1 0,-1-2 0,2 17 0,0-3-79,0-5 0,-2-2 79,0-8 0,-1-3 0,-2-2 0,0-4 0,0-1 1389,-2-28-1389,-2-59 0,-1 2 0,2-8 12,0 5 0,2-5 1,0-2-13,0 7 0,1-2 0,0-1 0,1-2-416,0 8 0,0-2 0,1-1 0,0 0 1,1 1 415,0-2 0,1-1 0,0 1 0,1 0 0,0 0 0,0 1 0,1 1 0,0-1 0,0 2 0,1-1 0,3-9 0,-1 0 0,2 2 0,0 1-259,1 5 1,0 1 0,1 1-1,1 2 259,5-10 0,1 3 0,2 2-157,0 9 1,0 1 0,4 5 156,14-8 0,4 8 0,3 13 0,4 10 0,4 11 0,2 9 0,3 10 0,1 7 0,-21-4 0,-1 4 0,0 1-450,-1 3 0,-1 2 1,-2 1-211,-2 1 0,-1 1 1,-3 2-781,13 15 1,-5 1 1439,-7-1 0,-4 1 0,-8-3 0,-4 1 0,-4-3 0,-1 0 0</inkml:trace>
  <inkml:trace contextRef="#ctx0" brushRef="#br0" timeOffset="2537">17640 1615 25343,'-41'0'2338,"2"11"-1708,1 13-495,10 17 0,2 9-1418,4-6 0,2 5 1283,3-2 0,-1 4 0,3 0 0,3-7 0,4 0 0,1 3 0,1 15 0,4 5 0,1-4 0,2-16 0,1-2 0,2 0 0,2 10 0,2 1 0,4-9 0,5-9 0,7-9 201,15-13 1,5-10-202,-8-10 0,-1-9 0,15-17 0,-3-11-456,-12-9 0,-5-7 456,-11 13 0,-1-3 0,-2 0-437,-1-5 1,-1 0-1,-2 0 437,-3 0 0,-1 1 0,-3 0 0,-1 3 0,-3 0 0,-2 2 0,-5-16 0,-6 4 0,-3 8 0,-5 6 0,-4 9 0,-5 6-45,-2 9 0,-3 7-493,-2 8 0,-3 10-2739,-1 14 0,-2 10 0,2 1 2400,-7 11 1,1 7-1,6-1 1,-1 7-1,5-1 1,11-7-1,0 0 1,0 0-1</inkml:trace>
  <inkml:trace contextRef="#ctx0" brushRef="#br0" timeOffset="2683">17368 3770 26152,'21'52'2429,"-2"-7"-2429,-4-14 0,-5-16-720,-4-12-809,-4-21-540,0-17-719,2-24 2623,0 20 0,0-3 0,0-8 0,0-2 0,1-6 0,0 1 0</inkml:trace>
  <inkml:trace contextRef="#ctx0" brushRef="#br0" timeOffset="3015">17031 1920 26872,'-40'-36'389,"0"0"1,3 4 0,1 1-255,5 3 0,3 2 45,-15-12-180,15 8 90,21 12-90,23 8 0,32 5 0,-8 5 0,4 0-917,13 1 0,4-2 917,-14 1 0,1-1 0,2 0-30,2 0 0,1-1 0,1 0 30,1 0 0,0-1 0,0 0 30,-2-1 0,0 0 0,-1 0-30,-2 0 0,-1 1 0,-1-1-377,17-3 1,-4-1 376,-7 2 0,-4-1 0,-9 0 0,-3-1 0,20-5 0,-17 1-990,-9-1-1258,-19 7-811,-9-1 3451,-15 7 1,-9 7 0,-3 2 0</inkml:trace>
  <inkml:trace contextRef="#ctx0" brushRef="#br0" timeOffset="3253">19439 1702 28491,'31'-6'-90,"-7"6"180,-12 12 0,-17 14-90,-14 19-295,3-12 0,-3 4 295,-3 11 0,-2 6-383,6-7 0,-1 6 1,0 2-1,2-3 383,-2 6 0,3-1 0,-1 3-425,2-1 1,-1 3-1,2 1 1,3-4 424,4-1 0,4-3 0,3 2 0,5-1 0,3 2 0,2 0 0,1-3 0,1 0 0,2-3 0,5 2-315,7 2 0,5 4 0,2-3 1,1-9-676,-3-11 1,1-8 0,3-1 989,11 5 0,3-1 0,0-10 0,12-13 0,0-11 0,4-4 0,-1 0 0</inkml:trace>
  <inkml:trace contextRef="#ctx0" brushRef="#br0" timeOffset="3670">20880 2159 25972,'-4'-13'1799,"-5"1"-1619,7 4 450,-12-4-630,6 3 0,-11-5 0,-10-13 0,3-1 0,-5-16 0,15 0 0,7-4 0,8-1 0,8 6 0,8 7 0,7 11 0,10 12 0,4 22 0,4 20 0,-21-2 0,-3 6-428,0 7 0,-3 4 428,-4 8 0,-4 3-481,-4 7 1,-5 1 480,-1-19 0,-2 1 0,-2-1 0,-2 0 0,-2 0 0,-2-2 0,-7 18 0,-5-2 0,1-15 0,-4 1 0,0-5 0,-4-1 0,-2-5 0,-11 4 0,-2-9 0,14-21 0,1-7 0,-1-8 0,1-6-1395,0-6 0,3-4 1395,-1-9 0,3-5 0,0-7 0,3-7-541,5-3 1,1-6 0,3 1 210,3 13 0,2 2 1,0-3-670,1-6 0,-1-4 1,1 1-1,2 6 54,-2-5 1,0 5-180,-2-8 0,-3 6-842,-13 8 1966,-9 20 0,-7 12 0,-6 9 0</inkml:trace>
  <inkml:trace contextRef="#ctx0" brushRef="#br0" timeOffset="3856">19743 1763 22104,'-42'13'3598,"5"-6"-2608,6-2 269,9-5-629,11 0-630,4 0 0,16-5 0,15-7 0,30-9 0,-5 5 0,11-2 0,0 1-763,-8 3 1,0 1 0,8 0 762,-10 2 0,7 0 0,5 0 0,2-1 0,-1 1 0,-3 1 0,-7 1-485,5 0 1,-7 0 0,0 2 0,5-1 484,5-1 0,5 0 0,2 0 0,-4 2 0,-8 1-1020,-2 2 1,-7 2 0,-4 0 686,4-3 1,-4 1 0,2 2 0,-4 0 0,-3-5 0</inkml:trace>
  <inkml:trace contextRef="#ctx0" brushRef="#br0" timeOffset="4496">23873 2184 25522,'-4'-10'1530,"-5"5"-1171,7 7 181,-3 15-225,4 23 0,2 10-315,0 0 0,0 3-1418,0 2 1,0 5 0,1 0 1417,0-2 0,1 0 0,0 0 0,0 3 0,1 0 0,-1 1-470,1-1 1,0-1-1,0 0 470,0-4 0,1-2 0,-1-1-72,-1-6 0,0-1 0,1-1 72,2 20 0,0-6 0,-3-22 0,0-4 0,3 12 0,-4-72 0,-4-10 0,-1-9 363,0 2 1,1-5 0,0-8-364,0 4 0,1-6 0,-1-5 0,1-3 0,1-2 0,-1 2 0,1 11 0,1-2 0,-1 0 0,1-1 0,0-1 0,0 0 0,1 1 0,-1-1 0,1-1 0,0-1 0,0 0 0,0 0 0,1 0 0,-1 0 0,1 1 0,1 1-233,0-6 1,0 1 0,1-1 0,0 1 0,0 3-1,1 2 1,1 5 232,3-12 0,1 6 0,1 2 0,2 2-156,-1 5 1,1 2 0,2 1-1,1 2 156,7-9 0,1 3 0,5 5 40,1 6 0,3 4 0,8 5-40,8 8 0,9 5 0,3 4 0,-3 4 186,7 2 0,-2 6 0,4 3-402,-14 2 0,3 1 0,2 1 0,-2 3 0,-4 3-279,-2 3 0,-4 3 1,-1 3-1,1 3 495,6 7 0,1 4 0,-2 2 0,-4-1 0,-4 1 0,-5 1 0,0 2 0,4 11 0,0 0 0,-1 0 0</inkml:trace>
  <inkml:trace contextRef="#ctx0" brushRef="#br0" timeOffset="4837">25197 1712 20300,'-23'-13'2069,"-1"5"-91,-2 12-1798,-13 23-135,12 1 0,-1 5-45,-10 12 0,-2 7-516,10-8 0,0 3 0,0 1 516,-2 6 0,-1 2 0,2 1 0,8-11 0,0 0 0,2 1 0,0 0-298,-5 15 1,2 1 0,3-1 297,3-3 0,3 0 0,3-2 0,2-4 0,3-1 0,4-1-58,4 16 0,8-2 58,5-11 0,6-4-69,6-7 0,6-7 69,3-10 0,3-6 0,3-6 0,4-10 0,-4-14 0,2-10 0,-1-6 0,0-16 0,-3-9 0,-2-3-55,-7 13 1,-1-1 0,-2-1 0,-3-4 54,-1-7 0,-4-3 0,-4-2 0,-4-1 0,-6 7 0,-5-2 0,-1 0 0,-3 1 0,0 3 379,-2-16 1,-3 4-1,-5-4-379,-3 11 0,-5-5 0,-3-1 0,-1 5 0,0 7 72,-6 1 0,-1 8 1,-4 1-186,2 3 1,-3 0-1,-2 3 1,-1 7-518,-15 2 1,-4 9-1,1 6-360,4 7 1,0 7 0,1 1 239,1-1 1,0 2-1,5 6 750,-9 15 0,12 8 0,13 21 0,13 0 0</inkml:trace>
  <inkml:trace contextRef="#ctx0" brushRef="#br0" timeOffset="5168">24304 1763 23004,'-13'-37'1799,"3"5"-1349,4 2-271,8 11-89,17 4-90,25 10 45,-5 5 0,5 0-822,14 0 0,6 0 777,-13 2 0,3 1 0,0-1 0,5 0 0,1 0 0,3 0 22,0 1 1,5 1 0,-1-1-1,-3 0-22,0-1 0,-3 0 0,2-1 22,-6 1 1,1-1 0,0 0-1,-7 0 158,10-2 0,-6 0 180,-8-1 0,-3-1-186,-8-2 0,-4-1 456,17-7-360,-15-2-270,-13 2 0,-10 3 0,-6 14 0,-11 21 0,-5 37 0,2-12 0,0 5-581,2-9 1,1 3 0,0 2 580,0 6 0,1 3 0,0 1 0,1 4 0,2 0 0,-1 2-477,2-17 1,-1 1 0,0 1 0,2-2 476,1 16 0,2 0 0,0-1-238,1-3 0,0-1 0,1-1-32,1-5 0,1-2 0,1-1-240,0-5 1,1-1-1,0-2-570,3 14 1,1-4 1079,-1-12 0,2-4 0,8 12 0,0-21 0</inkml:trace>
  <inkml:trace contextRef="#ctx0" brushRef="#br0" timeOffset="5434">26269 2088 26602,'10'-60'1349,"0"19"-1169,0 28 90,13 72-225,-10-28 0,0 3-1843,9 22 1,2 2 1842,1-11 0,3-2-45,3-1 0,3-3 290,1-4 0,4-5-290,14-9 0,3-10 0,-15-11 0,-2-8-392,13-13 0,-4-11 392,-17-13 0,-7-9-330,-7 12 0,-2-3 1,-1-1 329,0-5 0,-2 0 0,0-2 0,0 0 0,-1 0 0,-1 0-30,-1 3 0,0 1 0,-1-1 118,2-4 1,-1 0 0,-2 4-629,0 1 1,-2 2-144,5-6 1,-9 18 682,-28 47 0,0 36 0,1-3 0,0 1 0</inkml:trace>
  <inkml:trace contextRef="#ctx0" brushRef="#br0" timeOffset="5582">26748 3572 25702,'4'36'720,"0"0"-1,4 25-179,1-16-180,-1-14-360,-2-16-720,-2-5-719,-2-17-540,1-18-809,6-25 2788,-2 9 0,2-5 0,4-12 0,2-3 0,-4 14 0,0 1 0,0 0 0</inkml:trace>
  <inkml:trace contextRef="#ctx0" brushRef="#br0" timeOffset="5796">27495 1676 24983,'12'-35'674,"-1"0"1,7-23 45,-2 25 179,-5 29-359,-3 37-495,-4 2 0,-1 6-986,0 14 1,-1 5 940,0-11 0,1 1 0,0 2 0,-1 4 0,0 1 0,0 1 0,0 2 0,1 0 0,0 1-521,1-1 0,0 1 1,0-1 520,-1-4 0,1 1 0,0-2 0,0-3 0,1-1 0,0 1-643,-1 5 1,0 2-1,0-4 58,-1 2 1,0-2-280,1 6 0,-2-6-1565,-2-12 2665,0-27 1,-6-24-1,0-19 1</inkml:trace>
  <inkml:trace contextRef="#ctx0" brushRef="#br0" timeOffset="6258">26915 1768 21552,'-46'-21'359,"0"1"1,0 0 0,4 0 0,-1 0-1,3 1-89,-14-8 0,2 0 135,1 0 0,6-1-225,-3-7 731,26 3-911,68 20 0,-2 8 0,6 3-1047,-6-1 0,4 1 0,2-1 1017,10 1 0,2-1 0,2 0-60,-11 0 0,0 0 0,2-1 0,0 0-23,2-1 1,2 0 0,-1 0-1,0-1 23,2-1 0,-1 0 0,1-1 1,-1 0 44,-1 0 0,-1-1 0,0 1 0,-1-2 45,-2 0 0,0 0 0,-2-1 0,0 0 60,10-2 0,-1 0 0,-1-2 89,3-4 1,-1-1 0,-6-1 167,-1 0 0,-5-2-182,1-3 0,-12-1 359,-26-3-315,-27 14 1,-19 12 0,-20 23-45,6 14 0,0 9-45,10-5 0,2 3-225,5-2 1,-1 3 0,7 4 224,8 7 0,8 3 0,2-1 624,2 9 0,5 0-714,3-7 0,4 2 0,3-4 90,8 4 0,5-3-45,0 0 0,3-1-45,1-1 0,1-1 45,-2-2 0,-1 0 0,-1-3 0,-1 0-45,-4-4 0,-3 2 45,-2 9 0,-4 0-50,-7-15 0,-3-1-40,-3 8 0,-5-2-585,-20 9-539,-6-8-810,-1-11-7852,-1-16 8756,3-8 0,3-22 1,1-3-1</inkml:trace>
  <inkml:trace contextRef="#ctx0" brushRef="#br0" timeOffset="6620">28563 1686 23813,'2'-23'720,"6"5"-630,8 3 0,29-2-90,-6 3 90,18-8-90,-18 0 180,-3-9 269,-2-7 91,-5-8-255,-2-5 435,-7-2-180,-4-6-1,-4 1-269,-2-3-270,-5 4 0,-2 4 0,-3 12 0,0 8 0,0 31 0,0 32 0,0 7 0,0 8-639,0-4 0,0 5 0,0 1 639,0 11 0,1 3 0,-2 1-634,1-8 0,-1 1 0,-1 2 1,2-1 633,-1 5 0,1 0 0,0 1 0,0-1 0,-1 2 0,0 1 0,0-1 0,0 0-293,1-2 0,0-1 0,0 0 0,0 3 167,1-4 0,1 3 0,-1 0 1,1-1-1,-1-1 126,0 4 0,0 0 0,0-2 0,0-1 0,1-1 0,0 0 0,0-2 0,0-3 0,-2-3 0,1 0 0,-1 0 0</inkml:trace>
  <inkml:trace contextRef="#ctx0" brushRef="#br0" timeOffset="7254">31280 1122 23274,'-25'-10'2069,"5"2"-1620,9 3-89,6 3-180,9 2 0,9 7 0,19 8-90,-4 1 0,3 3-586,10 6 1,4 3 525,-10-3 0,2 1 0,1 2-658,4 5 1,1 2 0,0 1 627,3 4 0,0 2 0,0 1 0,-10-8 0,-1 0 0,0 1 0,2 3 0,0 2 0,2 2 0,0 2 0,-1-1 0,-2-3 0,-1-1 0,-3-3 0,0 0 0,1 2-23,5 6 1,1 3-1,-1-2 1,-4-6-351,4 5 0,-5-6 103,-6-8 1,-2-4-451,10 2-269,-11-22-181,-14-30-809,-4-20 1979,-14-23 0,4 26 0,-2 0 0,-4-5 0,1 1 0</inkml:trace>
  <inkml:trace contextRef="#ctx0" brushRef="#br0" timeOffset="7487">32263 1173 19055,'-7'-66'1709,"1"2"813,10 3-1712,1 8-181,3 7-269,-2 10 404,-2 13-584,-7 17-90,-11 26-90,-20 33-622,7-9 1,-3 6 471,3-6 0,-3 3 0,0 1-484,2-4 0,0 2 0,-2 0 0,0 2 184,-5 6 0,0 1 1,-1 1-1,-1 1-1517,6-9 1,-1 1 0,-1 0 0,1 1 0,-1-1 1584,0 1 1,-1 0 0,0 0 0,0 0 0,0 0 0,0-1-1,-1 0 1,1 0 0,-1 0 0,1-1 0,-1-1 0,1 0-1,0 0 1,0 0 0,0 1 0</inkml:trace>
  <inkml:trace contextRef="#ctx0" brushRef="#br0" timeOffset="11223">13206 2286 15628,'-13'8'4048,"1"6"-2519,-5-8-810,-2 7-449,0-8 0,3 0-90,4-5 0,0 0 90,-1 0 0,-1 0 0,0 0-1,2 0 1,0 0-90,5 0 90,0 0 0,6 0 1619,-2 0-1709,10 0-90,-2 0-90,5 0 89,18 0-89,-3 0 0,30 0 0,1 0 0,-5 0 0,3 0-483,-13 0 0,1 0 483,14 0 0,-1 0-1536,-17-1 0,-3 2 1536,-1 1 0,-1 0 0,28 4-888,-6 0 888,-6 3 0,-5-8 0,-1 3 0,-3-4 554,1 0-464,1-6-180,3-5 180,2-10 2726,3-2-2771,-8 0 0,0-2-45,10-3 733,-15 6 0,-2 1-733,1 1 0,-8 6 90,-2 2-90,-12 7 0,-8 3 90,1 2-90,-2 0 0,7 4 0,-2-3 0,2 8 90,0-8-90,-1 4 0,-1-5 0,-2 0 0,0 0 0,0-5 0,2-3 90,4-9-90,3-6 0,3-5 0,7-10-90,-8 13 90,2-4-180,-13 16-269,-4 5-271,-2 4-449,-2 4-2969,-5 0 4138,-2 9 0,-7 6 0,-1 11 0</inkml:trace>
  <inkml:trace contextRef="#ctx0" brushRef="#br0" timeOffset="19036">8434 8059 20459,'11'-15'2788,"-5"2"-644,-3 1-2054,-3 6 797,0 1-887,-3 5 519,2 14-519,-6 12 67,2 17 1,2 20-1,-1 5 1,0-6-724,-1-8 0,0-3 0,-1 7 656,2-9 0,0 7 0,0 3 0,-1 1 0,1-2 0,-1-5-367,0 4 1,-1-5 0,0 0 0,0 1 366,-1 4 0,1 1 0,0 0 0,0 0 0,-1 1 0,0 0 0,0 0 0,-1-1-446,1 0 0,0 0 0,0-1 1,0 0 445,0-3 0,1 0 0,-1-1 0,0-1 0,-2 11 0,0 0 0,-1 0-56,2-11 0,0 1 0,-1-1 0,0-2 56,-1 5 0,-1-3 0,0-2 0,1-2 0,0-1 0,2-5 0,-1-1 0,2-7 1673,1-4-1673,10-17 1374,8-4-1374,19-16 0,30-3 0,-14 0 0,5-1 561,-9 2 0,4 0 0,5 0-561,2 0 0,7 1 0,4-1 0,0 0 0,-2 1-466,-8 1 1,-1 0 0,0 0-1,2 1 1,3-1 465,-5 2 0,4-1 0,2 0 0,1 1 0,-1 0 0,0 0 0,-3 1-231,0 0 0,-3 1 0,0 1 0,0-1 0,2 1 0,3 0 231,-2 1 0,3 0 0,2-1 0,2 1 0,-1 1 0,0-1 0,-2 0 0,-3 1-243,5 0 1,-2 0-1,-3 0 1,1 1-1,0 0 1,3-1 242,0 1 0,3 0 0,2 0 0,0 0 0,-2 0 0,-3 1 0,-4-1-153,11 2 1,-5 0-1,-2-1 1,-1 1 152,-5-1 0,-1 0 0,-1 0 0,-2 0 195,10 1 1,-3 0 0,-1 0-196,-10-2 0,-2-1 0,-2 0 0,10 2 0,-3 1 0,-12-3 0,-3 0 650,16-5-650,-20-7 1766,-15-16-1766,-14-20 0,-6 12 0,-4-4 536,-1-12 0,-2-5-536,2 10 0,0-2 0,-1-2-142,0-8 1,-1-1-1,1-2 142,2 11 0,1 0 0,0-1 0,0-1-420,0-2 1,1-1 0,0 0 0,1-1 419,0 0 0,1 0 0,1 0 0,0-1 0,0 0 0,1-1 0,-1 1 0,2-1-357,0 2 1,1-1 0,0 1 0,0 0 356,1 2 0,-1 1 0,1 0 0,0 0 0,1-13 0,1 1 1,1 1-1,-1 6 0,1 1 0,0 2 0,0 6 0,0 1 0,0 1 0,1-13 0,0 0-209,-1-6 1,0 4 208,-3 21 0,0 2 0,1-7 0,-2 4 1219,-1 3-1219,-9 7 1823,-8 5-1823,-34 12 0,-13 5 0,16 2 0,-2 3 22,-9 0 1,-6 1 0,1 2-23,10 4 0,2 2 0,-2 0 0,-7 0 0,-2-1 0,-2 2 0,11-1 0,0 2 0,-1 0 0,-1-1 0,-4 1 0,0 0 0,-1 0 0,-1 1-462,-2 0 1,0 0 0,-1 0 0,0 1 461,-1 0 0,0 0 0,1 0 0,-1 0 0,3 0 0,0 0 0,-1 1 0,-2 1-206,12-2 0,-3 2 1,-1-1-1,0 1 0,1 0 1,3 0 205,-9 0 0,3 1 0,1 0 0,-2 1-89,3-1 0,-3 2 1,0-1-1,2 1 1,5-1 88,-6 2 0,5 0 0,2-1 228,4 0 0,2-1 1,2 0-229,-11 4 0,3 0 620,3-1 0,5 2-1340,-5 10-539,11 9-360,41-2 978,11 5 641,9 3 0,7-3 0,1 0 0</inkml:trace>
  <inkml:trace contextRef="#ctx0" brushRef="#br0" timeOffset="20259">7703 11632 23274,'-34'-13'3418,"3"3"-2249,21-16-899,26 10-90,37-11-135,-10 17 0,6 3-1587,13-2 1,5 0 1571,-12 1 0,3 1 0,1-1-531,-7 2 0,1 0 0,2 1 1,1-1 500,6 0 0,0-1 0,3 1 0,6 0-113,-19 1 1,4 1 0,3-1 0,2 1 0,1 0 0,-1-1 0,-1 1 0,-3 0 112,9 0 0,-4-1 0,0 1 0,0 0 0,4 0 0,5 0-129,-14 1 1,3-1 0,4 1 0,3 0 0,0 0 0,2-1 0,-1 1-1,-2 0 1,-1 0 0,-3 0 0,-5 1 140,8-1 1,-5 1 0,-2-1 0,-1 1 0,-1 0 0,2 0 0,3 0-85,3-1 1,2 1 0,1 0 0,2 1 0,-2-1 0,0 0-1,-4 0 1,-3 1 71,9-1 0,-5 0 0,-2 1 0,0 0 0,4 0 31,-11 0 0,2 0 0,2 1 0,-1 0 0,1-1 0,-1 1 1,-1 0-32,5-1 0,-1 1 0,-1-1 0,1 1 0,-2 0 0,1-1 0,-2 1 0,-1 0 0,0 0 0,0 0 0,-1 0 0,-1 0 0,7 2 0,2 0 0,-2 0 0,-4 0 0,-7-1 0,18 0 0,-7 1 0,-14 2 0,0 1 0,-6-1 864,17-3-864,-16 4 1664,-13-5-1664,-10 0 2489,-8 0-2489,-4 0 2082,-4 0-2082,0 0 0,-2 27 0,-5 9 0,0-1 0,-1 3-419,-2 4 1,0 2 418,0 8 0,0 1 0,-1 4 0,1 6 0,1 0 0,-1 5 0,2-2 0,1-14 0,0-2 0,1 2-726,-1-1 1,1 2 0,-1 0 0,2-4 725,0 19 0,2-3 0,-1-5 0,0-1-564,0-6 0,0-2 564,0-8 0,0-2 0,0 25 0,0-9 800,-7-35-800,-6-10 2738,-11-27-2738,-11-4 0,-11 2 0,-15 4 361,22 8 1,-3 2-362,-6 0 0,-3 2 0,-10 0 0,-2 2 0,17-2 0,-1 1 0,-4 1-688,-8 1 0,-5 1 0,-2 0 0,3 0 688,12-1 0,2-1 0,-1 1 0,-6 0 0,-2 2 0,-6 0 0,-4 1 0,0-1 0,3 1 0,4-1-517,-3 0 1,5 0-1,0-1 1,-4 1 516,0 0 0,-4 0 0,-2 1 0,2 0 0,4-1 0,0 0 0,4 0 0,-1-1 0,-4 1-231,6 0 1,-2-1 0,-3 1 0,-1 0 0,2-1-1,3 1 231,1 0 0,3 0 0,1-1 0,-1 1 0,-3 0-111,-1 0 0,-3 0 1,-2 1-1,1-1 1,2 0-1,4 0 111,-8 1 0,4 0 0,1 1 0,0-2 33,0 1 0,0 0 1,0-1-1,1 1-33,1-1 0,1 0 0,0 1 0,1-1 0,1 0 0,0 0 0,1-1 0,1 1 0,3 0 0,1 0 0,0 0 0,-3 0 183,-8-1 1,-4 1-1,1 0 1,4 0-184,2 0 0,3 1 0,-2-1 37,-9 0 1,-2 1-1,7-2-37,9 0 0,5 0 0,5 2 0,3-1 1180,-23-3-1180,16 4 1525,13-5-1525,12 0 748,15-7-748,5-8 0,11-21 0,2-22 0,-6 17 0,0-4 827,1-12 0,-2-3-827,-1 15 0,-1-2 0,0-2-220,-1-2 0,-1-2 0,1-3 220,-2-2 0,0-4 0,0-1 0,0 3-549,0-2 1,-1 3 0,1-2 548,-1 4 0,-1-2 0,1 1 0,1 5 0,0-15 0,1 6 0,0 8 0,1 1-918,2 0 1,5 5-2142,16-9 3059,12 30 0,-4 46 0,-1 29 0</inkml:trace>
  <inkml:trace contextRef="#ctx0" brushRef="#br0" timeOffset="20548">8934 11373 18558,'-14'-12'1304,"-4"42"1,1 17-707,5-8 1,1 5-539,-1 8 0,-1 8 0,2-1 30,4-7 0,2-1 0,1 1-461,0 3 0,1 2 0,1-1 371,0 3 0,0-1 0,1 1 0,0-1 0,1 0 0,1-1-73,-1 0 0,-1-1 0,2-1 13,-1-3 0,1 0 0,-1-1 56,2-3 0,-1-2 1,0 0-582,2 17 1,-1-2-181,1-7 0,0-3-224,-1-8 0,2-2 1104,1-3 1,3-6 0,8-5 0,6-11 0</inkml:trace>
  <inkml:trace contextRef="#ctx0" brushRef="#br0" timeOffset="20801">9713 11733 26228,'15'-28'630,"-3"3"192,-2 7-822,-6 5 291,2 8-291,-2 19 0,2 19-252,-2 0 1,-2 5 251,2 12 0,-2 4-399,0-10 0,-1 2 1,0 2 398,1 5 0,-1 2 0,0 0 0,0 4 0,0 1 0,0 0-541,0 1 0,0 1 1,0 0 540,0 0 0,1-1 0,-1 0 0,2-2 0,0 0 0,0-2-90,-1-2 0,1-2 0,0 0-270,1-5 0,0 0 0,0-2-360,1 16 1,0-2-181,2-8 1,0-2-405,0-8 0,1-3 1304,11 18 0,6-27 0,4-16 0</inkml:trace>
  <inkml:trace contextRef="#ctx0" brushRef="#br0" timeOffset="21031">10846 11540 28311,'29'-59'270,"-4"8"-270,-6 13-180,-4 15 180,1 11 180,0 7-180,1 19 0,1 19 0,-10-2 0,-2 6-685,0 14 1,-2 5 684,-1-12 0,-1 3 0,-1 5 0,0 7 0,0 5 0,-1 4 0,0 0-542,-1-11 1,-1 0 0,0 2 0,0-1 0,0 0 541,1 0 0,1 1 0,0-1 0,0-1 0,-1-1-23,-1 9 1,-1 0-1,0-3 1,2-5-398,0-6 0,1-5 0,1-1-435,0 16 1,3-2 842,4 2 1,4-5 0,10 0-1,12-4 1</inkml:trace>
  <inkml:trace contextRef="#ctx0" brushRef="#br0" timeOffset="21246">12198 11241 27501,'28'-33'1080,"-10"23"-1080,-14 35 0,-6 6 0,-1 6 0,-1 13 0,-2 3-1418,2-10 1,0 3 0,0 0 1417,0 5 0,0 1 0,-1 0 0,1 4 0,0 1 0,0 1-470,2 1 1,0 1-1,0-1 470,0 1 0,1 0 0,0-1-295,1-2 1,0 0 0,0-1 294,1-2 0,0-2 0,1 0-300,0-4 0,0-2 0,0 0-420,3 14 1,1 0-1146,0 1 0,0-3 606,-2-23 0,-1-3 1678,-2 26 0,-16-63 0,-7-15 0</inkml:trace>
  <inkml:trace contextRef="#ctx0" brushRef="#br0" timeOffset="21822">8308 12333 20845,'-26'15'4048,"1"-2"-3509,5-5 1,6 1 540,5-8-541,6 4-179,3-5-90,5 0-90,11-2 0,20-6-180,22-6 0,10-3-677,-26 8 1,0-1-1,7 0 677,-1 0 0,8-1 0,4-1 0,2 1 0,-1 0 0,-4 1-544,-1 1 0,-3 2 0,-1-1 0,2 1 1,3 0 543,-3 0 0,3 0 0,2 0 0,1 0 0,-1 0 0,0 1 0,-3 1-364,12-1 0,-2 1 0,-1 1 1,0 0-1,1 0 364,-9 1 0,0 0 0,0 0 0,0 0 0,0 0 0,0 1-203,0 0 0,0 0 0,0 1 1,0 0-1,0 0 0,0-1 203,9 1 0,0-1 0,0 1 0,0-1 0,-1 2 0,-2-1 0,0 1 0,0 0 0,-1 0 0,0 1 0,-3-2 0,0 1 0,-1 0 0,1 0 0,-2 1-25,-2-1 1,0 2 0,-1-1 0,-1 1 0,0-1 24,10 1 0,-1-1 0,-1 1 0,-1 0 0,-4-1 0,-1 1 0,-1 0 0,-1 0 0,11 2 0,-2 1 0,-1-2 0,-9-2 0,-2-1 0,0 0 385,0 3 1,-1 0 0,-3-2-386,0-1 0,-4-2 0,-3 1 0,-10-3 1729,-24-4-3078,-53-4-90,-11 5 546,16 5 1,-7-1 0,2 2 892,-6 0 0,-1 2 0,2-1 0,-4 0 0,2 0 0,-12 0 0,1 0 0</inkml:trace>
  <inkml:trace contextRef="#ctx0" brushRef="#br0" timeOffset="22275">8479 12806 17403,'-54'20'2338,"6"-2"333,13-7-2491,11 0 1178,12-10-1088,35-3-180,21-12 0,10-5-449,5 1 0,5-2 426,-18 6 1,4-3-1,1 0 1,-1 1-151,-1 1 0,-1 0 0,2 1 0,0-1 150,6 0 1,2-1-1,0 1 1,1 0-68,-8 2 0,1 0 0,0 0 0,1 1 0,0 0-368,3-1 0,0 1 1,1 1-1,1-1 1,0 1 367,1 0 0,0 0 0,0 0 0,1 0 0,0 1 0,0 0 0,0 1 0,1 0 0,-1 0 0,0 0 0,-1 2 0,0-1 0,0 1 0,0 0 0,-1 1 0,-1 0 0,-2 1 0,1 1 0,0-1 0,3 2-115,-1 0 0,2 0 0,1 1 0,1 0 0,-1 1 1,-1-1 114,7 1 0,0 0 0,-1 0 0,0 0 0,-1 1-70,-2 0 1,1 1-1,-2 0 1,-1 0 0,-2 0 69,2 1 0,-1-1 0,-3 0 0,-6 1 0,11 1 0,-6 0 629,-8-1 0,-1 0-629,2-2 0,-4 0 0,14 0 0,0-2 0,-34-1 1948,-7 0-2038,-8 1 712,-4 2-2961,-4 0 3656,-2 0-3476,0-5 2202,0 2 0,0-7 0,0 3 0</inkml:trace>
  <inkml:trace contextRef="#ctx0" brushRef="#br0" timeOffset="24118">15086 9172 22734,'0'-8'1169,"0"-1"-1169,0 5 0,0-3 90,0 5 90,0-1 0,0-2 2159,0 2-1890,0 1 991,0-1-1440,1 8 0,4 7 0,6 48 0,1 5-1696,-4-12 0,1 3 1696,-2-5 0,1 0 0,0 5 0,0 0-266,0 1 1,0 1 265,0-2 0,0 0 0,-1-2 0,-1-1 0,0-5 0,0 0 0,0 8 0,-1-3 0,-1-15 0,0-3 0,0 5 0,-1-5 0,-1-2 0,-2-13 0,0-18 0,0-25 0,-3-35 0,0 11 0,1-5 685,0 10 1,1-3 0,-1-4-686,1-6 0,0-5 0,0-2 0,1 3-358,1-2 0,1 3 0,0-3 358,0 4 0,-1-2 0,0 1 0,2 5 0,3-13 0,2 5 0,-1 7 0,0 2-559,2 7 1,1 3 558,-1 7 0,2 2 0,17-18 0,25 15 0,-8 25 0,18 17 611,-20 27-611,-4 13 0,-22-17 0,-2 1 0,-2 4 0,-3 0 0,-3 3 0,-2 0 0,-5 3 0,-4-1-111,-3 2 0,-4 0 111,-6 0 0,-3-1 0,-4-1 0,-3-1 0,-2-3 0,-1-1 0,-2-5 0,0-2 593,3-5 1,-1-4-594,-3-3 0,1-4 0,-11 1 0,3-12 0,29-10 206,34-22-206,12 6 0,-2 7 0,4 3 637,3 7 0,1 5-637,8 4 0,2 5 0,6 4 0,0 5 0,3 7 0,-1 4-1281,0 5 1,-2 4 1280,-5 1 0,-4 4 0,-6 2 0,-5 2-711,-8-3 1,-7 2 710,-8-1 0,-9 1-218,-8-2 0,-8-1 218,-10-1 0,-5-2 0,-8 0 0,-4-3 0,-5-4 0,-6-2 0,3-6 0,-4-1 0,1-4 0,-6-1 0,0-3-231,10-3 0,-3 1 0,5-5 231,3-6 0,3-2 0,-24-3 1176,12-4-1896,20 0 1008,17-3-4425,33-11 4137,11 2 0,22-8 0,-3 7 0</inkml:trace>
  <inkml:trace contextRef="#ctx0" brushRef="#br0" timeOffset="24372">16474 9782 27052,'-13'-37'509,"0"0"1,-1 3 0,0 1-510,-13-25 0,1 15 0,5 10 0,12 28 0,24 58 0,1-6 0,3 8 0,0 0 0,-4-10 0,0-2 0,0 3-778,5 15 0,1 2 0,-4-7 778,-5-11 0,-3-5-180,-1-4 1,0-1-1428,2 23 78,-4-17-720,-4-18 2249,-9-20 0,-6-28 0,-8-13 0</inkml:trace>
  <inkml:trace contextRef="#ctx0" brushRef="#br0" timeOffset="24497">16527 8578 23544,'-8'-59'-720,"-1"0"0,-12 1-1798,15 99 2518,2 1 0,-1 4 0,3 0 0,-1 2 0,0 4 0,-1 1 0</inkml:trace>
  <inkml:trace contextRef="#ctx0" brushRef="#br0" timeOffset="24854">16645 9609 24983,'6'6'2608,"-2"-2"-2158,0-4-90,0 0-180,2 7-180,6 6 0,4 13 0,9 11 0,-5 2 0,1 3 0,-4-11 0,0 2-393,3 13 1,-1-2 392,5 10 0,-5-8 0,-5-11 0,-2-9 0,-6-13 0,-2-9 0,-2-16 0,-2-18 0,4-23 0,-2 15 0,2-3-404,1-6 1,2-1 403,2-5 0,0-1-241,2 2 1,1 1 240,1 3 0,0 2 0,1 6 0,1 4 0,13-18 0,1 26 0,1 23 0,4 26 0,3 19 0,2 15-329,-20-23 0,-1 2 329,-2 0 0,0 1 0,-1-2 0,-2 0-719,12 28-901,-5-12 253,-4-11-1422,-2-20 3090,0-13 0,6-25 0,3-9 1</inkml:trace>
  <inkml:trace contextRef="#ctx0" brushRef="#br0" timeOffset="25204">17900 8872 25432,'-9'-29'2069,"-31"20"-1979,-6 23-930,9 6 1,-1 6 839,5 5 0,2 4 45,-2 9 0,1 3-45,2 6 0,3 2-1365,2 4 1,3 2 1319,4 1 0,3 1 0,6-4 0,2-1-404,4-5 0,3-1 359,3-8 1,3-2-91,11 22 90,9-26 500,5-25-410,4-33 0,1-26 128,-18 11 0,-3-4-38,1-7 0,-2-3 179,-1-3 1,-3-3 300,-3 5 0,-1-3 0,-1 3-570,0-4 0,-1 2 0,-1-12 0,-1 5 0,0 5 0,0 14 0,4 17 0,2 17 0,6 21 0,3 26 0,-6-11 0,0 4 944,1 6 0,0 4-1454,0 1 1,1 3-1,0-1-116,1 8 0,1 1 86,-3-10 0,1 1 0,-1-3-359,1-1 0,-2-5-91,0-5 1,-1-2-1240,10 13 2229,-4-22 0,0-26 0,1-13 0</inkml:trace>
  <inkml:trace contextRef="#ctx0" brushRef="#br0" timeOffset="25537">18074 9528 11844,'6'-60'1641,"1"1"1,-4 9-1,0-2 1,-1 2-14,2-13 1,0 1-1270,-3-6 1,6 20 1430,6 43-1790,1 40 0,-4 17 0,-1 8 120,-1-6 0,-1 2-120,-1-1 0,1 4 0,0-3 0,0 7 0,-1-1 0,0-3 0,-1 2 0,0-7 0,-3-15 0,0-5 0,0 4 0,0-6 3009,-2-19-3009,2-26 0,2-32 0,-1 10 0,2-7 0,1-2 0,2-9 0,1-3 0,3 3 0,4-1 0,3 1 0,1 0 0,-2 1-90,1-14 1,-2 1-1,7 8 90,20-7 0,-1 31 0,-9 75 0,-3 10 0,-16 7 32,-11-19-1831,-4-6-270,0-6-630,0-15 2822,0-18 1,7-20-1,2-15 1</inkml:trace>
  <inkml:trace contextRef="#ctx0" brushRef="#br0" timeOffset="25852">18866 8618 20994,'22'-40'1304,"0"-1"0,9-2 426,-2 14-1460,-19 49 332,-4 18-602,-4 18-2753,-2 9 2753,0-30 0,0 1-45,2-3 0,0 0-780,0 26 735,6-11-333,-2-15 423,6-15 90,3-18 179,5-20 361,4-16 0,3-15-630,-1-5 2387,-3-1-2387,-5 6 0,-4 13 0,-5 17 1656,-4 26-1656,-3 35 0,-5-3 0,-1 7-645,-1 18 1,-1 5 644,0-11 0,-2 3 0,0 2-561,1-9 1,1 2-1,-2 1 1,1 1 560,-2 4 0,0 2 0,0 0 0,-1 1-452,0 2 1,0 1 0,0 0 0,-1 0 451,2-13 0,0 1 0,-1-1 0,1 1 0,0-1 0,-2 11 0,0-1 0,-1 1 0,1 2-266,-1-2 1,-1 3-1,0 0 1,0-1-1,1-4 63,0-3 1,0-4 0,1 0 0,-1 1-225,-2 10 1,-1 2 0,0-1-1,0-8-443,2-9 1,-1-5 0,1-3 837,-6 15 0,-1-4 0,0-9 0,0-2 0,0-7 0,1 0 0</inkml:trace>
  <inkml:trace contextRef="#ctx0" brushRef="#br0" timeOffset="27581">13750 6743 23544,'-4'-25'2338,"-2"1"-2248,-5 2 90,-1-1 0,-4-2 0,0-6 90,-6-4-90,-3-6-90,-1-2-1,-6-5-347,-3-3 258,16 25 0,-3-2 45,-13-14 0,-1-1-45,8 11 0,-2 1 30,-5-5 0,-5-2 0,2 4-425,4 5 0,0 3 440,-14-9 0,0 2-45,13 15 0,1 3 0,-3 1 0,-1 2-1523,-2 5 1,-1 2 1522,-3 2 0,-1 3 0,-3 5 0,-4 3-467,0 2 0,-5 3 0,3 0 497,10 0 0,2 0 0,-2 0-156,-13 4 1,-2 1-1,1 2 126,3 1 0,1 2 0,3-1 45,-7 3 0,1 1-45,12-5 0,-2 1 0,5-1 0,1 0 0,5-2 0,4 0 0,1 0 333,-24 19-333,24-12 0,1 0 0,-10 16 921,16-17 0,1-1-921,-1 6 1932,4-2-1932,2-2 0,3-3 1056,1-1-1056,7-1 0,-2-1 0,8 0 708,-2 19-708,3-14 0,0 13 0,0-20 0,0-1 0,0-4 0,0-5 0,0-3-1259,0-5 270,0-5-271,0-3-449,0-7-899,0-5 2608,0-3 0,0-3 0,0 1 0</inkml:trace>
  <inkml:trace contextRef="#ctx0" brushRef="#br0" timeOffset="28232">11305 6377 21835,'0'-30'2968,"0"1"-2608,0 4-1,0 2 91,0 5-180,-5 3 0,3 3-180,-7 1-90,8 6 0,-2 0 0,3 5 0,0 0 0,0 9 0,-9 25 0,1 6 0,-8 24 0,6-7 0,4-15 0,0 1-278,1 22 278,2-24 0,1-1 0,2 11 0,0-8 90,0-7-90,9-8 90,2-15-90,28-4 90,-6-13 188,19-2-278,-21-2 0,2-1 0,11 5 0,0 1 0,-9-3 0,-1 0-321,4 6 1,-4 0 410,-12 0 90,-4 0 0,-6 0 0,-3 0 90,-5 0-91,-3-2-89,-1-1 641,-7-4-641,-4-8-90,-11-8 0,-6-15 0,-7-8-224,15 19 0,-1-2 224,0-1 0,0-1-45,-1 0 0,1 1 90,-1-2 0,1 0-45,2 3 0,0 0 0,0 0 0,1 2 0,-13-24 0,5 7 0,8 9 0,4 7 0,7 10 0,0 6 0,6 7-90,-2 2 0,3 3 448,0 7-718,0 2-90,0 6-89,0 0-1260,0 5 540,1-4-810,2 4 2069,1-7 0,-2-1 0,0-1 0</inkml:trace>
  <inkml:trace contextRef="#ctx0" brushRef="#br0" timeOffset="33803">25652 7277 25882,'-22'-44'1889,"1"3"-1439,-1 8-90,0 8-360,-3 12 0,-5 15 0,-5 27 0,14-2 0,0 5-641,-2 15 1,3 5 640,4-11 0,1 3 0,1 1-922,1 6 1,1 2 0,2 1 921,0 3 0,2 1 0,1 1 0,3 1 0,2 0 0,2 0-684,2 0 0,2 0 0,2-1 684,4-1 0,2-1 0,2-2-172,2-2 0,1-2 0,8-2 172,3-5 0,7-1 0,2-2 0,0-5 0,2-1 0,0-5 0,4-3-87,13 5 0,6-4 0,-3-10 87,-12-14 0,-2-8 0,-1-4 0,1-3 0,-1-6 0,-2-3 0,0-4 0,-2-5 0,-4-4 0,-1-5 0,-4-4 0,-3-3 189,-3-6 1,-3-4 0,-6-2-190,-3-5 0,-5-3 0,-4-1 0,-3 13 0,-3-1 0,-3 0 0,-1 0 0,-3-1 0,-3-1 0,-1 0 0,-3 1 134,0 1 0,-3 0 0,-2 0 0,0 2-134,-1 3 0,-2 0 0,-1 2 0,0 1 0,-9-11 0,-1 3 0,-4 2-64,3 12 1,-3 1-1,-1 3 1,1 4-27,2 3 0,0 5 0,-2 3-390,-6-1 1,-2 3-1,5 12-420,3 17 1,6 10-405,5 9 0,5 6 1356,7 9 1,6 4 0,7 7-1,6 3 1,5 3 0,0 0 0</inkml:trace>
  <inkml:trace contextRef="#ctx0" brushRef="#br0" timeOffset="34119">25875 8649 25432,'-41'0'1979,"6"0"-1529,9 6 270,4 21-720,13 15 0,5 0 0,1 10 0,1-1-1084,1-1 0,2-1 0,-1 5 1084,0 5 0,0 5 0,0 2 0,0-1-462,0-1 0,0 1 1,0 0-1,0 1 462,-1-10 0,1 0 0,-1 2 0,-1 3 0,1 6 0,-1-14 0,0 5 0,-1 4 0,0 2 0,1 2 0,-1 0 0,0 0 0,0-2 0,0-3 0,0-4-284,0 13 0,-1-5 0,1-2 1,0 0-1,-1 2 0,0 5 284,1-14 0,-1 5 0,1 2 0,-1 1 0,0 1 0,0 0 0,0-2 0,0-3 0,1-3 0,0-5-228,-1 11 0,0-6 1,0-3-1,1-1 0,-1 0 228,0 10 0,-1-1 0,1 0 0,-1 0-21,0 5 0,0 1 0,0-2 1,0-4-40,1-4 0,-1-4 0,1 0-375,-1 1 1,0 1 0,-1-13-2085,-4-8 2750,2-57 0,2-13 1,2-9-1,0-13 1,0-1-1</inkml:trace>
  <inkml:trace contextRef="#ctx0" brushRef="#br0" timeOffset="34335">25737 9792 25343,'0'-49'869,"0"0"1,0 5-1,0 2-509,0-24-90,2 20-270,6 21 0,31 47 0,-14-2 0,1 4-1877,17 20 0,4 6 1877,-15-14 0,1 1 0,1 1 0,4 5 0,1 1 0,1 0-397,2 3 1,1 1 0,0 0 396,0 0 0,1 1 0,-1-1 0,0-2 0,-1 0 0,0 0-390,-4-3 0,1-1 0,-2 0-180,-4-5 1,-1 0-1,-2-2-419,9 11 0,-3-3-691,-7-7 1,-3-3 1679,5 8 0,-23-23 0,-16-17 0</inkml:trace>
  <inkml:trace contextRef="#ctx0" brushRef="#br0" timeOffset="34585">25822 9391 26602,'-47'-41'659,"0"0"1,5 4 0,-1 2-660,-4-3 0,1 4-708,13 16 1,0 4 707,-5-2 0,1 9 0,-20 36 0,23 0 0,1 6 0,-7 15 0,1 6-728,9-9 1,0 3 0,0 1 727,6-8 0,0 1 0,-1 2 0,-2 3 0,-1 5 0,-3 5 0,-1 2 0,0-1 0,3-3-344,0 1 1,1-4 0,0 0 0,-1 3 343,0-2 0,-1 3 0,0 0 0,0-2 0,3-5 0,-5 7 0,3-4 0,0-3 0,2-4 0,0-1 0,0-2-412,2-5 0,0-2 0,0-1-308,-8 10 1,1-3-70,3-7 0,-1-4 789,0-6 0,2-3 0,0 0 0,1-12 0</inkml:trace>
  <inkml:trace contextRef="#ctx0" brushRef="#br0" timeOffset="35207">25518 12562 24893,'-21'-33'3418,"3"0"-3148,9 9-270,13 9 0,18 17 0,25 21 0,-13-2 0,3 3-1164,10 10 1,2 4 1163,-13-9 0,2 3 0,0 1 0,3 3 0,1 2 0,-1 0 0,1 3 0,0 1 0,0 0 0,0 0 0,0-1 0,-2 1 0,0 0 0,-2 0 0,0-1 0,-2-4 0,-2 0 0,0-1 0,12 13 0,-3-2 0,-5-6 0,-2-3-414,-7-7 1,-2-1-936,16 15-562,-17-12-607,-12-17 2518,-19-14 0,-16-12 0,-12-8 0</inkml:trace>
  <inkml:trace contextRef="#ctx0" brushRef="#br0" timeOffset="35496">25424 13060 24173,'-9'-61'1529,"6"0"-944,6 27 0,4 0-162,0 0 0,2 1-243,1 1 0,1 0-15,9-21-165,-5 10 83,-7 12-83,-17 27 0,-16 28 0,-6 18 0,1 0 0,-3 6-1103,-1 1 1,-2 5 0,1 1 1102,3-5 0,1 1 0,0 1 0,-2 2 0,-1 0 0,1 1-587,0 0 1,0 0 0,1 0 586,2-3 0,-1 0 0,1 2-279,3-6 1,0 3 0,1-2 0,1-2 278,1-1 0,2-3 0,0 1-421,-3 6 1,-1 2 0,4-6-75,5-8 1,4-5-1305,-8 18 2114,20-34 0,14-24 0,14-25 1</inkml:trace>
  <inkml:trace contextRef="#ctx0" brushRef="#br0" timeOffset="43008">28263 7160 20305,'20'-11'3958,"-1"1"-3508,-3 0 180,-4 0 179,-4 2 270,-2 1-809,-4 4-180,0 1 0,-7 11 0,-6 11-90,-9 21 0,6-11 0,0 3-318,-3 6 1,1 2 317,-2 5 0,1 2 0,1-2 0,1 3 0,2 14 0,4-1 0,2-19 0,3-1 0,3 10 0,5-4 0,12 3 0,10-11 0,7-9 0,4-6 0,-2-7 0,-3 1 0,-3-1 0,-9 5 0,-6 5 0,-8 3-90,-15 2 90,-12 0-45,-9-18 0,-6-4-45,-23 5-135,3-15 0,0-7 135,22-3 1,2-3-11,-9-8 1,4-6 9,14-1 0,6-4 45,0-7 0,5-3 45,3-4 0,4-2-45,1-3 0,6-4 75,10-3 0,8-4 0,0 6 15,0 4 0,5 4-529,1 0 0,5 0 0,2 11 484,0 20 0,3 9-416,15 7 0,1 7 461,-14 3 0,0 5-45,10 7 0,-4 6 45,-15 1 0,-5 3-45,-2 4 0,-2 2-231,-1 3 0,-3 2 231,-2 1 0,-2 1 0,-2 1 0,-2 0 0,0-2 0,-2-1 0,-1-2 0,-1-1 0,-2-5 0,0-1-90,-1 24-180,1-14-985,-1-5-2972,0-21 4568,-1-16 0,0-23 0,0-16 0</inkml:trace>
  <inkml:trace contextRef="#ctx0" brushRef="#br0" timeOffset="43492">28839 7332 23274,'11'-56'2518,"-3"7"-2338,0 5-90,-2 19 0,2 6 0,4 32-90,2 21 0,7 28-459,-10-22 0,0 3 459,1 5 0,-1 1 0,-1 5 0,0 0 0,-1 1 0,-2-1 45,0-2 0,-2-2-45,1-3 0,-2-2 45,0-6 0,-1-2 377,1 22 118,-3-7-450,-1-34-90,-7-16 90,-4-43-90,1-1 0,-1-10 0,0 0-1047,1 5 1,1-1 0,0-4 1046,-1-4 0,0-4 0,0-1 0,1 2 0,1 7 0,0 1 0,1 0 0,0 0-417,-1 0 1,0-1-1,0 0 1,-1 1 461,-1 1 0,0 1 0,-1 0 0,0 1-315,-4-11 0,-1 1 0,-2 1 300,-1 6 0,-1 0 0,-2 4-30,0 5 0,-2 3 0,-1 2 0,-13-11 0,-3 5 0,-2 12 0,-2 6-134,0 7 1,-1 6 133,1 9 0,0 8-45,-12 19 1,3 10 88,17-3 1,3 6-45,7-3 0,0 5 0,7 0 0,5 12 0,9 2 0,2 4 0,4 1 533,7 1 1,4 1-534,5 1 0,5-2 0,6-1 0,4-4 849,4-2 0,8-4-969,1-14 0,6-1 0,-1-5-60,6 0 1,2-6-31,-9-6 0,3-2 0,-3-6-240,-2-8 0,-3-8-629,6-12 0,-3-6 224,-15 6 1,-3-3-361,3-10 1,-7-1 1214,-10-12 0,-19 10 0,-9 6 0</inkml:trace>
  <inkml:trace contextRef="#ctx0" brushRef="#br0" timeOffset="44051">27954 7510 22104,'-27'0'1979,"10"-4"-1619,17-2 0,23-9 0,23-3-925,-10 7 1,5-1 609,10-1 0,7-1-23,-6 3 1,5 0-1,3-1 1,-3 2-312,5-3 1,-2 2-1,6-2 244,-15 3 0,5-2 0,2 1 0,1-1 0,-4 0 0,-5 2 15,14-4 0,-7 2 0,4-2 12,-11 1 0,4-1 0,0-1 0,-1 1 0,-5 0 48,5-2 0,-4 1 0,-1 0 0,-2 0 0,-2 0 0,-2 1 105,4-2 0,-8 3 45,-5 1 0,-11 4-90,-12 3-90,-4 2 880,-17 12-880,-8 12 90,-18 19-90,15-11 0,-1 3-1054,-2 6 1,1 1 1053,0 5 0,1 1 0,2 2 0,1 1-511,4-1 1,2 0 510,4-1 0,3-1 0,2-3 0,5 0 0,16 20 0,8-2 45,-3-19 0,2-2-937,6 8 0,1-4 892,12-7 1971,-22-25-1881,-3 0 1143,-5-10-1053,-4 4-90,-4-5-90,-2-3 3182,-2-8-3182,0-17 0,0-23 45,0 17 0,0-6-588,-3-6 0,-1-6 1,0 2 542,0-11 0,0 1 0,-2 6 0,0-2 0,0 4-518,1-1 1,0 4 202,0 5 0,0 2-1125,1-2 1,0 3-989,-4-9 2428,3 5 0,2 34 0,3 7 0</inkml:trace>
  <inkml:trace contextRef="#ctx0" brushRef="#br0" timeOffset="44901">30196 7444 23184,'10'-23'1889,"-2"3"-1709,-4 5-90,-2 7 89,-2 12-89,0 16-90,0 21 0,-3 16 45,-1-23 0,-1 0-227,-2 2 1,-2 0 181,-1-1 0,-1-1 90,-13 25-90,1-11 90,-6-17-90,11-27 0,0-23 0,18-32 45,5 17 0,2-1-171,4-5 1,4-2 170,12-16 0,3 2-171,-6 16 1,1 3 170,6-8 0,2 8 45,9 9-118,-1 22 118,-2 17-45,-14 14 0,-3 5 45,10 20-90,-11-2 0,-2 1 0,-3 5 90,1 7 90,-11-31 0,0-17 0,-4-4 149,0-9-239,-2-11 613,0-12-658,-2-17 0,-1-6-45,0 5 0,-1-1-485,-2-22 0,0-1 485,0 13 0,0 2 0,0-2 0,-1 2 0,1 3 0,0 2 0,0 4 0,0 1 0,1 5 0,0 1 0,-5-22 0,2 8-90,3 10 90,-8 1-90,8 15 90,-5 3 1010,2 11-1190,4 3 91,-1 2-1,2 1-90,3 2-180,-6 0-90,1 0-179,-6 0 89,-1 0 270,-6 0 90,-7 5 90,-7-4 90,-7 8 90,-8-8 90,-4 3 90,-4-4 90,-1 0-91,4 0 1,7 0 0,13 0-180,22 0-90,25 7 90,35-5 45,-8 3 0,3 1-781,15-5 0,5-1 736,-15 2 0,3-1 0,1 1-565,3-2 1,1 0 0,1 0 504,0 0 0,0 0 0,-2 0 30,-4 0 0,-1 0 0,-2 0-346,17 0 0,-4 0 331,-13 0 0,-3 0-97,-9-1 1,-3-1-39,16 0 384,-10-6-1103,-22 0 1077,-9 1-1797,-20-1 176,-8 3 1353,-5 2 0,-1 6 0,-1 2 0</inkml:trace>
  <inkml:trace contextRef="#ctx0" brushRef="#br0" timeOffset="46409">28352 9076 15764,'-28'0'3058,"-1"0"-526,3 0-1902,1 0 863,7 0-953,4-3 379,8 0-649,2-2 1486,9-2-1487,9-3 1,24-5-90,-6 4 0,6-1-768,16-3 1,6 0 677,-9 1 0,4-1 0,1 1-789,-7 1 1,2 0 0,1 0 0,0 0 698,6-1 0,2-1 0,0 0 0,0 1 0,4-1 0,0 0 0,1 0 0,-1 1-483,1 0 1,-1-1 0,1 1 0,-2 1 482,-1 0 0,0 1 0,-1 0 0,-2 0-157,-3 2 1,-2-1-1,0 1 1,-2 1 156,11-2 0,-2 1 0,-2 0 0,-9 2 0,-1 1 0,0 0 0,-1-1 0,0 1 0,-3 0 285,-1-1 1,-2 1-286,2 1 0,-6 0 0,-5-1 1901,-13 4-1901,-8 1 2664,-8-3-3474,-2 5 926,-6-3-2005,-6 1-810,-12-1 2699,-13-2 0,-15 2 0,-8 1 0</inkml:trace>
  <inkml:trace contextRef="#ctx0" brushRef="#br0" timeOffset="46922">28527 9274 20575,'-33'13'2789,"4"-5"-2430,7 1 1,6-8 0,2 3-90,7-4 0,2 0 0,5 0 359,0 0-179,11 0-180,11 0 0,30 0-688,-12-1 0,3-2 508,15-3 0,4-1-632,-12 1 1,3-1 0,1 0 601,6-4 0,2 0 0,1 0-443,-11 2 0,0 0 0,2 0 0,-1 0 428,4-2 0,-1 0 0,2 1 0,-1-1-390,3 0 0,0 0 1,0 0-1,0 0 367,0 0 1,1-1-1,-1 1 1,0-1-1,-2 2 1,-1 0-1,0 0 1,3-1 49,-6 2 0,3-2 0,1 1 0,-3 0 0,-3 1-72,12-2 0,-5 1 0,1 0-147,-9 1 0,2 0 1,-2 1-1,-7 0 147,2 0 0,-7 1 834,23-5-834,-6 4 0,-28 3 1324,1 2-2133,-22 3 877,-11 0-3037,-6 0 3542,-18 7 0,-13 4 0,-9 7 0</inkml:trace>
  <inkml:trace contextRef="#ctx0" brushRef="#br0" timeOffset="55688">28758 10377 25882,'-10'0'180,"-4"6"-180,-2 5 90,-8 12-90,-5 5 0,-4 5 0,-3 3 0,-1-1 0,3 1 0,1-5 0,5-1 0,3-7 0,0 6 0,7-9 0,4 2 90,5-14-90,8-3 0,-3-1 0,4-3 0,0 8 0,0-8 90,0 4 90,0-5-90,4 0-90,2 0 0,5 0 0,8 0 0,4 0 0,1 0 0,-3 0 90,-7 0-90,0 0 0,1 0 0,3 0 90,0 0-90,3 0 0,-1 0 0,9 4 0,-4 2 0,13 11 0,-12-3 0,6 4 0,-9-10 0,-1 3 0,-2-9 0,-1 9 0,-3-10 0,-2 8 0,-2-8 0,-2 10 0,0-9 0,-2 12 90,4-1-90,-1 3 0,3 6 0,-4-6 0,0 1 0,-2 1 0,-1-2 0,0 1 0,0-2 0,1 1 0,-2-1 0,0 0 0,-2 0 0,-2 3 90,0 9-90,-2-4 0,0 4 0,-4-10 0,0-1 0,-4 1 0,-2-1 0,0 1 0,-3 1 90,1 0-90,-2 2 0,0 1 0,-4-1 0,-10 5 0,6-6 0,-10 1 0,10-8 0,-2-6 0,-1 5 0,-10-2 0,10 4 0,-8-6 0,11 2-90,1-7 90,-7 2 0,10-4 0,3 0 0,6 0 0,8 0 0,-3 0 0,0-2 0,-2-3 0,-2-3 0,-2-2 0,1 0 0,1 2 0,4-4 0,0 3-90,4-1 90,0 1 0,0 3 0,0-4 0,4 0 0,2-3 0,10-9 0,7 1 0,-2-2 0,13-4 0,-13 8 0,9-4 0,-10 6 0,6-3 0,-8 6 0,12-8 90,-16 13-90,17-9 90,-1 9-180,-5-2 90,6 7 90,-19 4-90,4 0 0,-3 0 0,3 0 0,-2 0 0,2 0 0,0-2 0,3-1 0,-1-2 0,2 0 0,1 0 0,-3 0 0,2-1 0,-2 4 0,5-1 0,-1 3 0,1 0 0,1 0 0,-4 0 0,2 0 0,-3 0 89,4 0-89,-5 7 0,2 2 0,-6 6 0,-2 0 0,2 0 0,-1 1 90,1-3-90,-2 1 0,2 2 90,0 2-90,1 6 0,-1 2 0,-2 7 0,0 0 0,0 3 0,-1 0 0,0 13 90,-4-15-90,-1 7 0,-4-20 90,-2-4-90,0-4 90,0-5 90,0-3 630,0-5-810,0-5 0,-6-12 0,0-5 0,-7-13 0,-2-21 0,3 8 0,5 13 0,1-1 0,-2-23-1526,0-4 1526,5 29 0,1-1 0,-2 0 0,1-1-123,2-1 0,1 0 123,-2-2 0,0 0 0,2-1 0,0 1-910,0-2 1,0 0 909,0 1 0,0-1 0,0 0 0,0 1-161,0-1 0,0 0 161,0 1 0,0-1 0,0-14 0,0-1 0,0 16 0,0 1-678,0-9 1,0 3 677,0-3 144,0 13-144,0 7 0,0 10 1400,-3 5-1400,2 13 332,-3 3-332,4 7 3032,0 1-3572,0-6-179,0 4-1170,0 6 719,0 2-3147,0 17 4317,0-12 0,-5 10 0,-2-9 0</inkml:trace>
  <inkml:trace contextRef="#ctx0" brushRef="#br0" timeOffset="56780">28356 10483 21745,'-4'0'2878,"7"-4"-2428,10-4-1,11-7-179,11-3-90,9-5-538,-14 10 0,3 1 358,5-3 0,3 1 0,9-2 0,3 0-1483,7 0 1,3 1 1512,-18 4 0,1 1 0,1 0-30,1 2 0,0 0 0,1 1-312,0 0 1,0 1-1,-1 1 312,-1 2 0,0 1 0,-1-1-30,-1 2 0,-2-1 0,3 1-195,13 1 1,2 0 0,-2 0 134,6 0 1,-1 0 11,-11 0 1,1 0 0,-3 0 32,-2 0 0,-3 0 45,-4-1 0,-1 0 1101,-3-1 0,-3-1-1011,26-5 0,-12 0 1170,-11 0-1080,-11 6 728,-7-1-728,-8 3 1005,-6-2-826,-2 2 1496,-4-3-1765,2 3-90,2 12 0,4 6 0,6 20 0,3 8 0,5 13-1461,-11-28 0,0 1 1461,2 3 0,-1-1 0,-1 2 0,0-1-137,0 1 1,-1 0 136,-1-2 0,0 0 0,-2-1 0,0 0-41,1 10 0,-2-2 41,1 16 0,-2 9 0,-5-36 0,0-7 2779,0-13-2779,0-5 378,-5-17-378,-15-18 0,-4-1 0,-3 2 0,-4 0-91,-14-5 91,13 11 0,-1 2 0,-20-7 0,-2 7 0,15 12 0,0 1 0,-19 0 0,22 8 0,2 5 0,-6 13 0,9 17 0,17 4 0,5 5 0,2-11 0,4 3 0,6 25 0,6-1 0,10 0-443,-2-23 1,3-6 442,10-13 0,1-7 0,-3-15 191,-3-11-191,-2-11 0,-5-17 0,-3-8 0,-10 12 0,-2-1-180,2-15-179,-4-8-181,0 36-1349,0 9 1264,0 8-1534,-4 10 2159,4 7 0,-8 6 0,4 3 0</inkml:trace>
  <inkml:trace contextRef="#ctx0" brushRef="#br0" timeOffset="57079">30553 10316 22129,'-16'-24'1799,"1"2"-504,3 4-1025,6 3 120,2 4-300,15 6 63,12 3-153,21 9 0,20-5-66,-27 3 0,1 1 66,2-5 0,0-1 45,-2 2 0,0 0-45,27-2-90,-13 0-90,-11 0-270,-13 0-450,-11 0-539,-13 0-1079,-16-2 2518,-15 2 0,-16 4 0,-8 5 0</inkml:trace>
  <inkml:trace contextRef="#ctx0" brushRef="#br0" timeOffset="67358">28714 12196 19046,'-19'0'3778,"3"0"-3148,4 0 179,5 0 1710,0 0-1980,6-2-89,-2-1-180,3-4-90,7-4 0,14-4-90,26-7-45,-9 8 0,5 2-1640,12-5 0,4 1 1595,-12 4 0,3 1 0,1 0 0,5 0 0,1-1 0,5 0-258,-8 3 0,3 0 0,3 0 1,0 0-1,0 0 258,1 1 0,1-1 0,-1 0 0,1 1 0,0 0-314,-1 0 1,0 0 0,1 0-1,-2 0 1,-2 1 313,8-1 0,-1 1 0,-3 0 0,-6 0 0,-8 0 0,-5 0 0,-2 1-150,14-2 1,-2 0 149,-10 0 0,-3 1 0,21-6 1762,-17 5-1762,-14 1 1266,-12 2-1446,-6 0 1238,-8 0-2318,-2 2 191,-7 1-1179,-4 2 2248,-11 4 0,-6 6 0,-7 6 0</inkml:trace>
  <inkml:trace contextRef="#ctx0" brushRef="#br0" timeOffset="68270">28811 12455 18686,'-28'0'4138,"-1"5"-3688,4-4-90,3 3 89,6-4 91,7 0-90,4 0-91,7 0 91,9 0 0,15-4 90,27-6-361,-14 0 1,5-1-426,8-3 1,8-2 312,-9 2 0,6-2 1,2 0-1,-3 1-963,7-2 0,-2 0 0,4-1 896,-15 5 0,4-2 0,1 0 0,-1 1 0,-4 0 0,17-2 0,-3 1 0,-1 0-740,-2 1 0,-1 0 1,0 1 739,-3 2 0,-1 1 0,-2 1 0,-6 0 0,-1 1 0,-2 0 0,13 0 0,-2 0 44,1-2 1,-4 1 45,-18 4 0,-3 1 0,8-3 0,-4 0 0,-7 1 270,0 1-270,-11 3-180,-7 2 2188,3 0-2098,-8 0 3392,-2 0-3392,-2 0 0,-2-2 0,0-1 0,0 0 0,0 1 0,2-1 0,2 1 0,2-4 0,4 1 0,0 0 0,1 0 90,0 0-90,-4 2-450,-1 1-270,-4 2-359,-2 0-270,-4 0-360,-2 7-990,-8 1 2699,-6 10 0,-9 7 0,-4 3 0</inkml:trace>
  <inkml:trace contextRef="#ctx0" brushRef="#br0" timeOffset="75094">31698 7068 21385,'-3'-15'2338,"2"0"-1888,-7 2 180,8 0-1,-4 5-269,4-1 0,0 3 90,0-1 89,0 2-179,0-3-180,0-2 0,-4-10 0,0-8 0,-1-12-45,-1 4 0,-2-4-90,-2-7 0,-1 0-45,-2-3 0,-2 1-434,-1-1 1,-2 2 433,4 12 0,0 1 0,-1 0 0,0 1 0,1 1 0,-1 0 0,-8-9 0,-1 0 0,7 11 0,-2 1-104,-6-9 1,-1 2 103,-13-14-1435,-3 1 1435,20 24 0,-1 1 0,-1-1 0,0 1 229,-2 0 0,-1 1-229,-1 0 0,-1 0 0,-1 1 0,-1 1 0,0-1 0,-1 0 0,0 1 0,-1 0 0,2 2 0,-3-3 0,-15-6 0,-7-3 0,4 3 0,6 5 0,0 0-218,-6-5 0,-6-2 1,7 6 217,14 9 0,3 4 0,-2-2 0,1 0-61,1 2 0,0 1 61,2-1 0,0 1 0,-29-7 0,4 3 0,0 5 0,1 2 0,-7 3 0,29 3 0,-1-1 0,-3 1 0,-1-1 0,-3 0 0,0-1 418,-1 0 1,-1 0-419,-1-1 0,0 0 0,1 0 0,1 0 0,2 0 0,0-1-33,3 1 0,1 0 33,-26-3 0,8 3 0,9 3 0,4 2-2237,-23 0 2237,14 0-143,14 0 1,1 0 142,-19 5 0,0-4 168,2 3-168,6-4 232,7 5-232,5-4 3003,9 8-3003,-2-8 831,10 3-831,1-4 343,7 5-343,-2 3 0,-2 5 0,-7 4 0,-5 4 0,-17 13 0,-4 3 0,1 0 0,7-7 0,18-15 0,2-3 0,4-6 0,1 3 0,2-3 0,-2 6 0,-4 1 0,-8 7 0,-7 1 0,5-2 0,-1 1 0,-14 8 0,-12 9 0,24-14 0,5-5 0,6-1 0,4-4 0,2-5 0,3-3 0,5-1 0,2 2 0,1 4 0,-2 2 0,-3 1 0,-2 5 0,-9 18 0,4-9 0,-8 12 0,9-16 0,0-3 0,0 0 0,1 1 0,-1-1 0,0 3 0,-4 2 0,-1 5 0,-3 6 0,-11 20 0,8-13 0,-8 11 0,9-12 0,6-14 0,-1 4 0,8-13 0,5 0 0,-3 1 0,8 2 0,-8 2 0,8 1 0,-6-2 0,0 11 0,2-11 0,-4 9 0,8-14 0,-2-1 0,3-4 0,0 2 0,0-4 0,0 1 0,0-2 0,0 1 0,0-1 0,-4 0 0,3 0 0,-6 0 0,6 0 0,-2 3 0,-1-3 0,-1 5 0,1-2 0,-5 5 0,8-3 0,-9 23 0,10-15 0,-4 15 0,0-17 0,3-1 0,-6 0 0,6 1 0,-2-1 0,3 0 0,0 1 0,0-1 0,-4 0 0,3-2 0,-6 0 0,6-1 0,-3 4 0,4 2 0,0 7 0,-3 1 0,2 22 0,-3-10 0,4 11 0,0-16 0,0-3 0,0 3 0,0-2 0,0 4 0,0-3 0,0 0 0,4-1 0,0-3 0,3 0 0,-1-5 0,-2 2 0,0-2 0,0 1 0,0 1 0,2-2 0,0 2 0,2 3 0,2 3 0,1 0 0,1 2 0,0-3 0,-2 1 0,6 13 0,-7-12 0,5 9 0,-6-13 0,2 0 0,2 18 0,4 5 0,-6-22 0,0 1 0,8 17 0,-1-6 0,-5-17 0,2-2 0,3-4 0,1 0 0,2-3 0,11 10 0,-6-8 0,9 5 0,1-2 0,1-6 0,3 1 0,-3-5 0,-10-5 0,11 0 0,-11-4 0,5 3 0,-13-3 0,-4-1 0,0 4 0,-1-3 0,8 4 0,-3 0 0,9 0 0,-2 1 0,1-1 0,15 0 0,-11-4 0,9-2 0,-15-4 0,-1 0 0,-1 5 0,-2-4 0,2 3 0,1-4 0,1 0 0,-1 0 0,-1 0 0,6 0 0,-10 0 0,3 0 0,-11 0 0,-2 0 0,0 0 0,2 0 0,1 0 0,3 0 0,0 0 0,4 0 0,2 0 0,5 0 0,1 0 0,1 0 0,1 0 0,-3 0 0,-1 0 0,4 0 0,-7 0 0,5 0 0,-9 0 0,0 0 0,0-2 0,14-5 0,-4-2 0,10-1 0,-10 0 0,6 3 0,-8-1 0,13-2 0,-15 4 0,8-3 0,-9 5 0,4-2 0,17 3 0,-10 0 0,13 1 0,-15 2 0,1-3 0,1 1 0,-1-6 0,1 3 0,-1-3 0,17-1 0,-12 2 0,8 0 0,-17 3 0,-6 1 0,0-2 0,8-3 0,-8 3 0,8-3 0,-10 6 0,13-3 0,5-2 0,2-2 0,3-1 0,-10 0 0,5 3 0,1-6 0,0 0 0,-1 0 0,-1 1 0,-3-1 0,-1 3 0,-3-3 0,-3 5 0,-3-1 0,-4 3 0,-2-4 0,8 0 0,-4 2 0,9-4 0,-4 4 0,3-2 0,3 0 0,1 0 0,3-1 0,-4 1 0,-1 0 0,-5 2 0,-5 1 0,-2 2 0,-4 0 0,0 0 0,3-1 0,-1 1 0,17-6 0,-6 1 0,14-4 0,-6 4 0,0-3 0,1 2 0,-3-1 0,-1 0 0,10-4 0,-11 3 0,8-4 0,-11 4 0,3-2 0,2-3 0,1 0 0,13-14 0,-13 9 0,7-11 0,-18 14 0,-5-3 0,-2 3 0,-4-1 0,2-1 0,-1-1 0,1-3 0,2 1 0,-1-3 0,1 0 0,-2-3 0,-2 1 0,0-3 0,-2 2 0,-1-2 0,-1 3 0,-2-1 0,2-10 0,-2 9 0,2-6 0,-2 10 0,2-3 0,-1-2 0,1 0 0,-4-2 0,0 1 0,-2-1 0,-2 2 0,2 0 0,-2 2 0,2 1 0,-1-1 0,-2-1 0,-1 0 0,0-3-3392,0 4 3392,0-13 0,0 16 0,0-9 0,0 17 0,0 0 0,0 2 0,-3-2 0,-2 2 3392,-5-14-3392,5 9 0,-4-9 0,8 14 0,-2 1 0,3 2 0,0-1 0,0-1 0,0 1 0,-4-4 0,0 7 0,-1-4 0,-2 8 0,6 0 0,-3 1-90,1 5-450,2-1-270,-3 4-449,1 0-450,2 0-989,-3 0 2698,-1 6 0,-6 10 0,-5 7 0</inkml:trace>
  <inkml:trace contextRef="#ctx0" brushRef="#br0" timeOffset="79461">26005 4964 20665,'-7'-10'2879,"-2"0"-2340,5 0-89,-1 2 0,-2 0-90,6 3-91,-2 3-89,3-3 0,0 2 0,0 0 180,0 1-90,3 2-180,5 5 0,10 3-90,9 7 0,11 3 45,5 1 0,4 0-90,-6-3 0,4 0-1086,13 4 0,6 3 1,-3-1 1130,1-1 0,0 0 0,-9-2 0,4 2 0,-5-2-218,2 2 0,-4-1 218,-4 0 0,-1 1-102,6 3 1,-3-1 101,-15-8 0,-1 1 0,3 2 0,-3 0 0,3 0 0,-7-1 0,-2-1 0,-1-1 3075,-3 0-3075,0 0 0,0 1 630,1-3-540,0 1 236,-1-7-326,7 4 0,-12-10 0,7 3 0,-17-4 0,1 0-90,-6 0-90,0-2-180,-2 2-270,0-5-359,0 2-180,-4-2 1169,-7-4 0,-3-2 0,-6-4 0</inkml:trace>
  <inkml:trace contextRef="#ctx0" brushRef="#br0" timeOffset="80634">27162 5132 17517,'0'-8'5037,"0"1"-4767,0 4 270,0 1-450,6 2-90,6 0 0,11 6 90,9 3-180,5 8 90,4 1 90,17 7-90,-14-8 0,8 2 179,-23-13 91,-7 3 0,-6-8-90,-4 4 0,-5-1-180,-4 2 0,-3 4 0,0 2 0,-5 4 90,-2 6-90,-7 11 0,-2 11 0,-4 9 90,-5 6-537,-1 2 447,-1-2 0,1-6 0,3-5 0,3-9 0,4-7 0,-4 5 90,7-11-180,-5 3 180,1-5 357,3-9-447,-2 0 90,4-6-180,8-4 90,-7 1 0,9 5 0,-7-9 0,8 9 90,-2-10-90,3 4 1169,0-5-809,0-5-180,0-3-90,0-9-90,0-9 90,0-36 0,3 5-202,-1 16 1,1-2 111,2-4 0,2 3 0,2-22 0,-4 27 0,0 3 0,-1-5 0,-1 11 0,-2 7 0,1 3 0,-2 7 0,0 1 0,0-3 0,0 6 0,0-3 223,0 5-313,0-3 180,0-3-90,-4-3 0,3 3 0,-3 1 0,4 2 0,0 0 0,0 2-90,0 0 90,0 5 90,0 1 0,0 0-90,0-1 0,0-2 0,0 0 0,0 0 0,0 0 0,0 2-2879,0 1 1170,0 15-899,2 0 2608,2 12 0,3-1 0,1 2 0</inkml:trace>
  <inkml:trace contextRef="#ctx0" brushRef="#br0" timeOffset="86528">3712 8090 23454,'-42'0'2158,"1"0"-988,18 0-631,3 0-179,15 0-90,2 0 0,3 4 0,9 4-180,7 5-90,20 7 0,17 3-599,-17-8 1,3 0 598,7 3 0,5 0 0,8 2 0,7 1 0,-2-1 0,-11-3 0,-1 0 0,2 0-749,0 0 0,3 0 0,1 1 0,-5-1 749,2 0 0,-3-2 0,0 1 0,0 0 0,1 1 0,-2-2-568,-1 0 0,-2 0 0,1-1 568,-2 0 0,1-1 0,-1 0-193,-2 0 0,0-1 1,0-1 192,0 0 0,0-1 0,-1 0 0,0-2 0,0-1 0,6 1 0,1-2 0,7 0 0,3 0 0,-2-1 0,-5 0 0,7 2 0,-5-2 0,5 1-69,-7-1 1,5 0-1,0 0 1,-2-1-1,-7 1 69,18 3 0,-8-1 0,-3 1 0,-2 0 0,-4-1 0,-3 1 848,-6-1 0,0 1-848,5 3 0,-2 0 0,18 6 0,-28-6 0,-1-2 0,11-1 0,-2 1 0,3-3 2008,-1-1-2008,2 6 547,-14-5 0,2-1-547,-1 4 0,2 0 0,8 2 0,0-1 0,-10-2 0,-2-1 2020,25 4-2020,-13 0 0,1-5 0,-9 0 0,0 1 0,21-2 0,-21 1 0,0-1 0,13-3 0,-4 9 0,-5-9 0,-1 2 0,-3-4 0,-1 0 0,-1 0 0,4-2 0,-11-1 0,0-2 0,-15 0 0,-2 2 0,2 1 0,-1 2 0,4 0 0,-4 0 0,5 0 0,-6 0 0,4 0 0,-1 0 0,1 0 0,0 0 0,0 0 0,0 0 0,-3 0 0,-3 0 0,-4-3 0,-6-2-90,1 0-810,-8-5-719,2 0 1619,-12-21 0,0 0 0,-8-17 0</inkml:trace>
  <inkml:trace contextRef="#ctx0" brushRef="#br0" timeOffset="88080">4467 7607 19766,'-19'0'3508,"3"0"-2969,4-5 631,6-7-361,2-2-629,4-1-90,0 7 270,0 6-90,7 6 90,8 4-91,15 10-89,15 5 0,14 5-135,-25-12 0,7 1 0,7 2 0,11 2 0,2 1 0,-7-3-442,-10-4 0,-5 0 0,5 0 419,11 4 0,7 2 1,-1 0-1,-9-4-1083,-3-2 0,-7-2 1106,2-1 0,0-1 0,-1-1 0,-1 0-68,-1-2 1,-1-1 22,-1-2 0,0-2 0,-2 2 0,1-1 0,-1-1 0,0 0-155,1 3 0,0 0 155,0 0 0,1 1 0,-2 2 0,-1 0 0,0 0 0,-1 0 0,28 11 90,-4 0-180,-6 3 1004,-3-2-914,-1 2 90,-2-3-90,1-2 0,-2-1 2268,-2-8-2268,-1 4 102,13-4-12,-2 8 102,-19-7 1,-2 1-193,14 7 0,-3 2 0,-13-5 0,2 1 90,-3-3-90,0 1-90,-3-3 90,-3-3 0,-1 3 90,-1-9-180,0 9 90,3-10 0,1 8 0,2-7 0,5 9 0,0-9 0,1 11 0,-3-7 0,-1 7 0,-2-3 0,-1-4 0,-3 5 0,-2-5 0,-1 6 0,-1-6 0,0 5 0,-1-9 0,6 9 0,-9-9 0,4 2 0,-9-4 0,0 0 0,1 0 0,7 0 0,-1 5 0,6-4 0,-2 8 0,1-8 0,1 3 0,-2-4 0,-1 0 0,-3 0 0,-2 0 0,-1 0 0,-3 0 0,-1 0 0,0 0 0,1 0 0,0 0 0,0 0 0,-1 0 0,0 0 0,2 0 0,-4 0 0,2 0 0,-7 5 0,4-4 0,6 8 0,-1-3 0,9-1 0,-4 4 0,3-7 0,-1 7 0,-2-8 0,1 3 0,-3-4 0,0 0 0,0 0 0,-1 0 0,0 0 0,-2 0 0,1 0 0,-2 0 0,0 0 0,1 0 0,4 0 0,-5 0 0,9 0 0,-12 0 0,7 0 0,-10 0 0,4 0 0,-4 0 0,2 0-270,6 0-989,-3 0-181,1-2-808,-6-3 2248,-4-8 0,-8-2 0,0-6 0</inkml:trace>
  <inkml:trace contextRef="#ctx0" brushRef="#br0" timeOffset="89580">8848 8694 18057,'9'0'3598,"-1"0"-3418,-6 5-1,0-4 1,-2 4 540,0-5-540,0 4 0,0-3 0,0 4 2428,0-5-2518,1 0-90,2 0 180,3 0 0,-2-3 0,4 1 0,-2-3 89,0 2-179,0-2-90,-2 2 90,0 1-90,2-1 0,2 3 0,8 0 0,7 0 0,-2 0 0,3 0 0,-8 0 0,2-2 0,1-1 0,3-4 0,4-1 0,5-2 0,7-3 0,7 0 0,6-2 0,-13 4 0,2 0 0,19-4 0,-5 5 0,-1 1 0,-6 1 0,19 3 0,-41 1 0,-7 1 0,-2 0 0,-6 1 90,-1 2-90,-4 0 0,-2 0 0,-1 0 0,-1 0 0,2 0 0,1 0-270,-2 0-2518,0 0 1079,-1 0-720,4 0 2429,1 0 0,4 0 0,0 0 0</inkml:trace>
  <inkml:trace contextRef="#ctx0" brushRef="#br0" timeOffset="90377">10306 8313 17247,'8'0'4677,"-3"0"-4047,-2 0 1979,-3 0-1800,-16 0-719,5 0-90,-18 0 0,12 0 0,-1 0 0,6 0 0,2 5 0,2 0 90,3 12-90,1-3 0,4 6 0,0-4 0,0-1 0,2 0 0,4-2 0,3 2 0,3-5 0,2-2 0,0-3 90,10-5-90,-8 0 0,11 0 90,-14 0-90,3-5 0,-4-3 0,2-7 90,-3 2 90,-1-4-90,-6 10 0,-4-2 0,0 7 0,-4-3 0,-6-1-90,-1 1 0,-7-2 0,7 1 0,3-1 0,-1 2 0,8 2-90,-8 1 90,4 2 90,-3 0-90,0 0 0,-2 0-90,2 0 90,-2 0 0,5 0 0,1 0-90,4 0 90,4-2 0,-1-1-90,1-2 0,-1 2 0,0 1-90,1 2-180,-2 0-180,0 0-269,0 0-1710,3 0 91,4 0 2428,3 0 0,-1 4 0,-1 2 0</inkml:trace>
  <inkml:trace contextRef="#ctx0" brushRef="#br0" timeOffset="90976">10875 8283 17967,'-6'-8'3868,"5"1"-3599,-8 4 91,4 0-180,1 3 90,0 0 0,1 0 90,2 5-181,-3-4 91,4 8-90,0-3-180,0-1 90,0 4 0,0-7-90,0 7 0,0-4 90,4 5-90,0-4 0,4-1-90,-3-5 180,-1 0-90,-4 0 360,0-7 90,-4-4-271,-1 2-89,-3 0-90,0 9 0,0 0 0,4 0 0,-4 0 0,4 5-90,-1 9 90,2 1-89,13 11 89,0-16 0,12 1 0,-3-11 0,-1 0 0,-2-4 0,-2-4 0,-5-5 89,-3-5-89,-4 3 0,-2-3 0,-6 3-89,-1 0-91,-5 2-810,2 5 181,-2 3-271,3 5-809,-2 7-7942,6 1 9725,-4 8 0,8-1 1,-3 0-1</inkml:trace>
  <inkml:trace contextRef="#ctx0" brushRef="#br0" timeOffset="91479">11232 8318 18147,'9'0'4047,"-2"0"-3507,-3 0-270,-1 0 629,-2 0-449,-1 5-180,0-4 0,0 8-180,-3-8 0,2 8-90,-6-8 90,6 8-90,-3-8 0,4 11 0,4-11 0,8 6 0,-1-7-90,9-4 180,-8-2-90,0-4 269,0-5 1,-7 4-180,1-1 180,-10 2-180,-2 7-90,-10-2 0,4 5-90,-3 0-90,10 0 0,2 0-179,3 0-1,0 5-1079,0 2 179,0 4-988,0 4 2248,-4-4 0,-4 6 0,-5-2 0</inkml:trace>
  <inkml:trace contextRef="#ctx0" brushRef="#br0" timeOffset="93527">9677 8567 17877,'-12'0'4947,"1"0"-4677,3 0 270,-1 0-451,8 0-89,-3 0 0,4 5 90,0-4 0,0 8 0,4-8 90,2 4 180,12-5-180,-1 0 0,9-3 0,-2-2 0,3-3-90,0-2-1,-1 0-89,-4 0 0,4 2 0,-8 1 0,1 4 0,-7-2 0,0 5 0,1-2 0,1 2 0,7 0 0,-1-3 0,4 0 0,-6-2 0,-4 3 0,-1-1 0,-3 3 0,-4 0 90,0 0-180,-4 0 90,0 0 0,0-2 0,2-1 0,2-4 0,2 1 0,2-1 0,-1 2 0,1 2 0,-4 1 0,0 2 0,-4 0-1649,0 0 0,-2 0 0</inkml:trace>
  <inkml:trace contextRef="#ctx0" brushRef="#br0" timeOffset="95376">8653 8278 19586,'-8'0'3868,"4"0"-3059,-5 0-629,4 0-90,-1 0 0,2 0 0,4 0-90,13 0 0,19 0 90,5-3-90,17-2 90,-11 0-90,1-3 0,-1 3 90,16 2-90,-18 1-3392,24 2 3392,-30 0 0,3 2 0,0 1 0,2-2 0,24 3 0,-30-4 0,1 0 0,1-2 0,12-7 3392,-15-1-3392,6-2 0,-19 2 0,-3 5 0,-1-3 0,-2 3 0,4 0 0,0 0 0,5 0 0,-1 0 0,3 0 0,-1-2 0,0 1 0,1-1 0,6 4 0,-8 1 0,2 2 0,-11 0 0,-4 0 0,0 0 0,-2 0 0,1 0 0,0 0 0,7 0 0,0-3 0,5 0 0,0-2 0,-1 3 0,2-1 0,-3 3 0,-1 0 0,-4 0 0,0 0 0,-1 0 0,1 0 0,0 0 0,2 0 0,2 0 0,10-2 0,-6-1-3392,13-4 3392,-17 4 0,7-2 0,-16 5 0,3 0 0,-6 0 0,0 0 0,6 0 3392,-3 0-3392,4 0 0,-2 0 0,3 0 0,0 0 0,4 0 0,1 0 0,8 5 0,-8-4 0,4 8 0,-13-8 0,-2 3 0,-2-4 0,2 0 0,-2 0 0,6 0 0,-1 0 0,3 0 0,0 0 0,4 0 0,-1 0 0,1 0 0,-4 0 0,-2 0-90,-4 0 90,-3 0 90,-2 0-90,3 0-90,1 0 90,3 0 90,-4 0-180,-2 0 180,-2 0-90,-2 0 0,2 0 0,2 0-90,0 5 180,4 0-90,-4 1-90,2 3 180,-2-8-90,2 4 0,-1-5-90,1 0 180,-4 0-5307,0 0 5217,-10-2 0,-2 1 0,-9-1 0</inkml:trace>
  <inkml:trace contextRef="#ctx0" brushRef="#br0" timeOffset="97329">8727 8019 20845,'-5'-6'2159,"-2"4"-1889,6-1 0,-3 3-91,6-2 91,4-1-90,4-4 90,7 1 0,3-3-90,2 3 0,3-1-180,1 2 90,-1 2 90,17 1-180,-8 2 0,15-3 89,-8-2-89,5-3 0,5-4-224,6-1 224,2-2 0,0 2 0,-2 5 0,-21 5 0,1 1 45,0 2 0,-1 0-45,1 0 0,0 0 0,-3 0 0,-2 0 0,19 0 0,2 0 0,3 0 0,-14 0 0,-1 0 0,20 0-678,-22 0 1,-2 0 677,8-2 0,-5-1 0,6-2 272,-13 2-272,2 1 0,-13 2 0,-1 0 1397,1 0-1307,16-2-180,-4 1 90,16-1 0,-12 0 0,21-3 0,-16 1 0,10-3 0,-3 2 90,-22 2-180,13-2 90,-22 5 0,3 0 0,0 0 0,5 0 0,-1 0 0,3 0 0,-3 0 0,-1 0 0,-5 0 0,-4 0 0,-4 0 0,-2 0 0,2 0 0,1 0 0,1 0 0,0 0 0,-4 5 0,0-4 0,0 8 0,2 1 0,1-3 0,1 9 0,-4-14 0,4 9 0,-7-10 0,3 3 90,-6-4-90,2 0 0,-2 0-90,2 0 90,-2 0 0,0 5 0,2-4 0,-2 8 0,1-8 0,-2 4 0,-2-5 0,0 0 0,1 0 0,-1 0 0,2 4 0,-1-3 0,1 4 90,-1-1-90,-2 4 0,1-1 0,2 6 0,2-11 0,0 11 0,1-6 0,-2 5 0,-2-6 0,0 5 0,-2-9 0,0 9 0,0-10 0,0 10 0,2-2 0,-2 4 0,4 2 0,-2-3 0,0 4 0,0-1 0,-2 0 0,0 0 0,0-2 0,0-5 0,2 4 0,0-11 0,2 13 0,0-12 90,-1 9-90,-2-5 0,-1-1 0,0 0-1012,0-5 0,-5 6 0,-2 3 1</inkml:trace>
  <inkml:trace contextRef="#ctx0" brushRef="#br0" timeOffset="100014">9681 7734 23454,'0'-8'3148,"0"1"-2429,-6-1 181,5 0-540,-8-2-360,5 0 0,-5-2 0,1-6 0,-2-9 0,-2-12 0,0-16-1696,4 20 0,2-1 1696,-1-9 0,1-2 0,2-8 0,2-2-1085,-2-5 1,2-1 1084,2 18 0,0-1 0,0 0-160,0-1 1,0 0 0,0 1 159,0 0 0,0 0 0,0-2 0,2-16 0,1-4 0,-1 4-197,1 16 0,-1 3 0,1-2 197,0-11 0,1-1 0,1 5 0,0 5 0,0 4 0,-1 6 0,0 2 1789,2-26-1789,0-1 2501,-4 24-2501,0-3 900,-2 30-900,0 1 1440,0 7-1440,2 2-720,2 1-719,2 2-90,2 0 1529,17-5 0,-8 4 0,15-4 0</inkml:trace>
  <inkml:trace contextRef="#ctx0" brushRef="#br0" timeOffset="102241">9019 5107 22014,'-10'4'2429,"5"-3"-1889,-4 4-1,8-5-179,-6 0-90,6 0 450,-3 0-540,4-3-91,2-2 1,2-5 0,4-5-90,5-8 0,3-5 90,10-26-90,-6 12 45,-4 4 0,0 1 45,2-3 0,4-9 180,-4 17-180,-11 15-90,2 0 0,-9 15 0,0 2 0,2 11 0,2 6 0,2 18 0,3 10 0,-1 16-350,-3-24 1,0 0 349,0 5 0,0 1 0,1 1 0,0 1 0,-1-2 0,1 1-176,-1-3 1,1 1 175,1 6 0,-1-1 0,3 17 0,-5-29 0,-1-2 90,1-3-90,-4-7 0,4-12 0,-2-5-180,4-10-89,0-4-181,2-10-180,2-5 315,1-5-945,-1-3-899,0 3 2159,-2 1 0,-3 6 0,-2 1 0</inkml:trace>
  <inkml:trace contextRef="#ctx0" brushRef="#br0" timeOffset="102497">9088 5686 20845,'-16'0'3058,"3"0"-2698,5 0-90,4 0 0,12-5-90,6-5 90,43-24-180,-3 3-90,-14 8 0,1 1-494,-10 6 1,-1 2 493,23-14-735,-7 5 195,-9 2-2698,0 4 3238,-16 4 0,-2 5 0,-15 4 0</inkml:trace>
  <inkml:trace contextRef="#ctx0" brushRef="#br0" timeOffset="103499">9104 8146 18596,'-10'-3'4048,"0"-2"-3688,-2 2-90,0 1 90,-1-1-1,1 1 361,-7-10-360,3-2 179,-9-15 1,2-5 90,-7-14-738,11 19 0,0-3 333,-4-5 0,-1-2-508,-5-5 1,-1-1 372,-4-5 0,-1-2-501,10 16 0,-1-2 0,-1 1 441,-1-3 0,0 0 0,-1 0-30,0-2 0,1 1 0,-1-1 30,1 1 0,-1 0 0,1 0-30,1 3 0,1-1 0,0 2 0,-11-15 0,1 2 0,4 5 0,0 2-294,4 4 1,0 1 293,4 5 0,1 0 0,2 5 0,0 0 0,-16-20 128,15 22 1,1 0-129,-9-10 738,-2-3-738,13 19 0,5 5 1492,5 5-1492,0 2 807,9 3-807,-4 0 296,4 0-386,0 2-1889,0 1-90,2 2 540,2 0-630,2 0 2159,2 0 0,-3 0 0,-2 0 0</inkml:trace>
  <inkml:trace contextRef="#ctx0" brushRef="#br0" timeOffset="104023">7212 5752 22824,'-10'-13'1259,"3"1"-1169,0 4 0,6 0 0,-3 3-90,4 2 90,0 1 0,0 9-90,0 6 90,0 12-90,0 9 90,2 6 0,4-4 0,1 1-90,6 21 45,3-5 0,2-1-45,5 6-757,-7-21 1,1-1 756,6 4 0,-1-9 90,-2-6 0,1-14 90,10-16-180,-7-13 179,12-22 1,-12-12 711,-11 21 1,-3-4-532,1-15 0,-4-5-270,-7 11 0,-4-2 0,0 1-135,2-9 0,-3 2-90,-7-4 0,-4 10-495,-6 20-359,-2 16-3329,-25 54 4318,10 8 0,10-3 0,1 4 0,8-7 0,0 1 0</inkml:trace>
  <inkml:trace contextRef="#ctx0" brushRef="#br0" timeOffset="113223">11675 5066 20485,'-23'0'1619,"3"0"-1349,4 0 90,7 0 90,4 0-90,1 0 89,3 0 4139,-3 0-4588,10 0 0,6-2 0,12-3 0,15-6 0,15-2-340,-18 5 1,1-1 339,8-1 0,2 0-904,6-1 1,2 1 903,6-1 0,2 1 0,-20 5 0,1 0 0,3 0-331,2 1 1,4-1 0,1 1 0,1 0 330,3 0 0,2 0 0,0 0 0,-1 0 0,2 0 0,0 0 0,-1-1 0,1 0-389,-1 0 1,0 1-1,-2-1 1,-1-1 388,4 1 0,-3-1 0,1-1 0,4 0 0,0-1 0,2 1 0,-13 1 0,0 0 0,1 1 0,1-1 0,1-1 0,0 1 0,1 0 0,5-1 0,-4 2 0,4 0 0,2 0 0,1 0 0,-1 0 0,-4 0-277,1 1 0,-3 0 0,-1 0 0,1 0 0,3 1 277,3-1 0,2 1 0,3 0 0,-1 0 0,-2 1 0,-3 0 0,-4 0 0,-2 1 0,-2 0 0,-1 1 0,2-1-123,1 1 1,0-1-1,0 1 1,0 1-1,0-1 123,-1 1 0,0 0 0,0 0 0,2 1 0,2 0-80,2 0 0,3 0 0,2 1 0,1-1 0,0 1 0,-2 0 80,-1 0 0,0 1 0,-1-1 0,1 1 0,-1 0 0,0 0 0,-1-1 0,1 1 0,-1-1 0,-1 1 0,0-1 0,-2 0 0,3 1 0,-1 0 0,-2-1 0,0 0 0,-1 0 48,6 0 0,0 0 0,-2-1 0,-3 1-48,3 1 0,-2 0 0,2 0 0,-6-2 0,3-1 0,0 0 0,-5 1 0,-1 2 0,-3 0 0,-1 0 0,1-3 0,1-2 0,-2 2 0,1 0 0,-1 1 0,-1-1 0,-1-1 0,0 0 0,-1 0 0,21 0 0,-2 0 0,-5 0 0,2 0 0,-9 0 0,2 0 0,-2 0 466,5 0 0,3 0-466,3 0 0,5 0 0,-5 0 0,-7 0 0,-3 0 0,-6 0 0,2 0 0,-3 0 0,0 0 0,-3 0 873,1 0 0,-1-2-873,-2-1 0,0-1 0,-2-2 0,3-1 0,13-9 0,1-2 520,-12 4 0,0-1-520,12-6 0,-1 0 0,-15 6 0,3 0 0,15-2 0,8-1 0,-4 2 0,1 0 0,1 1 0,-15 4 0,4-1 0,1 1 0,-2 2 190,8 0 1,-2 1-1,-2 1-190,9-2 0,0 1 0,-12 0 0,2 1 0,-4 0 0,-3-1 0,-3 0 91,-6 1 0,-1-1-91,-3 2 0,-1-1 0,24-5-48,-3 2 48,-3-3 0,-7 4 0,4 1 318,-8 0 0,1 1-318,-2 1 0,4 0 0,1-1 0,14 0 0,3 1 0,-2 0 0,-12 0 0,-1 2 0,5-1 0,9-1 0,7 0 0,0-1 0,-7 2-474,-11 1 0,-5 1 1,2-1 473,12-1 0,1 0 0,-5 0 0,-4 1 0,-5 0 61,-2 0 1,-3 1-62,-2 0 0,-2 1 0,-3-1 0,0 1 0,-1-1 0,-1 1 0,1 0 0,-1 1 0,1-1 0,-1-1 0,3 2 0,-1-1 0,1 1 0,-1 0 0,3-1 0,-1 1 0,2 0 0,-1 0 0,2 0 0,0-1 0,1-1 0,1-1 0,0 0 0,1 0 0,0-1 0,0 0 0,0 0 0,1 0 0,-2 0 0,-1 0 0,1-1 0,-1 1 0,0 2 0,0 1 0,-1-1 0,1 1 0,-1 2 0,3 0 0,18 0 0,8 0 0,-14 0 0,6 0 0,1 0 0,-2 0 0,-7 0 0,-2 0 0,0 0 0,1 0-224,7 0 1,3 0-1,-3 0 1,-6 0 223,8 0 0,-7 0 0,-19 0 0,-2 0 588,28 0-588,-18 0 0,0 0 0,-10 2 0,1 1 954,13-3 0,0 1-954,-9 5 0,-1-1 0,5-4 0,0 0 0,1 2 0,1 1-110,3-2 1,-1 0 109,1-1 0,0-1 0,3 3 0,1-1 0,1-2 0,0 0 0,2 0 0,0 0 202,0 0 1,1 0-203,0 0 0,0 0 0,1 2 0,-1 0 0,1 2 0,-1 0 0,0 1 0,1 1 0,-3 0 0,4 0 0,4 3 0,7 1 0,-3-3 0,-12-3 0,-2-1 0,1 0 0,10 4 0,2 1 0,-5-3 0,-1-3 0,-3-4 0,-3-3 0,-1-1-290,-11 2 1,1-2 289,13-3 0,-1-1 47,-13 2 0,2 0-47,0 2 0,5-1 0,1 1 0,7 0 0,2 2 0,0 0-245,1-1 0,-1 1 0,0 0 245,1 2 0,-1 0 0,-4 2 0,2-1 0,-4 2 101,-5-1 1,-2 0-102,-6 0 0,0 0 272,2 0 1,-3 0-273,11 0 0,1 0 249,-28 0-249,-3 0 0,-2 0 0,4-3 0,-5 3 0,3-5 1548,-8 2-1548,-2 1 773,0-1-773,-2 3 0,11-6 0,-3-1 0,8-5 0,-6 4 0,1 1 0,-3 2 0,5 2 0,-7 1-1799,2 2-1529,-19 6 3328,-14 5 0,-23 14 0,-12 4 0</inkml:trace>
  <inkml:trace contextRef="#ctx0" brushRef="#br0" timeOffset="116349">14830 7144 22824,'33'-12'3058,"-3"-1"-2518,-7-2 90,-5-1-1,-6 1-89,-4 0-180,-2-5-360,-4-3 0,0-32 0,-2 15 0,0-3 0,0-2 0,0-1-476,-1-6 0,-2 0 476,0 9 0,0 0 0,-1 0 0,-1-1 0,0-1 0,0-1 0,1 1 0,-1-2 0,-1 4 0,-1-2 0,0 1 0,-2-9 0,-2 0 0,2 7 0,-2-1 0,0 2-1143,-6-8 1,-1 2 1142,-3-2 0,-2 0 0,-4-2 0,-1 0-506,-5-2 1,-3 0 505,11 18 0,-1 0 0,-1 0 0,-1-1 0,-2 0 0,-1 0-381,0 0 1,-1 0 0,-1 1 380,1-1 0,-2 0 0,1 0 0,-1 2 0,0 0 0,0 0-425,0 0 0,-1 1 0,1 0 425,1 2 0,-1 0 0,1 1 0,0 0 0,0 1 0,0 1 379,-15-14 1,0 3-380,2 1 0,-1 2 0,0 3 0,-1 1 0,2 4 0,-6 0 0,5 8 0,-8-1 0,-3 1 0,-1 0 0,8 6 0,-3 0 0,0 1 0,-1 0 0,1 0-108,0-1 1,0 0 0,0 1-1,0-1 1,1 3 107,-12-3 0,0 1 0,1 2 0,3 0 0,-6-1 0,3 2 0,3 0 0,12 3 0,1 0 0,-1-1 0,-13-2 0,-3-1 0,0 0 0,15 3 0,-2 0 0,2-1 0,1 2-5,-4-2 1,1 1 0,-3-1 4,4 1 0,-3-1 0,-2 0 0,0 0 0,-5-1 0,-1 1 0,0-1 0,3 1 0,-7-1 0,3 0 0,-3 0 0,4 0 0,-2 0 0,-2 0 0,0-1 0,13 4 0,-1-1 0,1-1 0,1 2 0,2 0 0,-1 0 0,3 1 0,0 0 0,-2 0 0,-13-3 0,-2-1 0,-1 0 0,6 2 0,2 2 0,4 1 0,0 0 0,-2 0 0,1 0 0,-1 1 0,2 1 0,-1 0 0,0 1 0,-1 0 0,1 1 0,-1 1 0,2-1 0,-1 1 0,-2 0 0,1 2 0,-4 1 0,-1 0 0,5 0 0,-4-1 0,3 0 0,-2 1 0,4 2 0,-3 0 0,1 2 0,4-1-14,3 1 1,4 0 0,-2 2 13,-17 4 0,-2 3 0,3 1 0,15-3 0,2 0 0,-1 1 142,-13 3 0,-2 1 1,5 0-143,-2 3 0,2 0 0,0 1 0,-1 0 0,2-1 0,0 0 0,3-1 0,-9 4 0,12-5 0,-10 4 0,-5 2 0,-3 1 0,2 1 0,5-1 0,2 2 0,3 0 0,2 1 0,-2 0 0,-3 1-102,4-5 0,-3 1 0,-2 0 0,0 0 0,1 0 0,4 1 0,4-1 102,-10 9 0,4 2 0,4-2 0,6-2 0,7-5 0,4-1 0,1 1 0,0 0 0,0 2 0,0-1 0,-15 13 0,1 1-46,2 0 1,2 2 45,3-2 0,1 1 0,3 0 0,1 1 0,3 0 0,1 3 0,6-2 0,0 5 0,1-3 0,-3 10 0,0 1-193,6-8 0,0 4 0,2-3 193,-3 7 0,2-2 0,-1 2 0,1 0 436,-1-2 1,-1 1-437,0 0 0,0-1 0,0-3 0,0 0 0,0 0 0,0-1 0,1-2 0,1-1 0,-1 0 0,1-1 0,3 0 0,-1 0 0,1 1 0,0 2 0,2 1 0,1 1 0,0 6 0,0 3 0,6-17 0,1 1 0,-1 5 42,-2 11 1,0 6 0,-1 1 0,1-2-43,3-12 0,0-2 0,0 0 0,-1 6 0,0 1 0,0 5 0,-2 3 0,1 1 0,0-2 0,0-3-185,1-3 1,0-2 0,0-2-1,1 0 1,0 0 184,0 0 0,0 0 0,0-1 0,1 1 0,-1-1 0,1 1 0,0 1 0,0-1 0,1-3 0,2-4 230,0 0 1,3-4-1,-1 2-230,-1 10 0,1 2 0,1-4 0,3 3 0,2-3 0,0 2 0,1 0 20,2 1 0,1 0-20,1 2 0,0-1 0,1 4 0,0 0 0,0 1 0,-1 2 0,-3-21 0,0 1 0,0 1 0,0 0 0,-1 1 0,0-1 0,0 0 0,-1 0 0,1 0 283,0 0 0,0 0 0,1-1-283,2 21 0,0 0 0,2-2 0,2 4 0,-2-21 0,0 5 0,1-1 0,0-1 0,1 3 0,0-2 0,1 3 262,-1-1 1,0 2 0,1 1-1,-1-4-262,1 2 0,0-4 0,0 1 0,-1 2 0,0-1 0,0 1 0,0-2 0,0 0 0,-1 0-404,0-1 1,-1 0 0,1 0 403,0-3 0,-1-1 0,1 1 0,0-3 0,1 0 0,0 0 121,5 19 0,0 0-121,2-1 0,1 0 0,-1 0 0,2-1-20,-6-20 1,1 0 0,2 3 19,0 1 0,2 2 0,0 1 0,2 0 0,1 4 0,1 1 0,0 0 0,1 0 0,-1 1 0,0-1 0,1 1 0,-1-1 0,0-1 0,1-1 0,-1 0 0,1 1 0,0 0 0,0 2 0,0-2 0,0-2 0,2 4 0,0-3 0,1 3 0,-2-5 0,1 4 0,1-2 0,-1-4 0,0-2 0,0-4 0,0 0 0,1 0 0,0-2 0,1 0 0,-1-1 0,1-2 0,0 0 0,13 15 0,1-3 147,-1-2 1,1-3-148,0-3 0,1-2 0,-1-1 0,2-2 0,0-1 0,1 0 0,0-1 0,1 0-158,1 0 1,1 0 157,1 1 0,0 0 0,2 1 0,-1-1 0,1 3 0,0 0 0,2-1 0,-1 2 0,1 1 0,0 0 0,0-1 0,3 1 0,-3-2 0,2 2 0,-1-3 0,-11-8 0,-1-1 0,4 1-113,7 4 0,7 3 0,0-1 1,-5-3 112,-6-5 0,-4-3 0,2 1 0,-1-3 0,2 2 0,-1-2 0,-2 0 0,0-2 0,-3-1 0,0 0 0,21 7 0,0-2 0,0 0 0,0-2-223,-2-1 1,0-2 222,-1-2 0,-1-2 694,0-1 1,-2 0-695,-1-3 0,0 0 0,-1-1 0,-1-1 0,0-3 0,0-1 70,0 0 1,1-1-71,1-3 0,0 0 0,1 0 0,1 0 0,1-1 0,0 2 0,0 1 0,0 0 0,0-2 0,0 1 0,0 5 0,-1 0 0,1-2 0,-1 0 0,-2 3 0,5-1 0,-11-2 0,4-1 0,3 0 0,-3 0 0,11-1 0,-2 0 0,4-1 27,-12 0 0,4-1 0,2 0 1,-3 0-1,-3-1-27,10-1 0,-4 0 0,0-2 0,0 1 0,-1-2 0,-4 0 0,4-2 0,-2-1 0,1 0 0,-1-1 0,-1-1 0,0-1 0,0 0 0,-1-1 0,0-2 0,0-2 0,0 1 0,0-1 0,-1-1 0,0-2 0,-1 2 0,1-1 0,-1-1 0,0 0 389,0-1 1,1-1-390,1-1 0,0-1 0,2-2 0,1-1-267,1-1 1,0 0 266,-18 8 0,-1 0 0,1-1 0,0 1 0,-1-1 0,1 0 0,-1 0 0,0 0 0,0-1 0,19-9 0,0-1 0,-3 1 0,0-1 0,-3 1 0,-1-1-711,-2 3 1,-2 0 710,-4 1 0,-1 1 0,-3 2 0,1 0 267,9-9 1,0 0-268,-12 8 0,0-1 172,9-8 1,0 0-173,-13 8 0,-1 1 247,1-3 1,1 0-248,0-2 0,1-1 870,1-2 1,1 0-871,-1-2 0,1-1 0,1-1 0,-1 0 0,0-1 0,0 0 0,-2 1 0,-1 0-895,-2 0 1,-1 0 894,-2 2 0,-1-1 0,-2 2 0,-2-1-367,-1 1 1,-1 0 366,-1 0 0,-1-1 0,-2 0 0,-2-1 0,0-2 0,-1-2 0,-1-4 0,0-1 0,-1-4 0,0-1 0,1-4 0,-1-2 0,1-2 0,0-1 0,0-1 0,1-2 0,0-1 0,0-1 0,-4 21 0,-1 0 0,0-1 0,0 1 0,0 0 0,0 0 0,7-21 0,1 1 0,-4 4 0,2-2 0,-3 13 0,2-4 0,0 0 0,-2 4 0,-1 4 0,-2 3 0,2-2 0,5-21 0,2-3 0,-2 6 0,-4 7 0,0 3 0,0-4 0,0-1 0,0 0 0,1 0 0,0-2 0,0 1 0,-1 0 0,1 0 0,0 3 0,0 1 0,-1-1 0,-1 2 0,-1 2 0,0 0 24,-1 2 0,0-3-24,-3 8 0,0-4 0,-2 0 0,0-3 0,-1-1 0,0 0-32,-1 1 1,0 0-1,-1-1 32,0 1 0,-2-1 0,1 3 0,0-7 0,0 1 0,1-3 0,0-1 0,2 1 0,0-3 0,0 7 0,1-4 0,1 3 0,1-8 0,1 0 0,-1 10 0,0-2 0,0 3 0,2 0 0,-1 3 0,-1 1 0,0 0 0,-1 6 0,-2-4 0,-1-13 0,-3-8 0,0 7 0,0 8 0,-2 0 0,1-7 0,0-5 0,0 9 0,-2 18 0,0 3 0,2-33 1797,0 3-1797,0 4 1275,0 3-1275,0 18 0,0-2 0,0-19 0,-5 8 0,-1-1 225,-2-10-225,0 21 0,-2 1 0,-2-14 0,0 1 0,0 5 0,0-3 0,3 16 0,0-1 0,-4-20-897,3 18 0,0 0 897,-4-15 0,-4-3 270,-1 0-270,-3-2 0,-1-1 0,-3-2 0,12 29 0,-2 1 0,0-1 0,-1 0 0,-1 0 0,0 0 0,0 2 0,-1-1 0,-6-6 0,1 0 0,-10-14 0,13 21 0,1 2 225,0-2-225,2 4 3285,3 6-3285,-1 5-1799,-3 2-1118,-13 3 2917,-17 4 0,16 4 0,-1 0 0,-5 2 0,-1 0 0</inkml:trace>
  <inkml:trace contextRef="#ctx0" brushRef="#br0" timeOffset="203810">12138 8079 17908,'-17'6'1709,"3"-1"834,5-5-1913,0 0 638,8 0 1340,-2 0-2166,-1 0-442,3-5 1473,-2 2-1473,3-5 0,0 3 0,0-2 0,1 1 0,2-3 0,3 1 0,-2-2 0,6 0 0,0-3 0,15-11 0,0 3 0,23-17 0,-3 13 0,-1 2 0,-9 7 0,-10 8 0,-11 2 0,3 2 0,-9 1 0,4 1 0,-3-4 0,3 4 0,7-7 0,12-4 0,5-1 0,10-3 0,-4 4 0,5 2-457,9-1 457,9 2 0,-28 5 0,2 0-365,4 0 1,1 0 364,4-2 0,1 1 0,4 1 0,0-1 0,3 0 0,4 0 0,1 1 0,5 1 0,-1 1-601,-10-1 0,-2 2 0,3-1 601,0 1 0,3-1 0,1 1 0,-3-1-650,8 1 0,-2 1 0,0-1 650,-13 1 0,0 1 0,1-1 0,0 1 0,1-1 0,0 0 0,1 1 0,-1-1 0,-1 1 0,0 0 0,1 0 0,2 0 0,0 0 0,4 0 0,0 0 0,0 0 0,-4 0 0,0 0 0,-3 0 0,0 0 0,2 0 0,12 0 0,3 0 0,-1 0 0,-5 0-530,-2 1 0,-4 1 0,0 0 530,2-1 0,0 1 0,0 0 0,1 2 0,0 0 0,0 1-149,1-1 0,1 0 0,4 1 149,-12-1 0,4 0 0,1 1 0,0 0 0,-4-1 0,1 0 0,-2 0 0,0 0 0,2 1 0,-1-1 0,3 0 0,1 1 0,-2-1 0,-4 1 0,10 1 0,-4-1 0,-1 1 0,-1 0 0,-1 0 0,-2 0 0,-2 1 0,-2 1 0,0 0 0,-3-1 0,0 1 0,-1 0 0,18 5 0,0 2 41,-8-2 1,2 1 0,-2 1-42,7 2 0,1 2 210,-13-4 1,5 2 0,1 2 0,-2-1-211,-6-1 0,-2 0 0,2 2 0,4 1 0,-3 0 0,5 3 0,1 0 0,1 1 0,0 1 0,-2-2 58,3 3 0,0 0 0,-1-1 1,0 2-1,1 0-58,-3-1 0,2 1 0,0 0 0,0 1 0,-3-1 0,-4-2 0,3 1 0,-5-1 0,0 0 0,1 1 0,7 4 0,3 1 0,-2 0 0,-5-3-56,-5-4 0,-4-2 1,2 2 55,-1 0 0,2 1 0,1 0 0,-3-1 0,3 1 0,-2-1 0,0 1 0,2 2 0,1 1 0,0 0 0,2 2 0,-1 0 0,1 2 0,1 1 0,1 2 0,-2 1-113,3 2 1,-2 2-1,1 1 113,-13-9 0,1 1 0,-1 0 0,-1 2 0,1 0 0,0 2 0,-2 0 0,1 1 0,-1 0 0,-1 0 0,0 1 0,1 3 0,1 4 0,1 3 0,0 2 0,0 0 0,-3-3 0,1 1 0,-2-1 0,-1-1 0,2 4-215,-2-2 0,1 4 0,1 0 1,-2 0-1,-2-4 215,-3-1 0,-2-3 0,-2 0 0,1 0 0,-1-1 0,-2-1 0,2 2 0,1 4-32,2 3 0,2 7 1,2 2-1,0 1 1,-1-2-1,-2-5 32,2 6 0,-2-6 0,0 1 0,2 4-58,-6-12 0,3 4 0,0 2 1,1 0-1,-1 0 0,-1-3 1,-2-5 57,4 8 0,-3-4 0,0-2 0,1 1-1,-1-1 1,1 0 0,0 0 0,0-1 0,0-1 0,-1 0 0,1 0 0,-1-1 0,7 12 0,0-1 0,-1-1 0,0-4 0,-2-1 0,1-1 0,-3-4 0,-1-1 0,0-1 0,9 13 0,-1-2 0,-5-9 0,-1-2 0,-4-7 0,-1-3 1164,11 17-1164,0-5 32,-16-25-32,-8-17 0,-17-25 0,-10-17 0</inkml:trace>
  <inkml:trace contextRef="#ctx0" brushRef="#br0" timeOffset="204432">23158 12801 27681,'-5'-64'900,"-5"7"-900,-9 14 0,-9 20 0,-10 34 0,12 9 0,-1 6-967,-7 18 0,-1 6 967,8-9 0,0 2 0,-2 6-491,1-1 1,-2 6-1,-1 3 1,1-1-1,1-1 491,-2 3 0,1-3 0,1 2 0,-2 3 0,5-8 0,-1 2 0,-1 3 0,0-1 0,1 0 0,2-4-388,1-1 0,1-2 1,1-1-1,1 0 0,0 1 388,-6 11 0,2 1 0,-1 0 0,2-1-278,0-2 1,1 1 0,0-2-1,1 0 278,1-3 0,1-2 0,1 0 0,0-1 0,-3 11 0,2-2 0,1-1 0,1-8 0,2-2 0,1 1-85,4 2 0,2 1 0,4-3 85,3 0 0,6-2 517,8 8 1,10-6-518,11-20 0,7-7 0,13 2 0,6-4 185,-12-6 1,4-2-1,1 0-185,8-1 0,2 0 0,1-1 0,-11-2 0,0-1 0,1 1 0,4 0 0,-5 0 0,3 0 0,2 1 0,1-1 0,-2 1 0,-2-1-55,11 3 0,-3 0 1,0-1-1,3 2 55,-2 0 0,4 1 0,1 0 0,-3 0 0,-5 0 0,-5 0 0,-4-1 0,-2 0 0,0 1 0,14 4 0,-1 0 0,-2-1 0,-6 0 0,-1-1 0,1 0 151,3 2 0,2 0 0,-5-2-151,0 0 0,-3-1 130,6 0 1,-6-3-131,-9-10 0,-12-21 0,-8-27 0,-12 0 0,-2-12 0,0 0 94,-1 3 0,-1-1 1,1-7-95,-2 14 0,0-6 0,1-4 0,0-2 0,-1 0 0,1 2 0,-1 4 73,0-4 1,0 4-1,0 0 1,0 0 0,0-4-74,1-2 0,0-4 0,0-1 0,0 0 0,0 2 0,-1 4 0,1-7 0,0 5 0,-1 1 0,1-4 0,-1 2 0,0-3 0,0 0 0,0 0 0,-1 5 0,-1 2 0,0 3 0,0 0 0,0-1-204,-1 3 1,1-1-1,0-1 1,-1 2 0,-2 5 203,-1-6 0,-2 5 0,0 0 0,0 4 0,0 0 0,-2 1-208,-4-16 0,-4 3 208,0 3 0,-4 3 0,-2 6 0,-4 3 0,-5 2 0,-5 4 0,-4 1 0,-5 3 0,-7 3 0,-4 4 74,-6 1 0,-4 4-74,19 9 0,-2 1 0,0 1 0,-4 2 0,0 2 0,-1 0 156,-1 1 0,-1 2 0,0 1-156,-2 1 0,1 2 0,-2 1 0,0 0 0,0 1 0,0 1-67,-2 1 1,1 1 0,-1 0 66,2 0 0,0 0 0,1 0 0,1 1 0,1 0 0,1 0-212,5-1 1,0-1 0,3 2-374,-14 1 1,4 1-222,9-1 1,5 2-2253,-19 10 3058,23 10 0,18 10 0,10 10 0</inkml:trace>
  <inkml:trace contextRef="#ctx0" brushRef="#br0" timeOffset="205271">21477 16007 23903,'-43'-30'4228,"3"-1"-3778,7 6-450,7 0 0,13 9 0,13 3 0,25 8 0,32 10-961,-11 2 1,7 3 960,-7 0 0,4 1 0,6 2-282,-10-2 1,6 2 0,3 1 0,2 1 0,1 1 0,0-1 281,-2 1 0,3 0 0,0 0 0,1 1 0,0 0 0,1 0 0,-1 0-314,1-1 0,1 1 0,0 0 0,0 0 1,0 0-1,0 0 0,-1 0 314,-1 0 0,2 1 0,-1-1 0,-1 1 0,-1-1 0,-2-1 0,-3-1-243,3 0 0,-3-1 0,-3 0 0,0-1 0,0 0 243,9 2 0,-1 0 0,-1-1 0,-1 0 0,-5-2 0,-1-1 0,-1 1 0,-2-2 0,8 3 0,-1-2 0,-1 1 181,-1-1 0,0 1 0,-3-1-181,10 4 0,-7 4 0,-13 2 0,-8 5 0,-9 26 0,-33-19 0,-9 4 216,2 2 1,-3 3 0,2-1-217,-3 11 0,1 1 0,1-5 0,0 2 0,2-3 0,1 6 0,1-4 0,2-1 0,0-1 0,4-5 0,0-1 1093,0 3 1,0-1-1094,5-5 0,-6-6 0,-19-10 0,-5-8 0,-21-4 376,3-22 0,-4-6-376,5 1 0,0 1 0,-9 0 0,-4 1 0,16 4 0,-1-1 0,-2 2 0,-4 0 0,-1 1 0,-2 0 0,-3-1 0,-1 1 0,-2 0 0,14 3 0,-1 0 0,0 1 0,0-1-609,-2 0 0,0 0 0,-1 1 1,1-1 608,-1 1 0,0 0 0,0 0 0,0 0 0,0 0 0,0-1 0,0 0 0,0 0-218,3 1 0,0-1 0,0 0 1,1 0 217,-16-3 0,1 0 0,1 0-447,4-1 0,0 1 1,1-1 446,3 1 0,1-1 0,-2-1 0,8 1 0,-1-1 0,0 1 0,1-1 113,-5-1 1,1 0-1,2 1-113,2-1 0,1 0 0,3 0 706,-6-2 1,8-1-707,12-6 0,4-6 0,24-6 1645,10-8-1645,4 7 0,2-5 0,5-12 0,3-5 0,-2 6 0,2-2 0,0 0 701,-3 5 0,0 0 1,0-3-702,-1 4 0,1-4 0,-1 0 0,-2 6 0,3-13 0,-3 2 0,-3 10 0,1-1 0,-4 4 0,-4 4 0,-2 4 0,1-19-94,-8 15-3414,-9 31 1094,6 19 2414,-6 26 0,15 13 0,0 6 0</inkml:trace>
  <inkml:trace contextRef="#ctx0" brushRef="#br0" timeOffset="205491">21924 16185 26962,'15'-48'1619,"-5"7"-1619,-19 10 0,-25 43 0,-4 17 0,9 5 0,1 7-592,4 4 0,3 4 592,-4 10 0,1 4-937,7-16 0,1 2 0,0 1 937,0 4 0,1 1 0,1 1 0,0 2 0,1 0 0,1 0-238,1-1 0,1 0 0,1 2-122,3-5 0,0 3 1,1-1-1,2-3-300,-1-2 1,2-3-1,3 1 660,4 10 0,4 2 0,5-13 0,27-2 0,-8-33 0,0 1 0</inkml:trace>
  <inkml:trace contextRef="#ctx0" brushRef="#br0" timeOffset="205676">22432 16551 24158,'6'-46'30,"1"-1"0,-4 8 0,-4 4 1507,-14-6-1537,-13 32 834,-7 25-834,-4 21 0,19-10 0,1 2-215,-1 9 0,2 3 215,1 6 0,1 3-83,-1 6 1,2 3 82,2 3 0,1 0 0,0 1 0,2 0-180,4-2 0,1 0-720,0-8 1,3-1-111,4-7 1,3-4-1779,11 18 2788,19-29 0,18-32 0,-21-8 0,0 0 0</inkml:trace>
  <inkml:trace contextRef="#ctx0" brushRef="#br0" timeOffset="205867">22984 16561 28311,'17'-52'270,"-11"16"-270,-32 49 0,-7 24-752,6 1 1,-1 9 751,6 1 0,0 6 0,3-2-553,2-9 0,3-1 0,-1 2 553,-3 13 0,0 4 0,3-5 0,3 2 0,2-4-450,4-4 1,2-3-183,2-7 0,4-4-1257,10 16-540,13-25-7402,13-31 9355,15-30 1,-20 6 0,1-5 0,4-6 0,0 1 0</inkml:trace>
  <inkml:trace contextRef="#ctx0" brushRef="#br0" timeOffset="206035">23459 16475 24099,'25'-47'629,"0"0"1,0 0 0,1 0-1,-1 0 1,9-16 0,-1 4-1,-13 34-629,-25 91-1868,-3-25 1,-3 6 0,-1 1 1867,-1 8 0,-1 4 0,0 0 0,3-11 0,0 0 0,-1 3 0,1 2-127,0 4 1,-1 4 0,1 1 0,0 0-1,1-4 127,-1-1 0,2-3 0,0 0 0,0 2 0,0-3 0,1 3 0,0 1 0,1-4 0,0-4 0,0 2 0,1-4 0,1-3-270,-1 13 1,0-4-543,1-14 0,0-4-2247,-5 2 3060,-4-38 1,-5-40 0,8 8 0,0 1 0</inkml:trace>
  <inkml:trace contextRef="#ctx0" brushRef="#br0" timeOffset="206377">21770 16429 26782,'-55'-11'329,"1"-1"1,4 1 0,2 0-330,9 1 0,3 1 90,-17-6 90,50-4 0,34 7-90,13 6 0,15 2 0,5 2-618,-14 2 1,3 1 0,3 1 0,3 1-1,2 0 528,-5 0 0,2-1 0,1 1 0,3 1 0,2 1 0,2 1 0,3 1-84,-13 0 1,5 2-1,2 1 1,3 0 0,1 1-1,0 1 1,0 0 0,-1 0-1,-2-1 1,-3 0 0,-5-1-1,-4-1 1,21 4 0,-9-3-1,-4 0 1,0 2 0,5 1-1,-6 3 1,1-1 0,0 1-1,-1 0 1,1-1-1,0 1 1,-1 0 0</inkml:trace>
  <inkml:trace contextRef="#ctx0" brushRef="#br0" timeOffset="206636">22257 16663 24443,'-64'-5'318,"1"0"0,-1 0 0,0 0 1,0 0-1,1 0 0,-1 0 1,0 1-1,-13-2 0,-9-2 1,2 1-1,11 2 0,20 4 1,32 5-319,43 12-1039,9-1 1,7 0 1038,15 5 0,12 1-309,-16-6 1,6 1 0,5 0-1,2 2 1,1-1 308,-9-1 0,0-1 0,2 1 0,2 0 0,0 1 0,2 0 0,1 0-187,-2 0 0,1 0 0,2 0 0,1 1 0,1 0 0,0 0 0,-1 0 0,-1-1 0,-2 0 187,0 0 0,-1 0 0,-2 0 0,1-1 0,-1 0 0,0 1 0,1-1 0,1 1-182,-2-1 0,3 1 0,0 1 1,1-1-1,-1 0 0,0 0 0,-3-1 1,-3-1-1,-4-1 182,8 2 0,-5-2 0,-2 0 0,-1-1 0,3 1-166,8 2 0,3 1 0,0 0 1,-3-1-1,-6-2 166,0-1 0,-5-1 0,-3-2 235,12 1 0,-5-3-235,-10-1 0,-5-3 0,14-4 1458,-25-4-1638,-22-4-1260,-22-3-358,-21-1-721,-18 1 2519,20 5 0,-3 0 0,-5 1 0,-1-1 0,-4 0 0,0 0 0</inkml:trace>
  <inkml:trace contextRef="#ctx0" brushRef="#br0" timeOffset="206980">21802 17166 19946,'-36'-9'1649,"0"0"0,-4 1 0,1 1 599,-17-1-988,13 15-1080,34 11-180,33 18-382,25 7 382,-12-17 0,8-1-349,0-5 0,7 1 1,4-1-1,3 0 349,-1-1 0,4-1 0,2 0 0,2 0 0,3 1-351,-15-4 1,1-1-1,2 2 1,2-1 0,0 0-1,1 0 1,-1 0 0,0 0 350,3-1 0,0 1 0,1 0 0,0-1 0,0 0 0,-1 0 0,-2 0 0,-1-1-148,7 2 0,-2-1 0,-2 0 1,0-1-1,0 1 0,1-1 103,3 1 0,4 0 0,-1 0 0,-2-1 0,-5-1 0,-7-2-345,0 0 1,-7-3-1,1 1-332,16 3 0,3 0 1,-15-6-718,-11-10 292,-18 0 1147,-28-17 0,-20 7 0,-22-9 0</inkml:trace>
  <inkml:trace contextRef="#ctx0" brushRef="#br0" timeOffset="208624">18355 7038 21295,'2'-16'3778,"0"3"-3329,-2 1-89,0 6-90,-4 2 90,0 4-90,-5 13 0,-1 11-91,-2 24-89,-2 16-470,4-24 1,0 1 379,0 5 0,-1 0 0,-1 2 0,0 1-45,-3 16 0,0-1-90,4-20 0,0 0-180,-1 8 0,1-3-494,-3 0-271,7-11-449,-4-15-450,10-13-359,-10-17 2338,9-19 0,-3-17 0,5-11 0</inkml:trace>
  <inkml:trace contextRef="#ctx0" brushRef="#br0" timeOffset="208893">18123 7251 21418,'3'-37'1394,"0"0"0,3-29-764,2 12 162,2 14 377,22 3-809,2 19-180,28 11-592,-1 25 457,-26-2 0,-1 4-520,2 4 0,-2 3 475,-1 4 0,-3 4 0,-2 3 0,-3 3 0,-5 3 0,-3 1 0,-4 2 0,-4 0 0,-5 1 0,-4-1 0,-4-1 0,-4-1 0,-5-2 0,-4-2 0,-5-2 0,-3-4-71,-5-2 1,-3-3 70,-1-4 0,-4-3-45,-15 0 0,-2-4-45,7-7 0,0-4 0,2 1 0,2-2-270,-14-7-1259,38 0 270,19 0 1421,35 0 1,12 0 0,-11 0-1,-1 0 1</inkml:trace>
  <inkml:trace contextRef="#ctx0" brushRef="#br0" timeOffset="209477">19272 7617 16791,'-14'-32'764,"0"0"1,-16-27 639,6 28 0,-2 3-1314,-12-6 0,-11 10 0,19 39-90,0 21 0,9 14 0,4 8 271,3-11 1,1 2-272,2-4 0,0 4 0,2 0 0,4-2 0,2 1 0,0-3 0,-1 6 0,1-2-45,3 10 0,3-4-45,4-2 815,5-15-905,6-20 2900,5-20-2810,3-21 90,4-23 0,-9-7 0,-2-5-200,-3 10 1,-1-2 289,-2 5 0,-1-2 0,-2 3 89,0-3 1,-1 3-90,-1 4 0,0 3 942,2-21-942,0 15 0,-4 22-90,2 21 0,-2 23 90,4 23-90,-1 2 0,0 4 0,0-13 0,1 1 0,2 13 0,2-1-90,5-16 0,3-5-90,12 1 0,2-28 0,2-12 180,-12-11 0,-1-7-71,13-17 1,-2-7 70,-7-3 0,-4-3-378,-8 13 0,0-1 0,-1-2 468,0-2 0,-1-2 0,-1 0 60,-1 1 0,-2-1 0,0 1-60,-2 3 0,0 1 0,-1 0 0,-1-3 0,-1-1 0,-1 5-90,0 0 0,-1 6 179,-4-9-179,-11 78 0,3 9 0,0 9-752,-3 10 0,0 4 752,2-15 0,1 2 0,0 0 0,0 3 0,0 1 0,-1 0 0,1 1 0,0-1 0,0 1 0,0-3 0,1 0 0,0-1-60,0-4 0,1 0 0,0-1-435,-1 16 0,0-2 141,2-9 1,2-1-1896,0 0 0,2-5 2249,1 2 0,0-11 0,0-42 0</inkml:trace>
  <inkml:trace contextRef="#ctx0" brushRef="#br0" timeOffset="209947">19471 7714 21596,'-12'-38'689,"-1"1"1,2 3-1,0 2-509,-3-19 833,6 13-923,8 15-3723,12 11 3633,14 7 697,18 14-877,21 3-836,-25-3 0,2 2 926,6-1 0,1-2 0,5-2 0,0-1 45,2-1 0,1-2 45,-2-1 0,0-2-55,-5 1 1,-1 0 144,-6 0 0,-2 0 45,-7 0 0,-1 0 45,15 0 2184,-13 0-2184,-13 0 308,-8 0-308,-8 0 3330,-9 7-3330,-10 4-1,-17 22 1,-4 11-135,4 1 0,-1 4-114,6-11 1,-2 2-1,4 0 69,-4 16 0,5-2 0,11-16 0,2-2 0,3-1 0,2-1 0,0 27 0,10-12 0,4-14 0,5-17 0,15-29 90,-4-19 45,-8 4 0,-1-6 15,-1-8 0,-2-6 0,-1 4-150,-2 4 0,1 1 0,5-23 0,0 6 0,-7 24 0,2 14 0,0 21 0,4 16 0,6 17 0,5 11-225,-5-11 0,3 2-2159,-1-1 1,1 0 2383,-1-1 0,-2-2 0,11 17 0,-19-29 0</inkml:trace>
  <inkml:trace contextRef="#ctx0" brushRef="#br0" timeOffset="211757">21286 8069 22014,'9'-38'3329,"-3"5"-2880,-4 5 1,-2 8 0,-4 7-90,0 5-91,-8 17-89,-4 14-90,-5 23-45,7-15 0,2 2-386,0 7 1,2 1 385,1 5 0,0 0-45,4 3 0,2 0 0,3-4 0,2 2 0,7 6 0,3-3 0,-2-16 0,3-3 0,9 5 0,3-9-90,2-21 180,6-22-90,-18-30 0,-5-15 0,-8 26 0,0-2 0,-1-12 0,-1 1-360,-3-17 90,1 28 0,-1 4-809,-7 5-360,-2 13-1080,-4 8 2689,-1 11 1,-1 11-1,2 9 1</inkml:trace>
  <inkml:trace contextRef="#ctx0" brushRef="#br0" timeOffset="212009">22030 8369 24533,'20'-30'3598,"-2"-1"-3148,-7 3-450,-5 3 0,-5 4 0,-1 8 0,0 19 0,-5 20 0,-3 18 0,-2 7 0,2-10 0,-2 4-885,-1 10 1,-2 5 0,2-4 884,1-5 0,0-1 0,-2 13 0,2-2-114,2 5 114,1-15-2699,6-13-179,-3-22 2878,6-17 0,4-24 0,3-12 0</inkml:trace>
  <inkml:trace contextRef="#ctx0" brushRef="#br0" timeOffset="212336">22456 8395 26422,'-12'0'1169,"0"0"-719,5 6-90,-4 5-180,10 9-180,-5 8 0,6 8 0,11 23 0,-1-13 0,13 7 0,0-27 0,5-13 0,5-11 0,22-30 0,-14-4 0,-7-6 0,-3-3 0,-1-19-452,-13 21 0,-3-1 452,-6-16 0,-10 8 0,-10 7 0,-11 11-270,-11 24 0,-4 9-899,-10 10 449,7 2 1,3 8-1665,14 8 0,7 2 2384,-3 13 0,11 12 0,18-25 0</inkml:trace>
  <inkml:trace contextRef="#ctx0" brushRef="#br0" timeOffset="212540">23008 8237 24623,'29'-51'3508,"-5"3"-3058,-5 9-450,-7 9 0,-4 9 0,-2 11 0,-2 24 0,0 15 0,-2 29 0,-1-24 0,0 2-108,-1 21 1,0 6-118,-3-1 1,0 1-1373,3-1 1,-1-3 651,-4-8 1,1-5 944,3 7 0,-8-28 0,2-4 0</inkml:trace>
  <inkml:trace contextRef="#ctx0" brushRef="#br0" timeOffset="221385">21920 15103 23993,'0'-10'3328,"0"0"-2338,0-1-720,0 3-270,0 3 0,0 1 0,0-1 0,-4 1 0,0-2 0,-8 1 0,-4-3 0,-12-3 0,-13 1 0,-16 0-355,23 6 1,-3 0 354,-4 0 0,-1 1 0,-4 0 0,0 1 0,-2 0 0,-1 1-1010,-1-1 0,0-1 1010,-1 1 0,0-1 0,1-1 0,-3-2-117,6 0 0,-2-1 0,-2-2 117,-3-1 0,0-1 0,-3-1 0,4 0 0,-2-1 0,-1 0 0,3 0-242,-7-2 0,3-1 0,-4-1 242,5 1 0,-4-2 0,0 1 0,6 0-552,5 2 0,3 0 1,-1 1 551,-14-4 0,-3-1 0,3 1 0,16 5 0,2 0 0,-3-1 21,-2 1 0,-4-1 1,-1 1-1,3-1-21,-4-1 0,2 1 0,-2-1 0,2 0 0,-3 0 0,0 0 0,3 1 0,0-1 0,2 0 0,0-1 0,-1 0 0,1-1 0,-1-1 0,-1 0 0,0 0 0,0-2 0,0 1 0,0-2 0,1 0 0,-1 0 0,1 0 0,0 0-123,2 0 1,0 0 0,-2-1 122,3 0 0,-3-1 0,0 0 0,3 0-107,-1 1 0,3 0 0,-2-1 107,-11-6 0,-3 0 0,5 1 0,0-3 0,4 1 0,-2 2 0,0 0 0,2-2 0,-1 0 0,0 1 0,0 1 0,-1-1 0,-1 0 0,1 1 0,-4 0 0,5 2 0,-3-1 0,-2-1 0,12 7 0,-1-1 0,0 0 0,0 0 0,1 1 0,0-1 0,-1 0 0,2 0 54,-16-5 0,1-1 0,4 3-54,-5-4 0,4 2 0,1 0 0,-2-2 42,6 2 1,-2-3 0,3 2-43,12 5 0,3 1 0,-2-1 0,-11-6 0,-1-1 0,4 0 0,-1-3 0,4 1 0,0 0 0,1 0 0,3-1 0,1 0 0,2 1 0,1 0 0,3 0 0,1 1 0,3 2 0,1 1 0,3 1 0,1-1 0,-18-23 98,14 14 1,1-2-99,7 10 0,0-1 0,-17-22 0,-1 1 0,14 21 0,-1 0 0,-5-3 0,-4-3 0,2 4 0,-1 3 0,0 2 0,-11-9 0,0 1 0,11 10 0,-1 2 0,-13-9 0,0 0 0,11 8 0,0 0 0,-11-7 0,2 1 0,14 8 0,1 1 0,0 0 0,-1-1 0,2-2 0,-1 0 0,0 0 0,0-1 0,1-1 0,0-1 0,0 1 0,0 1 0,1-1 0,-1-1 0,-9-9 0,1 0 0,9 9 0,0 1 0,-6-8 0,2 2 0,-9-11 0,3 4 0,1 2 0,2 1 0,1 3 868,-11-11-868,11 13 0,-7-8 2171,15 15-2171,2 2 0,-1 4 0,1-2 1626,1 4-1626,1-1 808,-7-5-808,8 7 104,-4-4-104,13 9 0,0-1 0,2-1 0,-3-1 0,-1-4 0,-2-2 0,-2-1 0,-3 2 0,1 1 0,2 1 0,-4-1 0,8 3 0,-1 4 0,12 6 0,2 8 0,3 4 0,2 7 0,-4 10 0,2 8 0,0 13 0,0 8 0,4 7-339,-1 0 339,0 3 0,-1-6 0,-1 0 0,0-6 0,0-4 0,-1-8 0,1-6 0,-2-9 0,1-16 0,-2-40 0,0-16-204,-3 7 0,0-6 204,1-16 0,-1-1 0,-2 14 0,-1 1-1050,1-13 0,1 2 1050,1 23 0,0 4 0,-1-22 203,4 11-203,0 13 0,0 7 0,4 13 326,6 12-326,8 14 2250,11 12-2250,-1-4 0,2 1 0,18 12 0,-15-13 0,1-1 68,10 2-68,-5-5 0,-6-2 0,-9-5 0,-6-5 0,-7 10 0,-13-6 0,-12 22 0,-17 5 0,11-13 0,-1 3-722,-4 5 1,0 1 721,-1 3 0,0 1 0,-1 1 0,1-1 0,4-1 0,1 0 0,2-2 0,4 0-225,5-3 0,3 0-2599,0 30 485,18-4 1905,10-4 0,-3-26 0,2-2 0,3 0 0,0-1 0</inkml:trace>
  <inkml:trace contextRef="#ctx0" brushRef="#br0" timeOffset="221965">16340 13995 25972,'15'-20'2609,"-3"4"-2609,-6 3 0,-2 20 0,-4 11 0,-4 25 0,-2 18 0,1-24 0,-2 3-403,-1 4 0,0 4 0,0 1 403,4 1 0,1 0 0,-1 0 0,-2 0 0,0 0 0,2-2 0,4 16 0,4-7 0,0 0 0,2-15 0,6-25 0,-5-21 0,1-55 0,-8 0 0,-9 2 0,-5-2 0,5 25 0,-5 2 0,-14-12 0,-5 6 0,-11 13 0,-17 13 0,17 31 0,1 12-344,2 9 344,5 6 0,5 0 0,7 0 1162,6-5-1432,5-1-1619,9-31-450,4-12-539,8-40 2878,5-16 0,-5 24 0,0-1 0,1-4 0,0 1 0</inkml:trace>
  <inkml:trace contextRef="#ctx0" brushRef="#br0" timeOffset="222508">15760 14127 26152,'-47'-10'2249,"4"0"-2159,6 2 0,11 3-90,11 0-90,21 0-360,23 0 0,10 0 180,0 0 1,5-1-555,2 2 1,4 0 0,1 0 703,-1 0 0,0 1 0,1 0 60,6-1 0,2 1 0,0 0 30,3-1 0,1 1 1,-1-1 29,2 1 0,0 0 0,0-1 0,-2 1 0,-1-1 0,-1 1 29,-4 0 1,-1-1 0,-1 1 90,-6 0 0,-1 0 0,-2 1 150,13-1 0,-4 1 135,-11 0 0,-1 2 172,-4 2 0,-3 2-577,5 9 0,-11 24 0,-34 2 0,-11 13 0,-7-4 0,-3 1 0,5-14 0,-1 1 0,-12 13 0,11-19 0,1-2 0,-7-3 0,5-12 1534,2-10-1534,14-29 0,7-5 0,14-6 0,5-1 0,12-14 70,-10 17 1,5 6-71,41 16 0,-33 27 0,-8 8 0,-4 6-136,-15 6 1,-7 3 135,-2 2 0,-3 1-625,0 3 0,-2-1 625,-5-1 0,-3-1 0,-1-2 0,-2-2 0,-4-3 0,-1-2 0,-2-4 0,-1-1 0,-3-5 0,-1-2-1444,1-3 0,-1-3 1444,-32 2 0,4-15-668,2-18 668,8-17-132,6-17 132,27 20 0,2-2 0,1-1 0,4-1-360,2 1 1,3 0-1081,-1-28-359,7 12-629,3 10 2608,8 13 0,3 13 1,5 8-1</inkml:trace>
  <inkml:trace contextRef="#ctx0" brushRef="#br0" timeOffset="222843">17153 14986 16438,'0'17'5936,"0"2"-4946,-4 3-181,-2 10 1,-6 12-1,-3 19-920,1-7 1,-1 3 425,4-12 0,-3 1-75,-1 1 0,-3 4 0,1-6-240,1-7 0,-2-4 0,-3 8 0,-1-5 0,-8-4 387,1-17-387,-6-36 0,21-14 0,5-8 0,0-4 0,4-3-932,7-16 0,7-1 932,5 10 0,4 1 0,3 1 0,3 2-1177,2 5 1,3 5 1176,1 7 0,1 5 0,0 9 0,1 8 91,32 11-91,-7 28-120,-31-6 0,-2 5 120,-2 5 0,-3 2-450,-1 0 1,-2 1-316,-1 1 0,-1 0-1574,2 4 1,-1-1 2338,6 14 0,3-2 0,-9-29 0</inkml:trace>
  <inkml:trace contextRef="#ctx0" brushRef="#br0" timeOffset="223252">17892 14569 17211,'8'-50'3058,"-11"31"-49,-22 29-2919,-10 33-90,-6 9 0,20-26 0,0-1 0,-22 21 0,4-8 1345,-1-12-1345,18-11 802,8-31-802,23-5 0,26-28 0,-1 20 0,13 5 0,-9 22 3066,1 17-3066,2 10 0,-1 16 0,1 5-1621,-2 3 1621,-4-3-344,-5-8 344,-8-10 0,-2-12 0,-3-14 0,-1-17 0,0-15 0,0-21 0,-9 17 0,-1-3-361,-1-6 1,-2-1 360,0-5 0,-2-2 0,-3-1 0,-2 0 0,0-1 0,-2 1 0,-4 2 0,-4 1 0,-3 2 0,-3 3 0,-3 3 0,-5 3 433,-3 3 1,-3 3-434,-2 5 0,-3 4 0,-3 5 0,-1 5-638,-2 5 0,-2 5-82,-2 7 0,1 5-90,-1 8 1,2 4-315,0 4 0,2 4 1124,4 6 0,3 2 0,3 0 0,3 2 0,3 2 0,0 0 0</inkml:trace>
  <inkml:trace contextRef="#ctx0" brushRef="#br0" timeOffset="233442">9693 1478 26782,'-20'-23'1799,"3"2"-1799,3 4 0,4 4 0,6 3 0,2 5 0,8 7 0,8 13 0,10 9 0,5 5 0,-1 0 0,2 3-1131,2-1 0,2 2 1,1 0 1130,-2-2 0,0-1 0,1 1 0,4 2 0,1 1 0,0 1-362,2-1 1,1 1 0,-1 0 361,2 0 0,0-1 0,-1-1 0,0-1 0,-1-1 0,5 0 0,2 2 0,6 1 0,0-1 0,-5-4 0,-7-4 0,-3-3 0,2 0 0,14 10 0,4 0 0,-8-7-16,-15-11 0,-5-5 16,7 2-2609,-31-70 990,-16 18 1619,-5-5 0,-4-10 0,4 7 0,5 15 0,2 1 0,-3-21 0,0 0 0</inkml:trace>
  <inkml:trace contextRef="#ctx0" brushRef="#br0" timeOffset="233790">10696 1295 22104,'-7'-25'1979,"2"-1"-1259,5 1 89,0 2-179,0 2-90,0 6-91,0 3-89,0 4 180,0 3-90,-9 14-450,-4 16 0,-17 26-406,10-15 1,-4 9 405,-2-1 0,-6 10 0,-3 5 0,-1 2 0,2-3-859,2-1 1,0-1-1,-1 0 1,0 2 0,-1 1 575,5-9 0,-1 1 0,0 2 1,-1 0-1,0 0 0,1-2 1,2-1-648,-6 9 0,1 0 1,1-2-1,2-3 0,1-2 930,2-4 0,2-3 0,0-1 0,0 0 0,-7 12 0,-1 0 0,1-1 0,0-1 0,0-1 0,1 0 0</inkml:trace>
  <inkml:trace contextRef="#ctx0" brushRef="#br0" timeOffset="237559">14667 4547 21475,'-31'-20'839,"-1"0"1,2-1-1,1 1-119,-20-16-180,9 3-1,9 8 1,9 5 180,12 4 809,11 15-1529,19 14 0,19 20 0,-9-9 0,3 1-1569,7 5 1,3 1 1568,9 4 0,2 1 0,-14-10 0,1-1 0,2 1-641,3 1 0,2-1 1,0 0 640,4 0 0,0-1 0,2-2 0,3 0 0,2-2 0,0-1 0,3-1 0,2-2 0,1-2-430,-14-5 1,1-1 0,1-2 0,0 0 429,2-1 0,1-1 0,0-1 0,1-2 0,1-1 0,1-2 0,0-2 0,1 0-219,0-2 0,1 0 0,-1-1 0,0-2 219,1-2 0,-1-1 0,0-2 0,-1-1 0,0-1 0,0-1 0,-1-1 0,0-1 0,-1-1 0,-1-2 0,-1-1 0,1 0 0,-3-2 0,0 0 0,0-2 0,2-2 0,-8 3 0,3-2 0,0-2 0,1 0 0,-2 0 0,-2 2-8,10-8 0,-4 3 0,1-2 1,1-1 7,0 1 0,1-3 0,2 0 0,-3 1 0,-3 1 0,-6 2 0,-2 2 0,-2 0 0,0-1 0,-1 2 0,-2 0 0,1-2 0,3-3-36,-3-2 1,4-4-1,1-3 1,0 0 0,-2 1-1,-4 3 36,2-2 0,-3 3 0,-2-1 0,3-3 0,-3 2 0,2-3 0,2-2 0,-2 0 0,-3 2 0,-5 3 117,4-12 1,-7 4 0,-3-2-118,1-3 0,-3-1 0,-1-1 0,-3-1 0,-2-2 0,-2 0 0,-1-3 0,-3 0 0,-2 0 0,-2 0 0,-3 0 0,-2-3 0,-4 2 0,-2-4 0,-2 0 0,-1 4 0,0-1 0,-1 3 0,-2-2 0,0 7 0,-2-4 0,0 2 0,-1 6 90,-1 6 1,0 4-1,0 1-90,-9-17 0,-1 2 509,1 5 1,-5 0-510,-1 7 0,-6 0 0,0 2 0,-8-7 0,-4 3 335,4 6 0,-5-1 0,0 4-335,7 9 0,0 2 0,-2 2 74,-4-2 1,-1 2-1,-2 0-74,0-1 0,-2 1 0,-4-1 0,8 6 0,-5-1 0,-2 1 0,1-1 0,2 2-160,-1 0 1,2 0-1,-1 1 1,-2 0 159,-2-1 0,-3 1 0,-1-1 0,0 1 0,4 2 0,-1 0 0,3 2 0,0 2 0,-1-1 0,-2 0 0,0 0 0,-1 1 0,1 0 0,-1 0 0,0 0 0,-1 1 0,-4-1 0,8 2 0,-2 0 0,-3 0 0,0 1 0,1-1 0,3 1-251,1 0 1,3 1-1,0 0 1,-1 0 0,-2-1 250,-1 1 0,-3 0 0,-1-1 0,0 0 0,2 1 0,3 1 0,-8-1 0,2 1 0,3 0 0,-2 0-114,0-1 1,-1 1 0,1-1-1,-1 1 114,1 0 0,0 0 0,0 1 0,1-1-121,0 0 0,0 0 1,1 1-1,0-1 121,1 2 0,1 0 0,-1 0 0,1 1 0,2-1 0,-1 1 0,1 0 0,0 0 34,2 1 1,0 1-1,1-1 1,-1 2-35,1 0 0,0 1 0,1 0 0,-1 2 0,1-1 0,0 2 0,0 0 0,0 1 0,-1 0 0,1 2 0,0-1 0,-1 2 0,0 0 0,0 1 0,0 0 0,-1 0 69,1 1 1,-1 0 0,0 0 0,0 1-70,1 0 0,1-1 0,-1 2 0,-3 1 0,0 0 0,-3 3 0,-1-1 0,1 1 0,4-1 0,0 0 0,4 0 0,0 0 0,-2 0 0,-10 5 0,-3 1 0,1-1 0,6 0 0,6-2 0,5-1 0,-2 2 127,-12 4 0,-2 3 0,4-2-127,14-6 0,3 0 0,-1 0 386,-10 4 0,-2 2 0,5-2-386,0 2 0,3 0 0,0 0 0,0 1-69,3-1 0,1 0 69,1 1 0,1 0 0,3 0 0,0-1 549,2 1 1,0 1-550,0 0 0,1 1 0,-2-1 0,-1 2 0,0 1 0,0 2 311,-1-1 0,-1 1-311,3 3 0,1 1 0,0 1 0,3 1 0,1 4 0,3 2 0,1 2 0,1 4 0,5 2 0,0 5 0,1-2 0,5-10 0,1-2 0,-1 2-108,-2 14 1,-1 4 0,2-5 107,0 6 0,1-3 0,2 0 0,0-1 0,2-4 0,1-1 803,4-2 0,2-2-803,0-3 0,2 0 0,3-4 0,2 0 0,1-2 0,2 0 0,1-3 0,2 2 0,12 14 0,3 0 0,-3-12 0,2 0 0,8 12 0,6 0-324,-7-16 1,4-1-1,-2-2 324,6 6 0,1 0 0,-4-5 0,2 0 0,-2-3 0,2 2 0,-1-4 0,0-1 0,-1-1 232,-2-2 0,1-1-232,11 6 0,0-2 0,-10-8 0,0-2 0,9 6 0,0-3 0,-11-10 0,-1-1 0,0 0 0,1-1 0,0-1 0,1 0 0,30 8 0,-4 0 0,-4-3 0,-9-2 1072,-3-1-1072,-5-2 0,-1 3 406,-2 0-406,1 0 0,0 2 1912,5-2-1912,3 4 73,-11-4 0,3 1-73,11 7 0,0 1 0,-8-4 0,0 1-129,5 2 0,-3-1 129,1 5 0,-1-2 0,3 5 0,5 0 0,8 2 0,-11-8 0,1 0 0,-10-4 0,1 1 0,4 1 0,4 2 0,-5-2 0,-4-1 0,-1 0 0,9 5 0,-1 0 0,13 7 0,-4-1 0,-2-2 0,1 0 0,-1-3 0,-15-8 0,0-1 0,19 8 0,-22-10 0,0 0 0,8 3 0,10 3 0,-15-6 0,10 3 0,-11-10 0,0-2 0,13 6 0,3-3 0,3-1 0,-14-4 0,1 0-459,17 3 1,2-1 458,-13-4 0,3-1 0,5 3 0,5 1 0,-6 1 0,-9 0 0,-1 0 0,1 0 0,4 1 0,-6 1 0,-8 3 0,-3 1 0,29 9 0,-2 0-654,-6 1 654,-6-3 0,-7-8 217,-7 2-217,-9-11-1349,-8 3-1799,-7-4 3366,-11-4 0,-9-4 0,-5-5 1</inkml:trace>
  <inkml:trace contextRef="#ctx0" brushRef="#br0" timeOffset="263250">10611 7033 21205,'-12'0'3418,"-1"-3"-2878,1 3-91,2-5 631,-4 2 539,9-2-1349,-8 0-270,-8-4 0,-40-13 0,20 6 0,-7-3 0,0 2-236,0 0 1,-1 1 0,-3 0 235,3 1 0,-2 0 0,-1 0 0,2 3 0,-8 2 0,1 2 0,0 3 0,0 2 0,-1 2 0,2 3 0,-10 1 0,0 5 0,4 7 0,-3 4 0,7 1 0,9-1 0,1 2-457,-1 1 0,-4 3 0,5-1 457,6 0 0,3 0 0,-1 3 0,-1 0 0,2-2 0,-1 3-512,-12 11 1,1 1 511,14-11 0,0 3-789,2 2 1,-1 4 0,3-2 788,7-5 0,1 6-225,6 3 1,-3 12 0,0 7 0,1 1 0,2-4 0,2-9 224,-3 17 0,2-1-20,2-9 0,-2 10 1,0 2-1,3-4 1,5-13 19,6-7 0,4-5 0,2 2 0,2 1 0,1 1 0,2 1 0,4 0 0,2 0 0,4 2 0,3-1 0,2 0 0,3 0-393,2 1 1,3-1 392,0 0 0,3 0 0,2-1 0,1 0 488,-1-2 0,5 1-488,0-4 0,4 1 0,-2-2 0,8 3 0,2-1 0,-5-5 0,3 0 0,-2-4 0,7-2 0,2-6 0,1-4 0,6-2 0,-3-2-230,-12-4 0,-2 0 0,2-2 230,16 0 0,3 0 0,-5-2 275,-15-1 0,-4-1 0,1-1-275,21-1 0,0-1 0,-3 3 0,0-1 0,-4-3 0,3-3 0,-6-2 0,4-2 0,1-2 0,-12 0 0,1-1 0,1-1 0,-1-1-254,0 1 1,0-1 0,0 0 0,-1-1 253,15-6 0,0-2 0,-6 0 0,1 0 0,-2-2 238,-11 2 0,2-3 0,-4 1-238,3-3 0,-2-1 606,10-9 0,-5-3-606,-21 9 0,-4-1 0,-1-3 0,-3-3 0,-1-6 0,-3-3 0,-2-6 0,-2-2-35,-1-7 0,-2-3 35,-4 19 0,-1-2 0,-1 0 0,-1-2 0,0 0 0,-1-1 0,-2-1 0,0-1 0,-2 1 0,-1 0 0,-1 0 0,-1 1 0,-3 0 0,-1 1 0,-2 0 37,-1 2 0,-2 1 0,-1 0-37,-3 2 0,-3 1 0,-1 1 0,-1 2 0,-3 2 0,-2 1 0,-2 3 0,-2 1 0,-5 2 0,-6 4 0,-6 3 0,-2 1 0,2 4 0,-6-1 0,0 5 0,-3 1-166,1 3 0,-3 1 1,-1 2-1,3 4 166,-4 5 0,2 5 0,1 1 0,-1 1 0,1 2 0,1 1-300,1 1 0,0 2 1,2 1-541,3-1 1,1 1-1,1 0 840,4-1 0,1 1 0,0 0 0,-14 5 0,1 0 0,3-3 0,1 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14:44:10.485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7338 6885 25702,'-35'-52'1260,"-3"14"-811,-8 29-3982,-11 44 3803,22 4 0,1 10-240,6-2 0,0 4 0,1 4-30,3-5 0,-1 2 0,1 2 0,-1 2-380,4-6 1,-1 1 0,0 1 0,-1 2 0,1-1 379,-1 4 0,-1 1 0,0 0 0,1 1 0,-1 0-144,0 1 1,0 1-1,0-1 1,0 1 0,0 0 143,1 0 0,0-1 0,0 1 0,0 0 0,1-1-236,0-2 1,1 0-1,-1 0 1,2-1 0,-1 0 235,2-3 0,1 0 0,-1 0 0,1-1 0,1-1-83,-4 8 1,1 0 0,1-1 0,0-2-121,2-4 1,0-2 0,1 0-1,1-2-82,-4 8 1,2-2 0,0-2-376,3-8 1,1-1-1,1-4-779,-2 7 0,2-7 1439,2-1 0,6-27 0</inkml:trace>
  <inkml:trace contextRef="#ctx0" brushRef="#br0" timeOffset="284">6850 7149 24083,'17'-50'779,"-1"0"1,-2 5 0,-1 1-645,-2 9 0,0 2 225,3-18-91,-2 16-89,4 5-90,0 18 90,14 12 180,13 26-135,-16-3 0,3 7-1356,6 16 0,4 10 1,-2 0 1130,-4-5 0,-3 0 0,2 5 0,-7-10 0,2 4 0,0 1 0,-1 0 0,-2 0-568,1 4 1,-2 0 0,-1 0 0,0 1 567,-1 1 0,1 0 0,-1 1 0,0 4-234,-4-8 0,0 2 1,0 3-1,0-1 1,0 0-1,-2-4 234,4 10 0,-1-4 0,-1 1 0,1 4-176,-2-5 1,1 4 0,1 2-1,-1 0 1,-1-4 0,-2-7 175,3 9 0,-2-7 0,0 0-158,-3-6 1,2 2-1,-1-3 1,-2-6-267,1 4 1,-2-6-1466,5 16 356,-8-34 1533,-15-40 0,-15-35 0,4 15 0,0-1 0</inkml:trace>
  <inkml:trace contextRef="#ctx0" brushRef="#br0" timeOffset="526">6570 8359 16431,'-52'0'599,"0"0"1,4 0 0,2 0 825,9 0 0,3 0-1155,-17-5 1234,27-2-1324,31-11 89,41-7-29,4 6 0,13-1 0,0 1-456,-8 2 0,0 1 0,4-1 234,-10 4 0,4-2 0,1 1 0,-1 0 0,-3 1-18,1 2 0,-2 0 0,-2 2 0,0-1-90,14-1 0,-1 0 0,1 1 54,-11 2 1,2 2 0,-2 0-1,-3 1-639,19-2 1,-3 2 64,-17 1 1,0 0-1,-6 3 610,-5 7 0,-6 0 0,1-4 0,-5 10 0</inkml:trace>
  <inkml:trace contextRef="#ctx0" brushRef="#br0" timeOffset="1020">8024 6209 24533,'-7'-54'197,"0"0"1,0 0 0,-2 1 0,-2 0 0,-2 1-168,-2-1 0,-2 2 0,-2 0-1143,-2 1 1,-2 1 0,-2 0 1202,-1 2 0,-2 0 0,-1 1-60,-2 2 0,-3 0 0,0 3 30,-3 1 0,0 1 0,-3 3-203,-2 2 0,-1 2 1,-2 4 202,-3 2 0,-1 4 0,-2 3 89,-3 3 1,-3 4 0,0 4-303,-6 4 1,0 4-1,-2 4 220,12 2 1,0 2-1,-1 3 1,0 2-1,-2 3 1,-1 2-1,-1 4 1,-3 5-30,13 0 1,-4 3-1,0 5 1,-2 1 0,1 2-1,2 0 1,2-1-297,-1 2 1,2-1-1,2 1 1,0 2-1,0 1 1,-2 3 257,7-6 0,-1 2 0,0 2 0,-2 1 0,1 1 0,1 1 0,0 0 0,3-1 0,1 0-85,-3 7 1,2 0 0,2 0 0,1 0 0,1 1 0,0 1 0,0 0 84,4-3 0,-1 0 0,1 1 0,1 0 0,0 1 0,0 1 0,1-1 0,0 1-76,-1 1 1,1 1 0,1 0 0,0 0 0,0 1 0,1 0 0,1 0 0,0 0 75,1 2 0,0 0 0,1 0 0,1 1 0,1 0 0,0 0 0,0 0 0,1 1-31,1-2 1,0 0-1,1-1 1,0 1-1,2 1 1,0 1-1,1 1 1,2 4 30,3-8 0,2 2 0,-1 2 0,2 2 0,1 1 0,0 0 0,1 0 0,1-1 0,0-1 0,1-1 0,1-3 0,0 7 0,0-2 0,2-1 0,0-2 0,1 0 0,2 1 0,0 1 0,1 2 0,1-4 0,1 1 0,-1 3 0,2 0 0,1 1 0,0-2 0,2 0 0,1-3 0,2-2 0,2-4 0,6 12 0,2-3 0,3-4 0,2-3 0,2 0 0,2-1 0,1-1 0,2 0 0,1-2 0,3-2 0,1-1 0,2-2 0,2-1 0,1-2 0,3-1 0,1-2 0,1-2 0,2-1 0,-5-6 0,2-1 0,0-1 0,2-2 0,0-1 0,2-1 0,0-1 0,1-1 0,1-1 0,0-1 0,2-1 0,2-2 0,2-1 0,4-2 0,-10-4 0,3 0 0,2-2 0,1 0 0,3-2 0,0 0 0,1-1 0,1 0 0,0-2 0,0 0 0,-1-1 0,-1-1 0,1-1 0,0-1 0,1-1 0,0-1 0,1 0 0,0 0 0,0-2 0,0 1 0,0 0 0,-1-1 0,1 1 0,-5 0 0,1-1 0,0 1 0,0 0 0,-1-1 0,1 0 0,0 0 0,0 0 0,0-1 0,-1-1 0,1 0 0,-2-1 0,1 0 0,3-2 0,1 0 0,0-1 0,0 0 0,-1-2 0,1 1 0,-2-1 0,0-1 0,-1 0 0,-2 0 0,-2 0 0,-1-1 0,11-2 0,-3-1 0,-3-1 0,0 0 0,-2 0 0,0-2 0,-1 0 0,1-1 0,-1 0 0,0-1 0,0-1 0,-1 0 0,-1-1 0,1-1 0,-2-1 0,0 0 0,-2-1 0,-1-1 0,0-1 0,0 0 0,-2-1 0,0-1 0,0-1 0,-2-1 0,5-5 0,0-1 0,-2 0 0,0-2 0,-1-1 0,-2-2 0,-2 0 0,-1-1 0,-1-1 0,-2-2 0,-1 0 0,-1-2 0,-2-1 0,-2 0 0,-1-2 0,-1-1 0,-2-1 0,-1-1 0,-2-1 0,-1-1 0,-2-1 0,-1-3 0,-2-1 0,-2-1 0,-2-1 0,-1 0 0,-1-2 0,-3 0 0,-2 5 0,-2 0 0,0-1 0,-3-1 0,0-1 0,-2 1 0,-1-1 0,-2-1 0,-1 6 0,-1-2 0,-1 0 0,-2 0 0,0 0 0,-2 0 0,0-1 0,-2 1 0,0-1 0,-2-1 0,-1-1 0,-1 1 0,-1-1 0,-1 0 0,-1 1 0,-1-1 0,-1 1 0,-1 0 0,-2-1 0,0 0 0,-2 0 0,0 1 0,-2-1 0,0 1 0,-2 0 0,0 1 0,0 0 0,1 5 0,-1 1 0,0 0 0,-1 0 0,-1 1 0,0 0 0,-1 0 0,0 0 0,-1 1 0,0 0 0,-3-4 0,-1 0 0,-1 1 0,0 0 0,-1 0 0,0 1 0,0 0 0,-1 1 0,-1 1 0,2 1 0,0 2 0,0 0 0,-1 0 0,0 1 0,-1 1 0,-2-1 0,0 0 0,-3 1-297,-1-1 0,-2 0 0,-3 0 0,0 0 1,-1 0-1,-1 1 0,0 1 0,2 2 0,0 1 1,2 2-103,-6-5 1,2 3 0,0 1-1,1 2 1,-1 1 0,-1 0-1,-2 0 399,0 1 0,-2 0 0,-2-1 0,0 0 0,0 3 0,1 2 0,1 4 0,4 4 0,-6 1 0,3 5 0,1 4 0,1 2 0,-1 0 0,-12 0 0,1 1 0,0 0 0,0-1 0</inkml:trace>
  <inkml:trace contextRef="#ctx0" brushRef="#br0" timeOffset="2452">26821 6341 24263,'5'-50'1889,"-2"-1"-1259,-3 4-91,-3 5-179,2 1-270,-3 21 360,-3 20-270,-10 45 0,0 25-180,4-23 0,0 2 0,-2 5-679,2-6 1,-2 4-1,0 2 1,0 1 0,0-1 678,1 0 0,0 0 0,0 1 0,-1 0 0,0 0-454,-1 5 0,-1 0 1,0 0-1,-1 1 0,1-1 454,0 1 0,-1-1 0,0 1 0,0 1 0,-1 3-217,3-10 0,-1 3 1,-1 2-1,1 0 1,-1-1-1,2-2 0,0-2 217,-2 5 0,1-2 0,1-2 0,0 0 0,-1 2-99,2-3 0,-1 1 0,0 2 0,0-1 0,2-2 0,0-3 99,-1 9 0,1-2 0,1-3 0,2-4 0,0-3 0,1-3 0,1 0 0,0 8 0,0 0 0,3-11 1223,2-11-1223,12-34 0,0-26 0,0-13 0,5-13 0,2-11 0,-3 12 0,1-7 0,1-6 0,0 0 0,-1 3 0,-1 6 0,0 2 0,-1-1 0,1-1 0,0-3 0,0 3 0,0-3 0,0-3 0,1 0 0,-1 0 0,1 2 0,-2 2 0,1 1 0,-1 2 0,-1 1 0,1 1 0,0 0 0,-1-1-78,2-8 0,0 1 0,0 0 0,1-2 0,-1-1 78,1 2 0,0-4 0,0 0 0,0-1 0,0 3 0,-1 4 0,-1 4 0,-1 4 0,0 1 0,0 0 0,1-2 0,1-8 0,1-3 0,0 1 0,-1 2 0,0 6 0,1-2 0,-1 5 0,1 2 0,0 4 0,1 2 0,2 2-56,6-12 0,8 6 56,4 16 0,6 4 0,1 6 0,10 2 0,3 7 0,-3 6 0,4 4 0,-3 7 0,11 12 0,-1 12 0,-8 4 0,3 7 0,-6 5 126,-18-6 0,-3 4 0,-2 2 1,-1 0-127,0 0 0,0 0 0,-4 2 0,-5 1 0,-5 19 0,-9 4 0,-8-4 0,-10-12 0,-7-1 0,-5-2 0,-5 6 0,-4 0 0,-5-2 0,6-13 0,-2 0 0,-3-1 0,-1-1 45,-2 0 0,-3-1 0,-1-1 0,0-1-45,-1-2 0,0-1 0,-1-2 0,-3 1 0,5-4 0,-3 0 0,-1-1 0,1 0 0,3-3 0,-9 4 0,3-2 0,-1-1 0,-5 3 0,-1-1 0,9-6-75,14-9 1,5-6 74,-6-8 1846,29-24-1846,34-20 0,2 16 0,7 1 146,12-3 1,6 2-147,-11 10 0,3 2 0,2 3 0,5 1 0,2 3 0,1 2 0,3 2 0,1 2 0,0 4 0,0 4 0,2 4 0,-2 3 0,-2 2 0,0 4 0,-2 2 0,-2 4 0,-2 4 0,-3 3 0,-3 1 0,-3 3 0,-4 7 156,-8 3 1,-3 6 0,-5 3-1,-6 2-156,-8 5 0,-7 2 0,-4 1 0,-1 1-206,0-1 0,0 0 1,-5 1-1,-8 0 206,-5-12 0,-7 2 0,-4 0 0,-3-2 0,1-2 0,1-5-360,-2 1 1,-1-6 0,0-1-1,-3 1 360,0 0 0,-3 0 0,-2 0 0,1-2 0,2-3 0,-8 3 0,1-4 0,0-2 0,2-4 0,-1-1 0,1-2 0,3-3 0,1 0 0,-1-3-380,-17 3 0,1-4 380,6-5 0,2-3 0,4-5 0,1-4 309,6-4 1,2-6-670,-5-16 1,5-6-406,14 2 1,4-4 304,-3-16 0,7-3-709,17 3 0,7-1 1252,4-4 0,5-2 0,1 15 0,2-1 0,2 1 0,1-2 0,1-1 0,0 1 0</inkml:trace>
  <inkml:trace contextRef="#ctx0" brushRef="#br0" timeOffset="3067">27950 5035 20303,'-11'-56'251,"0"1"1,1-1 0,-1 1 0,0 1 0,0-1-132,0 2 0,0 1 0,-1 0-508,1 3 1,-1 0-1,0 2 478,0 3 0,-1 0 0,0 2 45,-7-16 0,-3 2 0,0 6 0,-4 3-46,-3 5 1,-3 3 90,-5 5 0,-5 4-74,-5 6 0,-5 5 74,-8 4 0,-4 7-60,17 6 0,-1 3 0,-4 5 41,4 2 1,-3 4 0,-3 3 0,-1 4 0,1 2-27,3 5 0,-1 3 0,0 4 0,0 1 0,0 2 0,-1-2-358,-1 1 0,-1 0 0,1 1 0,-1 1 0,2 2 0,0 2 235,7-1 1,0 2 0,0 1 0,2 2 0,0 1 0,0 1-1,2 3-204,2-2 1,0 3 0,1 2 0,1 1 0,0 0 0,1 1 0,1-2-1,2-2 192,0-1 0,3-1 0,0-2 0,1 1 0,1 1 0,-1 1 0,-1 2-91,2-3 0,0 2 1,-1 1-1,-1 1 1,2 1-1,-1 1 1,3 0-1,0 1 1,3 0 90,1 2 0,2 1 0,1 2 0,2 0 0,0 0 0,2 0 0,0-1 0,1-1 0,0-1-97,0 4 0,1-3 1,1-1-1,1 0 1,0 1-1,1 1 1,0 2 96,1-4 0,1 3 0,-1 1 0,0 1 0,2 0 0,0-1 0,1 0 0,1-3 0,2-3 0,1 8 0,2-3 0,2-2 0,1-1 0,0-1 0,1 2 0,1-1 0,0-1 0,1 1 0,1-1 0,1 1 0,0-1 0,1-1 0,0 1 0,1-1 0,1 0 0,1 0 0,0 0 0,1 1 0,0-1 0,1 0 0,0-1 0,1 1 0,1 0 0,0-1 0,0 1 0,1-1 0,1 0 0,0 0 0,1 0 0,0-1 0,1 0 0,1-1 0,0 1 0,1-1 0,0-1 0,4 10 0,1-1 0,1 0 0,1-1 0,1-1 0,1-2 0,1 0 0,0-2 0,2 0 0,1-2 0,0-1 0,1-2 0,1 0 0,2-2 0,0-1 0,1-3 0,-1-1 0,2-1 0,3-1 0,4-2 0,-3-6 0,4-1 0,2 0 0,2-1 0,1-2 0,-2-1 0,-1-2 0,6 2 0,-1-2 0,-1-3 0,2-1 0,3 0 21,0-1 0,5 0 0,1-1 0,0-2 0,-2-2 0,-3-5-21,9-2 0,-3-5 0,-2-3 0,1-2 0,0-2 0,0-3 0,0-3 0,0-1 0,0-2 0,0-3 0,0-2 0,-1-3 0,-12 3 0,0-1 0,0-2 0,0-4 0,3-3 0,-3-2 0,3-5 0,1-3 0,1-2 0,-1 0 0,-2-1 0,-1 2 0,-2 0 0,-1 1 0,-2-1 0,1 0 0,-1-2 0,3-2 0,-5 2 0,1-1 0,2-1 0,0-2 0,-1-1 0,0-1 0,-1-1 0,-2-1 0,-4 2 0,0-1 0,-2-1 0,0-1 0,0 0 0,-2-2 0,-1-2 0,0 0 0,-2-1-13,-2-1 0,-2-1 1,0-1-1,-1-2 1,-2 0-1,1-2 1,-2 1-1,1-1 0,-1 1 1,0 0 12,1 2 0,1 0 0,0 2 0,0-1 0,-1 0 0,-1-2 0,-2 0 0,-3-4 0,-2-1 0,-5-4 0,-4 10 0,-3-3 0,-1-2 0,-2-2 0,-1-2 0,-2-2 0,-2-1 0,-1 0 0,-1 0 0,-1-1 0,-2 2 0,0 0 0,-2 2 0,0 1 0,-2 3 0,0 2 0,-3-6 0,-3 3 0,-2 1 0,-1 2 0,-2 1 0,-1 0 0,-1 1 0,0 0 0,-1 0 0,0-1 0,0-2 0,1 0 0,3 5 0,0-1 0,0-1 0,-1-1 0,0 0 0,1-1 0,-2 0 0,1 1 0,-1 0 0,-1 0 0,0 2 0,-1 2 0,-1 1 0,0 2 0,-1 2-126,-9-11 0,-1 2 0,-2 2 0,-1 1 0,-1 2 0,0 2 0,0 2 0,1 2 1,0 2-1,2 2-174,-10-9 0,1 5 0,1 2 0,0 3 0,0 1 1,-1 1-121,3 2 0,-1 2 0,0 1 1,1 1-1,-1 1 0,-1 2 420,-4-3 0,-2 1 0,1 2 0,0 2 0,0 2 0,-8-2 0,-1 2 0,2 2 0,-1 2 0,2 3 0,1 1 0,-1-1 0,1 1 0</inkml:trace>
  <inkml:trace contextRef="#ctx0" brushRef="#br0" timeOffset="11247">10359 5757 18506,'-7'0'3688,"-4"0"-3148,6 0-180,-5 0 0,2 0 89,4 0-359,0 0 990,4 0-541,-3 0 1,2 0 90,-6 0-91,6 0 721,-3 0-1260,4-2 0,0-6 0,0 0 0,0-4 0,0 1 0,0 1 0,0 0 0,2 0 0,0 2 0,2 1 0,-2 2 0,0-1 0,5-5 0,-1 2 0,6-6 0,-3 2 0,2 0 0,3-4 0,0-1 0,1-5 0,-1 2 0,-2-1 0,2 1 0,0-1 0,3 1 0,2-2 0,17-10 0,-5 4 0,0 4 0,1-1 0,9-7 0,-11 12 0,-1 0 0,14-9 0,0-1 0,-3 3 0,-3 1 0,3-3 0,-14 8 0,3 0 0,-4-2 0,-2 6 0,10-11 0,-1 4 0,23-13 0,-26 18 0,0 1 0,0 0 0,-1 1 0,14-11 0,-18 11 0,9-4 0,5-6 0,6-4-288,3-5 288,0 1 0,-19 16 0,2 0 0,4-2 0,4-2-227,1 0 1,5-2-1,1 0 227,3 0 0,2 1 0,2-2-405,-4 4 0,3-2 0,-1 1 0,-1 2 405,4-1 0,-1 1 0,-2 2 0,-1 2 0,-2 1 0,-2 1 0,5 1 0,-3 2 0,2-1 0,0 1 0,1 1 0,1 0-207,0 1 0,2 0 207,-4 2 0,3 1 0,-2 0 0,6-2 0,1 1-123,-10 1 0,2 1 1,-1 0 122,17-5 0,-4 2 252,-16 3 0,0-1-252,22-5 0,-3 0 1275,1 1-1275,-27 4 0,0-1 0,-3 1 0,0-1 0,19-3 0,-19 4 0,4-1 0,15-1 0,0-1 0,-19 3 0,1 1 0,20-4 0,3 0 0,-6 2 0,-2 1 0,-10 2 0,2 1-27,14-3 1,-1 1 26,-15 2 0,-2 0 361,0 0 0,2 0-361,14-3 0,2 1 0,3 0 0,0 0-400,0-1 1,-2 1 399,-3 3 0,-3 0 0,-15 1 0,-2-1 0,0 3 0,1 0 140,-3-2 1,1 0-141,10 0 0,0-1 0,18 1 0,-25 0 0,-1 1 0,5 0 0,-5 1 0,-1-1 561,-3 2-561,4-2 0,5-1 0,11-2-411,13-2 411,-27 5 0,2 0 0,4 0 0,1 0 32,3 1 1,2 2-33,0-1 0,1 0 0,1 0 0,2 0 0,-7 0 0,1 0 0,-1 0 0,5 0 0,0 0 0,11-1 0,-2-1 0,-23 1 0,-3 0 0,-1-1 0,-1 1 0,28-4-88,-3 2 88,1-4 0,2 1-322,4-1 322,-31 4 0,1 1 0,1 0 0,1 1 0,2 0 0,-1 0 0,2 1 0,0 0 0,0 0 0,1 0 0,-2 0 0,3 0 0,8 0 0,4 0 0,-3 0 0,-2 0 0,0 0-371,1 0 1,4 0 0,-7 0 370,-8 0 0,-4 0 0,30 0 463,-3 0-463,-7 0 0,0 0 0,1 0 0,2 0 0,6 0 39,-31 0 0,3 0-39,20-1 0,5 2 0,-16 1 0,2 2 0,-1-1-206,1-1 1,0 0 0,0 1 205,-1 1 0,0 1 0,-3 0 0,3 0 0,-3 1 0,0 0 0,-1 0 0,-1 0 0,0-1 0,-3-1 0,-1 0 737,-2 1 1,1 1-738,8-2 0,0 0 0,21 5-10,-25-3 0,0-1 10,15-4 0,0 8 0,3-7 0,1 9 0,2-5 637,0 6-637,-2-6 0,0 5 0,-4-9 0,-2 12 0,-1-8-74,-1 6 74,2-6 0,-2 3 0,-2-8 0,-3 8 0,17-8 0,-14 4 0,14-5 0,-19 0 235,1 0-235,-2 0 0,-1 0 0,13 0 0,-12 0 0,11 7 0,-13-1 468,4 2-468,3 1 0,3-8 0,2 8 0,0-8 0,0 10 0,0-5 0,-1 7 0,-17-6 0,-1-2 0,20 2 0,10 6 0,-19-7 0,1 7 0,1-3-1646,-8-4 0,2 0 1646,24 5 0,-19-4 0,1 1-85,-12-1 0,1 1 85,17 3 0,3 1 0,3 1 0,0 2 0,0-2 0,0 0-166,-11-2 1,0 0-1,-4-1 166,-3 0 0,-3-1 0,13 2 0,-2 0 0,-15-3 0,-1-1 0,28 9 0,0-1 2861,-6 0-2861,-3-2 0,-5-5 0,-6 3 230,4-4-230,-17 0 0,2-2 744,-16-5-744,-3 0 0,0 0 0,-2 4 224,1-2-224,-2 2 0,9 5 0,1-2 0,10 10 0,2-4 0,5 2 0,3 3 0,3-3 0,10 10 0,-14-15 0,1 10 0,-20-18 0,-4 5 0,-3-7 0,-3 0 0,0 6 0,-2 1 0,4 5 0,2 1 0,6-1 0,5 4 0,5-1 0,3 0 0,1 3 0,1-5 0,6 2 0,-12-9 0,2-2 0,-15-4 0,-1 5 0,-3-4 0,0 8 0,-2-8 0,2 3 0,7-4 0,-3 0 0,4 0 0,-8 0 0,-4 0 0,0 0 0,5 5 0,6 1 0,4-1 0,12 4 0,-12-8 0,10 4 0,-14-1 0,1 2 0,-4 0 0,-2 3 0,0-4 0,0 1 0,2 5 0,1-9 0,1 12 0,0-13 0,2 13 0,-1-12 0,1 9 0,-3-10 0,0 8 0,-2-3 0,1 4 0,0 0 0,13 7 0,-4-5 0,9 5 0,-10-7 0,5 0 0,-8-4 0,4 3 0,-11-8 0,0 10 0,0-9 0,1 9 0,-1-5 0,2 4 0,0 0 0,2 0 0,1 0 0,-3-4 0,0 3 0,-4-8 0,0 4 0,-2-5 0,1 4 0,-3-3 0,0 8 0,-2-7 0,2 2 0,0 1 0,0-4 0,0 8 0,0-8 0,0 3 0,1-4 0,-1 0 0,-2 0 0,1 5 0,4-4 0,-1 8 0,2-8 0,-2 8 0,4-3 0,-1 4 0,1-4 0,-2-2 0,-2-4 0,0 0 0,-2 0 0,0 0 0,-2 0 0,2 0 0,1 0 0,1 5 0,0-4 0,0 3 0,2 1 0,0-4 0,2 8 0,-1-3 0,-1-1 0,0 4 0,-4-7 0,4 7 0,-4-4 0,8 8 0,-5-7 0,5 1 0,-6-3 0,-2-3 0,4 4 0,-5-1 0,4-3 0,-4 9 0,2-9 0,-2 3 0,1-4 0,-4-7 0,0-15 0,-2-5 0,0-18 0,-7 4 0,-3-7 0,-8-1 0,0-2 0,-4 1 0,-1-1 0,-1 2 0,0 4 0,-1 2 0,1 4 0,-11-8 0,9 14 0,-7-4 0,15 17 0,2 3 0,2-1 0,3 4 0,5 2 0,-1 2 0,6 3 0,-6-4 0,6 3 0,-3-1 0,4 19 0,0 0 0,0 18 0,4 0 0,0 4 0,6 4 0,1 7 0,3 1 0,0 2 0,4-1 0,1 1 0,3 0 0,0-3 0,1-2 0,-1-3 0,-5-7 0,-2-1 0,-2-5 0,-3-2 0,-4 0 0,-2-3 0,-2 1 0,0-1 0,4 9 0,0-8 0,2 5 0,0-8 0,4 4 0,-3-3 0,3 3 0,1 0 0,-5-11 0,5 9 0,-8-14 0,0 7 0,1-3 0,-1-5 0,3 0 0,-4-1 0,2-2 0,-2 7 0,-5-11 0,-4 0 0,-3-5 0,-2-2 0,0 4 0,-2 2 0,-1-2 0,-3 5 0,2-2 0,-4 2 0,-21 0 0,12 0 0,-28 13 0,24-3 0,-12 15 0,8-7 0,-3 2 0,1 0 0,0 1 0,5-3 0,1-1 0,5-4 0,1 2 0,3-2 0,0 0 0,1-5 0,-1 3 0,4-5 0,0 9 0,1-4 0,-1 3 0,2-1 0,-4 3 0,3-1 0,-4 7 0,5-8 0,-1 6 0,6-15 0,5-2 0,2-13 0,8-8 0,4-13 0,6-9 0,7-7 0,1-3-885,1 1 885,-3 3 0,-4 6 0,-2 4 0,-3 3 0,-1 7 0,-4 2 0,0 3 0,-2 3 885,4-11-885,-3 11 0,4-11 0,1-11 0,-1 12 0,1-20 0,-2 19 0,-2-1 0,2-3 0,0 0 0,0-3 0,9-20 0,-3 11 0,8-16 0,-6 13 0,1 1 0,-3 2 0,2-5 0,-7 17 0,0-1 0,-6 16 0,-2 5 0,-1 1 0,0 4 0,0 1 0,0 1 0,0 1 0,2 3 0,0-1 0,2 3 0,1 0 0,-1 0 0,0 0 0,2 0 0,-2 0 0,2 12 0,-4 6 0,0 20 0,-7 11 0,-2-2 0,0 3 0,-1-9 0,0 0-307,-3 17 0,0 0 307,4-14 0,0-2 0,-1 1 0,2-2 0,0 0 0,1 0 0,0-4 0,0 0-49,1 29 49,0-10 0,4-11 0,0-9 0,0-8 0,0-10 0,0-22 610,4-10-610,2-24 0,6-6 0,1-6 0,1-4-685,-2-2 685,0 5 0,-3 5 0,-3 8 0,-4 8 0,-2 6 0,0 7 0,-4 9 738,-1 10-738,-4 11 0,-2 10 0,-1 8 0,5 0 0,-4 2 0,10-3 0,-4-2 0,5-2 0,0-4 0,0-4 0,0 0 0,1-10 0,3-1 0,3-7 0,1-7 0,4-6 0,11-30 0,-2 3 0,6-19 0,-10 17 0,-5 7 0,-6 7 0,-2 10 0,-22 31 0,1 8 0,-21 29 0,7-1-1441,-2-1 1441,3 0 0,5-4 0,3-4 0,6-6 0,4-7 0,6-6 0,2-6 0,6-3 0,4-6 0,4-8 1441,6-13-1441,6-14 0,5-9 0,4-10-295,1-3 295,-1-1 0,-15 21 0,0 1 0,4-8 0,-5 0 0,-17 35 0,-12 18 0,-14 26-421,6-10 1,-3 4 420,-4 7 0,-3 3-1472,-4 4 0,-2 1 1472,1 2 0,0-1 0,2-5 0,1 0 11,5-7 0,2 0-11,-1 0 0,4-3 0,-5 8 0,15-8 0,29-38 0,24-21 0,-14 2 0,3-4 73,4-4 1,3-5-74,-2-3 0,3-4 0,-3 1 0,6-6 0,0-2 0,-3-1 0,2-5 0,-5 5 0,-4 1 0,-5 3 0,-1 3 0,-4 2 3025,-3-3-3025,-26 41 0,-11 12 0,-14 16 0,-10 7 0,2 6 0,0-1 244,9-5-244,5-5 0,9-8 0,6-9 642,15-4-642,11-7 0,21-7 0,12-2 0,8-6 0,-1 0 0,-6 2 0,-9 1 0,-11 6 0,-8 1 0,-17 19 0,-12 5 0,-17 17 0,-11 0 0,-4-1 0,0-2 0,6-7 0,9-3 0,8-12 0,11-5 0,13-10 0,15-4 0,31-19 0,-10 6 0,17-8 0,-27 14 0,-5 5 0,-7 2 0,-6 5 0,-13 1 0,-6 2 0,-10 0 0,-1 0 0,2 0 0,1 0 0,23 0 0,7 0 0,22 0 0,-4 0 0,4 0 0,-14 0 0,-9 0 0,-19 0 0,-16 7 0,-5 1 0,-14 14 0,12-7 0,-2 0 0,18-11 0,11-4 0,7-6 0,15-5 0,5-9 0,5-1 0,-2-2 0,-5 5 0,-6 3 0,-6 5 0,-3 2 0,-14 5 0,1 1 0,-14 2 0,9 0 0,-2 0 0,3 0 0,-6 0-1350,3 7-538,-9 6 1888,-13 24 0,2-1 0,8-11 0,0-1 0</inkml:trace>
  <inkml:trace contextRef="#ctx0" brushRef="#br0" timeOffset="21778">16003 4771 24983,'3'-18'989,"-2"7"-629,-1 14 90,-5 19-4522,-2 24 4162,1-14 0,0 7-45,1 15 0,0 14 0,1 2 0,1-7-244,-1-13 0,2-5 0,-1 5 181,2 1 0,-1 6 0,0 2 0,1-4 1,2-9-118,2 6 0,3-7-180,-1-5 0,2-1-494,7 24-2879,2-20 3688,-8-31 0,1-26 0,-9-25 0</inkml:trace>
  <inkml:trace contextRef="#ctx0" brushRef="#br0" timeOffset="21968">15476 4817 22554,'-28'-19'1079,"0"-1"1,-19-15-900,16 4-90,23 6-90,26 5 90,32 2-90,-8 9 0,5 1-932,14-1 0,5 0 872,-16 1 0,3 1 0,5-1-692,4 1 0,6 0 0,0 0 0,-3 0 482,1 1 0,-2 0 0,1 1-180,-5 0 0,3 0 1,-2 1-1,-6 1 228,11 1 0,-8 2 1,-10 3-1,-3 1 0,-6 0 1,0 0-1</inkml:trace>
  <inkml:trace contextRef="#ctx0" brushRef="#br0" timeOffset="22276">16840 5406 23723,'-45'29'1440,"2"-2"-1350,3 1 0,3 5-1,5 7-89,7 9 90,11 5-90,12 1-2708,16 1 2708,12-4 0,13-9 726,8-12-726,6-16 90,-2-20-90,0-22 0,-29 2 0,-3-4-818,-1-8 1,-4-5 862,-3-4 0,-5-5-707,-5 0 1,-4-3 0,-2 2 661,-4-5 0,-2 1-90,0 9 0,-2-1 0,-2 7 181,-3 7 1,-3 7-1081,-19-9-2210,-6 31 3199,18 17 0,4 18 0,20 3 0</inkml:trace>
  <inkml:trace contextRef="#ctx0" brushRef="#br0" timeOffset="22609">17205 5284 23454,'25'-20'2338,"-4"0"-2158,-6 4-90,-6 3-90,-1 8 0,-3 12 90,4 14-90,5 15 0,6 14-487,5 7 487,5-1-90,-1-3 90,3-9 0,-3-8-90,3-11 90,-3-12 0,1-13 0,-4-15 0,-1-14 180,-5-11 0,-4-7 90,-5-3-180,-5 1 0,-5 6-90,-1 7 0,0 13 0,0 10-360,0 74-359,4-13-789,-2 4 1,1 1 652,1-18 1,1-3-1844,9 29 2636,7-12 0,9-16 0,5-9 0</inkml:trace>
  <inkml:trace contextRef="#ctx0" brushRef="#br0" timeOffset="22909">18363 5254 22644,'-7'-28'1439,"-3"5"-1349,-6 7-90,2 9 0,0 5 0,7 8 0,2 1 0,5 1 0,-4-4 0,0-4 0,-6-7 180,-1-3 270,-10-22-270,5 8-90,-10-5 90,8 19 89,-20 39-179,7 9-90,10-2 0,1 5-429,5-2 0,4 1 429,0 3 0,3 1 0,2 1 0,2-1 45,2-1 0,2-1-90,2-5 0,2 0-134,9 26-416,3-15-305,4-10-719,4-15-809,7-12 2428,3-19 0,5-15 0,2-11 0</inkml:trace>
  <inkml:trace contextRef="#ctx0" brushRef="#br0" timeOffset="23601">18590 5340 21835,'-7'0'2608,"2"5"-2428,5-4 90,5 8-270,8-8 0,9 4 90,11-5-90,5-5 0,7-3 0,2-12 45,-16 0 0,-2-4 135,9-20-46,-16 14 1,-5-2 90,-14-4 0,-5 1-135,-10-15 90,-20-8 90,-11 40-180,-12 15 90,-8 24-516,30-4 0,1 4 381,0 5 0,2 4 0,4 2 0,3 3-45,7 2 0,5 2-141,6 0 1,7 1 95,8-1 0,8-1-45,6-1 0,7-3-702,8-4 0,5-4 342,6-2 0,2-5-225,4-5 1,4-7 674,-6-7 0,2-6 0,-2-1 0,6-7 0,-2-4 0,-9 0 0,0-1 0,0 1 0</inkml:trace>
  <inkml:trace contextRef="#ctx0" brushRef="#br0" timeOffset="24502">18627 4207 23723,'0'-46'2699,"0"3"-1800,3 2-359,0 6-270,1 6-90,-2 9-90,1 10 90,2 23-180,5 28 0,-4-2 0,0 6-1247,1 13 0,-1 6 1247,-2-14 0,0 3 0,0 0 0,0 5 0,-1 1 0,0 0-530,0 2 0,-1 0 1,1 3 529,-1-3 0,0 4 0,0-1 0,0-3-680,0 1 0,-1-4 0,1 1 680,-1-6 0,0 2 0,0-2 0,-1-5 0,0 9 0,0-7-52,0-7 1,0-3 51,0 24 1292,0-21-1292,-3-29 0,2-59 0,0 13 0,2-4 367,1-21 0,2-3-367,2 5 0,2 0 0,1-3 0,0 1 0,3 3 0,1 1 0,0 3 0,0 1 0,2 7 0,1 2 1209,-1 5 0,2 2-1209,22-18-16,5 20 16,9 23 0,8 26-1066,-29 1 0,0 6 1066,2 5 0,-2 3 0,1 7 0,-3 2 130,1 2 1,-1 4-131,-4-2 0,0 3 0,-1-2 0,3 5 0,0-1 0,-7-8 0,1 1 0,1-4-225,11 4 0,2-8-405,-9-15 1,2-4-226,10 2 1,1-9-1575,23-30 2429,-31 0 0,-1-5 0,2-7 0,-1-5 0,1-7 0,-1 0 0</inkml:trace>
  <inkml:trace contextRef="#ctx0" brushRef="#br0" timeOffset="25431">18696 4309 19766,'0'-16'3418,"0"1"-2968,0 2-1,0 1-89,0 4-180,0 3-90,0 2 0,0 15-90,0 13-90,0 31-135,0-16 0,0 4-2007,-2 12 0,-2 5 1362,2-16 1,-1 1-1,0 1 870,-2 3 0,-1 0 0,0 1 0,1-1 0,-1 1 0,1 0 0,-1-1 0,0 0 0,0 0 0</inkml:trace>
  <inkml:trace contextRef="#ctx0" brushRef="#br0" timeOffset="26978">15545 6804 22734,'-47'0'2429,"-12"0"-1890,20 0 181,0 0-630,43 0 0,33 0-60,14-4 0,17-2 0,1 0-1093,-19 2 0,0 1 0,2-1 0,4 0 1093,-3-1 0,4 0 0,3 0 0,1-1 0,-1 0 0,0 1-190,-4 0 0,0 0 0,-1 0 1,1 0-1,3 0 0,4-1 279,-3 1 1,3-1 0,4 0 0,1 0 0,1 0 0,1-1 0,-2 1 0,-1 0 0,-3 1-288,-3-1 1,-3 1 0,-1 1 0,-1-1 0,1 0 0,2 0 0,3 0 0,5-1 167,-13 1 0,4 0 0,3-1 0,2 1 0,3-1 0,1-1 0,1 1 0,0 0 0,-1 0 0,0 0 0,-2 0 0,-2 0 0,-3 1 0,-3-1 0,-5 2-118,18-3 0,-6 2 1,-5 0-1,-1 0 1,0 0-1,3-1 1,4 0 117,-3 0 0,6 0 0,3-1 0,2 1 0,0-1 0,-1 0 0,-3 0 0,-5 1 0,-6 0 0,-7 0 0,21-1 0,-12 0 0,-1-1 0,7 0 0,-1 0 0,-9 0 0,-16 0 0,-6 1 0,17-6 1108,-17 3-1108,-12 2 1659,-12 3-3099,-20-4 2301,-13 5-2660,-21-3-360,-9 7-7672,-8 7 9862,25-3 1,-1 0 0,-2 3 0,-1 1-1,-3 0 1,0 0 0</inkml:trace>
  <inkml:trace contextRef="#ctx0" brushRef="#br0" timeOffset="27566">15199 7587 14288,'-36'19'989,"0"1"1,4-3 0,1 1 2377,-24 9-3187,26-13 1309,4 2-1309,25-15 862,10 4-682,11-5 0,13-3-90,16-4-180,-15 1 0,3-1 722,10-3 1,5-2-753,-9 2 0,3 0 0,1-1-832,12-2 1,2-1 0,3 0 838,-8 3 1,2-1 0,2 1-1,1-1-462,-6 2 1,1-1-1,1 0 1,1 1 0,1-1 394,4 0 0,1 0 0,1-1 0,0 1 0,1 0-229,-9 2 1,0-1 0,1 1 0,1-1 0,-1 1 0,0 0 228,2-1 0,0 0 0,0 0 0,0 1 0,0-1 0,0 1-98,1-1 0,-1 1 1,1 0-1,-1 0 1,0 1-1,0-1 98,-1 0 0,0 1 0,0 0 0,-1 0 0,0 0 0,0 0-21,8 0 0,0-1 0,-1 1 0,-1 0 0,0 1 21,-5 0 0,-1 0 0,0 0 0,-1 1 0,-2 0 67,8-1 0,-2 1 0,-1 0 0,-2-1-67,-8 2 0,-1 0 0,-1 0 0,0 0 211,17-2 1,0-1-1,-6 1-211,-1 0 0,-3 0 664,3 0 0,-6-1-664,-9 1 0,-14 2 2131,-8 2-2131,-2-1 1985,-9 3-2255,1-1-225,-17 2-2293,-10 0 2788,-19 4 0,-24 11 0,22-4 0,1-1 0</inkml:trace>
  <inkml:trace contextRef="#ctx0" brushRef="#br0" timeOffset="28231">16032 8527 24443,'8'-26'2069,"4"-4"-1979,-7 13 90,2-2-90,-7 16 0,0 1 89,0 18-179,0 15 90,0 32-644,-2-19 0,-1 4 554,0 10 0,-1 3 0,0-13 0,0 0 0,0 2 0,1 2 0,1 2 0,0 1-999,0 0 1,0 0 0,1 1 998,1-4 0,1 0 0,1-1 0,0-4 0,1-1 0,1-1-52,2 12 1,6-3 51,4-2 0,9-10 0,31-20 0,2-31-85,-27-26 1,-5-11 129,-6-4 0,-4-2-418,0-6 0,-3-2 508,-1 0 0,-2 0-90,-4 2 0,-1 1 379,-2 7 1,-1 1-380,-5 6 0,-1 2 49,-3-25-4,-7 15 162,3 14-252,5 11 2188,2 9-2188,6 9 2278,8 3-2278,10 12 0,15 6 0,11 10 0,-17-6 0,-1 1-945,2 3 0,0 2 945,-1 2 0,-1 3 0,-3 3 0,-3 2 0,-4 2 0,-3 3 0,-5 3 0,-4 2-45,-6 5 0,-6 3-328,-5-2 1,-4 4 0,-1-3 372,-5 8 0,-1-1-132,2-10 0,-1 2 0,1-6 132,1-5 0,2-5 90,-12 22-90,11-16 0,8-14 0,12-12 1596,12-9-1596,18-11 0,20-6 0,-14 2 0,2-3 463,8-3 1,5-2-464,4 0 0,6-1 0,-3 0-238,-14 4 0,-1 2 1,1-2 237,13-2 0,2-1 0,-6 3-135,-6 2 0,-5 2-1090,-6 5 1,-3 1-845,16 4-899,-22 17 2968,-23 15 0,-23 19 0,-10 10 0</inkml:trace>
  <inkml:trace contextRef="#ctx0" brushRef="#br0" timeOffset="28565">16608 10631 24893,'-32'16'629,"-1"1"1,-26 13-540,8-2-90,11 0 90,4 5-90,5 5 0,-1 8-1062,-2 7 1062,15-25 0,-3 0-45,-14 12 0,-2-1 45,8-10 0,-1-1 45,-10 5 0,-1-3-135,-13-2 90,5-13 198,9-17-198,6-20 0,14-26-157,15 12 0,4-2 202,4-8 0,4-1-407,5-4 0,5 0 452,4 0 0,4 2 45,6 5 0,5 4-1,4 4 1,4 6-45,2 8 0,6 10 0,-4 14 0,4 7 0,-2 5-90,7 8 0,-1 7-799,-8 1 1,2 4 0,-6 3 798,1 11 0,-5 4-90,-2 0 0,-1 2-796,-3-1 1,-1-1 705,-4-3 0,-1-1-111,-3-4 1,-2-2-115,-4-6 1,-1-3-766,11 20-530,-10-22 1700,-4-21 0,-4-25 0,-1-14 0</inkml:trace>
  <inkml:trace contextRef="#ctx0" brushRef="#br0" timeOffset="29102">15386 8456 22914,'-55'0'1349,"8"0"-1169,12 0-90,19 0 90,9 0 0,20 0 0,17 0-180,29 4 45,-17-3 0,5-1-1741,11 3 0,4-1 1696,-14-2 0,1 0 0,2 0 0,5 0 0,1 0 0,1 0-727,3 0 1,1 0 0,1 0 696,1 0 0,0 0 0,1 0-207,-2 0 0,1 0 0,2 0 237,-4-2 0,3-1 0,0-1 0,-5 1 30,1 1 0,-5 0 0,2-1 82,-7-1 1,2 0-1,-2-1 1,-6 1 156,5-1 1,-5 0-45,-8 0 0,-3 0 135,16-5-90,-17 2-90,-13 3 1781,-12 2-1961,-5 3 2888,-3 7-2798,-5 11 1792,-4 17-1792,-5 26-45,6-21 0,0 4-662,0 9 0,1 3 647,4-12 0,0 1 0,1 1-1015,-1 4 1,1 2 0,1 1 1014,2 3 0,0 2 0,1-1-30,0 2 0,1 1 0,2 0-53,-1-3 1,1 0-1,6 4-469,5-4 0,5 5 1,3 2-1,0-4 1,-2-6-220,-2-4 1,0-5 0,3 2 110,4 8 0,5 7 1,1-7-1,-2-24 630,22-33 0,-6-39 0,-25 8 0,0 0 0</inkml:trace>
  <inkml:trace contextRef="#ctx0" brushRef="#br0" timeOffset="29393">17664 8664 23813,'-18'-39'1350,"7"11"-901,4 20-269,27 43-90,3 9-45,-2-7 0,4 3-365,-2-7 1,1 0 319,0 2 0,1-1 0,-1-1 0,0-2 44,-2-4 1,-1 0 223,16 18-88,-7-12 0,-7-7 89,-5-13-179,-4-7 0,-4-12 0,0-12-90,0-18 0,-1-13 0,0-7-384,-2 7 1,-1-2 413,2 1 0,-1-3 0,0 2 15,-1-9 0,0 2-45,1 3 0,-1 1-90,-3 7 0,0 2-489,-1 10 0,-1 1-140,-1-16-181,0 26-449,0 24-1080,0 29 2429,0 27 0,-2-17 0,-1 3 0,0 6 0,-1-1 0</inkml:trace>
  <inkml:trace contextRef="#ctx0" brushRef="#br0" timeOffset="29534">17965 10178 24083,'-15'42'900,"7"-11"-1260,-1-19-360,8-19-809,-3-21-1079,4-25 2473,-2 15 1,-1-3 0,0-11 0,-1-3 0,-2-5 0,0-1 0</inkml:trace>
  <inkml:trace contextRef="#ctx0" brushRef="#br0" timeOffset="29773">17319 8572 17690,'-29'-19'540,"0"0"0,-19-17 1788,15 4-2238,21 1 1453,20 1-1543,26-1 0,-6 14 0,5 2 168,10-1 0,9 0-191,-7 4 1,6 0-1,4 0 1,3 0-23,-6 3 0,5 0 0,2 1 0,0 0 0,0 0 0,-3 0 86,1-1 1,-2 0-1,-1 1 1,0 0 0,2 0-96,7 1 0,3-1 0,0 1 0,-5 1 0,-10 2-81,7 0 0,-8 3-39,-8-2 0,-3 1-546,20 1-449,-23-3-810,-18 1 1979,-27-2 0,-22 2 0,-19 1 0</inkml:trace>
  <inkml:trace contextRef="#ctx0" brushRef="#br0" timeOffset="30296">15995 7937 14912,'-12'-13'3058,"2"1"-632,3 6-2336,4 2 1058,3 4-969,0 9-89,5 9 0,6 13 624,9 9-624,8 4 89,7 2 1,6-5-90,0-6 915,1-7-915,-1-14 90,19-8-90,-12-17 0,-16 1 0,0-4 90,15-24 44,-15 1 1,-1-4-135,-8 11 0,-2-1-596,4-11 0,-2 1 596,-1-5-90,-8 6 90,-2 12 782,-7 5-1052,-2 8-180,-3 5-2158,0 4 2220,0 4-1950,0 2 2248,-7 0 0,-4 0 0,-7 0 0</inkml:trace>
  <inkml:trace contextRef="#ctx0" brushRef="#br0" timeOffset="30550">16312 7775 23004,'-7'0'1799,"2"0"-1439,5 0 89,0 0-359,0 6-90,0 5 90,0 7-90,3 2 0,0 1 0,3-3 0,-4-1 0,0-4 0,-2-5 0,0-3-809,0-5-361,2 0-1348,-2-5 2518,2-3 0,-2-2 0,0-3 0</inkml:trace>
  <inkml:trace contextRef="#ctx0" brushRef="#br0" timeOffset="35435">24815 11159 20845,'-24'6'2699,"7"-2"-2609,-1-4-90,12 0 0,-1 0 89,6 5-89,-3-4 90,0 4 90,-2 1 90,-6 3 0,-4 8-90,-6 4 0,-5 4-90,3-2 0,-3 0-90,-15 15-813,13-13 1,0 1 902,-13 12 0,1 0-313,11-11 1,0 0 402,-16 15-135,15-17 0,0-1 135,-10 11-90,-1-4 0,1 0 0,12-10 0,-1-1 0,-17 11-45,6-2 0,0 0-45,-11 7 45,5-4 0,-2-1 0,19-12 0,1-1-160,-12 5 1,0 0 294,-18 8-90,0-3 90,0 0 0,0-5-135,28-11 0,0 1-1,-2-1 1,-1 1-45,-3 1 0,-3 0 0,-1 1 0,-3 1 0,0-1 45,-9 3 0,-2-1 191,8-2 0,-3 1 0,-1-1-236,-2-1 0,-2-2 0,3 0-429,-9 2 0,0-1 429,9-2 0,-3-1 0,4-1 0,-4-1 0,4-1 45,-1 0 0,1 0-45,1 0 0,0-1 45,0 1 0,1-1 0,1-2 0,0 0-428,1 2 1,1 0 427,0-6 0,1 1-45,1 6 0,0 0 0,1-4 0,1 0 0,0 1 0,1 0 0,0 1 0,0-1 0,0-3 0,-1-1 0,1 5 0,-3-1 0,-20-3 0,-3-1 0,17 3 0,-2-1 0,-5-2 0,-5 0 0,5 0 0,6 0 0,0 0 0,-6 0 0,-5 0 0,5 0 44,7 0 1,-4 0-27,3-2 0,-10-1 0,-5 0 0,4 0 0,8 0-18,-11 2 0,1-1-166,5-1 0,-8-2 1,2 0-1,12 2 166,10 2 0,5-1 0,-2-1 0,1-1 0,-2 1 0,1 0 0,-1-2 0,0 1 0,1 1 0,-1 0 0,1-1 0,-3-2 4,-6 1 1,-6-1-1,2 1-4,6 1 0,1 2 0,-1 0 0,-8-3 0,-2 0 0,4 1 25,-7 3 1,5 2-26,17-1 0,3 0 0,-1 0 0,1 0 342,2 0 1,-1 0-343,-12-2 0,0 0 0,11 0 0,0 0-82,-8-2 1,0 1 81,-15 0 0,1 1 149,18 2 1,1 0-150,-18 0 751,11 0 0,0 0-751,9-2 0,0-1 0,0 2 0,-1-1 45,0-1 0,1 1-45,-19-1 0,15 3 0,-2 0 0,-23 0 0,9 0 0,-1 0-128,21 0 1,0 0 127,-11 0 0,0 0 497,11 0 1,1 0-498,-1 0 0,1 0 0,-3 3 0,1 1 0,-1-1 0,0 0 0,0 2 0,-1-2 0,1 0 0,-1-1 0,0-2 0,-1 0 0,1 0 0,1 0 0,-2 0 0,1 0 0,1 0 0,0 0 0,2 0 0,-1 0 0,3 0 0,-1 0 0,-12 0 0,0 0 0,12 0 0,0 0 0,-10 0 0,1 0 0,-16 0 0,2 0 398,3 0-398,4-5 0,3 2 0,5-7 0,0 2 0,3-2 300,-3 0-300,-21 0 0,12 2 0,17 3 0,1 0 0,-14-2 0,-3-1 0,0-2-66,-5 2 66,-4-2 0,-4-2 0,30 6 0,0 1 0,0-2 0,-1-1 0,2 2 0,-1-1-128,-13-1 1,0-1 127,13 1 0,0 0 0,-10-1 0,1 0 0,-14-6 0,0-2 0,0-4 0,0 0 0,0-3 0,0 0-1261,-1-1 1261,-1 2 0,-2-2-319,0 4 319,2-2 0,0 5 0,0-1 0,18 5 0,-2 1 0,10 1 0,1 1 0,-10-3 0,0-1 0,2 0 0,1 0 0,-21-10 0,21 9 0,1 0 0,-13-9 0,3-1 0,1 1 0,4 0 0,3-3 0,3 2 598,3-4-598,-9-14 0,7 7-1064,-7-12 974,9 14 90,-3-1 311,8 8 0,0 0-311,-17-13 0,15 13 0,2 1 0,-8-7 239,2 1-149,0 1-180,12 7 90,4 3 1485,10 12-1485,8 5 523,-3 3-433,4 2-90,0 18 0,2 5 0,0 26 0,4 10-218,-4-23 0,1 2 218,1 4 0,-1 2-336,0 4 1,-1 1 335,2 1 0,0 0 0,-2 0 0,2 1 0,2 14 0,1-1 45,-2-21 0,0-1-45,2 16 0,1-3 0,1-4 0,-3-24 0,-6-32-90,-6-40-90,-6-19 135,5 24 0,-1-2-62,-1-2 0,0-4 77,1 1 0,-1-5 0,0 2-114,-2-8 0,0 0 144,3 8 0,-1-2 0,1 4 45,-2-2 0,1 4 0,1 4 0,0 2-45,0 4 0,0 1 0,-6-18 90,0 7-90,3 4 0,5 14 0,2 2 90,4 16 419,0 5-509,0 2 1100,6 3-1100,8 0 0,12 0 0,17 0 0,12 0-45,-22-1 0,1 0-236,4 0 0,1-1 236,2-1 0,0-1-309,0 0 0,-1 0 354,-1-1 0,-2 0 0,26-3 45,-2 1 45,-25 4 90,0 1-180,-27 2 353,-2 0-263,-7 9 0,-18 29-90,-1 9 51,2-10 0,-4 4-51,-6 17 0,0 3-627,4-11 1,1 2 626,2-6 0,0 2 0,1-2 0,-3 7 0,1-1 0,1-1 0,1-1-312,2-1 0,0-1 312,0-4 0,2-1 0,1-3 0,1-2 0,1-5 0,0-2 0,-9 22 0,5-12-65,4-8 65,6-8 424,-2-5-424,7-4 1348,-6-8-1348,3-4 764,-1-6-764,2-3 86,3-3-446,0-7-989,1-17 269,3-1-269,5-12-630,1 7-7852,6 5 9118,6 2 0,10 8 0,8 3 0</inkml:trace>
  <inkml:trace contextRef="#ctx0" brushRef="#br0" timeOffset="36203">16255 13660 22824,'-10'5'3328,"3"0"-2968,0-5-180,6 0 0,-2 0-180,8 0 0,24 0 0,3 0 0,21 7 0,-6 8 0,-12 8 0,-1 5 0,-9-5 0,0 2-930,7 11 0,-4 2 930,-10-9 0,-3 1-448,-1 15 1,-4 2 537,-4-10 0,-3 0-130,-2 12 1,-4 0 129,-5-13 0,-5-1 0,-13 20 0,-4 0-90,6-12 0,-2-1-201,2-5 1,-2 3 0,1-4 200,-2 3 0,1-2 0,1-3 0,1-1 0,3-3 0,1-2-90,-12 18 1390,6-13-1659,7-8 1257,9-14-1708,4-5-1459,6-12 290,4-5 2203,9-27 0,3 3 0,8-17 1</inkml:trace>
  <inkml:trace contextRef="#ctx0" brushRef="#br0" timeOffset="37387">16450 14432 16438,'4'-6'5127,"0"0"-4678,6 3-179,1 0-90,4 1 0,4 2 0,5 4 90,5 4-90,1 10 90,5 5-91,-1 7-179,5 4 90,-1 3 0,3 4 0,-12-11 0,-1-1 0,11 14-45,-14-16 0,-2-3 135,4-1 0,-7-5 0,-2-10-90,-4-4-90,-5-6 0,-3-10-180,-4-38 90,-2-7-1651,0 13 0,0-4 1696,0 5 0,0 0 45,0-1 0,0-2-190,0-15 1,0 1 189,-3 17 0,0 2 45,1-11 0,-3 4-45,-7-5 24,-5-7-24,3 21-90,-9-15 0,10 28 3262,-10-15-3172,9 19 561,-13-7-561,9 12 104,-18-7-14,9 13-90,-12-6 0,2 11 0,4 3 0,-5 1 0,-7 2 0,-1 0 0,0 0 0,-1 0 45,0 3 0,3-1-45,-14-1 180,-6 8-90,22-8-90,1 4 0,29-1 90,12-3-90,16 4 0,18-5-90,25 0-158,-18-3 0,3-1 248,10-1 0,4-1-942,-15 0 1,1 0 0,1-2 911,4 0 0,1-1 0,0 1-30,1-1 0,1-1 1,0 0-755,-2 0 0,1 0 0,-1 0 814,-2 1 0,1-1 0,-2 1 0,16-5 0,-2 0-478,-5 2 1,-3 1 567,-8 1 0,-4 0 124,-5 1 0,-3 0 235,16-4 1,-15 1 1258,-12 4-1529,-12 3 2536,-4 0-2625,-10 5 2236,-2-3-2326,-6 3 170,-3 0-80,-7 0-90,7 5 0,-5 3 0,10 7 0,4 5 0,2 8 0,4 5 0,0 8 0,4 2 0,2 5 0,4 1 0,4 2-240,-1 2 240,-1 1 0,-6-15 0,-2 0 0,1 20 45,-3-21 0,-1-2-45,-6 7 0,-2-7 0,-9-9 0,-2-8 0,-5-9-90,-3-6 90,1-11-90,1-6-90,-2-32 180,14 0 0,9-1 0,4 0 0,11-14-581,-1 22 1,4 2 580,15-7 0,7 10-784,6 5 784,1 10-64,3 8 64,1 6 0,3 13 0,0 9 0,0 13-252,-6 12 252,-2 3 0,-21-10 0,-3 1 0,10 18 0,-15-22 0,-1 0 90,-1 2 1303,-4-9-1393,-4-13 881,-2-7-881,-2-15 79,-5-9-168,-6-17 89,-7-18 44,-1 2 1,-1-3-332,4 10 1,0-1 286,-6-15 0,-1 2 0,6 19 0,1 2 0,2 2 0,0 1-90,-13-24 0,7 7 90,4 10-90,4 11-540,2 7 181,5 12-361,2 16-359,-3 14-720,-1 14 1889,-5 8 0,0 0 0,0 2 0</inkml:trace>
  <inkml:trace contextRef="#ctx0" brushRef="#br0" timeOffset="38134">18286 14178 21745,'-18'0'809,"-1"0"-629,1 0 90,-1 0-90,5 0 0,0 0 0,7 0-90,2 0 89,5 0 91,0 0-180,0-7 90,-15 3 0,5-3 90,-16 11-180,8 9 0,-2 13 90,1 25-180,8-6-1651,12-7 0,4-1 1651,9 4 0,15 4-90,2-31-90,6-5 90,3-18 0,3-5 0,2-13 0,-1-4 90,-14 4 0,0-2-45,-2 1 0,-1 1 45,0 1 0,-2 0 0,12-12 0,-19 22 0,-4 8 3482,-4 4-3482,-2 4 180,-2 7-90,-3 6 90,-2 12-90,-1 8 0,-5 13 0,-2 3-351,-5 9 261,-2 3 0,0 3 0,-3-1 0,-1-2 0,-2-7 0,1-22 0,-3-2 90,-16 9-90,12-17 0,-3-3 0,-22-1 0,-4-10 0,-6-4 0,0-4-1492,2-2 1582,6-5-90,9-2-90,-4-12-89,13-1-140,9-4-40,13 10-91,13 5-2429,0 6 2431,0-1 448,0-3 0,2 3 0,0-1 0</inkml:trace>
  <inkml:trace contextRef="#ctx0" brushRef="#br0" timeOffset="38797">18964 13497 24533,'-11'-3'450,"5"1"-360,-1 2 90,2 0-1,-5 9 1,-2 9-90,-6 15 0,-6 13-90,-9 10-400,15-26 1,-1 1 399,0 2 0,-1 1 0,3-4 0,0 1-354,-12 27 354,7-9 0,6-9 0,7-5 90,8-6-90,11-2 0,10-1 0,10 1 0,11-1 0,6 0 0,6-6 0,0-5 44,-18-10 1,-1-2 135,12 2 90,13-5 90,-33 0-180,-4 0 679,-12 0-769,-9-5 294,-1-5-294,-20-24-90,3-2 0,-19-19 0,8 2 0,2-6 0,2-4 0,8 22 0,1-2-544,0 0 0,-1-4 0,2 4 499,3 5 0,2 3 45,-1 2 0,-1-1-107,-1-6 1,-1 1 16,-7-11 0,-2-6-90,14 33-539,2 6 179,6 9-179,0 12-1440,0 21 1880,0 1-2060,0 11 2339,-4-14 0,4-1 0,-4-1 0</inkml:trace>
  <inkml:trace contextRef="#ctx0" brushRef="#br0" timeOffset="39325">17806 13466 16348,'-16'0'5037,"-2"0"-4318,-2 5-179,-3 3-90,-3 7 0,-8 12-271,11-4 181,9 15-270,27-17-45,26-9 0,11-5 45,-2-6 0,4-4-1131,4-1 0,4-2 1,1-2 1130,-1-2 0,0-1 0,2-1-45,-11 1 0,0-1 0,2-1 0,0 1-590,1-2 0,2 0 1,-1 0-1,0-1 545,-1 0 0,0 0 0,-1-1 0,0 1-203,-3 0 1,0 0 0,-1 0 0,-1 1 202,11-4 0,-2 0 0,-2 1 0,-7 2 0,-1 0 0,-2 1 45,13-4 0,-4 1-60,-11 3 0,-2 0 240,-2 1 0,-4 1 1898,9-2-2213,-19 2 2410,-26 15-2949,-21 4 1434,-3 6-2424,-4 3-720,1-1 2359,3-2 1,1-5-1,4-4 1</inkml:trace>
  <inkml:trace contextRef="#ctx0" brushRef="#br0" timeOffset="67756">14261 2306 22554,'0'-20'3238,"-3"2"-2518,2 0-91,-6 5 1,6 1-180,-3 4-90,4 1-360,0 4 0,0 1 0,0-1 0,-9 3 0,1-5 0,-7 3 0,-1-1 0,-8 5 0,-13 13 0,-12 17-383,19-6 1,-1 4 382,-2 8 0,1 3-532,-2 7 1,2 4 531,2 3 0,3 2 0,2 2 0,4 2 0,4-1 0,5-1 0,3-2 0,6-1-1394,4-3 1,6-2 1393,4-4 0,4-3 0,6-4 0,3-3-59,4-4 0,3-5-616,3-5 1,2-5-271,2-6 1,3-4-316,-1-5 1,1-4 1259,3-5 0,-1-5 0,0-4 0,0-4 0,1-3 0,-1 0 0</inkml:trace>
  <inkml:trace contextRef="#ctx0" brushRef="#br0" timeOffset="68103">14627 2860 24443,'-5'-28'2249,"-2"0"-1889,6 1-1,1-2-89,8 1-180,10 3 90,5 9 90,22 24-270,-11 17 45,-10-1 0,-3 5-45,1 22 0,-4 3 0,-5-13 0,1 2-90,1 11 0,1 5 0,-2-7 45,-3-16 0,0-4 0,9 14 0,3-15 45,0-39 135,2-29 0,-2-10 45,-7 9 0,-2-3-804,6-19 1,-1-2 623,-6 18 0,-1 2 0,-2 5 0,0 2 0,6-23 0,-4 15 0,-4 17 0,0 12 0,0 25 0,3 15 0,-1 23-809,0 12 568,-6-28 0,0 1-749,0 0 1,0 1-495,1-2 0,0 0 1484,5 25 0,6-9 0,1-7 0</inkml:trace>
  <inkml:trace contextRef="#ctx0" brushRef="#br0" timeOffset="68802">15642 2845 25972,'-4'-23'1529,"4"3"-1349,-8 7 0,7 5-180,-2 15 90,3 11-90,3 15 0,4 11 0,3 4 0,2 1 90,8 8-90,-8-20 0,5-6 0,-13-22 90,0-20-90,-2-10 0,0-22 0,4-13-328,0-9 418,2 2-90,1 7 90,-1 10-90,-2 13 89,4 10 1,0 13 0,8 14-90,3 12-3283,14 33 3283,-10-6 0,-9-14 0,-1 3-134,-2 3 0,-2-1-855,1 3-2070,12 3 990,-11-47-179,13-24 89,1-17-2114,-12 17 1,0-2 7509,2-5 1,-1-1-720,0 1 1,0-1-855,-1 1 0,-1 0-900,-2 5 1,1 2 1266,12-26-771,-8 53-811,2 8-179,-6 53-90,-3 0-281,-3-24 0,0 2 101,1-1 0,1 1 45,0 2 0,0 0-45,0-5 0,1 0 45,2 5 0,-1-2 135,3 9 90,0-2-90,-11-30 649,-3-12-829,-5-15 0,0-15 0,-1-21 0,3 19 0,2-3-145,2-1 0,2-2 100,0 0 0,2 0 45,3 3 0,2 1 90,15-27 226,9 12-226,5 16 0,4 15 0,-1 12-90,-1 15-3205,-4 4 3205,-7 13-115,-4 4-245,-4 1-1593,2 13-1825,-8-10 1349,-2-6 2429,-9-19 0,-1-17 0,3-5 0</inkml:trace>
  <inkml:trace contextRef="#ctx0" brushRef="#br0" timeOffset="69264">16901 2596 21655,'18'-16'2788,"-1"4"-2248,-5 7-91,-2 2-179,0 12-180,2 3 0,4 10 0,6-1-90,5 0 0,5-11 0,19-10 0,2-40-483,-4-3 618,-27 9 0,-5-2 127,-3-20 98,-6-4-180,-11 30 0,-8 14-45,-7 41 0,-1 17-90,4-9 0,0 4-316,-7 18 0,2 4 361,6 3 0,4-1-90,4-17 0,3 0 45,2 9 0,7-4 657,16 2-702,16-15 0,12-18-90,9-14 90,4-16-296,-2-7 296,-4-6 0,-25 8 0,-3-1 0,10-3 0,5-9 0,-31 21 662,-2-3-662,-9 9 90,-2 1-180,0 2-576,0-2-503,0-1-360,-5-2-3058,-6-7 4587,4 3 0,-2-6 0,9 5 0</inkml:trace>
  <inkml:trace contextRef="#ctx0" brushRef="#br0" timeOffset="70230">17750 2372 21745,'10'-30'2968,"0"2"-2698,-2 2 0,-2 6-91,0 7-89,-4 6-90,0 4 90,0 10 90,2 6-90,1 12 0,0 9 0,0 9 0,-3 5 0,0 8 0,-2 3-90,0 0 0,1-3 180,3 1 0,1-18 180,-1-3-181,0-26 1,-2-5-90,4-15-90,0-8 0,2-12 0,4-11 0,1-5 0,5-3 90,0 4-90,1 4 0,-3 8-90,-2 7 180,3 13 0,1 18-90,7 13 0,2 16 0,5 6 90,3 1-90,0 2 0,14 3 0,-13-18 0,29-20 0,-25-35 0,-12 0 0,-2-7-1696,-6-6 0,-2-4 1696,0-7 0,-1-2 0,0-7 0,-2-2-386,-1-3 0,-1-1 446,-5 22 0,-1-1 0,0 1 30,0-18 0,-2 2 0,0 5 0,-2 3-45,-2 9 0,0 2-45,-1-24 0,-4 21 90,-2 16-90,-4 23 2965,-4 22-2965,3 27 0,4 10 0,1-7 0,2 4 151,1-4 1,0 7 0,2 1 0,2 0-152,4-2 0,3 0 0,0-1 0,0-2 0,-2 8 0,0-2 0,3-1 0,4 5 0,3 0 0,-1-13-360,3-2-1529,1-2 540,-13-37-450,-2-12 1799,-9-34 0,-2 2 0,-5-21 0</inkml:trace>
  <inkml:trace contextRef="#ctx0" brushRef="#br0" timeOffset="70447">18160 2134 16138,'11'-33'929,"0"1"1,26 1-1,9 3-218,4-8 0,5 2-681,-5 15 0,4 4 0,-1 3-120,11 0 0,-1 4-180,-1 2 0,0 2-270,-8-1 1,0 5-1816,0 8 1,-5 4 2354,8 7 0,-20 23 0,-43-6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14:46:39.558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15199 3577 26602,'-14'-15'1979,"0"2"-1979,-6-5 0,-1 3 0,-3 2 0,-2 5 0,-1 21-3392,-3 26 3392,14-3 0,1 6 0,-1 16 0,2 6-467,3-11 1,1 3 0,0 2 466,3-7 0,1 1 0,0 1 0,1 1-443,0 5 0,1 2 1,0 0-1,2 0 443,-1 1 0,0-2 0,2 3 0,2 5 0,3-12 0,2 5 0,2 3 0,0 1 0,1-1 0,0-4 0,-1-4-327,1 10 0,1-6 0,0-1 0,2 4 12,0-6 0,1 5 0,1 1 1,1-1-1,0-6 0,0-9-989,13 15 0,1-13 1498,1-8 0,1-8 1,24 3-1,2-23 0</inkml:trace>
  <inkml:trace contextRef="#ctx0" brushRef="#br0" timeOffset="589">15415 4141 21828,'4'-40'629,"1"0"1,1 5 0,4 4 629,40-10-67,-2 35-1102,-12 12 0,0 7-45,-8 10 0,-3 5-194,1 4 1,-4 5 193,-1 4 0,-5 6-45,-5 1 0,-3 5 0,-2-2 0,-3 10 0,-3 1 0,-2-10 0,0 2 0,-4-3 45,-9 10 0,-1-5 0,5-20 0,0-2-45,-2 3 0,1-7 439,6-15-439,8-13 590,10-12-590,13-6 0,11-6 0,13 3 0,10-1 44,-26 13 1,1 1-185,2 1 1,1 0 139,1 1 0,0 1 0,0-1 0,1 1 0,-2-2 0,-1-1 0,-1 1 0,-1-5-1182,6-10 0,-3-5 1182,-10 2 0,-4-4 0,4-12 0,-6-4 0,-13 1 0,-7 0 0,-4-5 0,-6-1-429,-7-2 0,-5 1 429,-5-1 0,-5 1 0,-4 0 0,-2 3 0,-1 4 0,-1 2 0,2 6 0,0 0 0,-3 0 0,2 2 0,-7-13 0,22 10 263,46 22-263,38 13 0,-18 0 0,5 0 0,-1 0 1035,10 0 1,2 0-1036,-6 0 0,2-1 0,-3 0 0,2-2 0,-4 1 0,-4-1 0,-2 0 0,-6-1 0,-3 1 0,20-2 1209,-15 2-1209,-12 9 0,0 49 0,-20-23 0,-2 5-1529,1 24 1,-1 5 1528,-5-19 0,0 0 0,-1 1 0,0 7 0,0 2 0,0 0-274,-1 4 1,-1 0-1,1 4 274,1-2 0,0 5 0,0 0 0,-1-4 0,0 0 0,-1-3 0,2 2-346,0-7 1,1 3 0,0-2-1,0-6 166,1 10 1,1-7-676,1-9 1,2-4-1556,9 15-288,10-32 2992,13-39 1,-12-10 0,-1-6-1,5-10 1,0 1 0</inkml:trace>
  <inkml:trace contextRef="#ctx0" brushRef="#br0" timeOffset="848">17689 3866 18743,'4'-41'599,"1"0"1,-1 4 0,-1 3 2278,-9-17-2069,-4 16-179,-8 19-180,-5 7 640,-1 23-1090,1 14 0,5 23 0,11-17 0,3 1 79,3 6 1,4 2-80,3 2 0,4 2-820,4 4 0,3 0 820,3 1 0,3 0 0,1-1 0,1 0-254,-1-2 0,-1-1 254,-1-5 0,-1 0 0,-5-4 0,-3-2 0,-3-3 0,-4 1-76,-10 4 1,-7-1-465,-12 12-899,-11-20 0,-5-9-630,-14-19 764,14-10 1,3-8 1304,10-12 0,5-7 0,0-8 0,2-4 0,1-7 0,0 0 0</inkml:trace>
  <inkml:trace contextRef="#ctx0" brushRef="#br0" timeOffset="1182">17725 3638 20305,'46'-38'3778,"0"15"-3508,-2 12-90,-5 19-180,-11 15 90,13 23-90,-9-6 0,-12-13 0,-1 0 0,7 6 0,-1-5 0,12-19 180,-8-14 270,12-24 89,-12-16-179,-14 15 0,0-1-103,0-7 0,-1-1 237,0-2 1,0 0-405,-1 0 0,-1 0-90,-2 5 0,0 1 0,6-19 0,-6 23 0,-2 28 0,-2 36 0,-4 9 0,-2 13 0,1 1-1088,-1-3 0,1 1 0,-1 5 1088,0-8 0,-1 5 0,0 2 0,-1 0 0,1-1 0,-1 10 0,1-1 0,-1 0 0,0 1 0,0-9 0,0 0 0,-1 0 0,1 1 0,-1-1-341,0 0 1,1-1 0,-1 1 0,0 1 0,0 2 340,0-1 0,-1 2 0,0 1 0,0 0 0,0 1 0,0-1-94,-1 0 1,0 2 0,-1-1 0,1-1-1,0 0 1,-1-3 0,1 1 0,0-1 0,0-1-1,-1-2 1,1-1 0,-2 5 0,0-1 0,1 0-1,-1 1 1</inkml:trace>
  <inkml:trace contextRef="#ctx0" brushRef="#br0" timeOffset="2165">14870 8633 22824,'0'-17'3418,"0"1"-2608,0 1-91,-3 7 91,2 3-810,-3 21 0,5 15 0,2 10 0,2 6 0,1 8 0,0 0-765,-1 4 1,1 1-1,0 3 765,0-7 0,2 2 0,0 1 0,-1 2 0,-1-7 0,0 3 0,0 0 0,0-1 0,0-3-658,0-1 0,-1-3 0,1 0 0,-1 2 658,2 10 0,0 3 0,-1-1 0,0-8 0,1 11 0,-2-10 0,-6 6 0,-6-79 0,-2-21 0,1-21-252,6 11 1,1-13-1,2-8 1,1-4-1,0-2 1,1 4 0,-1 5 251,1 8 0,-1 4 0,1 1 0,0 0 0,1-4 0,2-7-45,0 8 0,0-7 1,2-3-1,0-4 0,1-1 1,0-1-1,0 0 0,1 2 1,1 4-1,-1 3 0,0 6 45,4-10 0,-1 6 0,1 4 0,1 1 0,1-1 0,1-2 59,-1-2 0,2-1 0,-1-2 0,2 0 0,2 2 0,1 2 0,3 5-59,8-7 0,3 4 0,3 4 0,0 2 0,-1 4 0,-1 3 0,0 4 0,1 3 0,4 0-248,7-4 1,5 1-1,0 4 1,-1 9-293,-2 9 1,-1 9-1,-1 4 30,-1 5 0,-1 4 1,-1 4-921,19 9 0,-6 10 620,-6 9 1,-8 9 134,-7 3 1,-9 8 1123,-14 3 1,-8 7 0,-3-3-61,-4-13 1,-2-1 0,-4 1 17,-1 0 1,-2 2 0,-3-1 0,-1-4-109,-5 0 1,-2-4 0,-1 0-90,-1-1 0,0 0 0,-2-1-31,0-2 1,-1-1 0,-1 2 150,-6 13 0,-2 2 0,2-3-150,-4 3 0,3 3-46,11-11 1,0 7 0,4-1 0,8-5-90,12 4 0,8-4 0,-2 9 0,9-9 374,15-24 0,4-12-329,21-25-90,-4-11 796,-28 3 0,-3-7-706,1-26 0,-6-7 918,-5 12 1,-4-5-830,-1-7 1,-1-6 0,-2 5 130,-4 4 0,0 4-310,-1 9 0,1-1 0,1 6 0,0 4 0,3 5 0,8-18 158,13 12-158,7 23 0,6 7 0,27 11-46,-16 5 0,1 6 46,-12 9 0,-3 5 0,0 2 0,-3 4 0,-1 4 0,-3 2 0,-3 2 0,-1 3 0,-4-3 0,-1 4 0,1-1 0,-3-2 0,0 0 0,0 0 0,7 18 0,0-2 0,-6-13 0,-1-5 0,-1-3 711,-2-13-711,-2-12 1057,2-15-1327,4-19-539,5-21 224,-8 10 1,0-3-674,1-8 0,1-3 358,2-6 1,0-3-316,-1-4 1,-1-2 1214,1 0 0,-1 0 0,-4 3 0,0 1 0,-1 1 0,0 1 0</inkml:trace>
  <inkml:trace contextRef="#ctx0" brushRef="#br0" timeOffset="2338">17396 7815 24173,'0'15'2159,"6"3"-1350,13 20-629,2-1-90,12 20-1808,-6-11 1718,3 2 245,-1-6-425,-1-7-90,-5-7-269,-5-15-451,-4-4-629,-4-13-1079,0-8 2698,-3-12 0,0-9 0,0-5 0</inkml:trace>
  <inkml:trace contextRef="#ctx0" brushRef="#br0" timeOffset="2474">17782 8303 21745,'-5'37'719,"0"1"1,1-4-1,1 0-719,-4 24-359,6-9-541,-2-9-1079,-1-11 1979,3-14 0,-3-15 0,4-9 0</inkml:trace>
  <inkml:trace contextRef="#ctx0" brushRef="#br0" timeOffset="2896">17896 7749 23993,'11'-39'2159,"4"9"-1259,7 14-91,6 23-179,7 24-585,-15-5 0,-1 6-45,0 11 0,0 6 0,-2 0-736,3 12 1,-1 1 735,-3-5 0,-1 4 0,-2-4 0,-1 8 0,-3 0 0,-3-11 0,-1 2 0,0-3 0,-2 4 0,0-1 0,0-6 0,1 1 0,-2-8 167,1 11-977,5-11-179,0-51 0,4-27 299,-1-3 0,1-9 1,-1 0-157,0 5 0,-1 0 1,1-7 665,3-5 0,1-8 0,2-4 0,-1 1 1,-1 6-183,-1 6 1,-1 4-1,1 0 1,0-3 451,0 0 0,1-4 0,1-1 0,-1 3 0,0 4 29,2-4 1,0 4 0,0 1 60,5-14 0,0 2 315,3 3 0,-1 4-181,-7 22 1,0 3 947,22-21-273,-2 64-269,-10 18-632,-7-1 1,-3 4 136,-4 4 0,-3 3-45,0 7 0,0 2-30,-1 4 0,-2 2-150,-1 4 0,-1 0 0,-2 0 0,-1 1 0,0-2 0,-2-1 0,-2-3 0,-1-2 0,0-5 0,-1-2-225,-2-5 0,0-2-764,-6 23 974,0-12-1784,-1-18 1799,-6-28 0,5-25 0,-5-24 0</inkml:trace>
  <inkml:trace contextRef="#ctx0" brushRef="#br0" timeOffset="3167">18980 7419 24173,'22'-45'2519,"4"12"-1800,7 26 1,9 17-270,7 25-450,-19-9 0,-1 4-679,1 8 1,0 3 678,0 9 0,-1 4 0,-3 6 0,-3 3-910,-9-18 1,0 1 0,-2 0 909,-1 2 0,-2 0 0,-1-1 0,0 0 0,-1-1 0,-1-1-120,1 17 1,-2-1 119,-2 5 0,0-4 0,0-18 0,1-5 0,3 19 0,10-65 0,-1-25 0,-2-18 0,1-1-350,-1 4 1,1-1 0,1-4 349,1-4 0,1-6 0,0-1 0,0 2 0,-3 7 0,0 1 0,0 0 0,0 1 0,0-1 0,0 1 0,1 0 0,-2 1-300,4-9 0,-1 0 0,0 4 129,-3 10 1,0 1 0,-2 4 170,2-4 0,-5 9 0,-7 10 0,-11 29 0</inkml:trace>
  <inkml:trace contextRef="#ctx0" brushRef="#br0" timeOffset="3703">16564 11276 22734,'2'-43'2519,"0"0"-1800,-11-3 1,-6 2-181,-15 8 1,-13 9-90,-8 14-4342,-10 13 3892,1 15 0,5 15 239,31 5 0,5 6-239,10-7 0,5 2 0,3 16 0,7 0 0,9-8 0,5-2 0,2 2 0,1-1 0,1 2 0,1 1 0,-4-4 0,1 2 0,-3-2 0,0 6 0,-3 3-432,-5-1 0,-2 5 1,-6-6-244,-7-6 1,-6-2-1170,-13 21 0,-6-6 1459,-17-9 1,16-22 0,-1-7-1,-11-17 1</inkml:trace>
  <inkml:trace contextRef="#ctx0" brushRef="#br0" timeOffset="4178">16251 11495 22194,'35'-47'1529,"-3"4"-1439,-1 8 0,-3 12 0,3 2-90,7-1 0,-7 7 0,1 4 0,4 9 0,3 0 0,0-1 90,-1-2 270,-3 0 989,5-7 450,-15-6-899,-4-1-810,-16-3-90,-5 6 0,0 17 0,6 13 0,4 28 0,0-3 0,3 7 0,-1 1-689,-2-3 0,1 0 0,0 3 689,0 4 0,2 4 0,-1 2 0,-1-1-677,-2-6 0,0 0 0,-1 0 0,-1 1 677,0 3 0,0 0 0,0 1 0,-1-1 0,-1-1 0,0 0 0,-1 1 0,0 3-261,-2-2 1,-1 4-1,-1 0 1,0-1-1,-1-4 261,0 14 0,-2-5 0,-1 2 0,0-6 0,-1 2 0,-1-3 0,-2-5 0,-6 9 0,-4-7 0,-1-7 0,-3-5-346,-1-7 1,-3-6 345,1-7 0,-3-5 874,-29-1-874,2-24 0,4-21 925,28 5 1,2-5-926,2-4 0,3-3 0,2-2 0,4-2 0,2 0 0,3 1 0,4 3 0,2 1 0,15-20 0,18 19 0,22 17 0,-21 20 0,3 5 0,4 5 0,0 5 0,2 6 0,-1 5 0,-6 1 0,0 4 0,-2 1-1050,-3-2 1,-1 0-1,-1 1-119,12 15 0,-2-2 1169,-12-9 0,-2-8 0,2-13 0,-2-13 0</inkml:trace>
  <inkml:trace contextRef="#ctx0" brushRef="#br0" timeOffset="4568">17583 12287 24263,'1'-40'899,"0"0"1,-6-24-270,-6 24-181,-9 27-179,-5 24-180,1 22 0,-3 20-45,16-21 0,0 1-269,1 0 1,1 0 313,-1 26 0,5-13-90,5-18 90,5-18-90,7-24 180,11-20 0,7-22-425,-12 24 1,1 0 289,0-2 0,1 1 0,-1 3 0,1 1-45,16-19 420,6 13-420,-3 25 0,1 12 0,10 28 0,-15-14 0,16-5 0,-4-33 0,-21 3 0,1-5-674,4-8 1,-1-5 673,0-8 0,-2-4 0,0-5 0,-4-4 0,-8 17 0,-3-2 0,-5-3-799,-4-18 0,-6-4 0,-5 3 799,0 17 0,-4 3 0,-4-1 0,-8-11 0,-6-1 0,-6 11-910,-20 10 1,-7 15 909,14 10 0,-2 6 0,-1 4-272,-5 5 1,-2 7 0,0 2-89,-2 5 0,-1 4 0,1 3-292,14-3 0,1 1 0,1 3 1,0 1-114,0 2 1,2 1-1,0 2 1,1 1 764,2 1 0,0 3 0,2 0 0,1 1 0,3 1 0,0 0 0,2 2 0,0 0 0,3 1 0,-1 1 0,1-1 0,-1 0 0</inkml:trace>
  <inkml:trace contextRef="#ctx0" brushRef="#br0" timeOffset="5440">17084 15550 26152,'-14'5'1799,"-1"0"-1709,-1 1 90,0 3-180,3-3 0,5 4 0,4 0 0,4 0-180,13-4 90,-3-2 0,12-4 0,-6-9 90,-1-2 90,-7-9 0,-2-1 0,-15 5 0,-8 6 180,-39 33-180,5 6-45,14-1 0,0 4-300,9-4 1,2 1 254,2 1 0,1 3 0,3 10 0,6 2 0,6-10 0,4 0 0,5 11 0,6-1 0,7-13 0,4-3 0,4 3 0,1 0 0,2-2 0,2 1 0,-1-3 0,-1 0 0,-4-1 0,-1-1 0,10 18 0,-16-9 0,-19-7 0,-22-10 0,-24-8 0,17-11 0,-3-5-421,-7-3 1,-1-5 420,-6-7 0,0-6-1317,-5-6 0,0-5 1317,17 9 0,1-2 0,1-1 0,-1-2 0,2-1 0,0-3-279,4 0 0,-1-4 1,2 0-1,3 2 279,1 0 0,3 1 0,4-4-718,1-20 1,5-5-1,12 7 538,17 8 0,13 4 90,1 6 0,7 0 1,8 5-410,9 8 0,10 6 0,2 2 0,-3 1 229,-10 4 0,-3 1 1,2 1-1,2 1 108,3-1 0,3 0 0,1 0 0,-1 2 0,-4 1-18,11 0 0,-4 3 1,-1 0 179,-3 0 0,-1 1 0,-1-1 120,-7 2 0,-1-1 0,-1-2 692,3-1 1,0-1 0,-5-4 446,6-8 1,-8-6-1260,-6-2 0,-11-4 0,-18-21 0,-39 13 0,-2 28 0,1 14 1611,3 21-1611,5 31 0,13-10 0,3 4 428,2 16 0,2 5-428,1-14 0,2 2 0,0 1 0,0 5 0,1 2 0,1 0 0,-2 2 0,1 1 0,1 3-180,-1-2 0,2 3 0,-1 1 0,1-5-695,-1 1 1,1-3 0,0 1 446,0-7 1,1 3 0,0-3 0,1-5-615,0 9 0,2-6 1042,3-5 0,3-5 0,10-2 0,8-13 0</inkml:trace>
  <inkml:trace contextRef="#ctx0" brushRef="#br0" timeOffset="5712">18363 15093 23903,'15'-60'3688,"-5"12"-2788,-12 15-810,-12 18-90,-9 17 0,-10 12 0,0 11 0,4 6 0,9 6 0,14 9-346,16 12 346,1-24 0,3 1 0,3 3 0,3 3 0,-2-1 0,1 2 0,-1-1 0,1 6 0,-3 2 0,-2 0 0,-1 5 0,-5-5 0,-6-6 0,-6-2 0,-8 18 0,-11-5-1079,-8-25 0,-6-7 134,1 0 1,-2-7-406,-6-15 1,2-11 1349,9-8 0,4-8 0,1-8 0,3-6 0,1-5 0,0-1 0</inkml:trace>
  <inkml:trace contextRef="#ctx0" brushRef="#br0" timeOffset="6016">18087 14910 23094,'36'-54'1889,"1"10"-1799,1 14 0,1 17 0,5 13-90,1 13 0,6 17-528,-25-10 0,0 1 483,1 5 1,0 2-1,-1 1 0,1 1 45,-3-1 0,0 0 0,-2-1 0,-1-2 90,17 17 179,-5-12 181,-3-16 581,-1-17-222,-1-14 1,-3-17-360,-1-3-291,-6-5-159,-1 5 0,-5 11 0,-6 25 0,-2 24 0,-4 40-265,0-21 0,0 3 265,0 9 0,1 2-676,1 7 0,0 2 676,0-21 0,0 0 0,1 1 0,-1-1 0,1 0 0,0 0 0,2 18 0,0-2-225,0-4 0,0-2-765,0-7 1,1-2-405,-1-5 0,0-3 1394,3 18 0,2-18 0,0-13 0</inkml:trace>
  <inkml:trace contextRef="#ctx0" brushRef="#br0" timeOffset="6151">19065 15194 28131,'-6'-47'150,"0"0"0,2 2 0,1 1-150,4 1 0,4 2-386,5 3 1,6 2 385,9 2 0,6 2-1573,10 2 1,4 4 1392,8 3 1,3 5-1081,5 3 1,2 5-3657,0 2 1,0 4 3943,-1 6 1,0 5 0,-2 1 0,0 2 0,-2 6 0,-1 0 0</inkml:trace>
  <inkml:trace contextRef="#ctx0" brushRef="#br0" timeOffset="8020">18939 3775 22194,'27'-20'3958,"1"6"-2789,16-1-179,3 10-2981,-6 6 0,4 3 1991,9 6 0,2 4 0,1 0 0,-1 3-705,4 6 1,-4 3 704,-15-3 0,-1 1-180,10 8 0,-1 0 180,-15-10 0,-2-1-25,6 3 1,-3-5 24,-2-8 0,-7-21 2066,-1-21-2066,-2-15 0,1-9 0,-1 7 0,2-3 328,0 1 1,1-5-1,2 2-328,-1 5 0,1 2 0,2 0 0,5-5 0,3 0 0,1 0 0,-7 11 0,2 0 0,2 1 0,0 0-495,3-1 0,1 2 1,1 0-1,2 1 495,1 0 0,2 0 0,0 2 0,1 1 0,0 3 0,0 0 0,1 1 0,0 2-258,-2 2 1,0 1 0,0 1-1,0 3-192,8-5 0,0 3 1,2 8 388,9 10 1,2 9 0,-8 5 0,-12 1 0,-4 8 0,10 22 0,0 0 0</inkml:trace>
  <inkml:trace contextRef="#ctx0" brushRef="#br0" timeOffset="9112">20239 3023 25343,'-26'-28'1214,"0"0"0,-18-21-854,13 8 90,17 20-450,10 21 0,22 28 0,16 28-836,-6-16 1,3 4 835,6 9 0,2 4-860,-10-16 1,1 2 0,1 0 859,0 3 0,1 0 0,0 0 0,0 0 0,-1 0 0,0 0-276,-1-3 0,-1 0 0,0-2 276,-4-2 0,1-2 0,-2-1 0,8 11 0,-1-2 0,-6-8 0,0-3-61,21 12 61,6-26 0,-18-22 0,2-8 51,12-12 0,4-6-51,-8 2 0,2-4 0,1-1 59,-4 1 0,1-1 1,1-2-1,2 0-59,-5 3 0,2-1 0,0-1 0,2 1 0,0-1-244,4-3 0,2 0 0,1-1 1,0 1-1,1 0 244,-7 4 0,1 1 0,0-1 0,0 1 0,1 0 0,0 0-228,1 1 1,1-1-1,-1 1 1,1 0 0,0 1-1,0 0 228,-1 1 0,-1 1 0,1 0 0,0 1 0,-1 0 0,0 1 0,7-3 0,0 0 0,0 1 0,-2 1 0,1 1 0,-4 2 0,-1 0 0,0 1 0,0 1 0,-2 1-83,8-3 1,-2 1 0,0 1 0,-2 2 82,11-4 0,-2 1 0,-2 3 204,-9 2 1,-1 2 0,-2 1-205,13-3 0,-5 2 691,-12 3 1,-2 1-692,21-5 0,-20 7 2241,-13 4-2241,-6 4 1805,-10 0-1805,-1 0 1289,-8-3-1289,-6 3 380,-2-5-380,-4 3 0,3-4 0,1 1 0,1 3 0,-2-3 0,-3 4 0,0-1 0,4 0 0,0-1 0,4-2 0,0 0 0,0-2 0,-4 1 0,3-4 0,-2 5 0,3-3 0,0 3-1440,-4 2-718,-4-1 2158,-10 1 0,-10 0 0,-8 1 0</inkml:trace>
  <inkml:trace contextRef="#ctx0" brushRef="#br0" timeOffset="10270">5933 5498 22374,'-42'15'569,"0"1"1,4-2 0,2-3 60,-24 2-90,17-6-181,16-16 1,19-14 0,26-27-180,4 10 0,6-3-926,-1 2 1,5-2-1,2-2 813,-1 3 1,3-2 0,3 0-1,0-2-442,-1 4 0,2-2 0,1 0 1,2-1-1,1 1 420,-2 2 0,1 0 0,1-1 0,2 0 0,1 0 0,0 1-254,0 2 0,0 0 0,1 1 0,2-1 0,0 0 1,1 1-1,0 0 254,-3 3 0,-1 0 0,0 2 0,1-1 0,1-1 0,4 0 0,3-1 0,4-1-117,-15 10 0,4-1 1,2-1-1,2-1 0,2 0 1,3-1-1,0 0 0,1-1 1,1 1-1,0-1 0,0 1 1,-1 1-1,0-1 0,-2 2 1,-1 1-1,-3 0 0,-2 2 72,9-5 0,-2 2 0,-2 0 0,-2 2 0,-1 1 0,0-1 0,1 1 0,0-1 0,3 0 0,1-1 0,3-1-25,-9 4 1,2-1 0,2-1 0,1 0 0,2-1 0,2-1-1,-1 1 1,1-1 0,0 0 0,0 1 0,-1 1 0,-1 0 0,-2 0-1,-1 3 1,-3 0 0,-2 2 0,-2 1 24,17-7 0,-4 3 0,-3 2 0,-2 1 0,-2 1 0,0 1 0,0 0 0,1-1 0,4-2 0,0 1 0,-2 0 0,1 1 0,0-1 0,0 1 0,2-1 0,-2 1 0,1 0 0,2 0 0,0-1 0,-1 1 0,-1 1 0,-2 0 0,-3 1 0,2 0 0,-4 2 0,-2 0 0,0 0 0,1 0 0,0 0 0,6-2 0,2-1 0,1 1 0,-3-1 0,-2 2 0,-7 2 200,8-2 1,-6 1-1,-3 2-200,11-3 0,-3 0 577,-4 0 0,-5 1-577,10-2 1344,-3 3-2603,-50 17 2817,-12 11-2907,-21 7 965,-9 9 384,8-4 0,-1 1 0,-20 18 0,17-15 0,1 0 0</inkml:trace>
  <inkml:trace contextRef="#ctx0" brushRef="#br0" timeOffset="11536">5738 6458 23813,'-56'31'1799,"9"-5"-1349,13-13 0,21-11-90,25-21-181,11-2 1,7-3-1407,3-2 0,4-2 0,2-2 1317,1 0 0,2-2 0,3-2 0,1-1-447,-1 0 1,2-2 0,1 0-1,2-2 1,0-1 401,-2 2 0,0 0 0,0-2 0,3 0 0,3-3 0,3-2-84,-14 11 0,3-1 0,1-2 0,3-1 0,0-2 0,2 1 0,0-1 0,1-1 0,-1 2 0,-1 0 0,0 1 0,-2 1 39,3-1 0,-2 0 0,0 1 0,-1 1 0,1 0 0,-1 0 0,2-1 0,0 0 0,2 0 0,2-2-85,-6 5 0,1-2 0,1 0 0,2 0 0,1-2 0,0 1 0,0-1 0,1 1 0,0 0 0,-1 0 1,0 1-1,-2 2 0,0 0 0,-1 1 85,8-4 0,-1 0 0,-1 2 0,0 1 0,-1 0 0,0 1 0,0 1 0,0-1 0,0 1 0,1-1-36,-1 0 1,1 0 0,0 1 0,0 0 0,0 0 0,0 0-1,0 1 1,0-1 0,0 1 0,0 0 35,-2 1 0,0 0 0,1 0 0,-1 1 0,0 0 0,1-1 0,-1 1 0,-1 1 0,1-1 0,-1 1 0,3-2 0,1 0 0,-1 0 0,-1 1 0,1 0 0,-1 0 0,0 0 0,0 1 0,-1 0 0,4-1 0,-1 0 0,0 0 0,0 1 0,-1 0 0,0 0 0,-1 0 0,0 1 0,4-2 0,-1 0 0,-1 1 0,0 0 0,-1 0 0,0 1 0,-1 0 0,3-1 0,-2 1 0,0 0 0,0 1 0,0-1 0,1 0 0,-6 2 0,1 0 0,1 0 0,-1 0 0,-1 0 0,-2 1 0,-2 2 0,12-6 0,-4 3 0,-1 0 0,0-1 138,5-2 0,2-2 0,-4 2 0,-7 4-138,-1 0 0,-7 2 456,-11 4 0,-3 0-456,7-9 1740,-21 9-1740,-33 5 0,-7 8 0,-11 3 2601,9 2-2601,15 0 1399,5-2-1399,4-1 988,-1 0-988,3-1 0,-11-4 0,4 2 0,-8-4 0,-1 5 0,3 2 0,-2 1 0,6 2-90,2 0-2429,4 0 630,0 0-809,4 5 2698,0 3 0,0 7 0,0 3 0</inkml:trace>
  <inkml:trace contextRef="#ctx0" brushRef="#br0" timeOffset="13701">25493 7028 24533,'27'5'1889,"-4"4"-1709,-5-8 90,-6 4-90,-4-5-91,-4 0 1,-2 0-90,-17 9 0,-10 4 0,-27 17 45,17-12 0,-3 0-517,-9 6 1,-2 0 561,-9 3 0,-2 0-561,16-7 1,-1 1 0,0-1 499,-3 1 1,-1 1 0,-1-1-30,-1 1 0,-2 0 0,1 0 30,-1 0 0,0-1 0,0 0-515,-1 0 0,-1-1 0,0 0 514,0-1 1,-1 0 0,0-1-30,0-1 0,-1 0 0,0 0 0,-1-2 0,0-1 0,-1 0 30,1 0 0,0-1 0,-4 0-30,11-3 0,-2 0 0,-3 0 0,2 0 0,2-1 0,0 1 0,3-2 0,0 1 0,-5 1-217,2-1 0,-6 2 1,-1-1-1,0 1 1,2-1-1,6-1 247,-14 2 0,6-1 0,-3 0-282,6 0 0,-3 0 1,1 0-1,5-1 282,6-1 0,4 0 0,1-1-30,-17 2 0,3 0 329,8 0 0,2 0-329,-2-3 0,3 0 0,-11 2 733,-3-3-3252,43-10-900,2-16 3419,14-7 0,0-17 0,0 2 0</inkml:trace>
  <inkml:trace contextRef="#ctx0" brushRef="#br0" timeOffset="14083">22249 6997 24983,'8'-36'1349,"-2"8"-1169,-13 17-90,-15 23 90,-23 31-135,13-8 0,-3 4-785,7-5 0,-2 2 0,1 1 770,-5 6 0,0 3 0,0 0-803,-3 4 0,0 2 0,0 0 773,1 1 0,0 1 0,0-1 0,2-1 0,2 0 0,0 2-450,8-8 0,0 2 1,3 0-1,2-2 450,2 0 0,4-3 0,2 2-89,1 5 1,3 2-1,8-6 89,15-1 0,9-6 0,7-3 0,6-3 52,8-2 1,5-4-53,7-2 0,2-2 0,-17-8 0,2-2 0,2 2 45,0 0 0,4 1 0,0 0 0,-4 0 15,2 1 0,-3-1 0,1 2 30,10 4 0,2 2 0,-8 1 90,-7 2 0,-7 2 45,-6-2 0,-5 2 702,-5 6 0,-8 0-927,-8 8 0,-16-7 0,-24-43 0,-6-33 0,17 5 0,1-9 94,5-3 1,-1-9-1,1-4 1,1 2-118,2 4 1,2 0-1,0-1 1,0-4-447,1 5 1,1-3 0,-1-2-1,1-1 1,1 0 0,1 3 144,0-6 0,1 2 0,1 0 0,1 0 1,-1 0-127,2-2 0,0 0 0,0 0 1,1 0-1,-1 0 450,1 3 0,0 0 0,0 1 0,1 0 0,-2 1 0,0-5 0,-1 0 0,0 2 0,0 1 0,-1 5 0,1 0 0,0 0 0,0 0 0</inkml:trace>
  <inkml:trace contextRef="#ctx0" brushRef="#br0" timeOffset="16407">21136 7266 19856,'-8'-31'3058,"0"-1"-2608,-2 6 89,0-2 91,-3 1 90,-1-4 89,0-4-179,-4-4-91,-4-6 1,-7-3-470,-5-8 65,12 25 0,0 1-90,-3-3 0,-1 0-45,-3-1 0,-3-1 0,-2 2 0,-3-1 0,1 3-859,-9-7 0,-1 2 859,6 5 0,-4 0 0,3 3 0,-9-2 0,2 4 0,-2-1 0,-1 1 0,-3 1 0,0 1 0,-2 1 0,-1 0 0,-4 2 0,0 2-341,19 6 0,0 2 0,-4-1 341,-4 2 0,-5-1 0,-1 1 0,3 2 0,-3-1 0,2 2 0,-10 0 0,13 2 0,-9 1 0,-5 0 0,-3 0 0,-1 1 0,2 0 0,5 0 0,6 0-590,-9 1 1,8 0-1,0 0 1,-9 0 589,9 0 0,-7 1 0,-5-1 0,-2 0 0,1 1 0,2-1 0,6 1 0,8 0-257,-3 0 1,9 0 0,1 0 0,-3 1 256,-13-2 0,-4 1 0,1 0 0,4 0 0,-2 1 0,4 0 0,-1 0 0,-1 0 0,-1 0 0,-4 0-143,10 0 1,-3 0 0,-3 0 0,1 0 0,3 0 142,-1 0 0,4 0 0,-2 0 0,-5 0 0,9 1 0,-4 0 0,-4 1 0,0-1 0,1 1 0,2 0 0,5 0-92,-9 1 1,6 0-1,-1 1 1,-5 1 91,10-1 0,-4 0 0,-4 2 0,0-1 0,1 1 0,3 0 0,4-1 61,-9 2 1,5 0 0,2 0 0,-4 0-62,0 1 0,-3-1 0,-1 1 0,2-1 0,3 0 0,4 0 0,2 0 0,2 0 0,-1 0 0,1 0 0,0-1 0,0 1 0,-3 1-67,-1 0 0,-3 1 1,-1 1-1,0 0 0,5-1 67,-1 1 0,4 0 0,0 0 0,-2 2 0,-12 1 0,-3 1 0,1 2 0,6 0 0,2 2 0,5 1 0,1 2 0,-1 3 0,0 2 0,1 2 44,1 3 0,0 3 1,1 3-45,-1 2 0,1 3 0,-1 6 0,10-4 0,-2 4 0,0 4 0,1-1 0,3-2-50,-2 1 1,4-1-1,-1 1 1,0 3 49,7-9 0,-2 1 0,0 2 0,1 1 0,1 0 0,2 0 0,-2 9 0,1 2 0,3-1 0,1 0 0,1-3 0,0 0 0,3-3 0,0 1 0,1 2 0,2-2 0,-1 3 0,1 1 0,3-1 0,2-5 0,0 11 0,5-5 0,1 0 0,2 0 0,1 0 0,2-1 297,2-3 1,1 1 0,3 2-298,3-2 0,3 3 0,2 0 0,-1-2 0,3 1 0,0-2 0,2 2 66,1-4 1,2 3 0,0-1 0,2-5-67,1-1 0,1-4 0,2-1 0,0 1 0,2-1 0,1 0 0,1-3 0,1-1 0,1-1 135,2-1 1,1 0 0,1-2-136,2-2 0,1-1 0,0 0 334,4-2 0,0 0 0,1-2-334,0-1 0,1-1 0,4 0 0,3-2 0,4 1 0,0-2 0,-1-1 0,3 1 0,-2-3 0,7 1 0,-3-2 0,7 1 0,3 0 0,-2-2 0,-5-2-228,-9-2 1,-3-3 0,-1-1 0,3 1 227,1 1 0,3 0 0,2 0 0,-2 0 0,-4-2 0,15 3 0,-4-1 0,-1-1 0,0 0 0,0 0 0,4 0 0,-14-3 0,3 0 0,2 0 0,-2-1 0,-1 0 0,0-2 0,-2 0 0,0-1 0,3 0 6,-1 0 0,3 0 0,1 0 0,-1-1 0,-2 0-6,-1-2 0,-2-1 0,-1-1 0,1 1 0,1 0 0,2 0 0,-1 0 0,1 0-268,1-1 0,0-1 1,1 0-1,-1 0 268,2 0 0,-1-1 0,1 1 0,-1-2 0,1 0 0,-1-1 0,0 0 0,1-1-132,-2 0 1,1 0 0,-1-1 0,0 0 131,-1 0 0,-2 0 0,1-1 0,3 0-53,1-1 0,2 0 0,2-1 0,-2 1 0,-3-1 53,1 0 0,-4 1 0,0-1 0,3 0 12,-2 0 0,3-1 0,0 0 0,-1 0 0,-3 0-12,12-3 0,-3 0 0,-1-1 167,2-2 1,-1-1 0,4-2-168,-12 2 0,2-3 0,2 0 0,0-1 0,-4 1 0,1 1 0,-3-1 0,0 1 0,2-2-20,-1 0 0,4-2 0,0-1 1,-2 1-1,-4 1 20,12-4 0,-5 1 0,0 0 0,-2 1 0,0 0 0,3-1 0,-3 1 0,4-2 0,0 0 0,-4 1 0,3 0 0,-2 1 0,1-1 0,-4 2 0,3-2 0,-1 0 0,-4 2 0,-2 1 0,-4 1 0,0-1-96,-1 0 0,0 1 1,-1-2 95,0 0 0,-1 0 0,0-1 99,-3 1 0,1 0 0,2-2-99,-2-1 0,3-3 0,1-1 0,-1 0 0,0-3 0,0 0 0,1-2 0,0-2-8,-4 3 0,1-3 0,1-1 1,-2 0-1,-2 1 8,1-1 0,-2 1 0,-2 0 0,-2 0 0,6-11 0,-3 0 0,-4 3 258,-2-2 1,-5 1-259,-2 1 0,-3-1 620,-3 0 1,-4 0-621,-2-3 0,-3-1 0,-3-1 0,-2-3 0,-4-3 0,-2-6 0,-2 3-239,0 12 0,-2 1 0,-1-2 239,1 1 0,-2-3 0,-1 0 0,-2 3-450,-4-1 0,-3 2 0,-1 1-390,-3 0 1,-3 0 0,-1 1 839,-3 0 0,-3 1 0,-1 2 0,-4 1 0,-3 2 0,0 1 0,-3 1 0,1-1 0,-1 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14:47:19.247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92D050"/>
    </inkml:brush>
    <inkml:brush xml:id="br2">
      <inkml:brushProperty name="width" value="0.09071" units="cm"/>
      <inkml:brushProperty name="height" value="0.09071" units="cm"/>
      <inkml:brushProperty name="color" value="#0070C0"/>
    </inkml:brush>
    <inkml:brush xml:id="br3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4775 11672 21655,'-12'0'2518,"2"0"-2158,4 0 270,-2 0 179,4 0 1,-1 0-91,-4 0 91,8 0-540,-8 0-270,4 0 0,-3 0 0,4-2 0,6 2 0,8-3 0,10 3 0,9 0 0,7 0 0,9 0 0,4 0 0,2 0 0,-2 0 0,-5 0 0,-3 0 0,8 0 0,-2 0 0,-2 0 0,-7 0 0,-10 0 0,-2 0 0,3 0 0,-1 0 0,1-2 0,1 2 0,-1-3 0,1 3 0,-2 0 0,-1 0 0,-1 0 0,-1-2 0,-1-1 0,0 0 0,2-1 0,1 1 0,3 0 0,3-1 0,2 3 0,15-3 0,-11 3 0,8-1 0,-19 0 0,-3-1 0,4-2 0,-5 2 0,4 1 0,-4 2 0,0-3 0,6 1 0,5-6 0,4 5 0,3-2 0,3 5 0,4 0 0,3 0 0,7 0-1458,2 0 1458,-27 0 0,-1 0 0,2 0 0,-1 0-179,2 2 1,0 1 178,0-3 0,1 1 0,-1 5 0,1-1 0,-2-4 0,1 0 0,0 5 0,-1-1 0,30-4 0,0 4 0,-4-5 0,0 0 0,1 0 0,2 0 0,-31 0 0,0 0 0,1 0 0,1 0 0,21 0 0,1 0 0,-13 0 0,3 0-394,6 0 1,6 0-1,-4 0 394,-4 0 0,0 0 0,-7 0 0,3 0 0,-3 0 0,2 0 0,-3 0 0,2 0 0,-1 0-111,-3 0 0,0 0 111,-2 0 0,-1 0 0,-4 0 0,-1 0 0,28 0 0,-10 0 0,-3 0 1165,-5 0-1165,1 0 0,3 0 0,4 0 0,-8 0 0,3 0 0,-11 0 0,3 0 0,28 0 0,0 0-28,-25 0 1,-2 0 27,12 0 0,-1 0 54,15 0-54,-4 0 0,-2 0-47,-19 0 1,2 0 46,-9 0 0,1 0 0,10 0 0,0 0 0,-7-2 0,-1-1 0,3 1 0,1-1 0,4-3 0,1-1 0,3 2 0,0 0 0,2-2 0,0 1 0,1 1 0,1 0-421,-2 2 1,0 0 420,-1 0 0,2 0 0,13 0 0,1 0 0,-17 1 0,1-1-75,1-1 1,4 0-1,-5 0 75,-5 2 0,0 0 0,1-2 0,5 0 0,-2 1 0,10 1 0,-1 0 0,0 0 0,-1-1 0,-5 2 0,-2 0 0,-14 1 0,-2 0 0,1 0 0,1 0 0,19 0 0,1 0 0,-9 0 0,0 0 0,16 0 0,0 0 0,-13 0 0,1 0 0,-2 0 0,4 0 0,-3 0 0,8 0 0,2 0 0,3-1 0,5 1 0,-6-1 0,-7-1 0,-2 1-712,15-1 0,-2-1 712,-21-1 0,-2 0 0,-1 1 0,1-1-183,-2-1 0,1-1 183,0 1 0,-1 0 0,0-1 0,-1 0 0,0 0 0,0 1 0,-3-1 0,-1 0 226,-1 1 0,-1 2-226,28-5 0,-6 3 0,-3-2 0,-5 1 0,14-3 0,-18 3 0,11-4 0,-19 3 471,-1-4-471,2 4 0,1-1 0,5 3 0,4 2 0,2 1 0,1 2 0,-2 0 2767,-2 0-2767,-3 0 0,0 0 0,1 0 0,4 0 0,-10 0 0,2 0 0,20 0-324,-17 0 1,0 0 323,19 0 0,4 0 0,-31 0 0,1 0 0,0 0 0,1 0 0,1 0 0,-1 0-515,1 0 1,-1 0 514,1 2 0,-1 1-139,1-3 1,0 1 138,-1 3 0,1 1 0,-2-5 0,1 1 0,-1 3 0,-1 1 0,31-4 0,-2 3 0,-4 1 0,-1-4 0,1 4 0,2-5 0,-28 0 0,1 0 0,1 0 0,1 0 0,3 0 0,1 0 0,1 0 0,0 0-548,1-1 1,-1 2 547,-1 1 0,0 0 0,-3-1 0,0-1 190,-3 3 0,0-1-190,30-2 630,-5 0-630,0 0 0,0 0 0,3 0 0,-9-1 0,1 2 0,-9 1 0,1 0-719,16 1 0,1 0 719,-13 2 0,-2 0 0,2 1 0,1-2 323,0-1 1,2 0-324,-6 1 0,3 0 0,-3-1 0,5 1 0,2-2 0,-2 1 0,5 0 0,-3-1-744,8 1 0,-3-1 744,2-2 0,0 0 0,-5 0 0,1 0-35,8 0 1,-1 0 34,-14 0 0,2 0 0,7 0 0,5 0 0,-5 0 0,-3 0 0,-3 0 0,-7 0 0,2 0 0,-3 0 0,2 0 0,-3 0 0,-3 0 0,2 0 0,11-2 0,-1-1 0,-14 1 0,-1-1 0,10-1 0,-1 0 0,16-6 0,2 2-275,-31 3 0,1 0 275,2-1 0,1 0 0,2 0 0,1 1-140,3-1 0,0 0 140,3 0 0,1 1 0,2 0 0,1 0 0,1 0 0,1 0 0,0 1 0,1 0 0,-2-1 0,0 1 0,-2 1 0,1 0 28,16-3 0,-2 0-28,-18 2 0,1 0 0,-1 0 0,4 0 0,-6-1 0,-5 0 0,-2 0 257,13 1 1,0 0-258,-13 0 0,-1 1 0,4 0 0,1 1-186,2 0 0,0 1 186,2 0 0,1 0 969,-1 1 0,4 0-969,4-2 0,5-1 0,-4 1 0,-2 0 0,0 0 41,-3-1 1,4 0 0,-5-1-42,-1 0 0,-4 1 0,21 0 0,-25 0 0,-2 1 0,10 0 1885,1-1-1885,-11 0 0,2 1 0,25-1 303,-19 2 0,2 0-303,-9 0 0,0 0 0,3-1 0,1 1 0,1-2 0,-1 1 0,1-1 0,0 1 0,1-1 0,-1 0-130,-2 0 1,2-1 129,16 2 0,1 1 0,-17-3 0,0 1-675,14 1 0,-3 1 675,-18-1 0,-2-1 0,1 2 0,0-1-570,1 0 1,1 0 569,2 0 0,1 1 248,3-2 1,0 1-249,1 0 0,3 1 0,-2 0 0,4 0 0,-3 1 0,7-1 0,1-1 0,-7 1 0,2 0 0,-4-2 0,4 0 0,-2-2 0,0 0 0,-1 0 0,1 1 0,0 0 0,-2 0 0,1-1 0,0 1 0,-1 0 0,0-1 0,2 0 0,-5 2 0,4 2 0,0-1 0,1 0 0,2 1 0,-1 0-133,1 0 1,0 1-1,-1 1 133,0-2 0,-2 1 0,-2 1 0,5 1 0,0 0 0,-2 0 0,4 0 0,0 0 0,2 0 0,0-1 0,3 1 0,-6 1 0,4-1 0,-1 1 0,-3-2 146,5 0 1,-2-1 0,-2 1-147,-1 0 0,-2 0 0,-3 1 0,4 0 0,-2 1 0,1-1 0,-1 1 285,1 3 0,0 1-285,0-1 0,1 1 0,0 0 0,0 1 0,-1-2 0,2 1 0,-7-1 0,4 0 0,-3-1 0,7-2 0,1 1 0,13 3 0,-1-1 0,-19-5 0,-3-1 0,0 3 0,0-1 0,-2-2 0,-1 0 0,-1 0 0,-1 0 0,-1 0 0,-1 0 0,-1-1 0,-1 0 0,1-2 0,-1 0 127,31-2-127,-31 0 0,-1 0 0,30 0 0,0-1 0,-6 4 0,-2 2 710,6 0-710,-20 0 0,1 0 1237,-24 0-1237,-6 0 881,-2 0-881,-3 0-1880,-3-2 1880,-2-5 0,-10-4 0,-1-4 0</inkml:trace>
  <inkml:trace contextRef="#ctx0" brushRef="#br0" timeOffset="1863">27767 10870 22194,'0'-11'3059,"-3"1"-2160,-2 2-89,-3 1-181,0 2-179,4 2-90,-4 1-180,7 2-180,-2 0 0,8 7 0,7 6 0,13 7 0,10 8 0,9 0-283,7 5 283,8-2 0,-29-14 0,1-1 0,1-1 0,-1 0 0,28 14 0,-6-4 0,-8-5-11,-9-4 11,-7-4 0,-9-6 0,-6-2 0,-6-4 0,-7 0 0,-6 5 283,0 0-283,-6 1 0,5 8 0,-8-1 11,-3 13-11,-3 4 0,-2 6 0,-5 2 0,1 3 0,-3 2 0,1-2 0,9-11 0,0 1 0,-9 9 0,-6 11 0,14-25 0,-4 3 0,14-11 0,-8 3 0,13-9 0,-5 1 0,2 3 0,0-1 0,0-2 0,0-5 0,0-10 0,3-7 0,-2-8 0,6-4 0,-3-25 0,4-18 0,0 30 0,0 0-273,0-3 0,0 3 273,0-12 0,0 5 0,0 6 0,0 6 0,0 5 0,0 6 0,0 2 0,0 4 0,0 2 546,-3 0-546,2-1 0,-3-1 0,4-3 0,-3-3 0,2-3 0,-7 1 0,8 2 0,-8 0 0,7 3 0,-2 0 0,3 0 0,0 4 0,-4 4 0,3 2 0,-2 2 0,3-2 0,-4 2-1709,-2 1-180,-3 9-720,-4 4 2609,-2 7 0,-7 6 0,-3 2 0</inkml:trace>
  <inkml:trace contextRef="#ctx0" brushRef="#br0" timeOffset="3414">5186 11108 14099,'-5'0'6656,"1"0"-3598,4 0 990,0-2-3598,-3 2-180,2-3-270,-12 3 0,11 7 0,-14 4 0,5 7 0,-9 4 0,-6 4 0,-5 2 0,-11 5 0,-7 2 0,19-15 0,-3 1-1046,-20 11 1,-3 0 1045,12-8 0,-1 0 0,6-2 0,-2 0 0,3-2-272,-1 0 1,3-2 271,3-1 0,1-1 0,-23 12 0,5 1 0,18-16 0,5 10 0,18-15 0,6 8 1951,5-1-1951,2 0 683,2 3-683,4-2 0,2 1 0,4-2 0,5 1 0,3 1 0,8 1 0,9 5 0,8 0 0,-8-1 0,2 2 0,-10-6 0,0 1-152,9 8 1,0 2 151,-3 2 0,-4 0 0,-7-6 0,-2 0 0,6 6 0,-1 0 0,7 9 0,-5-4 0,-5-8 0,-3-5 0,-7-6 0,-4-8 0,-4 2 0,-6-12 0,2-2 0,2-39 0,-1-11 0,0 9 0,-1-4-323,-1 0 1,-1-2 322,1-4 0,0-1 0,-2 0 0,0-2 0,-1 7 0,-1-2 0,0 3 0,0-6 0,0 1 0,-1-11 0,0 3 0,0 23 0,0 4 0,0-23 0,0 10 0,0 12 0,0 11 0,0 7-180,0 8-1349,0 5 318,0 3 1211,0 15 0,-5 6 0,-2 15 0</inkml:trace>
  <inkml:trace contextRef="#ctx0" brushRef="#br0" timeOffset="4664">16604 10905 22194,'0'-10'3059,"0"2"-2250,-3 1 1,2 2-1,-3 0-179,4-3-360,0-2-270,0-1 0,0-6 0,0 6 0,0-4 0,0 5 0,0 0 0,0 2 0,-3 3 0,2 12 0,-3 4 0,4 39 0,0-2 0,0 8 0,0 4-264,1-19 0,0 3 264,1 6 0,0 5 0,0-4 0,1-4 0,1 0 0,0 3 0,1 3 0,-1-5 0,0-8 0,-1-2-1609,2 9 1,0-2 1608,-1 0 0,-2-9 0,0-2 0,-2-11 0,0 3 353,0-10-353,4 13 3392,-2-7-3392,6 22 0,-4-14 0,4 7 0,-3-9 0,1-7 0,-4-1 0,0-7 0,1-5 0,0-4 0,3-4 0,-4-2 0,0-1 0,-2-2-4408,0-2 4408,0-3 0,0-1 0,0-2 0</inkml:trace>
  <inkml:trace contextRef="#ctx0" brushRef="#br0" timeOffset="10174">16767 12928 20395,'0'10'3598,"0"-4"-2878,0 3-1,0-8-89,0 3 1889,0-4-2519,-4 0 0,-2 0 0,-4 0 0,-3 0 0,3 0 0,-2 0 0,-4 0 0,3 0 0,-5 7 0,4 1 0,0 10 0,-8 14 0,6-6 0,-8 28 0,10-19 0,-2 14 0,6-13 0,6-3 0,-3 18 0,6-16 0,1 27 0,6-31 0,13 22 0,0-27 0,17 17 0,0-12 0,0-1 0,1-4 0,-11-10 0,14-3 0,-11 1 0,6-3 0,-13-3 0,-1 1 0,-1-8 0,0 4 0,1-5 0,-1 0 0,6 0 0,-8 0 0,3 0 0,-11 0 0,-2 0 0,-2-3 0,0-4 0,2-6 0,3-10 0,1-7 0,0-9 0,2-6 0,0-2 0,-5 14 0,0 0 0,4-12 0,1-11 0,-8 25 0,-2 4 0,-2-12 0,-2 10 0,-5-17 0,0 21 0,-5-2 0,2 7 0,0 5 0,-2-3 0,-2 1 0,-3-2 0,-3 1 0,0 1 0,-3 2 0,1-1 0,0 1 0,-1 0 0,3 2 0,0 1 0,2 1 0,-1 1 0,3 5 0,-2 0 0,2 5 0,-4-2 0,-1 1 0,-3-1 0,-2 2 0,-1 0 0,-12 0 0,8 0 0,-18 7 0,10 6 0,1 1 0,7-2 0,11-3 0,3-3 0,3 0-630,6 3-719,2-1-360,6 7-630,2 3 2339,4 2 0,2 0 0,3 1 0</inkml:trace>
  <inkml:trace contextRef="#ctx0" brushRef="#br0" timeOffset="13482">18809 10961 20485,'0'-8'3958,"0"1"-3328,0 4-91,0 1 91,0-1 0,0 1-1,0-3 451,0 2-1080,0 0 0,-3 3 0,-2 0 0,-3 0 0,0 0 0,4 59-1696,1-5 0,2 4 1696,1-4 0,0 2 0,0 12 0,0-5-196,0-2 196,0-2 0,0-6 0,0-5 0,0-9-53,0-9 53,0-7 0,0-6 0,0-4 3268,0 2-3268,0-2 291,0 2-291,0-2 82,0 0-82,0-1 0,2 1 0,-2 11 0,2-4 0,-2 16 0,0-15 0,4-2 0,-2-12 0,2-14 0,-2-1-1260,0-1-808,0 3-721,2 6 2789,2 9 0,2 7 0,3 10 0</inkml:trace>
  <inkml:trace contextRef="#ctx0" brushRef="#br0" timeOffset="14167">18675 13085 22554,'7'0'2519,"-3"0"-1800,-2-2-179,-2-1-90,0-2-180,1-2-91,3-1-89,6-5 0,5-2 0,5-5 0,4-6 180,18-11 0,-12 7 180,16-11-450,-26 21 0,1-2 0,-11 14 0,-3 3 0,-3 1 0,-3 15 0,-1 12 0,0 14 0,0 2 0,0 4 0,0 22-1696,0-17 0,0 0 1696,0-10 0,0-2 0,0 1 0,0 0-387,0-2 0,0-1 387,0 27 0,0-10 0,0-4 0,0-17 0,0-3 2109,0-28-4447,6-15-721,2-25 3059,10-22 0,-6 24 0,1-2 0,1-5 0,1 0 0</inkml:trace>
  <inkml:trace contextRef="#ctx0" brushRef="#br0" timeOffset="14873">20649 11007 22014,'4'-28'3239,"0"0"-2700,-4 5-179,0 2 90,0 4 89,2 2-89,-2 2 90,4-2-90,-2 4-450,-3 52 0,-1 23 0,2-2-784,0-18 1,-2 11 0,0 0 0,1-7 783,1-2 0,0 0 0,0 15 0,0 8 0,0-10 0,1-22 0,0-3 0,-1 23 0,2-10 0,2-36 0,6-11-3058,-3 5-1800,8 10 4858,-6-1 0,1 13 0,-4-6 0</inkml:trace>
  <inkml:trace contextRef="#ctx0" brushRef="#br0" timeOffset="15528">20633 12852 20845,'-24'33'7736,"3"-5"-7736,13-28 0,3-3 0,2-2 0,3-5 0,3-5 0,4-6 0,7-2 0,37-18 0,-13 18-686,-9 44 1,9 23 0,5 16 0,1 5-1,-1-5 1,-5-15-1084,3-11 0,-4-9 0,2 11 1769,-8 3 0,1 12 0,1 7 0,1 0 0,-2-3 0,-1-10 0,-3-15 0,11-10 0,-4-11 0,5 12 0</inkml:trace>
  <inkml:trace contextRef="#ctx0" brushRef="#br0" timeOffset="17290">20677 12984 21745,'-3'-13'2788,"-2"0"-2428,1 5 719,0 1-809,4 4 360,0 1-181,-4 2 451,-5 0-720,-1-2-90,-12-12 0,11-24-90,-2 6 0,13-7 0,6 22 0,4 6 0,10 4 0,-3 1 0,11 4 0,-2 2 0,7 0 0,5 7 0,1 7 0,-1 3 0,11 11 0,-12-8 0,-2 4 0,-3 21 0,-14-8 0,-3 17 0,-13-8 0,-10 7 0,1 4 0,-4-15 0,-3 2 0,6-12 0,-2 0 0,-9 19 0,-4 0 0,-3-10 0,-1-2 0,5-6 0,-1-2 0,-13 3 0,0-5 0,-1-9 0,-8-10 0,-2-3 0,5 0 0,2-9 0,4-3 0,15 1 0,0-6 0,11 5 0,6 0 0,0-2 0,4-3 0,0 1 0,0 0 0,4-1 0,0 4 0,12-4 0,6 5 0,4 0 0,7 2 0,20 1-1696,-16 5 0,2 1 1696,1-1 0,1 2 0,5 4 0,-1 2-1135,-9 1 1,-1 2 1134,-1 1 0,0 3-594,-1 1 1,0 0 593,-3 0 0,0 1-67,24 17 67,-5-3 0,-4-4 0,-5-4 0,-2-6 0,-5-5 0,-2-7 118,-9-3-118,2-17 0,-11-6 0,3-13 0</inkml:trace>
  <inkml:trace contextRef="#ctx0" brushRef="#br0" timeOffset="18081">22350 10941 22644,'0'-16'3058,"0"3"-2338,0 1 179,-3 4-179,2-1-180,-3 1-540,4-3 0,0 4 0,0-1 0,0 3 0,0 25 0,0 8 0,2 33 0,-1-27 0,0 3-157,0 4 0,1 2 157,-1 2 0,-1 4-389,1-3 0,-2 2 0,1-2 389,0 7 0,0-1 0,0 13 0,0-3 0,0-24 0,0-5 0,0 23-355,0-13 355,0-10 0,0-10 0,0-17 266,6-10-1615,1-18-540,7-2-540,2-1 2717,2 7 1,3 7 0,-1 7 0</inkml:trace>
  <inkml:trace contextRef="#ctx0" brushRef="#br0" timeOffset="18627">22428 12699 23184,'-17'23'2338,"3"0"-1618,2-5-90,0 2-181,3-5 1,-1 1 90,1-8-270,4-4-270,-4-4 0,8-9 0,-3-4 0,11-31 0,6 5 0,6 1 0,4 0 0,16-5-249,-10 15 1,1 3 248,19 4 0,2 9 0,0 12-164,10 26 164,-24 9 0,-17-5 0,-5 3 0,-12 1 0,-6 1 0,-4 4 0,-3 1-1042,-4 3 1,-2 0 1041,-5 1 0,-1-1 0,-3 0 0,-1-2 0,-1-2 0,1-2 0,0-4 0,1-2 0,2-3 0,1-3-296,-13 14 296,9-12 367,21-18-367,12-10 130,48-21-130,-4 6 0,-12 3 0,3 10-374,1 20 1,1 14 0,-15 6 373,-33 26 0,-8 5-310,26-23 1,7-1-1,-15-2-20,-27 4 1,-16-3-1,1-13-2099,-17-15 2429,18-17 0,-1-5 0,-14-13 0,19 3 0,0-1 0</inkml:trace>
  <inkml:trace contextRef="#ctx0" brushRef="#br0" timeOffset="19208">23958 10885 21745,'9'-49'3598,"-1"3"-2789,-4 8 180,0 8-269,-4 7 0,0 12-720,0 18 0,0 19 0,0 25 0,0 15-386,0-26 0,0 2 386,0 3 0,0 1 0,0 4 0,0 0 0,0 2 0,0 0 0,0 1 0,0 1 0,0-2 0,0 0 0,0-2 0,0 2 0,-2 15 0,0-1 0,0-20 0,0-1-84,-1 11 0,1-3 84,0-17 0,1-5 0,1 4 0,0-14-2968,1-60 629,3-2-7492,5-16 8915,-1 26 1,0 16 0,-2 8 0</inkml:trace>
  <inkml:trace contextRef="#ctx0" brushRef="#br0" timeOffset="19734">24101 12918 26332,'-5'0'1709,"-4"0"-1439,8 0 0,-8 9-270,2 2 0,-1 16 0,-4 6 0,2 13 0,-1 10 0,8-12 0,0 1 0,1-11 0,0 0 0,2 7 0,0-1 0,0 14 0,4-23 0,2-4 0,8-21 0,7-12 0,25-35 0,-7-2 0,-3-9 0,-2-4-343,-15 18 0,-2 1 343,6-13 0,-3 2 0,-2-13 0,-2 10-380,-6 10 380,-1 11 0,-5 7 0,-3 8 0,-1 23 0,0 18 0,0 35 0,0-20 0,0 3-34,0 3 1,0 5 33,0 0 0,0 4 0,0-2 0,0 6 0,0 0 0,0 2 0,0 4 0,0-6 0,0-12 0,0-3 0,0 9 0,0-4-810,2 3-1151,0-14-1008,4-12 2969,1-16 0,4-18 0,2-12 0</inkml:trace>
  <inkml:trace contextRef="#ctx0" brushRef="#br0" timeOffset="20289">25420 10849 19974,'2'-10'4317,"6"-14"-2828,-1 9-679,5-10 57,-6 13-417,0 2-149,-4 2-301,0 3 0,1 29 0,0 34 0,0 11 0,-1-13 0,-1-3 0,1 1-342,-1-4 1,2 8 0,0 4 0,-1-3 0,-1-8 341,0 14 0,-2-7 0,1 1 0,0-1 0,0-3 0,0-1 0,0-6 0,0-1 0,0-7 0,0-1 0,0-2 0,0-2 0,0 4 0,0-11 0,2-38-1439,4-20-360,4-21-3117,2 5 1,0-2 3710,-3 12 1,0 0-1,2-6 1,0 3 0,1-2-1</inkml:trace>
  <inkml:trace contextRef="#ctx0" brushRef="#br0" timeOffset="20759">25424 13263 25792,'14'-15'2159,"3"0"-1799,5-3-90,4 0-270,9-2 0,3-1 0,7 3 0,4 1 0,2 2 0,-4-1 0,-3 3 0,-7 5 0,-6 4-1260,-2 4 1,-15 0-2069,-1 0 899,-20 0 2429,-6 0 0,-11 4 0,-5 2 0</inkml:trace>
  <inkml:trace contextRef="#ctx0" brushRef="#br0" timeOffset="21322">25627 13075 22104,'-14'0'2159,"0"0"-1709,7 0 180,-4 5 539,5 14-719,-7 3-1,-1 16-89,0-3-90,-4 4-90,1 1-90,-6 12 0,7-15-90,2 2 0,9-19 180,5 6-180,28 4 0,-6-8 0,29 3 0,-11-19 0,7 9 0,-12-5 0,1 0 0,16 7 0,-19-7 0,-2 2 0,15 16 0,-17-2 0,-2 16 0,-19-4 0,-13 8 0,-6 0 0,-13 2 0,-7-4-342,-9-6 342,-5-5 0,13-18 0,0-3 0,-11 3 0,-5-4 0,26-13 0,5-8 0,9-6 0,2-9 0,6-4 0,0 1 0,6-4 0,1 10 342,5 0-342,0 14 0,2 4 0,0 4 0,10 0 0,-8 4 0,7-3 0,-14 4-360,1-1-1439,-8 2-360,0 4-719,-8 3 2878,-2 2 0,-10 5 0,-3 3 0</inkml:trace>
  <inkml:trace contextRef="#ctx0" brushRef="#br0" timeOffset="24783">26496 12074 25432,'-15'-5'2339,"7"0"-2249,-1 2-1799,9 1 180,13 2-900,6-3 2429,21-2 0,9 2 0,9-2 0</inkml:trace>
  <inkml:trace contextRef="#ctx0" brushRef="#br0" timeOffset="25043">27089 12145 22456,'-12'-12'2068,"0"-1"-1478,0-3-770,1-1 84,5 1-1253,2-1-400,8-1 1749,8 0 0,9-5 0,7 0 0</inkml:trace>
  <inkml:trace contextRef="#ctx0" brushRef="#br0" timeOffset="25075">27386 12013 24263,'28'-15'0,"1"-1"0</inkml:trace>
  <inkml:trace contextRef="#ctx0" brushRef="#br0" timeOffset="25182">27678 12064 22374,'15'18'1709,"0"-3"-2248,-6-7-811,1-3 1350,1-10 0,-1-1 0,5-4 0</inkml:trace>
  <inkml:trace contextRef="#ctx0" brushRef="#br0" timeOffset="37800">15411 10976 22464,'-9'0'1349,"5"0"-1079,0 0 4228,4 0-4498,-3 0 0,2 5 0,-3 0 0,1 1 0,2 5 0,-7-9 0,8 12 0,-4 3 0,4 12 0,0 3 0,0 0 0,0-5 0,0-1 0,0 4 0,0-1 0,0-1 0,0 11 0,0 3 0,0-7 0,0-2 0,0-13 0,0-3 0,0 0 0,0-2 0,0-2 0,0 4 0,0 8 0,0-3 0,0 7 0,0-5 0,0 3 0,0 4 0,0 2 0,0 5 0,0 3 0,0 0 0,0 2 0,0 4 0,0-14 0,0 1 0,0-18 0,0-4 0,4-6 0,-2-2 0,2 1 0,-2 0 0,-2 12 0,0-3 0,0 13 0,0-12 0,0 4 0,0-9 0,0-7 0,0-1 0,0-12 0,0-3 0,0 0 0,0 0 0,0 6 0,0 0 0,0 1 0,0-3 0,0 1 0,0 0-2609,0-9-7222,-7-1 8331,5-6 0,-5-1 0,7 5 0</inkml:trace>
  <inkml:trace contextRef="#ctx0" brushRef="#br0" timeOffset="40718">26915 2743 22464,'-11'0'3148,"1"0"-2518,6 0 719,-3 0-719,6 0-270,-3 0-360,4-4 0,4-4 0,6-10 0,10-9 0,12-9-488,8-10 488,3 0 0,-3-2 0,-5 4 0,-5 6 0,-7 5 0,-5 8 0,-4 4 0,-4 6 0,-2 5 0,-4 12 0,0 13 0,-4 20 0,2 21-1020,-1-20 0,0 2 1020,0 5 0,0 1 0,2 4 0,0 1-1277,0 1 0,0 1 1277,0 0 0,1 1 0,-1-1 0,1 1-267,0-7 1,0 2 0,0-3 266,2 6 0,-1-1-126,2 10 1,0-4 125,3 9 0,-2-14 0,1-9 1346,-3-10-1346,-2-9 2611,-2-16-5669,-2-16 2663,0-9-2123,0-11 2665,0 4 1,0 5-1,0 2 1</inkml:trace>
  <inkml:trace contextRef="#ctx0" brushRef="#br0" timeOffset="41082">27045 3612 22644,'-27'0'3688,"3"0"-2879,3 0-89,5 0-270,4 0-180,6 0-270,2 0 0,6 0 0,5 0 0,10 0 0,36-4 0,0 0 0,-15 0 0,5-1 0,15-1 0,2-1 0,-14 2 0,0-1-355,11 0 0,-4 0 355,5 1-139,-25 2 139,-9 3 0,-4 0 0,-5-2 0,-2-1-899,-6 0 159,-1 1-1329,-4 0-660,-2-3 2729,0-3 0,0-2 0,0 0 0</inkml:trace>
  <inkml:trace contextRef="#ctx0" brushRef="#br0" timeOffset="41667">28693 2967 20935,'-16'0'3778,"2"0"-3238,0 0 899,3 0-1259,7-2 269,33 1-224,13-1 0,7 0-180,3 0 0,3 1-919,-6-1 1,3-1 0,-2 0 873,10 1 0,0-1 0,-10 0 0,1-1 0,-1 1 10,11 0 0,-1 1-100,2-3 0,-5 0-438,5-1-372,-33-3-449,-22-1-540,-10-6 991,-6-4 898,-9-5 0,-4-4 0,-5-1 0</inkml:trace>
  <inkml:trace contextRef="#ctx0" brushRef="#br0" timeOffset="42022">29262 2505 21475,'-11'-21'3868,"1"-4"-3239,6 8 1,0-2 269,4 9-629,0 4-90,0 2 0,0 4 270,0 11-450,0 12 0,0 23 0,2-14 0,0 4-548,1 10 1,0 7 0,1-1 547,1 12 0,1 3 0,-1-4 0,0 3 0,-1-3 0,0-14 0,-1-3 0,0 0 0,-1-1 0,0 0 0,0 0 0,1 16 0,0 0 0,-1-6 0,0-1 0,0-6 0,-1-2 0,0-6 0,-1-1-530,0 2 1,0-3-910,0 9-540,0-3 1979,8-50 0,4-16 0,9-25 0</inkml:trace>
  <inkml:trace contextRef="#ctx0" brushRef="#br0" timeOffset="43070">30939 2489 23993,'13'-41'1799,"-4"3"-1349,-5 10 0,-2 8-270,-2 14 179,-7 16-179,-4 18-45,-5 5 0,-4 5-45,-8 11 0,0 1-45,5-9 0,0 0 45,-3 1 0,3-6 0,7-16 0,4-10 0,5-10-90,4-12 90,3-36 0,3 4-90,0 9 0,2 1 0,12-17 0,7 5 0,7 3 0,5 7 0,5 8 0,5 5 0,3 10 0,4 6 0,-2 5 0,-4 2 0,-13 12 0,-2 5 0,3 11 0,-10 0 0,-5 5-304,-12 26 304,-7-24 0,-3 1 0,-2 3 0,-3 1 0,-8 20 0,-4 0 0,3-14 0,0-1-396,-8 14 1,-2-3 395,7-20 0,0-3 0,-1-2 0,-1-1 0,-20 21 0,14-23 0,-1-2 0,-11 8 0,-7 2 0,23-21 0,5-7 279,12-3-279,8-5 816,18 0-816,16 0 0,19-5 0,-19 3 0,1-2-389,6-1 1,2-2 388,3 2 0,2-1 0,2 0 0,0 0 0,-1 2 0,0 0 0,-2 0 0,-1 1 0,-4 1 0,0 1 0,-6 0 0,1 0 0,2 0 0,-1 2 0,11-1 0,1 0 0,-31 0 0,-7 0-1439,-4 0 1439,-13-5 0,-10-3 0,-12-5 0</inkml:trace>
  <inkml:trace contextRef="#ctx0" brushRef="#br0" timeOffset="50203">26878 4486 17787,'-4'-5'5127,"-5"0"-4677,7 3-91,-7-1-89,8 3 180,-2 0-90,3-2 180,0 1-361,0-3 91,0 3 0,0-1 0,0 0 0,0-1 0,0 0-1,0 1 1,-4 2 90,3 0 0,-2 0 90,-1-2-450,3 1 0,-3-3 0,4 1 0,-3 0 0,-2 1 0,-3 2 0,0 0 0,0 0 0,0 0 0,43-3 0,24-2 0,1 2 0,10 1-911,-14 0 1,4 0-1,2 1 911,-5 0 0,3 0 0,1 0 0,3 1-498,-6 1 1,3-1 0,0 1-1,2 0 1,1 1 497,-7-1 0,1 1 0,1-1 0,1 2 0,3-1 0,4 1-167,-11 0 1,4 1 0,2 0-1,2 0 1,1 1 0,1 0 0,0 0-1,-1-1 1,-2 1 0,-2 0 166,4 0 0,-1 0 0,-2-1 0,-1 1 0,1 0 0,1 0 0,1 1 0,3-1-102,-8 1 1,1-1 0,3 1 0,1 0 0,0 0 0,1 0 0,-1 0 0,0 0 0,-2 0 0,-2 0 0,-3-1 101,6 1 0,-2 0 0,-2 0 0,-1 0 0,-1-1 0,0 1 0,0 0 0,0 0-29,6 0 1,-1 1 0,0-1 0,0 1-1,0-1 1,1 1 0,2-1 28,-2 0 0,2 1 0,1-1 0,0 0 0,1 0 0,-1 0 0,-2-1 0,-1 1 0,1-1 0,-1-1 0,-1 1 0,-1-1 0,0 0 0,-1 0 0,0 0 0,7 1 0,0 1 0,-1-1 0,-1 0 0,-3-1 0,-3 0 140,8-1 0,-3-1 0,-5-1 1,-7 1-141,2 0 0,-7 0 646,-9-1 0,-3-2-646,15 1 0,-14 0 1932,-11 0-1932,-7 0 2889,-6 0-2889,-4 0 1518,-2 0-1968,-2 0-1709,-2 0-539,0 7 2698,-2-1 0,0 9 0,0-2 0</inkml:trace>
  <inkml:trace contextRef="#ctx0" brushRef="#br0" timeOffset="54021">26111 1061 20755,'-21'-10'3598,"5"0"-2788,0 0-181,9 2-89,-4 3-90,10 2-91,-5 3-89,6-2 90,0-1-90,0 1 90,0-1-180,6 12-180,8 7 0,14 17 0,13 13-487,-15-18 1,1 2 486,3 5 0,1 2 0,2 1 0,-1 3 0,2 1 0,0 2-79,-2-1 0,1 3 79,-8-6 0,1 1 0,-2-1-261,3 4 1,-1 0 260,4 7 0,-3-3 0,1 6 0,-6-14 0,-7-9 901,-5-9-1350,-6-13-377,-3-3-4391,-1-8 5363,-5-3 1,-7 0 0,-7-6-1</inkml:trace>
  <inkml:trace contextRef="#ctx0" brushRef="#br0" timeOffset="55233">26074 1996 19046,'-27'0'4048,"3"0"-3598,6 0-91,7 0 91,2 0 90,8-2-1,-2 1 361,3-1-540,3 2 0,4 0-1,7 0-179,4 7 0,8 4 0,5 9-180,11 5 90,9 6-472,-2-5 1,3 2 426,-11-7 0,1 1 45,14 5 0,1 0-45,-7-6 0,-3-3-45,-14-5 0,0-1 0,4-1 0,-3-2 0,-2-2 0,-7-7 0,-9 0 0,-6 0 0,-6-18 0,-2-3 943,0-21-943,0-2 0,2 8 0,1-3 0,0-6 0,-1-2 0,2 2 0,-1-1-193,-2 0 0,0 2 193,0-15 0,0 3 0,2 6 0,0 6 0,3 6 0,-4 8 0,2 4 0,-2 4 386,-2 4-386,0 2 0,-2 4 0,-4 6 0,-2 2 0,-4 4 0,-6 7 0,-4-1 0,-9 9 0,-7 0 0,-7 3 0,-4 4-213,-4-1 213,0 2 0,-3-1 0,-3 2 0,-4 1 0,29-12 0,1-1 0,-31 12 0,6-2 0,23-7 0,1 0 0,-11 5 0,-2 6 0,23-17 0,10 2 0,0-10 0,9 4 0,2-5 213,5 0-213,2 0 0,-2 0-810,4-2-1439,-5 1 2249,2-1 0,-4 2 0,1 0 0</inkml:trace>
  <inkml:trace contextRef="#ctx0" brushRef="#br0" timeOffset="57653">30078 970 23454,'-5'-31'3687,"-2"1"-2787,6 2-360,-8 0-540,8 5 0,-8 2 0,8 4 0,-3 4 0,4 3 0,0 9 0,0 11 0,0 16 0,6 12 0,2 13 0,12 10-287,-7-27 0,1 1 287,3 1 0,1 0 0,0-1 0,2 1 0,8 9 0,-1-2 0,-7-12 0,-1-2 0,5 7 0,-1-2 0,-1 0 0,-2-9 0,-7-5 0,2-5 0,-8 0 0,5-6 574,-6 2-574,-18-23 0,6 10 0,-17-14 0,8 9 0,-6 1-90,-7-1 90,-3 2 0,-4 2 0,1 1 0,1 2 0,-1 0 0,1 0 0,3 0 0,1 0 0,3 0 90,5 0-90,3 0 0,6 0 0,6 0 0,2 0 0,15 0 0,3 0 0,15 0 0,28 13 0,-21-4 0,1 1 0,2 3 0,1 1-191,1 1 1,-2-1 190,20 7 0,4 2 0,-2-3 0,0-2 0,-25-6 0,-2-2 0,11 0 0,6 1 0,-33-11 0,-5-5 0,-9-2 0,-4-13 0,-4-6 381,4-10-381,-8-2 0,7-5 0,-2-14 0,3 12 0,0-4 0,0 21 0,0 8 0,0 5 0,0 2 0,0 6 0,0-1 0,-4 5 0,0 1 0,-6 2 0,1 0 0,-3 0 0,2 0 0,-2 0 0,-4 0 0,-4 0 0,-9 0 0,-31 7 0,10 1 0,13-1 0,1 2 0,-15 6 0,2-7 0,8 4 0,5-11 0,10 3 0,5-4 0,6 0 0,8 5 0,-2-4 0,4 8 0,-3-8 0,0 4 0,-2-5 0,0 6 0,-4 1 0,-1 1 0,-1 1 0,0-8 0,1 3 0,1 1 0,4-4 0,0 3 0,2-4 0,0 0 0,0 5 0,0-4 0,-1 8-900,1-8-719,4 8-720,-3-1 2339,0 5 0,-7 5 0,-2 0 0</inkml:trace>
  <inkml:trace contextRef="#ctx0" brushRef="#br0" timeOffset="59271">18387 13548 21295,'-10'-9'4137,"0"3"-3327,2 6 0,-2 0-271,1 0-89,-1-3 0,2 0-360,4 1-90,-4-1 0,7 1 0,1 2 0,14-3 0,4 3 0,19 0 0,-10 0 0,8 0 0,-11 0 0,8 5 0,-10-4-270,5 3-810,-5-4 271,-8 0-181,1 0-89,-10 0-90,-4-2-360,-1-3-360,0-5-360,-5-3 2249,-2-2 0,-7 2 0,0 0 0</inkml:trace>
  <inkml:trace contextRef="#ctx0" brushRef="#br0" timeOffset="59496">18456 13405 20575,'0'-10'3778,"-3"0"-3058,2 2-91,-8 1 1,4 4-360,-2 1-90,0 2-90,3 0-90,-1 4 90,-2 6-360,2 29-270,1 0-359,-3 21-451,6-11-988,-3-3 2338,4-8 0,2-3 0,0-5 0</inkml:trace>
  <inkml:trace contextRef="#ctx0" brushRef="#br0" timeOffset="60095">20052 13487 21025,'-7'8'4677,"-7"-1"-4317,12-7 0,-7 0-360,23 0 0,6 0 0,18 0 0,5-2 0,2 1 0,-2-1-90,-6 2-360,0 0 0,-16 0-269,1 0-181,-15 0-359,-3-2-900,-3-3 2159,-1-3 0,-7-2 0,-2-1 0</inkml:trace>
  <inkml:trace contextRef="#ctx0" brushRef="#br0" timeOffset="60285">20218 13294 24263,'0'-6'1889,"0"1"-1439,0 5-450,0 12 0,0 6-990,0 17 1,0 4-720,0 14 359,0-11 1,0-1 1349,0 2 0,0-8 0,0-2 0</inkml:trace>
  <inkml:trace contextRef="#ctx0" brushRef="#br0" timeOffset="60862">21916 13365 24173,'10'0'900,"2"0"-720,2 0-180,4 0 90,1 0-180,1 0-180,2 0-90,1 0-809,16 0 539,-9 0-359,11 0-541,-15 0-538,-3 0 2068,-5-5 0,-8-3 0,-2-5 0</inkml:trace>
  <inkml:trace contextRef="#ctx0" brushRef="#br0" timeOffset="61081">22135 13167 22194,'-8'0'2609,"4"0"-2069,0 0-1,0 0-179,3 0 0,-2 0-270,3 6-90,0 3 0,0 8 90,-6 6-180,1 5 0,-5 10-540,2 5-359,0 8-630,4 3-1080,0 0 2699,4-4 0,6-4 0,0-3 0</inkml:trace>
  <inkml:trace contextRef="#ctx0" brushRef="#br0" timeOffset="61637">23686 13426 18327,'-20'10'4227,"2"-4"-3777,1-2-90,5 1 89,6-4 91,-1 8-270,6-8 0,-3 3 0,4-4-90,0 0-91,4 0 1,0 0-90,8 5 0,1-4 0,5 4-179,2-5-271,4 0-360,3 0-359,1 0-720,-1 0-450,-4-5 2339,-5-3 0,-6-5 0,-2-2 0</inkml:trace>
  <inkml:trace contextRef="#ctx0" brushRef="#br0" timeOffset="61828">23743 13375 18416,'-7'-8'5757,"-2"-2"-5127,9 3-180,-4-1-181,4 0-89,0 5 0,0 1-180,4 11-90,2 3-180,2 10-449,2 4-1710,0 22 181,-3-8 2248,-1 12 0,-4-17 0,-2-4 0</inkml:trace>
  <inkml:trace contextRef="#ctx0" brushRef="#br0" timeOffset="62427">25039 13466 19136,'-13'0'4228,"3"0"-3149,-2 0-539,7 0-180,0 0-91,5 0 811,0 0-990,5 0-90,17 0 0,2 0 0,14 0-990,6 0 1,-15 0-2429,10 0 3418,-24-2 0,-3-1 0,-9-2 0</inkml:trace>
  <inkml:trace contextRef="#ctx0" brushRef="#br0" timeOffset="62592">25067 13405 21205,'-18'-17'4677,"-1"1"-3687,5-1-181,5 4-269,0 2-270,9 6-180,-4 3-90,4 11 0,0 7 0,0 17-270,0 8-1079,0 10-1260,0 2 2609,0 3 0,-7 2 0,-2 1 0</inkml:trace>
  <inkml:trace contextRef="#ctx0" brushRef="#br0" timeOffset="63879">14428 11246 20395,'2'-16'5307,"0"3"-4227,-2 1-181,0 4 1,0 1-900,0 2 0,0 2 0,0-2 0,0 2 0,0-4 0,0 1 0,0-5 0,-9 22 0,1 7 0,-4 20 0,-1 8 0,6-10 0,0 0-1110,-3 18 0,1 1 1110,5-15 0,1-1 0,1-2 0,1 0-648,1 27 648,0-11 0,0-13 0,0-9 0,0-9 0,0-24-810,0-11-1619,0-22 2429,0-6 0,1 2 0,2-1 0</inkml:trace>
  <inkml:trace contextRef="#ctx0" brushRef="#br0" timeOffset="64854">13888 13075 21655,'-5'0'3238,"2"0"-990,3 0-1978,10 0-90,8 0 0,16 0-180,9 0 90,8 0-90,2 0 0,0 0 0,-6-2 0,-5-1 90,-7-2-90,-5 2 90,-7 1-90,-5 2 0,-6-2-90,-2-1-720,-6-5-89,0 5-270,-4-4-360,0 2-450,0-5-360,0-3 2339,0-4 0,4-2 0,0-1 0</inkml:trace>
  <inkml:trace contextRef="#ctx0" brushRef="#br0" timeOffset="65023">14452 12867 20665,'13'-10'4678,"-1"-1"-3509,-8 4 720,0 1-1709,-4 4-180,0 2 0,0 9 0,-6 5 0,1 13 0,-6 11 0,2 9-270,3 8-1259,-2 2-1035,6-19 1,0 0 2563,-6 16 0,-2 9 0,0-25 0</inkml:trace>
  <inkml:trace contextRef="#ctx0" brushRef="#br0" timeOffset="65577">12446 11449 21115,'8'-41'3328,"-1"3"-2968,0-2 269,-2 1 1,1 1 0,-2 2-181,-2 6 1,0 7-90,-2 3-90,0 9 0,0 4-180,0 5-90,0 29 0,0 2 0,0 33 0,0 2 0,-4-11 0,-1 2 0,2-13 0,0 1-434,-2 13 1,0-2 433,0-18 0,1-3 0,3 30-719,-8-9-540,8-4-540,-3-6-990,4-4 2789,0-4 0,-5-1 0,-2-2 0</inkml:trace>
  <inkml:trace contextRef="#ctx0" brushRef="#br0" timeOffset="65899">11918 13040 21924,'-12'15'2879,"2"-2"-2339,0-1-91,5-6 91,2-2-180,-1-4-90,3 0 809,-2 0-989,3-4-90,1-2-90,5-6-1529,30-10-810,14 9 720,13-4-2132,2 15 3841,-14 2 0,0 0 0,-1 0 0</inkml:trace>
  <inkml:trace contextRef="#ctx0" brushRef="#br0" timeOffset="66352">12397 12852 16722,'0'-19'3059,"0"4"-401,0 5-2299,0 3 707,0 2-976,0 2 482,0 1-392,2 2 1806,4 6-1537,3 3 1,5 11 0,-2 0 0,2 10-360,-1 1-90,-3 5 0,2 15 0,-7-13 0,-4 24 0,-7-26 0,-13 24 0,-3-12 0,1-3 0,7-11 0,16-23 0,30-5 0,10-8 0,9-2 0,5-2-962,-17 1 0,0-1 647,14-1 1,-2-1-1306,8-5-8211,-9 3 7971,-31 5 0,-20 0 1,-27 5-1</inkml:trace>
  <inkml:trace contextRef="#ctx0" brushRef="#br0" timeOffset="66941">10858 11525 19046,'-9'-35'3148,"0"-1"-2698,-1 3 540,2-5-361,3 14 91,-2-1-1,6 15-89,-2 5 0,-1 3-91,3 2-89,-6 0-180,2 0 90,-3 16-360,4-1 0,-3 35 0,6 8 0,-3 8 0,4-30 0,0-1-1516,0 29 1381,0-29 0,0 1-90,0 3 0,0 1-341,0 1 1,0 2-515,0 19 1,0 1 359,0-17 1,0-1-271,-2 14 1,0-3-1439,2 8 1732,-8-11 0,4-15 0,-4-6 0</inkml:trace>
  <inkml:trace contextRef="#ctx0" brushRef="#br0" timeOffset="67222">10266 13050 22374,'0'8'1799,"0"-1"-1529,0-7 0,7 0-90,5 0-180,15-5 0,6 0-90,9-8-270,3-2-180,4-5-539,-16 5 0,-1 0-1350,12-10 2429,4-4 0,-28 11 0,-6 0 0</inkml:trace>
  <inkml:trace contextRef="#ctx0" brushRef="#br0" timeOffset="67668">10854 12907 25073,'-12'-7'1259,"5"-1"-1169,-2 5 0,9 1-90,-4 0 90,4-6 90,0 0-90,0-4 0,0 1-90,7-10 90,4 1-90,9-7 0,5 4 0,1 7 0,3 6 89,-5 5 1,8 30 0,-16 24 0,1 12 0,-15-24 0,-5 0 90,-8 16 0,-7-2 0,-7-5 0,-7 1-180,10-18-90,2-6 90,28-34 0,6 0 0,14-11 0,-2 14 0,1 4 0,3 29 0,-14 1-90,-1 31-270,-22 0-629,-8 7 134,1-32 1,-3-1-2237,-1 1 1,-2-3 3090,-4-1 0,-3-2 0,-2-2 0,-3-2 0,-2-2 0,0 0 0</inkml:trace>
  <inkml:trace contextRef="#ctx0" brushRef="#br0" timeOffset="68128">9259 11378 20126,'-4'-18'4407,"3"2"-3777,-6 9-271,6 2 1,-3 5 90,4 7-90,0 6-90,0 14-1,0 12-89,0 9 0,0 11-180,0 2 45,0-12 0,0 2-90,0-3 0,0-1-176,0 1 0,0-2-4,0-10 0,0-5-765,0 2-359,0-10-720,0-10 2069,0-6 0,-3-2 0,-2 0 0</inkml:trace>
  <inkml:trace contextRef="#ctx0" brushRef="#br0" timeOffset="68436">8698 13075 25522,'22'-9'2249,"31"-25"-3378,2 2 994,-17 8 1,3-2-676,4 3 0,-3 2-539,15-7-459,-18 12 0,-3 3 1808,-9 5 0,0 3 0,-18 5 0</inkml:trace>
  <inkml:trace contextRef="#ctx0" brushRef="#br0" timeOffset="68771">9271 12780 16036,'8'-15'5577,"-2"-9"-3014,-2 6-1934,-2-4 509,-2 12-958,0 5 276,0 3-367,0 11 1104,0 9-1103,0 20 0,2 15-1036,-1-20 1,0 1 945,1 4 0,0 0 0,1 1 0,0-1-602,0-1 1,0 0 601,5 29 0,1-15 0,0-15 0,4-18 0,5-21 45,8-33 0,1-14 0,-10 18 0,0-4 294,6-14 0,2-7 1,-5 5-340,-6 14 0,-2 1 656,4-11 1,0 8-657,-3 22 0,-1 22 0,-7 33 0,-6 14-270,3-9 0,-2 3-1254,-4 13 1,-2 7 0,0-4 129,-1-2 0,-1-2 1394,-1-8 0,-2 1 0,-1-4 0,-2-1 0,-2-4 0,-1-2 0,1 0 0</inkml:trace>
  <inkml:trace contextRef="#ctx0" brushRef="#br0" timeOffset="69213">7813 11337 21475,'-7'0'2518,"-2"0"-1978,8 0 539,-2 0-629,3 9 0,0 5-180,0 11 0,0 8-91,0 7 1,0 14-180,0 12-712,-4-9 0,-1 3 712,2-12 0,0 1-90,-4 14 0,0-1-225,5-20 1,0-3-454,-2-2 1,0-3-852,4 25-719,-4-13 2338,4-16 0,0-14 0,0-10 0</inkml:trace>
  <inkml:trace contextRef="#ctx0" brushRef="#br0" timeOffset="69529">7261 13212 23004,'0'6'2339,"0"-1"-1890,1-5-179,3 0-90,5 0-90,3 0 0,6-3-90,3-2 0,5-3-270,0-2-180,3 2-269,1 1-1530,12 4 180,-11-1 2069,8-2 0,-15-1 0,1-4 0</inkml:trace>
  <inkml:trace contextRef="#ctx0" brushRef="#br0" timeOffset="69712">7898 12897 21115,'-4'-5'1259,"0"0"-1169,4 5-180,5 0-539,2 0-901,7 0-628,-3 0 2158,1 0 0,-8 0 0,0 0 0</inkml:trace>
  <inkml:trace contextRef="#ctx0" brushRef="#br0" timeOffset="69946">7878 12984 20575,'-22'15'3868,"-1"-2"-3328,1-1-270,1-2-1,3 3-179,4 2 0,5 5 0,4 6-90,10 4 0,6 4 90,11 1 0,7 3 0,5 0 90,3 3-90,-2 2 0,-3 1 0,-5-1-90,-5 2-90,-11-1-540,-4 1-629,-18 1 1259,-7-13 0,-5-2 0,-24 15 0,11-17 0,0 0 0</inkml:trace>
  <inkml:trace contextRef="#ctx0" brushRef="#br0" timeOffset="70470">6684 11383 21025,'-10'0'3328,"0"0"-2698,2 0-1,3 0-179,-2 0-180,6 0 90,-3 9-270,-1 0 0,-2 13-90,-5 6 90,0 14-90,-2 17-1002,7-23 1,-1 2 956,0 4 0,0 0-135,1 3 0,0 0-479,0-2 0,1 1-16,3-2 1,0-1-495,1-2 0,1-2 1169,1-2 0,0-1 0,-4 29 0,-1-4 0</inkml:trace>
  <inkml:trace contextRef="#ctx0" brushRef="#br0" timeOffset="70786">5912 13040 23544,'-6'-8'1529,"0"3"-1349,6-5-1,9-2-89,12-7 0,16-1-90,12-3-633,6 7 273,2 6-269,-4 6-91,-3 8-2248,6 11-6863,-18-3 9612,1 3 1,-21-11 0,-4-4 0</inkml:trace>
  <inkml:trace contextRef="#ctx0" brushRef="#br0" timeOffset="71129">6465 12597 22284,'0'-15'2159,"-4"0"-1889,3 9 90,-6 2 89,6 4 1,-3 13 0,-1 13-180,-2 25-180,1-17 0,-2 3 0,2 6 0,0 1-503,-2 6 0,2 2 458,0 0 0,1 1-45,2 0 0,0 1 0,1-5 0,2-1 0,3-3 0,2-2-45,1-6 0,2-2-135,17 23 180,7-19-90,7-19 90,4-20 0,1-18 269,-17-9 1,-3-4 90,7-21-526,-15 15 0,-3 0 256,-8-12 665,-8 9-845,-6 9-449,-9 15-361,-8 7-449,-7 21-3239,-22 24 4588,14 2 0,16-11 0,1 0 0,-4 11 0</inkml:trace>
  <inkml:trace contextRef="#ctx0" brushRef="#br0" timeOffset="79363">26590 3252 22554,'-5'0'630,"2"0"539,3 0-1079,9 0-90,9 0 0,4 0 0,4 0 0,-6 0 0,-2 0 0,10 0 0,1 0 0,-1 0 0,-3 0 0,-11-3 0,-1 0 90,-7-2-90,-2 3 0,-4-3 0,0 4-4497,0-1 4497,0-2 0,0-2 0,0-4 0</inkml:trace>
  <inkml:trace contextRef="#ctx0" brushRef="#br0" timeOffset="80012">26630 3130 20036,'2'-11'2608,"0"4"-2248,3-3-90,-1 4 90,-2-1-181,0 2-89,-2 2-90,0 1 0,0 13 0,1-4 90,2 10-90,3-4 0,0 0 0,2 2 0,6 7 0,-5-5-90,5 5 0,-3 0 0,-3-7 1,1-1 89,-7-5 0,0-7 0,-2 2-270,0-4 90,2 0 90,0 0-90,4 0 0,0 5 0,2 0-539,6 5-361,-5-4-1079,5-1 2159,-6-5 0,-2 0 0,0 0 0</inkml:trace>
  <inkml:trace contextRef="#ctx0" brushRef="#br0" timeOffset="81309">26704 3257 14099,'5'-5'3508,"2"-1"-2519,3 1-89,0 0 89,0 2-89,0-1-271,-3 1-269,-3-2 0,-3 2-90,-1 1 90,0 2-180,-3-2-1,2 1-89,-6-1-90,6 2 90,-3 0 0,4-5 270,0 4-90,0-3-90,0 1 0,0 1-90,0-3 0,0-1 0,0 4-90,0-1 0,-3 3 0,2 0 0,-3 0 0,1 0 0,-4 7 0,2 4 0,-6 7 0,10 2 0,-8 1-90,8-1 90,-2 0 0,3 1 0,0-1 90,0-2-90,0 0 0,0-3 0,0 0 0,0 0 0,-4 1 0,3-1 0,-6 0 0,6 0 0,-3 1 0,4-4 0,0 1 0,0-7 0,0 3 0,0-8 0,0 3-450,0-4 0,0-4-449,0 0-900,0-5 1799,4-4 0,-1 0 0,2-5 0</inkml:trace>
  <inkml:trace contextRef="#ctx0" brushRef="#br0" timeOffset="82411">30281 3201 14998,'-4'0'6297,"0"0"-5398,0 0-269,3 0-90,-6 0-91,6 0 541,-2 0-720,3-3-180,0 3 90,0-5-91,0 5 1,0-5-90,0 5 90,0-5-90,0 5 0,0-3 0,3 3 0,5 0 0,7-2 90,7-1-180,3-2 90,5 2 0,13 1 0,-9 2 0,14 0 0,-25 0 0,2 0-90,-17 0 0,-2 0-89,-4-2-181,-2-1-180,0-2 90,0 2-269,0-1-361,0 1-809,0-2 1889,-5-3 0,-4 3 0,-5-3 0</inkml:trace>
  <inkml:trace contextRef="#ctx0" brushRef="#br0" timeOffset="83086">30273 3053 15898,'0'-8'5757,"0"1"-5218,0 2-179,0 2 1709,0 1-1979,2 11 0,0 5-90,4 11 90,-2 3-90,2 5 0,-2 0 0,-1 16 0,-2-5 0,-1-3 90,0-12-90,0-14 0,0 0 0,2-2 0,0-5 0,2 1 0,-1-8 0,-1 4 0,-2-5 0,1 0 0,2 0 0,1 0 0,-2 0 0,0 0 0,1 0 0,0 4 0,3-2 0,-4 7 0,0-8 0,-2 3-2429,0-4 90,4-4 2339,0-4 0,4-5 0,0-2 0</inkml:trace>
  <inkml:trace contextRef="#ctx0" brushRef="#br0" timeOffset="84347">30074 3201 14178,'-14'0'5307,"1"0"-3747,-1 0-1200,2 0 278,5 0-278,-2 0 99,8 0-189,-2 0 321,8 0-591,7 0 0,15 0 0,11 0 90,15 4-180,7 2-1439,1 4 719,-2 0-1169,-6-4 1926,-5 3 1,-5-8 0,-3 4 0</inkml:trace>
  <inkml:trace contextRef="#ctx0" brushRef="#br1" timeOffset="98155">27881 7170 21167,'-12'-57'3418,"12"14"-3328,4 7 0,3 0 89,24-16-44,-11 24 0,1 0 650,1 2 1,1 1-786,20-21 0,-5 8 561,-7 10-561,-7 6 294,-6 9-294,-5 5 941,-5 17-941,-2 20 0,-1 8 0,-1 0 0,-1 3-1309,2 24 1,0 4 1308,-2-5 0,-2-1 0,0 3 0,0 0-438,-1 1 0,0-2 438,0-3 0,0 0-199,0-12 1,0 1 0,0-3-207,0 4 1,0-1-541,0 8 1,0-4-1755,0 4 2699,0-14 0,0-12 0,0-7 0</inkml:trace>
  <inkml:trace contextRef="#ctx0" brushRef="#br1" timeOffset="98321">28039 8090 25792,'-50'-3'2789,"4"-2"-2789,8-3 0,11-2 0,13-2 0,16-1 0,22-7 0,26-3-733,-14 9 0,4 0-392,9-3 1,2 1-2023,4-1 1,2 1 3146,3-1 0,0 0 0,0 2 0,0 0 0,0 1 0,0 0 0</inkml:trace>
  <inkml:trace contextRef="#ctx0" brushRef="#br1" timeOffset="98892">29847 6941 18871,'-42'-28'1529,"4"7"-1529,9 4 0,5 11 437,8 2-437,8 11 600,-2-1-240,10 6-104,-4-6-76,4-2 51,-4-4-141,0 0-90,-1 0-90,-4 0 90,3 0 0,-7 0 90,1 5 0,0-4-90,0 4 180,1-5 270,5 0 89,-1 0 181,6 0 2518,-3 0-2788,4-3-90,0 3-360,0-5 0,0 2 0,0-2 0,26 0 0,7 0 0,0 2 0,4 1-358,4-1 0,1 1 358,7 0 0,1 1 0,3 0 0,3 0 0,-6-1 0,2 1 0,-2-1-940,6 2 0,-1-1 40,12-1 1,-4-2-450,-26 0 0,-5 0 1349,21-9 0,-16-7 0,-10-3 0</inkml:trace>
  <inkml:trace contextRef="#ctx0" brushRef="#br1" timeOffset="99121">30110 6489 24803,'-24'-28'2338,"3"4"-1528,6 5-270,8 3-450,1 6-90,6 2 0,4 31 0,1 15 0,-1-1 0,0 6-282,-2 6 1,0 6 236,-1-7 0,-1 6 0,0 1 0,-1-2-951,0 5 0,-1-1 0,1 2 568,-1-1 1,1 4 0,0-1 0,0-3-353,-1-2 1,1-4-1,1 2 780,2 12 0,2 1 0,2-4 0,3 2 0,2-2 0,0-14 0,-1 1 0,1-1 0</inkml:trace>
  <inkml:trace contextRef="#ctx0" brushRef="#br1" timeOffset="99591">31321 6748 25882,'21'-38'659,"1"1"1,-2 3 0,-2 2-390,9-16 90,-4 6-270,-10 17-90,-3 6 0,-6 14 0,-4 3 0,-4-1 0,0-4 0,-1-1 0,4-2 0,10-5 0,38-12 0,6 6-314,-10 7 1,3 2 313,-6 6 0,0 4 0,1 0 0,0 6 0,7 9 0,-5 12 0,-16 18 0,-10 9 0,-2 3 0,-11 4-484,-12-6 0,-9 2 0,-4-1 484,-2-6 0,-4-1 0,-1-1 0,-1 2 0,-2 0 0,-1-1 0,2-3 0,-1 0 0,0-2 0,3-5 0,1-1 0,0-2-227,-7 10 1,2-2 226,6-8 0,5-3 0,-4 18 0,29-16 330,32-15-330,-2-14 0,5-4 0,13-2 0,4-3-386,-13 2 0,3-1 1,4 0 385,7 0 0,7-2 0,1 1 0,-4 1-164,5 0 1,-3 1 0,3 0 163,-3 0 0,3 0 0,0 0 0,-6 1-240,-7 1 0,-3 1 0,-3 1-930,16 0 1,-6 2-301,-12 1 0,-6 2 1470,4 12 0,-40 12 0,-23 4 0</inkml:trace>
  <inkml:trace contextRef="#ctx0" brushRef="#br1" timeOffset="101681">27707 8801 12473,'-37'2'1169,"0"1"1,2-3-1,-1 1 636,-10 1 1,0 0-1176,6-1 0,2-2-316,1 1 1,4 0 1544,-8 0-1499,32 0 1129,36-2-1489,22-3 0,1 0 0,8 0 0,-9 0 0,3 0 0,4 0 0,-3 0 0,2-1 0,3 1 0,1 0 0,-3 1 0,1 0 0,2 0 0,1 0 0,2-1-379,-5 1 1,1 0 0,1 0 0,2 0 0,0 0 0,0-1 378,-3 2 0,-1 0 0,0-1 0,2 1 0,1-1 0,3 0 0,3 0-138,-8 0 0,3 0 0,2-1 0,3 0 0,1 0 1,0 0-1,1 0 0,-1 0 0,0 0 0,-3 0 0,-2 0 138,2 0 0,-2 0 0,-2 1 0,-2-1 0,2 1 0,0-1 0,2 0 0,4 0 0,4 0-60,-14 0 0,2 1 1,4-1-1,2 0 0,2-1 1,2 1-1,1-1 1,0 1-1,0-1 0,1 1 1,-2-1-1,-1 1 0,-2 0 1,-2 0-1,-3 0 1,-2 0-1,-5 1 60,18-1 0,-6 0 0,-5 0 0,-1 1 0,-2-1 0,2 1 0,1-1 0,5 0 0,-6 1 0,5-1 0,2 0 0,1 0 0,2 0 0,-2 0 0,-1 0 0,-2 0 0,-5 0 0,-4 1 0,-6 1 0,16-2 0,-8 2 0,-5-1 0,-1 1 122,9-2 1,-1 1 0,-4 0-123,10-2 0,-3 2 478,-1-1 1,-5 2-479,-22 2 0,-2-1 1515,33 0-1515,-40 2 2421,-5 0-2421,-6 0 1956,2 0-1956,-2 0 657,1 0-657,-1 0 318,-2 0-318,-2 0 0,-2 0 0,-2 0 0,-2 0 0,4-7 0,-1-1 0,5-12 0,0-8 0,0-15 0,1-20-1552,-9 22 1,0-4 1551,-2-11 0,0-4 0,-1 14 0,-1-1 0,1-6-473,-1 4 0,0-6 0,0-2 0,0 0 1,0 3 472,0-4 0,0 3 0,0-1 0,0-3 0,0 0 0,0-3 0,0-2 0,0 0 0,0 1-303,0 0 0,0-1 0,0 0 0,0 2 0,0 3 303,-2 1 0,0 3 0,0 0 0,0-2-216,1 3 0,-1-3 0,1-1 1,-1 3-1,-1 4 216,-1-5 0,-2 5 0,0 1 0,1 4 0,-1 1 0,1 1 321,-3-15 1,0 2-322,-1 7 0,0 3 0,0 4 0,-1 2 0,0 5 0,0 1 1335,-11-26-1335,1 8 0,0 5 0,5 18 0,-1 1 0,-11-13 0,-12-9 0,-1 23 0,-15 2 340,14 18 1,-8 3-1,1 0-340,5 1 0,-1 0 0,-6 2 0,-6 2 0,-8 2 0,-4 1 0,0 0 0,5 0 0,2 0 0,3 1 0,0 0 0,-4 0 0,9 1 0,-2-1 0,-1 1 0,-2 0 0,-2 0 0,-3 1 0,8 0 0,-3 0 0,-2 0 0,-2 0 0,-1 1 0,0-1 0,0 1 0,1 0 0,2-1 0,-5 2 0,2-1 0,0 0 0,1 0 0,-1 0 0,-1 1 0,-1-1 0,-1 1 0,6-2 0,-2 2 0,-1-1 0,-1 0 0,-1 0 0,1 1 0,0-1 0,1 0 0,2 1 0,1-1-168,-3 1 0,0 0 0,1 0 1,1 0-1,2 0 0,0 0 1,2 0-1,1 0 168,-4 0 0,1 1 0,3-1 0,0 0 0,0 1 0,0-1-206,-1 1 1,0 0 0,0 0 0,1 0 0,-1 0-1,1 0 206,-9 2 0,0-1 0,1 1 0,-1 0 0,-3 0-80,10-2 1,-2 1-1,-2 0 1,0 1 0,1-1-1,2-1 1,2 1 79,-5 0 0,3-1 0,1 1 0,0-1 0,-3 1 0,3-1 0,-3 0 0,-1 1 0,1-1 0,3-1 0,4 0 0,-1 0 0,5-1 0,1 0 0,0-1 180,-11 1 0,1 0 1,2-1-181,4 1 0,3-1 0,1-1 0,-15-1 0,3 0 0,10 2 0,3 0 0,9-6 0,1 1 641,3 1 0,1 0-641,-13-2 1918,9 0-1918,19 0 2868,11 0-2868,0 0 0,-2 0 0,1 0 1583,-3 0-1583,2 0 0,-2 0 0,1 0 0,7 0 0,4 7 0,5 4 0,1 14 0,-2 10 0,-2 18 0,-1-18 0,0 1-431,-1 8 1,0 2 430,0 7 0,0 3-619,0 6 0,0 7 619,0-13 0,0 5 0,0 3 0,0-4-581,0-8 1,1-2 0,-1 1 0,1 3 580,-1 1 0,1 4 0,0 0 0,0 0 0,0-3 0,0 0 0,0-2 0,1-1 0,0 0 0,0 1 0,1 0 0,-1-1 0,1 0-294,-1-1 0,1 0 0,0-1 0,-1 0 294,2 14 0,-1 0 0,1-2 0,-1-3 0,0-2 0,1 0 0,-2-5 0,1-2 0,0 3 0,1 7 0,0 3 0,-1-5 0,1 5 0,0-1-418,-1-14 0,0 2 0,0-6 418,-1-3 0,0-5 0,-1-2 0,0-1 26,1 22-26,-2-11 1362,0-9-1362,0-4 1210,0-13-1210,2-4 2967,2-10-2967,-1-8 1285,2 0-1285,1-2 0,8-2 0,14-1 0,20-7 0,-7 3 0,8-2 0,-1 0-827,-4 1 1,0 0 0,2-1 826,4-1 0,4-2 0,1 0 0,-2 1-540,7-1 1,-1 0-1,0 0-1187,2 0 1,0 1 0,0 0 1726,-2 2 0,-1 0 0,0 2 0,-4 1 0,-1 2 0,-1 1 0,-3 0 0,1 1 0,0-1 0</inkml:trace>
  <inkml:trace contextRef="#ctx0" brushRef="#br1" timeOffset="107267">25806 5295 21115,'-12'-8'2968,"5"0"-2518,-2 3 90,8-2 269,-2-1-539,3 2-90,0 2 90,0 4 0,-4 0 89,3 0 991,-3 0-1350,4-5 0,0 2 0,2-2 0,1 3 0,2 2 0,2 0 0,3 0 0,16 0 0,3 6 0,19-4 0,-1 12 0,6-6-259,4 7 259,2 1 0,0 1 0,1-1 0,-1 4 0,0-2 0,-2 2 0,-4-2 0,-8 2 0,-5-4 0,-7 3 0,-5 2 0,13 18 0,-11-5 0,11 12 0,-15-12 0,0-4 0,-1-2 0,10 6 0,-8-8 0,17 10 0,-21-17 259,4-4-259,-13-1 0,4-1 0,-4 1 0,3-2 0,-7-3 0,0-3 0,-1 4 0,-1-4 0,-2-2 0,2 1 0,-4 1 0,2-1 0,-2 0 0,0-5 0,0 4 0,2 2 0,-1 4 0,2-4 0,-2 3 0,1-8 0,-4 10 0,0-5 0,-8 2 0,0-5 0,-7-6 0,1-2 0,-7 0 0,3 2 0,-8 1 0,4-1 0,-4 0 0,-5-2 0,-3 3 0,-5-1 0,-3 3 0,-23 0-1696,24 0 0,1 0 1696,-17 0 0,11 0 0,50 0 0,15 0 0,13 0 0,1 6 0,4 2 0,9 0 0,2 1 1305,0 3 1,-1 2-1306,1-2 0,-2 1 0,11 7 0,-6 0-69,-7 1 69,-7-1 0,-3-2 0,-7-3 0,-5-2 0,-6-3 0,-4-5 775,-3 0-775,-3-1 75,-2-2-75,-4 0 0,0-9 0,-2-6 0,0-26 0,0 5 0,1-18 0,0 13 0,1 2 0,-2 3 0,0 1 0,0 5 0,0 3 0,0-7 0,0 10 0,0-8 0,0 3 0,0 7 0,0-4 0,0 7 0,0 1 0,0 1 0,-4 2 0,3 3 0,-2-2 0,-1 5 0,-6 1 0,-1 6 0,-7 0 0,2 6 0,-6 3 0,-8 8 0,-9 6 0,-12 3 0,9-3 0,-2 0-290,10-6 1,-2 1 289,-21 7 0,-2 0 0,6-6 0,1-4 0,14-3 0,1-2 0,-3 0 0,9-4 0,23-6 0,6 5 0,12-4 0,5 10 0,9-2 0,8 6 0,11 0-3893,8 0 2004,2 3 1821,-15-3 0,0 1 0,19 13 0,-21-10 1,0 1-1</inkml:trace>
  <inkml:trace contextRef="#ctx0" brushRef="#br1" timeOffset="108813">30480 5203 16797,'-12'-13'6297,"0"-2"-5578,-1 2-269,1 0 630,2-1-91,4 3-719,2 3-180,4 4 180,0 4-270,9 4 0,11 9 90,21 10-90,-13-7 0,3 3 0,22 15 0,4 5-484,-18-10 0,1 1 1,0 1 483,1 0 0,0 1 0,-1 0 0,-5-1 0,0 0 0,-4-2-21,1 2 0,-3-1 21,5 6 0,-3 0 0,12 14 0,-21-22 0,-2-2 0,-2-1 0,-7-5 0,-5-12 0,-5 4 0,-1-11 1444,0 3-1444,0-4-41,-14-4 41,-4-2 0,-18-6 0,-3-1 0,7 4 0,-1 0 0,-15-4 0,-12 0-90,25 8 90,11 3 0,4 2 0,11 0 0,9 7 0,14 4 0,13 9 0,15 5 0,15 3 0,-6-8 0,4 0-136,-12-4 1,0-1 135,14 2 0,2 0 0,-7-1 0,-4-3 45,-13-6 0,-1-1-45,6 5 0,-3-1 0,-3-9 180,-7 3-90,-9-4-90,-8-20 0,-11-1 0,-7-21 270,-8 3-270,0-1 0,0 1 90,-1 1-90,-1 3 0,2-1 0,-8-6 0,10 11 0,1 0-90,6 18 90,2 5 0,-10 6 0,-1 11 0,-11 3 0,-7 12 0,-13 2 0,-9 5 0,14-12 0,0-1 0,-18 10 0,24-13 0,0 1-899,-16 14-1,14-5-359,-7 9-450,14-8-719,3 2 2428,3-3 0,-1-2 0,4 0 0</inkml:trace>
  <inkml:trace contextRef="#ctx0" brushRef="#br1" timeOffset="120986">32417 2154 23364,'6'-44'3418,"-2"1"-2609,-2 1-314,-9 6 0,-4-1-1527,-6-23 1032,-1 18 0,-3 0 0,2 11 0,-1 1 0,-3 0 0,-3 2 0,-2-2 0,-2 1 0,-5 1 0,-1 0-322,-6 1-1,-2 1 323,-5-1 0,-3 1-591,-7 0 0,-2 1 591,17 8 0,-1 0 0,-2 0 0,-4 0 0,-1 0 0,-1 0 0,-4 0 0,0 0 0,-2 0-815,-3 0 0,-1 0 0,-1 1 815,15 3 0,-1 1 0,0 0 0,0 0 0,-2 0 0,0 0 0,0 0 0,1 0-231,-1 1 1,1 0-1,-1 0 1,1 1 230,0-1 0,0 1 0,0 0 0,1 0 0,-16-2 0,1 0 0,1 0-171,2 2 1,0 1-1,1 0 171,2 1 0,1 1 0,0 0 41,3 0 0,1 1 0,1 1-41,3 0 0,0 1 0,1 0 395,4 0 0,1-1 1,-2 2-396,-13-1 0,-2 2 0,3 0 0,12 0 0,3 0 0,-3 1 145,-12-1 0,-3 1 0,3 1-145,-9 3 0,1 1 0,20-1 0,-1 1 0,0 0 0,-1 2 0,-1 1 0,0 0 0,1 0 0,0 1 0,-3 0 0,1 1 0,-3 1 0,-1 1 0,4-2 0,-1 2 0,2-1 0,-3 0 0,-7 3 0,-6 0 0,1 0 0,7-1 0,10-2 0,6-1 0,-3 0 0,-11 3 0,-2-1 0,4 0 0,-2 1 0,4-1 0,0-1 0,1 1 0,-1 1 0,1 1 0,-1-2 0,0 1 0,-1 0 0,-2 1 0,0 1 0,-1 0 0,-1 0 0,0 0 0,0 1 0,0 1 0,3-3 0,-2 2 353,9-3 1,-3 2 0,1 1-354,3 2 0,1 1 0,1 1 0,-1-1 0,0 0 0,3 2-338,-12 14 0,7 3 338,14-6 0,5 2 0,0 4 0,1 2 173,2 3 1,0 3-174,3-1 0,0 3 0,2-1 0,-4 9 0,1 0 22,4-7 1,1 2-1,1-3-22,0 5 0,2-3 0,1 0 0,1-1 0,2 0 0,0-2-22,1-2 0,0-1 22,1-3 0,2 1 0,1-2 0,1 0 0,1-2 0,1 0 0,1 0 0,2 2 0,0 15 0,1 0 0,2-13 0,0 0 0,2 14 0,1-2 0,1-18 0,2-2 0,0 2 0,0-1 0,1-1 0,1 0 0,0-1 0,0 0 0,14 29 0,1-3 0,3-5 0,1 1 0,3-1 0,3-2 0,-18-25 0,2 1 0,13 9 0,0-1 0,-7-8 0,1 0 0,11 7 0,0-2 0,-8-10 0,-1-1 0,2 0 0,3 1 0,21 8 0,3 1 0,-14-5 0,1-1 436,-5-5 1,2 1 0,-2-1-437,5 2 0,-2-1 0,0-2 0,-1 0 0,-1 0 0,2 0 0,2 2 0,5 2 0,-4-2 0,-2-1 0,1 1-178,9 5 1,5 3-1,-7-4 178,-12-6 0,-3-1 0,13 8 0,2 0-724,1-2 0,-2-1 724,-11-5 0,1 0 0,12 4 0,0 0 1,-15-7 0,1 0-1,19 6 0,1 0 0,-15-5 0,1-1 27,14 4 1,-1-1-28,-19-6 0,-1-2 0,-1 0 0,1-2 0,-1 1 0,3-2 0,19 0 0,1-2 0,-13-2 0,1 0-78,16-1 0,-1 0 78,-15-1 0,-2-2 0,0 0 0,-1 0 1277,0-1 0,4-1-1277,3-3 0,5-2 0,-4 0 0,0 0 0,0-2 5,-1 1 1,3-1-1,-6 0-5,-6 0 0,-5 0 0,1 0 0,2-1 0,15-3 0,3-1 0,4 1 0,2 1-92,-22 3 0,0 1 1,1 0 91,20-3 0,-1 2 0,-15 2 0,-1 0 0,3 1 0,0-1 0,2 1 0,1-1 0,1 0 0,0-2 0,3 0 0,0-2 170,0-1 1,0 0-171,0-3 0,0-1 0,-1 1 0,0-1 0,-3-2 0,-1 0 0,-1 0 0,-2 0 0,-2-2 0,-1-1 0,-2 0 0,-1 0 0,-1 1 0,0-1-139,-2 0 1,-1 1 138,-3 0 0,1-1 0,12-7 0,2-1 0,0-5 0,-1 0 0,0 0 0,-1 1 0,-4-1 0,-2-1 0,-4-6 0,-3 1-226,-10 10 1,0 1 225,5-12 0,-2 1 0,4-7 580,-7 2-580,-5 3 0,-6 2 980,-3 1-980,-4-1 360,-4 0-360,-1-22 0,-4 12 0,0 15 0,0-1 674,0-24-674,0-6 0,0 32 0,0-3 0,0-16 0,0 0 0,0 14 0,0 0 0,0-12 0,1 2 0,0-9 0,1 6 0,-2 5 0,0 4 218,0 1-218,0-22 0,-6 11-137,4 16 0,-3 0 137,-8-19 0,0 2 0,-1 4 0,2 5 0,5 8 0,-2-2 275,8 17-1085,-6 2-1169,6 16-629,-3 9 2680,4-2 0,0 5 0,0-7 0</inkml:trace>
  <inkml:trace contextRef="#ctx0" brushRef="#br1" timeOffset="123767">28437 1386 21115,'-4'-7'3058,"0"1"-2518,4 4 269,0 2 181,0-2-271,4 8-449,2 0-90,5 12 0,3 2-90,-2 8 0,4 5 0,-2 10 0,5 8-90,1 8 45,-9-26 0,0 2-916,2 1 0,-1 0 871,0 1 0,0 0 0,0-2 0,-1-1-5,9 27 5,-4-11 90,-2-7-90,-3-9 90,-1-4 0,-6-16-90,0-3 0,-4-11 1741,0-2-1741,-11-10 6,3-2-6,-10-11 0,4 2 0,-9-12 0,1 10 0,-12-7 0,3 14 0,-5 3 0,-1 2 0,2 3 0,5 2 0,7 3 0,5 1 0,10 3 0,2-1 0,6 2 0,0 0 0,2 5 0,4 5 0,4 10 0,7 6 0,3 4 0,3 1 0,1-3 0,0 2 0,2-2 0,1 1 0,1 1 0,-3-6 0,-1 0 0,6 7 0,13 14 0,-24-24 0,-3-6 0,-2 0 0,4-5 0,-8-4 0,3-2 0,-9-6 0,0-5 0,2-8 0,0-11 0,0-7 0,2-6 0,-4-1 0,0 4 0,2-11 0,-3 19 0,1-9 0,-3 17 0,-1-11 0,0 12 0,0-7 0,0 16 0,0 0 0,0-3 0,2 2 0,1-1 0,1-3 0,-2 6 0,0-3 0,-8 10 0,-2-1 0,-10 3 0,-10 0 0,-13 7 0,-14 4 0,5 2 0,-2 3 0,13-3 0,-2 2 0,-8 2 0,-6 3 0,7-2 0,14-3 0,2-2 0,-16 8 0,6-4 0,17-9 0,18-3 0,12-5 0,16-5 0,5 0 0,3-8 0,-1 0 0,-1-2 0,-5 2-1529,-4-2-810,-4 4 2339,-5-1 0,-1 6 0,-4 2 0</inkml:trace>
  <inkml:trace contextRef="#ctx0" brushRef="#br1" timeOffset="124942">30265 4415 21385,'-21'31'2698,"3"-3"-1798,4-8-91,7-9-269,2-4-90,5-7-180,0 0-91,0-7-89,0-8 0,5-16 0,4-12-90,3 0 0,1-2-1651,-3 10 0,1-1 1651,3-12 0,1 0-53,-2 5 1,0 2 52,-3 8 0,0 1 0,-2-2 0,0 2 0,1-3 0,-9 20 0,2 11 3384,-2 4-3384,-3 0 23,-4 0-23,-5 0 0,-2 0 0,-6 0 0,-14 4 0,5-2 0,-8 2 0,12-4 0,5 0 0,4 0 0,7 0 0,4 0 0,7 0 0,5 7 0,8-5 0,11 4 0,9-6 0,7 0 0,5 0 0,0 0 0,7 0 90,-18 0-90,-2 0 90,-20 0-90,-4 0 90,-5 0-90,0 0 0,-1 7 0,1-1 0,1 9 0,-2-4 0,0 1 0,2-6 0,-2 3 0,4-8 90,-5 3-90,0-4 180,-3 0-180,-9 0 0,-2 0 0,-13-4 0,-3-2 0,-3-4 0,-5 2 0,1-1 0,-1 1-180,1-2-360,5 2-269,3 3-271,5 2-449,5 3 1529,-5 0 0,7 0 0,-6 0 0</inkml:trace>
  <inkml:trace contextRef="#ctx0" brushRef="#br1" timeOffset="126796">26618 4710 22554,'-4'5'2789,"-4"-4"-2160,8 3 91,-4-4 539,4 0-1169,0-7 0,0-8 0,0-13-90,2-13 0,0-9 0,2 4 0,2-1-306,-3 12 1,1 0 305,1-13 0,1 1 0,3-7 0,-3 6 0,0 10 0,-4 8 0,0 7 0,-2 5 0,0 1 611,0 8-611,0-2 0,0 10 0,0-3 0,0 3 0,0-1 0,0-5 0,0 3 0,0-3 0,0 4 0,0 3 0,0-2 0,0-1 0,2-2 0,0 0 0,2 0 0,-2-2 0,2 1 0,-2-4 0,2 3 0,2-4 0,0-6 0,-1 6 0,-2-6 90,-3 9-90,0 0 0,0 3 0,0 2 90,0 1-90,-5 2 0,-2 0 0,-7 0 0,-11 0-90,2 5 180,-8-4-90,6 8-90,1-8 90,3 8 90,2-8-180,4 4 90,7-5 0,-2 0 90,10 0-90,-4 0 0,11 0 0,0 0 0,9 0 0,2 0 0,7 0 0,27-5 0,-10 0 0,17-3 0,-12 0 0,-17 5 0,6 1 90,-23 2-90,-3 0 0,-7 0 0,-3 0 0,2 0 0,1 5 0,8 9 0,-2 1 0,9 7 0,-4-4 0,1-3 0,1 3 0,-4-3 0,0-6 0,-2 2 0,-2-10 0,1 4 0,-3-5 0,-2 0 90,-2 0-90,-2 0 0,-6 0 0,-6-3 0,-3-2 0,-5 0 0,2-3 0,-2 1 0,-5 1 0,0-1 0,-3 4 0,2-1 0,-3 3 0,1-3 0,-13-2 0,-2-1 0,1-4 0,4 3 0,13 1 0,1 4 0,-4-1 0,10 1 0,2-2 0,7 0 0,10 2 0,-2 1 0,5 2 0,0 0 0,0 0-90,0 0-1619,-2 0 329,0 0 1,-2 0 0</inkml:trace>
  <inkml:trace contextRef="#ctx0" brushRef="#br1" timeOffset="129357">29477 2322 20126,'0'-24'3328,"0"0"-2879,0 3-89,0-4 90,-4 2-180,0 0 0,-4 0-91,-2 3 1,-1 2 0,-1 0 180,-11-4-270,1 5 90,-10-3 180,-11 6-270,11 5-90,-11 2 90,15 5 0,0 2-90,-3 0 0,1 4 0,-3 2 89,2 4-89,1 2 0,4 1 90,-1 3-90,3-1 0,0 2 0,-1 1 0,1 3 0,-2 1 0,1 1 0,-1 1 90,3 0-90,1-3 0,4 4 0,0-2 0,-4 12 90,4-10-90,-2 9 90,5-9-90,0 4 90,-8 12 0,5-9-90,-6 9 90,8-13-90,0 2 90,-8 15-90,6-12 0,-3 11 90,7-13-90,-4 11 90,4-9 0,-3 11 0,5-8 0,-2 4 0,0 6 0,1 1-90,-7 12-147,6-11 1,1-1 146,-1-3 0,4-4 0,4-4 0,-2-6 0,4-4 0,-1-1 0,-2-2 383,6 4-383,-2 2 0,3 3 0,1 2 0,2-1 0,2 0 0,2-3 0,1-2 0,5 11 0,-3-10 0,11 14 0,-11-20 0,5 3 0,-5-11 0,0 1 0,8 6 0,-3-5 0,10 9 0,13-1 0,10-15 0,15-6 0,7-3 0,-2 0 0,-12 3 0,-9 7 0,-6 2 0,6-4-242,12-6 0,13-3 0,2-3 0,-10-2 0,-21-2 242,-14-9 0,8-10 0,-15 8 0,1-2 0,-3-3 0,-2 2 0,0-4 0,-1 4 0,1-1 0,-2 1 0,1 1 1210,-3 0-1210,0-1 0,-2 3 0,4-1 0,-2 1 0,3-3 0,-1 1 0,0 2 0,0 0 0,1 3 0,8-11 0,-8 5 0,6-8 0,-11 9 0,-2-3 0,0 2 0,-2-4 0,-1 2 0,-2-5 0,0-2 0,-3-3 0,0-5 0,-2-19 0,0-1 0,-4-2 0,-1 8 0,-3 19 0,-2 2 0,0 4 0,0 1 0,0-1 0,0-2 0,-1-1 0,-1 0 0,-2-3 0,2-1 0,-2-3 0,1-2 0,1 1 0,0 2 0,0 6 0,5 4 0,-2 4 0,8 4 0,-2 2 0,-1 4 0,-2-3 0,1 4 0,-4-4 0,8 5 0,-6 0 0,6 2 0,-8 1 0,7-1 0,-9-4 0,5 1 0,-1-2 0,-4 4 0,4 1 0,-3-5 0,-4-6 0,4 2 0,1-3 0,0 5 0,8 2 0,-8-2 0,4-7 0,-1 7 0,-1-4 0,6 9 0,-3 0 0,4 2-540,-4 3-2069,4 7 721,-9 8-811,4 6 2699,-5 9 0,0 8 0,-1 6 0</inkml:trace>
  <inkml:trace contextRef="#ctx0" brushRef="#br1" timeOffset="138355">24048 939 17067,'-16'0'5037,"-3"0"-4677,3 0 0,-2 0 0,3 0 90,3 0-1,2 0 1,6-2 90,0-1-91,4 0 271,0 1-270,0 0-360,0 1 90,11-8-90,2 3 44,19-7 1,8-2-90,3 1 0,2 0 0,11-4 0,1 0-542,1 0 1,-1 2 541,-9 1 0,-1 1-45,2 0 0,0 0 0,3 0 0,-1 0 0,1 2 0,0 1 0,2 0 0,0 0 0,0 0 0,1 1 0,1 1 0,0 0 0,1 0 0,0 1 0,-2 0 0,0 0 0,-2 2 0,0 0 0,-4-1 0,-1 1-355,-3 2 0,-1 0 355,-4 0 0,-2 1 0,-3 1 0,-2 1 0,23-1 0,-6 2 0,-6 0-389,23 0 389,-14 4 0,-1-1 0,1 0 0,-18 0 0,-1 0 0,14-1 0,0 0 0,-13 0 0,-3 1 0,33 2 0,-4 1 0,-4 5 0,-18-7 0,0 1 0,18 8 0,-20-6 0,0 0 0,10 4 0,-1 1 0,-1 1 0,0 0 591,-1 0-591,3-1 0,-2 1 727,1 0-727,-3 0 451,0-1-451,-4 1 0,-3-3 0,-3 3 0,-5-1 323,-2 1-323,9 9-90,-8-7 180,10 4-90,-10-7 0,-2 1 0,-1 3 0,-4-1 0,9 11-90,-6-7 180,6 9-90,-10-12 0,-1 2 0,-2-1 0,0-1 0,1 1 0,-1-4 0,0 0 0,-2-1 0,-1-1 0,-3 1 0,0-1 0,0-1 0,2 0 0,2 2-90,2 4 90,5 2 0,1 2 0,1 0 90,-1-2-180,-4 0 180,0-3-90,-3 0 0,-3-6 0,-2 4 0,-4-6 0,0 5 0,-2-2 0,2 3 0,2 0 0,8 9 0,-2-3 0,5 6-90,-5-5 180,3 0-90,-1 1 0,-2-3 0,0-1 0,-3-8 0,-3 4 0,-1-11 0,-2 9 0,3-10 0,-4 11 0,2-11 0,-2 6 0,0-2 0,2-4 0,0 3 0,2 1 0,-1-4 0,-1 8 0,-2-8 0,-2 8 0,0-8 0,-2 4-5307,0-5 5307,2-9 0,2 2 0,2-8 0</inkml:trace>
  <inkml:trace contextRef="#ctx0" brushRef="#br1" timeOffset="140998">28616 1737 20126,'-8'0'3058,"-2"0"-2788,0-2-90,-2-1-1,-1-4-89,1-1-90,0 0 180,0-2 0,0 2 90,-1-2 0,-1-2 0,0-1 89,0-2-89,0-1-90,1 1-90,1 0 0,0 0-90,0-1 0,0 1 0,-1 0 180,1-3-90,0 5-90,2-2 90,-2 5 0,2 0-90,-3 0 90,1-1 0,0 1-90,2 0 0,-2 0 90,-4-5-90,3 4 0,-3-1 0,10 4 0,-3 3 0,-2-4 0,-2 2 0,-10-5 0,7 7 0,-5-3 0,4 6 0,1-1 0,0 1 0,1-1 0,1-4 0,4 1 0,-2-1 0,2 0 0,-2-1 0,-2 0 0,-1-2 0,-5 0 0,2 2 0,4-2 0,2 5 0,7 0 90,1 2 0,-3-2-90,6 3 0,-3-3 90,0 0-90,0 2 89,-1 0-89,-2 3 0,6-2 90,-2 2-90,3-5 90,0 5-90,0-5 0,0 4 0,0-1 0,5 2 0,2 0 0,12 11 0,-1-1 0,8 10 0,-2-5 0,4 3 0,21 4 0,-10-3 0,10 1 0,-19-7 0,-7-3 0,-3 0 0,-6 2 0,2 1 0,-2 3 0,3 1 0,-1 1 0,2 2 0,0 1 0,1-3 0,-1-1 0,-2-4 0,-1-5 0,0 1 0,-6-8 0,-1 4 90,-6-5-180,-2 0 90,0-5 0,0 0 0,-5-5 0,-2-3-90,-5 2 90,-1-3-179,-6-8 89,1 4 0,-4-6 90,4 9-90,2 2 90,-9-2-90,4 7 90,-10-2 0,6 7 0,-5 1 0,-2 2 0,-19 0 0,12 0 0,-10 0 0,14-2 0,12 1 0,4-1-90,13 2 90,8 0 90,6 7-90,8 3 0,11 8 0,11 5-90,5 0 90,6 3 0,0 1 0,-2 1 0,-5 3 0,-5-1 0,-7-1 0,-5-4 0,-5-2 90,-4-5-90,-2-1 0,-2-8 0,-1-3 0,-1-6 0,-6 0 90,0 0-90,-4 0 0,-9-18 0,1 5 0,-10-17 0,0 10-90,-2-2 90,-5 1 0,3 0 0,1 4 0,0-1 0,11 5 0,-5 0 0,15 6 0,-4 2 0,4 0 0,0 0 0,0 2 0,0-2 0,0 5 0,0-2 0,5 6 0,4 4 0,7 5 0,6 5 0,3 0 0,3 0 0,10 6 0,-11-14 0,4 4 0,-15-10 0,-3-3 0,-5 4 0,-4-5 0,-2 0 0,-13-5 0,-1-3 0,-16-5 0,0-4 0,-9 1 0,-2-1 0,0 1 0,3 3 0,7 3-90,5 5 90,8 3 0,7 2 0,4 7 0,12 1 0,9 10 0,15 2 0,14 5 0,8 1 0,4 0 0,-2-4 0,-8-4 0,-8-2 0,-11-8 90,-4-4 0,-13-4-90,-2 0 0,-9 0-90,0 0 90,-5-2-90,-2-3 0,-5-5 90,0-1 0,-1-2 0,1 5 0,6 1 0,-3 2 0,8 2-90,-3 1 90,4 2 0,0-2 0,0-1 0,0 0-90,0 1-90,0 0-1529,0 1 630,-4-1-720,3 2-8032,-6 0 9522,3 0 1,-6 0 0,-1 0 0</inkml:trace>
  <inkml:trace contextRef="#ctx0" brushRef="#br1" timeOffset="142280">28202 1600 18237,'8'0'4497,"-3"0"-4047,0 0-90,-5 0-1,2 0-179,0 0-180,0 0 90,1 0-90,-2 0 0,1 7 90,-1-1 0,0 6 0,1 1 0,4 6-90,1 3 0,3 6 0,0-3 0,2 0 0,2 1 0,1-3 90,4 6-90,-7-9 0,5 2 0,-8-9 0,1-3 0,-2 0 0,-2-4 0,0 5 0,-2-9 0,-2 9 0,0-10 0,-2 3 630,0-4-540,0-4-90,0-4 0,0-7 0,0-3 0,-5-5 0,0 0 89,-5-2-89,5-1 0,-2 3 0,6 3 0,-3 2 0,4 3 0,0 0 0,-3 2 0,2 3 0,-3 2 0,4 5 0,0 1 0,4 2 0,2 9 0,6 2 0,5 12 0,1 0 0,2 0 0,-1 0 0,-3-5 0,-2 0 0,-3-5 0,-5-6 90,-3-2-180,-3-5-1978,0 0 539,-3 0 1529,2 0 0,-6 4 0,2 2 0</inkml:trace>
  <inkml:trace contextRef="#ctx0" brushRef="#br1" timeOffset="145126">28056 2032 13829,'-12'0'6836,"-1"0"-5756,1 7-631,5-6-89,-2 13 0,8-12-90,-2 4 90,3-6 1079,0 0-1259,3 0 0,0 0-1,5 0 91,14 0-270,3-4 0,19-4 90,2-3-90,8-3 0,7 1 0,0 0-777,0 0 777,-4 1 0,-6-1-23,-5-3 23,-5 3 0,-5-1 0,-3 3 0,-7-1 0,-3 1 776,-5 4-776,-4-3 24,5 2-24,-1-2 0,6 0 0,11 0 0,-8 4 0,7 1 0,-16 5 0,-6 0 0,-2 0 0,-4 0 0,0-2 0,-4-1 0,0 1 0,-2-1 180,0 3-180,-4 0 0,4 0-90,-4 0 180,-3 14-90,1-2 0,-5 18 0,2-4 0,0 6 0,0 2 0,-1 1 0,0-1 0,2-2 0,-2-1 0,-2 6 0,6-9 0,-6 6 0,10-14 0,-7 5 90,9-2-90,-8 1 0,7-2 0,-6-4 0,6 0 0,-2-3 0,-1 0 0,3-2 0,-2 0 0,-1-8 0,3 4 0,-3-7 0,4 7 0,0-8 0,0 3 180,0-4-180,-3 0 90,2 0-90,-6 0 0,6 0 180,-3 0-90,1 0-90,-4 0 0,-3 0 0,-4 0 90,-1-2-90,-3-3 0,-2-3 0,-2-2-90,-6 0 180,-3-3-90,-4 0 0,-3-2 0,1 2 0,-3 1 90,3-1-90,-16-2 90,16 4-90,-7-4 0,19 10 90,-6-7-1,1 3-89,1-1 90,4 1-90,9 3 90,-1-1-90,-8-1 0,7 1 0,-8 1 0,12 1 90,-6 3-90,7-1 0,-5-2 0,4 0 0,2 0 0,-2 0 0,1 0 0,3 2 0,0 1 0,6 2 90,0 0-90,4 0 0,5 0 0,0 0 0,7 0 0,0 0 0,3 0 0,1 0 0,0 0 0,1 0 0,-1 0 0,0 0 0,2 0 0,2 0 0,5 0 0,3 4 0,5-3 0,3 11 0,3-6 0,2 2 0,-1 3 0,-1-9 0,-2 9 0,-7-10 90,0 8-90,-12-8 0,-3 4 90,-11-5-90,-2 0 0,-2 0 0,-6 0 0,-2-2 0,-10-3 0,-7-6 0,-7-2 0,-3-2 0,-4 0 0,-6-3 0,13 7-90,-3-1 90,19 9-90,8 1 0,2 2 90,13 7 0,8 4 0,13 7 0,27-1 0,5 0 0,0 4-245,0-8 1,-5-2 244,-25-4 90,-9-7-90,-7 0 0,-8 0-90,-10 0 90,-7-4 0,-27-7 489,6 0-534,-4 5 0,1 0-45,2-2 90,-12 6-90,36-1 90,5 3 0,12 5 0,8 3-45,17 0 1,3-1 133,3 2-89,-3-4 0,-2-1 0,-12-4 0,-5 0 0,-5 0 0,-6 0 0,-2 0 0,-10-2 0,-2-6-89,-9-2 89,-3-5 0,-6 2 0,-3 0 0,-3 7 0,1 2 0,4 4 0,3 0 0,8 0 0,5 0 0,6 0 0,5 0 0,7-2 0,4-1 0,2 0 0,1 1 0,-3 2 0,-4 0 0,3 0 0,-6 0 0,4 0 0,-3 0-90,4 0 90,-3 0 0,3 0 0,-1 0 0,-2 0 90,-2 0-90,-2 0 89,-2 0-89,-9-5 0,-1 0 0,-9-3 0,0-2-89,-1 4 89,-1-1 0,3 4 0,2 1 0,3 2-90,7 0 90,3 5 0,3 7 0,7 7 0,5 8 0,15 2 0,7-1 0,7-3 90,15 0-90,-18-13 0,5-1 0,-23-11 0,-6 0 0,-4 0 0,-6 0 0,-2 0-2789,-2 0 1710,0-2-540,-3-3-540,-2-3 2159,1-2 0,-4 2 0,4 0 0</inkml:trace>
  <inkml:trace contextRef="#ctx0" brushRef="#br1" timeOffset="146416">28653 2052 22644,'0'-10'990,"1"2"-811,4-1-179,3-2 0,2-2 0,4-2 0,0 0 0,3 0 90,-3-3-90,-2 2 90,-2-1 90,-5 4-90,-2 0 0,-3 3-90,0 5 0,0 0 0,-5 5 0,0 0 0,-7 7 0,0 1 0,-2 8 0,-1 1 0,1-1 0,4 1 0,4 1 0,-2-2 0,7 6 0,-2-13-90,3 7 90,0-15 0,0 4 0,2-5 0,2 0 0,2 0 0,0 0 0,0 0-90,-4 0 90,0 0 0,-2 4 0,2 2 0,2 6 0,1 4 0,2-1 0,0 5 0,1-4 0,0 2 0,0-10 0,0 6 90,0-13-90,0 6 0,0-7 0,-1 0 0,-3 0 0,-2 0 0,-1-5 0,2 0 0,1-8 0,0 3 0,-2 0 0,0 4 0,-2 4 0,0 2-180,3 0-180,2-4-179,-1-4-361,0-3-899,-4-1-8032,0 1 9702,0 1 1,-5 2 0,-2 1 0</inkml:trace>
  <inkml:trace contextRef="#ctx0" brushRef="#br1" timeOffset="148371">27934 2098 17067,'-10'10'5037,"1"-4"-4677,-1 3-180,6-8 0,-3 8 0,6-8-90,-3 4 90,4-5 449,0 0-359,4 0 0,0 0 0,4 0 0,1 0 269,11 0-449,-5-5-90,12 2 0,-6-2 0,3 2 90,3 1-90,15-3 90,-8-3 90,10-2-90,-14 0 0,-5 2 0,-3 1-90,-6 1 0,-4 4 90,2-1-90,2 1 0,-1-1 0,3-2 0,-8 2-90,0 1 180,-2 0-90,-1 1 0,-1-3 0,-1 1 0,0 0-90,1 1 180,-2 2-90,2-2 0,2-1 0,8-5 0,-3 5 0,5-4 0,-2 4 0,-5 1 0,2-3-90,-3 5 90,1-3 0,1 3 0,5 0 0,-5 0 90,4 0-180,-8 0 180,0 0-180,-2 0 90,2 0 0,-2 0 90,13-6-90,-6 4 0,8-7 0,-7 6 0,-2-2 0,4-2 0,-3 1 0,1-1 0,-2 4 0,0-2 0,-1 2 0,-1-2 0,-2 0 0,0 0-90,2 2 180,-2-1-180,2 1 90,-3 0 0,-2 1 0,-2 2 90,-2 0-180,1 0 90,1-2 0,2-1 0,4-2 0,6-3 90,-3 0-90,3 3-90,-7-2 180,-1 7-180,-1-3 90,-4 1 0,2 1 0,-2-3 0,0 3 0,2-1 90,2 2-90,-3 0 0,2 0 0,-5 0-630,0 0 540,-4 0 180,4 0-180,-4 0 90,0-2-90,3 1 90,-2-1-1589,3 2 0,0 0 0</inkml:trace>
  <inkml:trace contextRef="#ctx0" brushRef="#br1" timeOffset="152529">27999 1930 16168,'-8'0'5037,"3"0"-4587,-4 0-181,4 0-269,-1 0 0,2 5-179,4 3-2250,0 2 360,0 5 2069,0-2 0,0 2 0,0 1 0</inkml:trace>
  <inkml:trace contextRef="#ctx0" brushRef="#br1" timeOffset="154661">27970 2164 18327,'0'-8'3508,"0"1"-3239,0 4 1,0-4-180,0 6-90,0-3 90,0 4-90,-3 0 90,2 0 360,-3 0-360,1 0 0,-2 0 180,-3 0-180,-2 0-1,5 4 91,0-3 0,5 4 1080,0-5-1171,3 0 91,7-5-180,2 2 90,3-7 0,-2 2 0,-3 0 0,0 1 0,-2 4 0,0-4-90,0 4 0,0-2 0,0 0 90,1 0-90,1-3 0,0-2 0,2 0 0,2 0 0,2 0 0,3 0 0,1-3 0,0 0 0,-1 0 0,-1 1 0,-4 2 0,0 2 0,0-2 0,-1 4 0,1-1 0,-2 2 90,2-5-90,-3 4 0,1-3 0,-6 4 0,0 2 0,7-2 0,-5 5 0,7-3 0,-5 1 0,-1-1 0,1-2 0,-2 2 0,-2-1 90,0 3-180,-2-1 90,2 2 0,-1 0 90,2 0-90,0 0 0,-1 0 0,2 0 0,-2 0 0,4 0 0,0 0 0,4 0 0,10-2 0,5 1 0,-1-1 0,6-3 0,-19 4 0,4-3 0,-11 4 0,-2 0 0,0-2 0,0-1 0,0-2 0,9 2 0,-3-2 0,6 3 0,-6-4 0,-2 1 0,-2 3 0,2-1 0,-3 3 0,3-2-90,-2-1 180,4-2-90,0 2 0,6 1 0,13 0 90,-13 1-90,7-3 90,-21 3 0,-2-1-90,-2 2 0,0-2 0,-4 1 0,3-1 0,-3 2 0,4 4 0,-3 2 0,2 4 0,-8 5 0,4 3 0,-7 7 0,2 8 0,-4 21 0,3-11 0,-1 13 0,8-23 0,-5-2 0,7-6 0,-7-2 0,5-7 0,-1-2 0,2-8 0,3-1 0,0-1 0,0-3 0,0 4 0,0-5 0,0 4 0,0-3 0,0 4 0,0-5 90,0 4-90,0-3-90,0 4 90,0 0 0,0-4 0,0 8 0,0-4 90,0 8-180,0-7 90,0 8 0,0-8 0,-4 8 0,3-3 0,-2 2 0,3-3 0,0 0 90,0 2-180,0-1 90,0 1 0,0-6 0,0 5 0,0-9 0,0 9 0,0-9 90,0 7-90,0-8-90,0 3 180,0-4-270,0-4-270,0 3-359,0-6-361,-4 2-1079,3-3 2249,-8-2 0,2 4 0,-5 1 0</inkml:trace>
  <inkml:trace contextRef="#ctx0" brushRef="#br1" timeOffset="189779">21648 700 16367,'0'-18'2878,"0"3"-257,-7 3-2441,-2 4 954,-11 3-954,-5 7-90,-3 12 0,-3 5 0,4-1 0,-1 3-27,-12 12 0,-1 4-18,8-1 0,3 2 467,-1 4 1,3 2-468,1 4 0,3 3-45,2 4 0,5 2 45,5 2 0,3 2-45,4 3 0,3 1-1403,6 0 1,4 1 1312,-2-22 0,3 0 1,0 0-136,8 19 0,3-1-384,2-5 0,3 0-21,-1-13 1,2 0-1,0-3-225,2 2 1,2-4-315,6 5 0,0-9 1262,3-14 1,-9-24 0,-6-13-1</inkml:trace>
  <inkml:trace contextRef="#ctx0" brushRef="#br1" timeOffset="190986">21554 894 22914,'0'-21'1799,"0"1"-1259,0 7-91,0 0-89,0 3 0,0 2-90,0 3-90,0 3 89,0 2 361,83 215-630,-72-180 0,-1 1-31,9 21 0,5 14 0,-4-2 0,-14-17 121,-35-6-90,-6-5 45,0-23 0,-1-5-45,8-4 0,-14 0 0,38-9 89,26 3 1,33 4 0,16 1 0,-1 0 0,-19-3-90,-18-2 0,1-2 0,28 2 0,18 2 0,-6-7 0,-30-14 0,-45-28 0,-17-8 0,9 6 0,0-3 0,-1-1 0,0-4 0,2 0 0,1 8 0,2 1 0,-1 0 0,-2-22 0,0 2 0,2 6 0,2 7 0,0-1 0,4 36 305,-3 9-305,-4 6 0,-5 2 0,-4 0 0,-42 7 0,15 1 0,-5 2 0,-2 0 0,15-1 0,2 1 0,-4-1 0,2 0 0,-10 1 0,24 1 0,25-4-135,39 0 0,18-2-45,-8-1 0,3-2-236,4-3 0,5-1 1,-3-2 505,-15 0 0,-2 0 0,-4-7 28,16-20 0,-8-5-118,1 0 0,-31 4 0,-8 2 0,-11 19 0,0-1 0,0 18 0,0 28 0,0 13 0,1 8 0,0 12 0,1-4 0,1 5 0,0-2-125,-1-11 1,0-1 0,1 2 124,0-5 0,0 3 0,0-1 0,0-7 0,1 5 0,0-3-118,0-2 0,1 2 0,-1-5 118,-1-4 0,0-1 0,2 17 0,-1-7 0,-2-28 0,0-1 0,1-29-540,-2-8 541,-1-17-2160,-3-3 0,-1-2 2159,2 6 0,-1 0 0,-4-13 0,0 0 0,2 13 0,0 0 0</inkml:trace>
  <inkml:trace contextRef="#ctx0" brushRef="#br1" timeOffset="191516">22635 787 13241,'30'52'2099,"1"1"0,0-1 0,4-7-1338,-12 4 1,3 18-1,-6-2 1,-17-19-672,-42-10 553,12-6 1,-4-6-1003,-33-21 359,26-25 0,25 1 0,13-11 0</inkml:trace>
  <inkml:trace contextRef="#ctx0" brushRef="#br1" timeOffset="192077">22562 817 18686,'1'-10'4408,"3"0"-4138,5 0 0,3 0-1,6-1-89,6 1-180,9 0 90,5 0-90,9 0 0,2 0 0,2 2 0,-4 3 0,-5 2 0,-7 3 0,-5 0 0,-5 0-90,-3 5 90,-4 1-90,0 6 90,-3 1 0,-1-5 90,0 4 90,-7-11 90,0 3 180,-7-4-180,0-2 449,4-14 1,-1-18-450,2-4 89,-1-9 1,1 14 0,-3 5 0,0-2-270,-2 11-90,0 4 0,0 8 90,1 41-90,0 6 0,0-1 0,0 4-346,-1 0 1,0 1 345,-3 7 0,0 0 0,0 0 0,-1 5 0,0-3 0,-3 7 0,1 1 0,0-8 0,1 6 0,1 0-239,0-4 0,-1 8 0,0-3 1,3-14-122,2 3-450,0 5-449,-6-54 352,1-18-1162,-5-20 2069,7-4 0,2-5 0,-1 6 0,0-1 0,2-17 0,0 0 0</inkml:trace>
  <inkml:trace contextRef="#ctx0" brushRef="#br1" timeOffset="192339">23146 573 23813,'-3'-13'2429,"2"1"-1889,-3 4-181,4 3-89,0-2-270,2 6 0,6-3 0,10 4 0,12 0 0,13 6 0,5 0 0,0 7 0,-3-3-539,12 0-91,-18 3-269,4-7-271,-24 5-269,-10-10-900,-4 8 2339,-12-3 0,-7 6 0,-9 1 0</inkml:trace>
  <inkml:trace contextRef="#ctx0" brushRef="#br1" timeOffset="193013">21640 2362 21385,'-35'-5'1799,"-1"0"-1439,3 5 89,2 0-89,7 0 90,6 5-90,9 0 179,4 5-89,5 3 0,7 0 0,8 0-91,17-5-134,14-7 0,9-2-90,-4-3 0,5-2-827,1 0 1,6-1 0,-1-1 751,-1-1 0,-1 0 0,3-1-559,-12 2 0,2-1 0,1 1 1,0 0 498,2-1 0,1 1 0,1-1 0,-1 1 0,-1 0 0,0 1 0,0-1 0,2 1 0,-3 0 0,2 1 0,1-1 0,-2 1 0,-3 0-452,11-2 0,-4 1 1,1 0 451,-9 1 0,1 0 0,-2 0 0,-6 2-459,3-2 0,-5 1 459,22-2 1024,-19 2-1024,-14 0 1644,-12-2-1644,-6 1 1877,-7-1-1877,-4 2 2067,-3-5-2067,0 4 0,-5-4 0,0 3 0,-7-3-1170,0-3-809,-6-3-989,-6 1 2968,-12 0 0,-11 2 0,-9 0 0</inkml:trace>
  <inkml:trace contextRef="#ctx0" brushRef="#br1" timeOffset="201689">23690 4878 22464,'-8'-2'3328,"4"-6"-2608,-3-5-91,6-7-269,-3-6-90,4-4-180,4-3 0,2-5 90,6-1-90,6-3 90,3 0 0,3 2-180,-1 9 0,0 1 0,7-4 0,-7 8 0,2 2 0,14-1 0,-7 8 0,25-9 0,-8 3 0,1 1 0,-1-4 0,-14 10 0,1-4 0,1 2 0,-1-2 0,1 2 0,-4 0 0,-1 3 0,-5 2 0,-1 3 0,-2 0 0,2 2 0,3-2 0,3-2 0,5-4 0,2 1 0,3-3 0,-1 3 0,1 0 0,-3-1 0,-2 1 0,-5 2 0,-3 1 0,-3 1 0,-4 1 0,-1 2 0,-3-1 0,-2 3 0,2-3 0,1 1 0,1-3 0,0 1 0,1 0 0,-1-2 0,0 1 0,2-1 0,1-1 0,3 0 0,13-4 0,-9 1 0,9 1 0,-6-2 0,-10 8 0,6-3 0,-13 7 0,1 0 0,-1-3 0,0 5 0,-2-6 0,2 3 0,1-2 0,-1-1 0,4 1 0,-1-2 0,1 2 0,0-2 0,9 0 0,-8 1 0,6 0 0,-12 2 0,-3 3 0,-2 0 0,-2 1 0,-2 1 0,2-1 0,0 0 0,4 3 0,1 0 0,-1 0 0,-2 0 0,-2 0 0,2 0 0,0 0 0,3 0 0,1 0 0,-2-2 0,4-1 0,-2-2 0,1 0 0,-1 2 0,-4 1 0,-2 2 0,-2 0 0,2-2 0,-5-1 0,3-2 0,-5 2 0,2 1 0,2 2 0,2 0 0,3 0 0,-2 0 0,4 0 0,-2 0 0,4 0 0,3 0 0,-6 0 0,0 0-270,-9 0-3418,0 0 2339,-7 0-720,0 0 2069,-5-2 0,2-3 0,0-3 0</inkml:trace>
  <inkml:trace contextRef="#ctx0" brushRef="#br1" timeOffset="202946">25895 3323 20845,'-3'-8'2519,"2"0"-2070,-3 6 91,4-3-180,0 5-90,0-5 0,-5 2-1,0-2 1,-1 2 270,-7-1-270,7 1 0,-9-2-1,6 2-89,3 1 0,2 2 270,4 0-450,6 0 0,0 0 0,17 4 0,-4 2 0,8 4 0,-6 3 0,-1-3 0,0 3 0,10 1 0,-11-7 0,2 2 0,-15-9 0,-4 5 0,-2-4 0,0 8 0,0-3 0,0 4 0,0-5 0,0 7 0,0-4 0,0 5 0,0 0 0,0-3 0,0 2 0,0 1 0,0 2 0,0 3 0,0 0 90,-4 2-90,-1 1 0,1-1 0,-3 0 0,2 1 0,1-1 90,0 7-90,4-5-3392,0 5 3392,0-7 0,0 3 0,0 0 0,0 3 0,0-3 90,4-3-90,-2-2 0,4-10 3572,-4 6-3482,0-13 0,-2 6-90,0-7 0,0-11 0,-5-1 0,-2-13 0,-5 0 0,-2-6 0,0-4 0,-3-6 0,3-3 0,0-4 0,2 2 0,-1-18 0,3 19 0,4-6 0,-1 21 0,6 7 0,-3-4 0,4 10 0,0 0-450,0 12-90,0 2-1259,-4 3 360,4 0-720,-9 7 2159,2 2 0,-7 8 0,-1 1 0</inkml:trace>
  <inkml:trace contextRef="#ctx0" brushRef="#br1" timeOffset="217677">2725 3221 21835,'-5'-20'2158,"2"2"-1798,3 5 0,-4 5-180,0 6-90,-5 2 90,-1 14-90,-4 14 0,-6 26-546,5-17 0,-2 4 501,-3 8 0,-3 1 0,-4 8 0,-3 2-1035,9-19 0,-1 1 0,0 0 1020,-1 1 0,-1-1 0,0 0-30,1-3 0,-1 0 0,1-2 8,-9 15 0,1-2-8,5-8 0,1-3 0,5-6 0,4-2 90,-3 14-90,19-12 751,20-13-751,19-9 90,14-2 3099,12-1-3189,-31-3 0,0 3-1549,1 0 0,-1 1 1549,-2 0 0,1 0-29,6 4 0,-1 1 119,12 6 89,6 2-89,-34-14 258,-4-4-168,-5-4 3317,-5 0-3228,-2 0 138,-4-6-317,0-14-90,-2-19 90,-6-21-321,-1 1 0,-3-7 231,0 18 0,-1-1 0,0 0-531,1-1 0,-1 0 0,0 2 501,-1 1 0,-1 1 1,1 5-16,-1-1 0,-1 5-45,0 0 0,-2 2-45,2 4 0,-1 2-135,-15-27-180,3 10-179,3 5-1350,6 4 719,7 17-332,6 4-746,5 14 2754,2 2 1,0 0 0,2 0 0</inkml:trace>
  <inkml:trace contextRef="#ctx0" brushRef="#br1" timeOffset="218168">1904 2911 22194,'-18'-15'1350,"2"4"-1171,7 4 91,4 4-180,5 3-90,0 0 90,3 0 0,2 0 0,7-2-90,-3-3 90,2-5-90,-4-5 0,-3-6 90,-2-4-90,-8 1 0,-4 4 0,-12 10 90,-9 19-90,-10 17 45,18-3 0,-1 5 0,-1 3 0,-1 4 45,-6 22 0,3 4-431,11-15 1,4 1 385,-4 14 0,7-1-45,16-21 0,6-2 90,0-3-1,8-2 1,28 3 0,10-7-90,-10-10 0,4-5-876,-3-3 1,4-1-1,-1-5 876,8-6 0,-2-4 45,-2-1 0,-2-1-249,-6-2 1,-3-1 203,-5 0 0,-3-1 0,23-13-269,-7-5 523,-23 12-794,-7 2 2493,-25 14-2853,-10 2-809,-10 9-539,-3 2 2400,-1 9 0,3 3 0,2 0 0</inkml:trace>
  <inkml:trace contextRef="#ctx0" brushRef="#br1" timeOffset="218651">3236 2967 21133,'22'-41'2518,"-8"10"-1907,-20 13-431,-16 29 0,-21 23-90,15-4 0,-2 4-1071,-3 7 1,-1 2 980,0 5 0,1 1 0,-1 3 0,3 1-87,4-3 0,2 0 87,4-4 0,4 2 48,9 5 1,6 0-5,5-18 1,4-2 0,7 7 0,7-5 45,25-5 0,10-7 0,3-8 0,0-3-90,-18-2 0,0 0 0,16 6 45,-21-5 0,-2 1 45,12 10 90,-19-12 0,-1 6 1741,-18-15-1741,-3 3 1009,-4-4-1099,-13-22-90,-4-9 0,1 1 0,-2-5-1313,0-2 0,-1-3 1313,-2-6 0,0-2 45,-2-2 0,1 0-337,-1 0 0,1 1 292,1 3 0,1 2-93,2 7 0,2 1 93,-10-25-180,7 15-90,10 13-270,2 10-179,6 13 2207,0 13-2567,0 12-900,0 15 1979,0 14 0,0 9 0,0 6 0</inkml:trace>
  <inkml:trace contextRef="#ctx0" brushRef="#br1" timeOffset="218858">3005 4390 21115,'2'59'1034,"1"-25"1,1-1-855,4 13-360,2-10-360,-6-27-719,-3-27-990,-1-22 2249,-3-24 0,2 22 0,1-3 0,-2-5 0,0 0 0</inkml:trace>
  <inkml:trace contextRef="#ctx0" brushRef="#br1" timeOffset="219559">3240 3516 20485,'21'-23'2159,"-3"2"-1799,-1 8 90,-2 6-270,-4 14-91,1 6 1,-4 13 0,0 0 0,-3 4 0,-2-4 0,-3-1 270,0-5-90,-5-9-180,3-18 0,-3-5-90,7-15 0,6 1 90,6-2 90,25-14-90,-7 14-1,17-2 1,-14 21 0,1 13-90,3 9 45,-11 8 0,0 4-45,16 16 0,-16-12 0,-2 1 0,7 10 270,1 5 0,-12-19 90,-1-2-90,-13-36-180,-4-14-90,-2-27 0,-9-5 0,-4-5 0,3 12 0,-1-2-271,-1 5 1,-2-3 0,0 0 270,-1 2 0,-1 0 0,0 4 0,-2-4 0,0 1 0,-3-10 0,-1 5 0,-6 0-89,-6 3 89,8 22 0,-4 2 0,9 21 0,0 2 0,1 3 810,0 5-810,0 1 0,4-1 0,4 0 0,7-5 90,3 0-90,5-3 0,11-4 0,17-10 0,21-16 45,-17 11 0,3-2-504,8-5 1,2-1 458,5-2 0,1 0 0,1 1 0,0 0 0,-5 3 0,0 1 0,8-3 0,-3 3 0,-20 8 0,-2 1 0,4 0 0,-3 2-876,-3 2-24,-17 8-449,-3 2-900,-20 13 2249,-8 4 0,-13 19 0,-7 5 0</inkml:trace>
  <inkml:trace contextRef="#ctx0" brushRef="#br1" timeOffset="220451">3415 3546 19676,'0'-10'2608,"0"0"-2338,2 7 0,-2 1 1169,2 2-1259,-5 0-90,-2 0 0,1 0-90,-6 0 0,-2 16 0,-7 1 0,2 9 0,5 3 0,9-14 0,3 4 0,0-9 0,3-4 0,6 3 0,5-8 0,6 3-90,16-10 90,-5-5 0,7-9 90,-12-8-90,-8-3 0,-6-5 90,-6 3-90,-4 5-90,-16-2-630,-3 18-179,-9-2-900,2 23 1799,2 3 0,1 15 0,-1 2 0</inkml:trace>
  <inkml:trace contextRef="#ctx0" brushRef="#br1" timeOffset="224471">6030 2174 21115,'-10'-18'2519,"4"1"-2250,-2 4 91,7 0-180,-2 5 0,3 3-90,0 3 270,0 2-270,0 4 179,0 29-179,3 9-45,4 15 0,2 6-639,-2-14 1,2 2 593,-1-4 0,1 3 0,0-2 45,1 9 0,0-1-45,0 1 0,0 0 0,0-2 0,1-1 0,-1-1 0,0-1 0,-1-4 0,0-2-53,0-4 0,-1 0 53,1 5 0,-1-1 0,5 17-45,-6-28 0,0-3-315,7 6-359,-9-21-361,2-8-449,-7-29-899,0-20 2129,1 7 0,-2-3 1,-1-8-1,-1-4 1,0-6-1,-1 0 1</inkml:trace>
  <inkml:trace contextRef="#ctx0" brushRef="#br1" timeOffset="224876">5876 1981 19496,'-19'-28'2518,"3"2"-2338,4 4 90,2 1 0,6 1 0,-5-2-90,4-4-90,-7-4 0,7-6 90,-4-5-1,8-7 1,-1-5-1310,10-8 1310,6-3-90,-2 32 0,2 0-141,3 1 1,3 1 140,4 2 0,2 3-45,5 0 0,2 4 45,4 1 0,3 4-356,3 4 1,1 3 310,2 1 0,0 5 0,1 6 0,0 5 0,-2 2 0,-1 4 0,-1 6 0,-2 5-45,-2 3 0,-1 3 45,-3 3 0,-1 3-45,-4 1 0,-1 1 0,-3 1 0,-2 1 0,-3-2 0,-1 1 0,2 8 0,-2-1 45,-8-16 0,0 0-135,4 7 0,-1-5-450,-6-8-449,1-6-810,-9-19-8032,-8-12 9300,-6-9 0,-5-3 0,-5 0 1</inkml:trace>
  <inkml:trace contextRef="#ctx0" brushRef="#br1" timeOffset="225333">6473 2240 23094,'-7'-7'1439,"2"-3"-989,5-8-90,1 0-91,2 2-179,1 8 0,2 8-90,0 17 90,4 19 0,0 25-90,-4-18 0,0 10 0,0 2 0,-1-4-779,0-3 0,0-3 1,0 4 778,1 9 0,0 5 0,-1-1 0,1-5 0,2 12 0,0-6 0,0-3 0,2-3 0,2-5 0,1-4 0,-1-8 0,2-4 0,18 13 0,3-29 0,6-33 0,2-30 45,-21 7 0,-1-4-369,1-9 0,-2-2 459,-1-6 0,-1-1 0,-1 0 0,0-2-75,-5 15 0,0-1 0,0 3 685,1-8 0,0 4-745,-1 4 0,0 8-71,3 7 71,-4 40 0,3 17 90,0 16-90,0 1 0,1 3 491,-3-11 1,1 2-522,2 3 0,3 4 0,-1-4 161,-1-7 1,0-2-357,5 7 0,1-4-405,4 1-1715,11-24 6,-8-19 2339,9-33 0,-10-21 0,-14 21 0,1 1 0</inkml:trace>
  <inkml:trace contextRef="#ctx0" brushRef="#br1" timeOffset="225708">6294 2210 21385,'-47'5'1889,"4"4"-1619,13-7-1,8 2 1,11-4 0,15 0 0,18 0-90,23-4-90,-12-2 0,4-1-566,10-3 1,2-3 519,8-3 1,4-4-23,-14 5 1,5-2 0,1 0-1,-3 0-22,3-1 0,-2 1 0,2-2-444,-2 1 1,2-1-1,0 0 1,-5 2 443,-3 0 0,-4 2 0,0 0 0,15-5 0,-3 0-436,-7 4 1,-2 1 435,-8 3 0,-2 2-270,17-6-630,-13 9 1,-21 2 31,-6 5-1380,-18 0 2689,-2 5 1,-5-4 0,0 3 0</inkml:trace>
  <inkml:trace contextRef="#ctx0" brushRef="#br1" timeOffset="226355">7642 1737 20036,'27'-18'3687,"-4"1"-3237,-5 4-90,-8 2-180,-4 6-90,-8 10 90,-8 12-90,-8 21-45,4-9 0,-1 3-458,-2 8 0,-1 2 413,-2 7 0,0 1-422,1 4 1,0 0 421,1-1 0,2 1 0,3-3 0,2 0-64,2-6 0,1-1 64,3-5 0,2-2 0,5 26 90,10-12-90,11-8 726,9-5-637,5-3 450,-8-9 1,1 0-540,1-1 0,-1 1 0,-1 0 0,0 0 262,19 13-172,-24-16 270,-2-6-90,-7-8-90,-3-3 0,-8-6-90,-2 0-90,-2-6 90,0-10-90,-5-14 0,-2-18 0,-4-5 0,-1-5-544,3 11 0,-1-2 544,1 4 0,0-4 0,0 3 0,-1-4 0,-1 1-353,-1-15 0,-1 2 443,3 18 0,0 0-45,-2-8 0,0 3 45,-2-5 0,0 8 0,-4 0-90,10 17 0,-6 1 993,13 15-993,-3 5 890,22 1-800,3 4-180,23 1 90,1 9 0,6 3 0,0 11 0,-2 4-1666,-5 5 1666,-5 6 0,-6 2-36,-5 14 36,-15-15 0,-6 13 0,-13-27 0,-8 1 0,6-16 1569,-4-3-1839,11-5 44,-3-5-944,1-7 271,2-7-270,-7-9-630,8-2-720,-4-8 2519,4-3 0,0-3 0,0 1 0</inkml:trace>
  <inkml:trace contextRef="#ctx0" brushRef="#br1" timeOffset="226625">7866 1625 21295,'-39'-15'2518,"4"2"-2248,5 1 270,7 1 0,31 1-360,13 0 89,37 0-134,-23 4 0,1 0-360,5-2 0,0 0 270,1 1 0,0-1 45,9-3 0,-3 2-90,15-3 0,3 1 90,-40 8-90,-10 1-180,-8 2 0,-4 0-1439,-4 0-270,-7 0 2024,-4 0 0,-8 6 0,-1 3 0</inkml:trace>
  <inkml:trace contextRef="#ctx0" brushRef="#br1" timeOffset="227509">10266 1534 22914,'2'-31'1889,"0"3"-1439,-2 6-1,0 3-269,1 4 0,0 7-90,3 4 180,0 15 0,4 14-90,2 31-701,-4-15 0,0 4 521,1 13 0,-2 4-814,-1-15 0,0 2 0,-1 1 814,0 4 0,0 1 0,-1 1 0,0 1 0,-1 0 0,0 0-726,0 0 0,1-1 0,-1-1 726,-1-1 0,1-2 0,0 0 0,0-6 0,1 0 0,1 0-118,0 4 1,0 0-1,1-4 118,-1 0 0,1-2 246,2 10 0,-4-22-246,-16-67 0,-5-22 14,5 26 0,0-3-14,-6-19 0,-1-9 0,-1 5 0,-4 6 0,-1 5 1003,0 2 0,-5 4-1003,-13 5 0,-4 8 0,13 13 0,0 6 0,-12 9 0,2 10 96,14 12 0,5 8-96,-1 4 0,5 6 30,5 2 0,3 5 0,3-1-75,1 7 0,4 0 75,3-7 0,2 1 0,5-3-30,8-1 0,5-4 0,5-4 0,4-3 0,5-4 0,3-5 0,6-8 0,4-6 0,3-1 0,3-7-30,0-9 0,4-6 0,-4-2 30,9-2 0,-1-3-30,-10-1 0,2-2 0,-5-1-15,-4-4 0,-5-2-90,-4 1 0,-3-1-45,-5 3 0,-4 0-360,8-21-1259,-13-6 621,-21 11 1178,-4 2 0,-9 14 0,7 12 0</inkml:trace>
  <inkml:trace contextRef="#ctx0" brushRef="#br1" timeOffset="227688">10672 2489 22374,'28'-46'4678,"-5"6"-4409,-19 27 91,3 5-270,-2 12-90,14 33 0,-3 5 0,-5-8 0,0 1-180,5 29-90,-9-30 1,0 1-758,-1 1 1,0-1 351,-1-2 0,1 1-1529,0 7 1,1-1 2203,0 9 0,5 4 0,-6-33 0</inkml:trace>
  <inkml:trace contextRef="#ctx0" brushRef="#br1" timeOffset="227811">10899 2027 23813,'-7'-61'480,"0"1"0,-1 6 0,2 3-480,2 10 0,1 2-90,-3-17 90,6 20-1440,0 26-1258,2 23 2698,2 23 0,6 24 0,-3-25 0,-1 0 0</inkml:trace>
  <inkml:trace contextRef="#ctx0" brushRef="#br1" timeOffset="228167">11167 2296 23903,'5'0'1709,"-2"5"-1259,-3 0 0,0 10-180,0 8-180,2 10 0,0 15-90,2 11-215,-2-26 1,0 0 214,0 3 0,0-1 90,2 30-90,-1-7 0,-1-12 106,-2-13-106,0-15 0,0-22-90,0-25 180,0-24-383,-1 17 0,2-2 293,1-4 0,1-1 45,1-1 0,1 1-45,1 3 0,2 1 197,4-1 0,3 3-17,17-8-90,12 37-90,-9 26 0,-1 29 0,-13-9 0,-1-5-810,2 2-269,-10-17 154,-1-2-1503,-6-28 2428,2-13 0,5-19 0,2-13 0</inkml:trace>
  <inkml:trace contextRef="#ctx0" brushRef="#br1" timeOffset="228483">11740 2027 23364,'-6'14'1079,"5"7"-809,-8 9-270,8 11-371,-3 5 371,8 5-89,0-2-1,6-6 203,1-7-113,3-18 90,0-6-180,2-21 180,2-30 90,-8-6-136,-4 10 1,-3-2 194,-6 3 0,-3 2 210,-9-33-179,-10 4-90,-3 13 0,-1 14 0,3 17 0,0 24-90,7 21 0,6 23-90,9-18 0,3 3-90,9 23 0,4 2-621,-3-15 1,3 0 260,9 15 1,4-2-226,-5-22 1,3-5-496,2-5 1,2-3 570,30 4 0,6-14 0,-29-14 0,0 0 1</inkml:trace>
  <inkml:trace contextRef="#ctx0" brushRef="#br1" timeOffset="229034">12385 2078 22644,'-14'-18'2339,"0"2"-2159,3 8 0,5 4-91,3 4-89,3 0 0,7 0 0,-4 0 0,7 0 90,-8 0 0,0-7 90,-7-1 90,-4-8 0,-5 1-180,-3 2 0,-1 5 90,-2 8-90,-15 38 0,5 7-378,11-7 1,1 4 332,5-4 0,3 1-45,3 0 0,2 1 0,0-1 0,3 0 0,4-3 0,3 0 0,1-2 0,2-2 0,19 22-116,1-31 1,4-6-65,20-3 90,-13-13 0,1-8-290,-8-9 1,-1-6 289,3-5 0,1-7 30,-1-7 0,1-6 0,-2-1-458,-6 8 1,-2 1 0,0-4 577,7-13 0,1-3 0,-4 2 30,-9 13 0,-3 2 0,-1 0 135,5-18 0,-2 0 0,-4 4 0,-3 1-31,-4 6 0,-2 1-14,-2 4 0,-3 1 0,-3 6 0,-3 1-90,-4-23 18,-5 11-108,0 13 0,7 7 482,1 8-482,6 5 1663,0 4-1663,0 40 0,0 7 15,0 2 1,0 6-16,2-2 0,0 3-660,-1 7 1,1 2 659,1 2 0,1 3-180,0-3 0,0 2 0,0-2-405,2 6 1,-1-2 74,0-9 0,1 2 1,-1-6-436,2-4 1,0-4-316,0-4 1,1-2 1259,6 16 0,-2-14 0,-2-10 0</inkml:trace>
  <inkml:trace contextRef="#ctx0" brushRef="#br1" timeOffset="229373">12726 2073 21655,'-33'-20'779,"-1"1"1,4 2-1,1 1-419,-24-14-90,14 9-90,13 1-90,12 7 0,16 1-90,18 2 0,18-1 0,21 4 0,-2-1 0,3 1-568,-13 3 0,1-1 613,15-1 0,1 0 180,-12 0 0,-3 0 169,-15 3 1,-1 0 369,8-3 1,-3 0 45,-9 0-630,1-1-180,-21 4 0,0 17 862,-3 19-862,0 29 0,-2-22 0,-1 4-411,0 6 1,0 1 410,0 4 0,-1 1-738,1 1 0,-1 0 738,1-3 0,0-1-135,-1-3 0,0-3-540,-1-5 1,0-3-952,1 27-712,-2-17 2338,2-23 0,2-22 0,2-15 0</inkml:trace>
  <inkml:trace contextRef="#ctx0" brushRef="#br1" timeOffset="229516">13413 1524 23364,'-7'-55'1169,"-4"7"-1169,10 6-630,-5 22-719,6 6-8482,0 27 9275,0 10 1,6 15-1,0 6 1</inkml:trace>
  <inkml:trace contextRef="#ctx0" brushRef="#br1" timeOffset="229796">13774 1829 24083,'-20'-3'1439,"-1"1"-1259,3 2-90,-7 18-90,10 2 0,0 22 0,15-1 0,6 5 0,8-5 0,5-5 0,3-13 0,17-17 90,-11-17-90,7-19 45,-25-4 0,-5-3 45,-5-21-811,-3 17 0,-5 1 721,-16-6-180,-7 8-1169,-22 15-180,14 15-990,-11 14 2519,25 12 0,10 9 0,8 4 0</inkml:trace>
  <inkml:trace contextRef="#ctx0" brushRef="#br1" timeOffset="230126">14119 1671 18931,'8'-33'1349,"-1"5"1174,-3 5-2523,-1 12 1116,3 11-1116,14 45 0,0 8-133,-9-12 0,1 7 0,-2-3 133,0 2 0,-2 1 0,-2 0 0,0 5 0,-2-7 950,-2-9 0,-1-3-905,0 4 0,-2-4-45,1-13 0,0-21 0,0-26 180,2-17 0,2-7 0,0 10 0,2-1-1471,2-18 0,3 0 1471,0 22 0,2 3 90,14-19 606,5 24-876,4 29 0,9 33 0,-9 16 0,0 7-499,-7-11 0,-1 2 499,-4-4 0,0 3 0,-3-2 0,0 2 0,-4-3-540,-2-3 0,-1-1-719,-4-5 0,-2-2 1219,2 17 1,-21-10 0,-7-8 0</inkml:trace>
  <inkml:trace contextRef="#ctx0" brushRef="#br1" timeOffset="232896">16625 9101 19856,'-4'-18'3688,"3"-4"-2699,-6 8-629,6 1 359,-6 7-449,2 5-90,1-1-90,0 2 90,4 0 180,0 7 0,0 6-91,-3 10 1,2 9 90,-8 9-90,4 10-90,-3-5 0,-1 3-180,3-10 0,2 1-390,-4 17 1,0-1 389,4-13 0,0-2 0,2 2 0,0-1 0,-2 0 0,0-1 0,4-1 0,0-1 0,-2-1 0,0 0 0,2 11 0,0-2 0,0 19-654,-1-26 0,-2-3 654,-1 4-335,-1-5 335,-4-1 643,8 0-643,-13 24 0,8-9 0,-1-3 0,0 0 0,-1 10 0,6-18 0,-1-2 0,-4 9 0,6-8 0,-2-3 0,3-7 0,0 0 1357,0-2-1357,0 1 422,0 4-422,0 2 0,0 16 0,-4-10-637,0 10 637,-1-15 0,-4-2 0,8-1 0,-10 2 0,4 18 0,-3-9 0,3 15 0,0-17 0,6 1 0,-10 18 0,10-14 0,-7-9 0,1 0 0,5 4 0,-8 11 0,9 0 0,-3 12 0,4 0-874,0 4 874,0-19 0,0 5 0,0 1 0,0-6 0,0 0 0,0 12-120,0-15 0,0-2 120,0-3 0,0 1 0,0 4 0,0 2 0,0 6 0,-4 0 0,4 3 0,-4 0 0,4 2 0,0-1 0,0-16 0,0 1 0,0 20 0,0-23 0,0 0 0,0 14 0,0-4 0,0-1 0,0-2 0,0 2 0,-4 0 0,3 5 0,-6 3 0,5-12 0,0 5 0,-1-6 0,0 4 0,1 0 0,0 3 0,0 0 0,1 0-260,0-1 0,-1-1 0,1-2 260,1 5 0,0 3-416,0-6 1,0 5 0,0 1 0,0-7 415,0 7 0,0 1 0,1 4 0,-1 10 0,0 0 0,-1-11-259,0-6 0,-1-2 259,0 12 0,-1 7 0,0-6 0,-2-3 0,1-2-460,1-6 1,0 2 0,1-4 459,-1 3 0,2-4 0,1-2 0,0 2-45,0 18 1,0-1 44,0-18 0,0 0 0,0 16 0,0-1 0,0-20 0,0-2 0,0 3 0,0 0-322,-2 2 0,0 0 322,1 0 0,-2 2-96,-2-1 0,0 4 1,0-3 95,-1 9 0,2 0 0,-1-8 0,1 3 0,1-3-286,1 3 1,0-3 285,2-1 0,0-1 596,0-3 1,0 0-597,0 10 0,0-2 0,0-14 0,0-2 0,0 5 0,0-2 1124,0 1-1124,0-9 2416,0 5-2416,0-4 2744,0-3-2744,4-12 202,-1-12-202,2-5 0,-2-3 0,-1-15-1170,-15-32-988,3-13 549,-3 19 1,0-1 1608,3 2 0,-1-1 0,1-1 0,0-2 0,0-1 0,0 0 0</inkml:trace>
  <inkml:trace contextRef="#ctx0" brushRef="#br1" timeOffset="235236">16085 16297 20845,'-11'-5'2429,"1"2"-2159,2 1 89,0 2-89,4 0 0,-4 0 0,7 0 2608,-2 0-2608,15 0 0,10 0-90,27 0-90,-6 0 0,8 0 0,1 0-1213,-3 1 0,0 1 0,5-1 1123,5 0 0,4-1 0,3 0 0,-2 1 0,-2 1 0,-1 1 0,0 0 0,3 0 0,-9-2 0,2 0 0,1 0 0,0 1 0,1-1-456,4 2 1,0-1 0,2 2 0,0-1 0,0 0 455,-10-1 0,1 1 0,0-1 0,0 1 0,0-1 0,0 1-254,0 0 0,0-1 1,0 1-1,0-1 1,0 1-1,-1 0 254,9 0 0,-1 1 0,0-1 0,-1 1 0,0-1 0,-4 1 0,-1-1 0,0 1 0,-1-1 0,-2 1-186,8 0 1,-2 0 0,-1-1 0,-1 2 185,8 0 0,-1 1 0,-4 0 0,-10-1 0,-3-1 0,-3 0 0,10 0 0,-5 0 378,-14 1 0,-5 1-378,7 3 1079,-20 4-2968,-33-5 2737,0-4-2737,-17-4-539,8-7 2428,3-8 0,5-13 0,4-8 0</inkml:trace>
  <inkml:trace contextRef="#ctx0" brushRef="#br1" timeOffset="235668">19520 16002 23723,'0'-28'2519,"-5"3"-2429,3 4 0,-3 6 0,7 7-90,7 8 90,11 13-180,19 8 90,12 7-332,-20-12 1,1 1 286,2-2 0,0 1 0,-1 0 0,1 0 0,-2-2 0,1-2 45,4 4 0,-1-2 180,12-2 0,-2 6-198,-30-17 108,-10 8 180,-17 11-90,-7 7 0,-18 20 0,5-1 0,-2 7-120,9-10 0,1 4 0,-1-1-871,0 0 0,-1 1 0,2 1 841,3 0 0,0 2 0,4-4-30,1 0 0,2-3-480,2-4 1,2-1 479,-6 25 160,7-17-160,4-16 0,4-17 0,0-20 2133,-3-26-2133,-2-23 0,1 14 0,-2-2 385,1-9 0,0-2-385,-1-8 0,2-6-501,1 19 1,2-5 0,0-1 0,-1 4 440,1-2 0,0 2 0,0-1-789,0-13 0,2-3 1,-1 7 533,0 8 0,0 6-180,0 8 1,0 2-765,0-18-630,0 16-7942,0 17 9451,3 10 0,7 20 1,5 7-1</inkml:trace>
  <inkml:trace contextRef="#ctx0" brushRef="#br1" timeOffset="236135">21684 15982 25073,'7'-13'1529,"-9"7"-1439,-14 19-90,-15 13 90,-11 14-90,16-16 0,-1 1-145,-1 3 0,-2 2 190,-14 16 0,-1 1-461,12-10 0,1 0 416,-9 11 0,2-2 0,17-18 0,4-1 0,-11 19 0,11 1 90,19-16-90,10 0 0,20-13 90,9-3-90,9 2 45,-8-2 0,1 0-174,19 8 129,-20-8 0,-2-1 890,6 4-890,-6-10 90,-11-1 90,-2-7-180,-11-9 0,-3-11 0,-8-21 0,-12-18-47,4 23 0,-1-4 47,-7-23 0,-1-2 0,3 18 0,0-1-90,-1 1 0,0-4 1,0 7-181,-7-18-325,-2-1-34,14 39-361,-3 8-2068,4 8 630,-5 4 2428,2 8 0,-2-2 0,0 2 0</inkml:trace>
  <inkml:trace contextRef="#ctx0" brushRef="#br1" timeOffset="236418">21502 15718 22644,'-6'-44'1529,"-1"4"-1439,-5 4 0,0 6 0,2 2-90,3 5-180,-9-16 360,-3 2 0,-11-5 0,-5 10 90,-2 19 179,-6 6 1,-4 18-90,1 10-90,3 22-180,8 13-297,24-21 0,3 2 252,1 1 0,5 3-45,13 19 0,6 2-90,-4-16 0,4 0-225,9 11 0,7-2-1410,11-11 1,4-7 419,-10-11 1,1-3 1042,14 4 0,2-6 1,-14-13-1,-1-4 1,2-1-1,0-1 1</inkml:trace>
  <inkml:trace contextRef="#ctx0" brushRef="#br1" timeOffset="237281">22115 16074 21835,'0'5'2158,"0"9"-1978,-4-1 0,0 13 0,-4 25-90,-2-9-90,-1 20 90,-3-10 90,7-18 90,-4-5-90,7-42-1,-1-13 181,2-24-90,3-1-90,1 17 0,1 0-180,3-11 0,12 2 90,13 55-90,3 8 0,7 27 0,-10-6 0,-5-3 0,-3-4 0,-6-7 0,-5-9 0,-6-7 0,-3-7 90,-2-4-90,2 0 0,2-4 0,2-9 0,4-10 0,3-8 90,5-7 0,2 2 90,3 3-91,-1 5 91,6 10 0,6 24-180,-1 9 90,4 23-90,-21-5 0,-2 1 90,8 19-90,-11-16 0,-3-1 0,-2 10 90,-4-8 0,-2-2 0,0-20-90,0-2 0,0-21 0,0-8 0,6-18-90,6-18 45,-1 17 0,2-3-543,5-5 0,2 0 588,4-5 0,2 2 0,2-1 0,3 2-45,0 3 0,3 3 90,-1 5 0,1 2-45,-2 6 0,1 5 0,28-3 14,-8 20-14,-10 21 0,-11 18 90,-9 8-90,-17-10 0,-2 1 0,1 13 0,-14 15 90,3-38 1076,-3-28-1256,12-23 90,12-35 0,-2 28 0,4 0-238,3-5 0,3 2 238,2 0 0,1 2 0,1 2 0,1 3 0,-2 6 0,1 3 0,22-4-90,-6 24 90,-19 26 0,-5 8 0,4 27-1603,-10-10 0,-5 2 1558,-10-10 0,-4-2 45,1-1 0,-6 0-538,-17 8 1,-6-5 537,6-13 0,-3-5 39,-12 2 0,-3-6-129,9-15 0,1-6 0,-1-4 0,1-4-90,0-2 1,0-3-91,2-3 0,1-1-180,1-2 0,1-1-180,4 1 1,-1 0 629,-4-3 0,1 1 0,-11-6 0,-6-2 0</inkml:trace>
  <inkml:trace contextRef="#ctx0" brushRef="#br1" timeOffset="238107">23747 16617 24319,'-32'-10'809,"-1"5"-809,-3 0 912,-1 5-912,1-2 0,1 1 0,2-1 326,5 2-326,4 0 0,5 0 167,5-2-167,8 1 519,2-1-430,13 2-89,3 0 90,11 0 90,24 0-180,-4 0 0,18 9 90,2 9 0,-10 8 0,-5-6 0,-19-2 0,-17-17 90,-5 3-90,-4-4-90,-3 0 0,0-9 0,0-9 0,0-20 0,2-20-445,0 20 0,0-3 445,2-6 0,0-3 45,1-3 0,1-1 0,0-1 0,0 0 45,-1 4 0,0 0-45,0 6 0,-2 1-45,0-4 0,-2 2-88,-4-13 88,-4-1 0,-7 30 0,-6 7 0,-6 0 0,-11 5 0,-4 1 0,-2 4 0,4 0 0,7 8 881,9 0-881,18 5 97,18 0-97,24 0 0,11 0 0,6 0 0,-9 0 0,2 0-368,-3 0 0,4 0 1,-2 0 367,6 0 0,-2 0 0,-3 0 0,-1 0 0,-5 2 0,-2 1-38,1 0 0,-3 2 38,8 5 0,-5 7 0,-30 8 0,-14 11 0,-7 17 0,-9 9-204,10-28 1,-1 1 203,1-1 0,0 1 0,-4 28 0,5-7 0,6-10 1045,3-10-1045,0-11 81,3-12-81,4-11 0,8-16 0,8-17 0,11-15-675,-12 18 1,1-1 674,4-1 0,3 2 0,3 2 0,3 3 0,4 2 0,3 4 0,3 6 0,2 4 0,4 2 0,1 5-413,2 5 0,-1 3 413,-2 1 0,0 2 0,-6 2 0,-1 3 0,4 4 0,-5 1 0,11 8 0,-4 7-1799,-39-15-1170,-21-1 2969,-22 0 0,-29 1 0,21-11 0,1 0 0</inkml:trace>
  <inkml:trace contextRef="#ctx0" brushRef="#br1" timeOffset="238948">14866 16617 24353,'-24'-17'1709,"0"-1"-1529,-5-3 90,1 3 90,-1 3-1,1 3-179,-4 4 0,-8 0 0,-15 6-135,20 0 0,-3 1-457,-8 0 0,-3 0 412,-7-1 0,-6-1-590,9-2 1,-7-1 0,-1 0 0,1-1 611,7 2 1,2 0 0,-2 0-1,-3-1-442,-4 0 0,-4-2 1,-2 0-1,0 1 0,3 0 474,6 1 0,2 1 0,0 0 0,0 0 0,0 0-325,-4-1 1,0 1 0,0-1 0,-3 1 0,-3-1 270,4 1 0,-3 1 0,-3-1 0,-1 0 0,1 1 0,1-1 0,3 1-144,3-1 0,3 1 0,1-1 0,0 1 0,-1-1 0,-2 1 144,-2-1 0,-3 1 0,-2-1 0,1 0 0,0 1 0,3-1 0,4 1-21,-1-1 0,3 0 0,2 1 1,1-1-1,0 0 21,-10 0 0,0-1 0,0 0 0,2 1 0,6 0 0,-1 0 0,2 0 0,2 0 0,-10-1 0,2 0 0,3-1 0,8 2 0,1-2 0,3 2 393,-9-1 1,5 1-394,11 1 0,3 1 0,-13 1 1520,20 2-1520,17 4 118,16 2-2996,6-1 4031,3 0-1153,-2-5 0,0-7 0,2-1 0</inkml:trace>
  <inkml:trace contextRef="#ctx0" brushRef="#br1" timeOffset="239309">10887 15535 23184,'27'-54'3238,"-10"8"-3058,-17 18 0,-21 13 0,-19 26-46,10 2 1,-1 3-690,-8 9 1,-2 4 644,-6 4 0,-1 3-90,12-10 0,0 1 0,0 1 30,-1 1 0,-1 0 0,1 0-30,-1 0 0,2 1 0,-1 0-630,-13 13 0,1-2 630,6-3 0,2-2 0,7-5 0,3-1-9,-12 20 9,21-4 0,24-3 0,19 5 0,20 3 0,-15-24 0,3 0-219,3 1 0,3-1 219,1 1 0,1-2-294,1 1 1,0-1 293,-2-2 0,-1-2 0,-3-1 0,-1-1 0,24 11 90,-12-9 1445,-11-11-1445,-10-4 9,-8-16-99,-8-43 0,-7 20 0,-3-3-427,-3-23-1,-3-6 428,1 21 0,-1 0 0,-3-4-135,-2-6 0,-3-6 0,-1 0 1,1 2-572,-2-2 0,0 2 1,-1-2 367,0 4 1,-1-3 0,0 1-1,0 5-262,1 7 1,0 5-1,-4 1 450,-6-3 1,-3 1 0,-1 6 0,-2 3 0,-3 4 0,-10 2 0,-1 0 0</inkml:trace>
  <inkml:trace contextRef="#ctx0" brushRef="#br1" timeOffset="239936">6635 15794 23634,'-28'-26'1619,"-4"10"-1529,-11 23 89,-11 26-1080,20-3 1,1 4 945,-7 9 0,0 3-474,11-10 1,0 0 0,0 2 457,-1 3 1,0 0 0,2 2 0,-1 0 0,1 0 0,1 1 0,2-1 0,0 0 0,2-1 15,-8 16 0,3-2 46,5-6 0,3-3-46,5-7 0,8-2-216,16 3 1,9-3 170,24 13 0,-4-22 0,6-3 0,-6-10 0,1-1 0,1 1 0,0 0 0,-2 1 0,-1 2 0,-1 1 0,-1 3 45,8 13 0,-1 3-45,-12-8 0,-2 1 45,7 9 0,-4-1 45,4 11-1,-9-10 1014,-4-11-833,-7-14 1438,-7-23-1618,-14-28-90,1 4 0,-3-7-266,-3-13 0,-4-9 1,1 2 265,2 9 0,0 1 0,0-2 0,-1-1 0,0-3 0,0 0 0,0 3-30,0 1 0,-1 2 0,1 1 30,0 4 0,0 0 0,0 2-90,-6-15 0,1 3-196,3 8 1,0 3 15,2 8 0,1 2-1979,-11-27 720,13 26-630,-1 1 2159,11 22 0,-4 3 0,0 2 0</inkml:trace>
  <inkml:trace contextRef="#ctx0" brushRef="#br1" timeOffset="240476">5811 15403 19586,'-23'-31'3238,"-4"-2"-2968,11 14-90,-3 2 0,14 10-90,2 2 0,-1 0 89,3 0 91,-3-5-90,1 2 0,-4-7 90,-3 0-90,-6-1 0,-2 1-90,-23 11-90,3 14 0,-17 19-207,30-7 1,3 4 251,-1 3 0,1 3-493,0 5 1,3 2 537,2 2 0,2 0-46,2 0 1,5 2 0,4 14 0,7-1-45,8-7 0,4-2 0,1 0 0,4-4-45,4-13 0,3-7 45,14-8 90,13-8-90,-20-7 0,4 0 547,-23 0-367,-7 0 941,-5 0-1031,-3 16-90,0-1 0,0 19 0,6-3 0,4 7-270,9 3-359,5 0-541,8 0-1079,5-6 2249,10-7 0,4-3 0,4-4 0</inkml:trace>
  <inkml:trace contextRef="#ctx0" brushRef="#br1" timeOffset="240961">6493 16678 21565,'12'0'2968,"1"0"-2698,2 0-90,7 0 90,34-13-91,-5 3-134,-14 1 0,3 2 90,2 6 0,0 5-355,-10 4 0,0 4 265,8 4 0,-1 6 0,-4 20 0,-5 6 0,-5-10 0,-3 1-241,7 16 1,-3-1 285,-10-16 0,-1-2 0,-2-4 0,0 0 180,5 21 90,-4-15-180,-6-10-90,-4-15 0,-2-11 0,-9-21-90,-6-24 0,3 7 0,-2-4-613,-3-13 0,0-4 643,4 12 0,0-2 0,0-1 0,-1-3 0,0-1 0,-1-4-8,1 3 1,0-5-1,0 1 1,1 3-23,0 0 0,0 3 0,1 0-30,-3-9 0,0-2 0,2 7-285,2 2 0,2 6 35,-2-11-800,4 6-269,5 39-540,0 6 1889,7 23 0,0 4 0,7 15 0</inkml:trace>
  <inkml:trace contextRef="#ctx0" brushRef="#br1" timeOffset="241477">7220 16201 23903,'9'37'810,"-3"-2"-810,5 20 90,-8-10-90,1-1 180,-4-6 0,0-7 89,0-11 1,0-10-180,0-14-90,0-14 180,0-16-90,1-9 0,5-3-90,6-2 0,18-9 0,9 17-90,2 6 90,2 22-180,-12 12 0,-1 5 0,-1 0 1,-5 1-1,-5-1 90,0-12 180,-11-29 89,-3 3 1,-1-3-45,-7-2 0,-2-1-577,2-7 1,-1 1 801,-10-19 0,2 6-91,2 7-89,3 10-90,4 13 360,4 33-180,7 27-180,-1 2 0,1 8-600,4 11 0,2 7 1,0 0 539,-2-10 0,0-1 0,1 3-30,-1 1 0,1 3 0,1 1 0,-2-4 0,1 2 0,0-2 0,0 2-68,-2-1 1,1 2-1,-1 1 1,0-5-173,0 0 0,-1-3 0,1 2-390,-1-1 1,2 3-1,-2-1 1,0-8 53,-2-2 0,0-6-4340,1 2 1,-1-11 4179,-4-22 1,2-33 0,-2-14-1</inkml:trace>
  <inkml:trace contextRef="#ctx0" brushRef="#br1" timeOffset="241728">8113 15672 24263,'-7'-41'1979,"-2"3"-1889,-7 8 90,1 4-90,7 6 0,-1 5-90,8 7 180,-3 8 89,4 17 1,6 20 90,2 29-701,0-22 1,1 5 429,1 6 1,1 7 0,1-2-641,-3-11 0,0-2 1,0 3 550,0-1 0,1 2 0,1 0 0,-2-3 0,1-2 0,-1-2 0,1-1-180,3 19 0,0-3-225,-1-7 0,1-1-1454,1 5 0,-1-4-7972,5 9 8803,5-7 0,-3-58 1,3-16-1</inkml:trace>
  <inkml:trace contextRef="#ctx0" brushRef="#br1" timeOffset="242112">8792 15494 23274,'18'-34'2428,"-2"11"-2248,-4 28 180,-5 18-90,-4 21-180,-10 12 0,-2 3-90,-9 2 0,0-7-675,-1-11 675,1-12 164,2-16-164,0-20 0,1-20 0,7-21 0,2-16 45,11 18 0,3-1-45,4-18 45,4 26 0,4 9 45,8 19-90,9 25 90,-9 30 13,-14-14 1,-1 2-104,0 3 0,-2 1 45,-1 1 0,-1 1 0,-1-2 0,-2 0 45,-2-3 0,-2-1 90,2 25-1,-10-11-89,-8-15 0,-37-15-90,-2-20 0,13-7 0,-3-7-555,8-8 0,-1-7 0,2-4 15,-5-8 1,1-5-1,0-1-772,0 0 0,0-1 1,2-2 831,2-1 0,3-2 0,5 0 480,8 6 0,5 0 0,2 4 0,3 2 0,3 1 0,7-6 0,-1 0 0</inkml:trace>
  <inkml:trace contextRef="#ctx0" brushRef="#br1" timeOffset="243145">9214 14737 16213,'-11'-33'2519,"5"13"138,3 16-2298,6 29 91,5 23-180,4 10 0,2 6-1485,-3-12 1,1 2 1244,-2-5 0,2 3 0,-1-3 15,1 7 0,-2-3 275,1-2 1,-1-2-321,-2-1 0,0-2 90,-1-7 0,-2-1 0,2 25 90,-4-17 838,-3-16-748,-9-26 0,0-16 89,-13-39-269,12 10 1567,4 1 0,5 2-1567,11 8-90,8-10 90,11 45-90,-2 9 0,4 6 0,5 5 0,0 3 390,-1-1 0,0 0-300,7 7 0,-5-13-90,-8-35 90,-5-10-45,-23-12 0,-9-8-1272,-1 1 1,-2-1 1271,-2-4 0,0-1 0,-3-2 0,-1 0-331,0 3 0,-1 2 241,2 2 0,-1 1-45,2 7 0,0 1-405,-1-1 1,1 3-316,0-7-89,-2 7-1,21 33 91,4 13 179,7 12 180,3 11 315,-1-3 1,-1 2 223,7 24 181,-3-5 0,-3 1-45,-9-20 0,-2 0 0,2 10 0,-3 3 224,-5 4 1,-2-1 533,2-10 0,-1 2-833,0 4 0,0 4 0,0-5-60,1-2 0,0-2-46,0 10 1,0 1 45,0-12 0,0-3 0,2 13 228,2 2-138,2-31-180,2-11 0,7-22 0,-1-16 90,4-31-90,-11 21 0,-2-2-77,0-8 1,-2-1 211,1-5 0,0-4 14,-2 10 1,0-3 0,0 3-60,2-2 0,0 1-45,0-8 0,1 7 138,4 12-183,5 18 90,5 19 0,5 13-90,3 12 0,1 6 90,-3 5-90,-3-5 934,-5-4-844,-5-6 317,-4-4-317,-4-8 0,-2-2 0,-2-7 0,0 0-90,-4 0 0,0-3-90,-1 3 90,1-3 0,1 1 0,2-1 0,-3-2 0,4 0 0,0 2 0,0 1 0,0 0-90,0-1-90,0-2-90,0 2-4857,0 1 3778,-3 2-810,-2 0 2159,-5 0 0,2 7 0,-2 1 0</inkml:trace>
  <inkml:trace contextRef="#ctx0" brushRef="#br1" timeOffset="244019">8873 16023 20395,'8'-8'3239,"-4"3"-2880,0 2 181,-4 3-270,-5 10 0,-4 5-90,-7 20-90,-3 14-90,8-18 0,0 2-130,0 3 0,0 2 130,0 0 0,1 0 44,3 1 1,1-1 0,2-4 0,1-2-45,3 24 90,5-13 0,8-12-90,9-16 0,9-12 0,5-19 0,3-10 0,2-7 0,-2 0-90,-5 2 90,-3 6 0,-9 5 90,-2 9-90,-6 4 90,0 16 350,-3 5-350,-5 13 0,-2 7 90,-8 4-90,-2 3 0,-8-3 0,-5-2-90,-5-8 0,-3-5 90,-1-13-180,-1-7 90,1-16 0,3-12 0,3-16 0,8-15-1006,9 23 0,2-1 1006,2-2 0,3-1 0,2 0 0,3 2 0,2 1 0,2 2 0,16-24 89,5 15-89,25 13 0,-12 27 90,18 13-90,-31 9 0,-3 4 0,12 8 0,8 10 90,-29-22 0,-6-11 0,-6-7-90,-9-18 90,-6-16-90,-9-19 571,6 15 1,-1-2-617,-1-6 0,0-3 0,-2-6 0,-1-3 0,1 0 0,-2-2-195,2 7 0,-1-2 0,0 3-120,0-3 1,-1 2-136,-2-9 0,1 6-2046,-7 3 382,14 26 2159,-1 8 0,11 20 0,0 2 0</inkml:trace>
  <inkml:trace contextRef="#ctx0" brushRef="#br1" timeOffset="244785">9449 15235 20665,'3'-56'3058,"-2"0"-2788,1 3 90,0 2-90,3 5 90,-1 8 0,-2 7-91,0 9 1,-2 9 0,0 10 0,-4 20-90,-5 20 0,-3 9-135,1-4 0,-1 3-479,0 0 1,-2 3 0,1 0 478,-5 11 0,1-1-45,-1 2 0,1 0 0,0-4 0,2-2 0,1-5 0,3-1 0,3-8 0,1-2 0,0 25 5,23-3-5,7-26 0,21-6-45,-6-23 0,2-5 135,22 0-90,-11 0 0,-2 0 0,-1 0 90,4 0 89,-32 0 1467,-2 0-1556,-11-7 9,0-1-99,-12-12 0,-6-8 0,-9-13 0,-8-17-784,11 22 0,-1-2 784,-1-5 0,-1-3 0,1-1 0,-1-1-509,2 1 0,0 0 509,2 3 0,1 2-320,2 4 0,2 2 320,-5-28 0,7 14 0,11 4 0,30 1 0,3 17 0,26 4 0,-7 29 0,2 11 0,-2 14-52,-7 8 52,-11 6 90,-8 2 1153,-9-3-1243,-7 11 90,-6-19 899,-4 1-1079,-2-21 609,0-10-2858,0-7 438,-8-13 1901,-10-45 0,-2 5 0,6 11 0,0 1 0</inkml:trace>
  <inkml:trace contextRef="#ctx0" brushRef="#br1" timeOffset="245055">8828 15047 19341,'-49'0'420,"0"0"0,5 0 0,2 0-3212,-21 0 3061,30 0 1496,31-2-1585,36-6 150,-2 1 0,4-3-150,13-5 0,5-3-277,-10 3 0,1-1 1,2-1 245,8-5 1,1-1 0,2-1-38,-10 4 1,1-1 0,1 0-1,0-1-22,3-1 0,1-1 0,1 0 0,-1 0-23,1-1 1,1 0-1,-1 0 1,0 1-46,-3 1 1,-1 1-1,0 0 1,1-1 22,5-2 0,1-1 0,0 1 0,-5 2-217,-4 2 1,-3 2 0,0 0 141,4-3 0,-1 0 0,-6 4-150,13-5-180,-19 5-982,-19 17-7,-19 7 1349,-44 39 0,22-22 0,-2 2 0,-13 11 0,1 1 0</inkml:trace>
  <inkml:trace contextRef="#ctx0" brushRef="#br1" timeOffset="257405">18781 10432 19676,'0'-23'6476,"0"14"-6206,0-9 0,0 18-90,-4 0 89,0 0-89,-1 0-90,2 0 180,3 0 0,-4 0 0,3 0-180,-2 0-90,3 4 0,0 24 0,0-3 0,0 15 0,0 0 0,0-15 0,0 13 0,3-3 0,0-7 0,1 6 90,-2-11-90,-2-3 90,0 10-90,0-3 0,0 3 0,0-10 0,0-9 90,0 0-90,0-5 0,0 7 0,0-1 0,0-1 0,0 1 0,0 1 0,0 0 0,0 2 0,0 2 0,0 4 0,0 20 0,0-9 0,0 17 0,0-18 0,2 1 0,-2 1 0,2-9 0,-2 23 0,-1 22 0,0 4 0,-1-16 0,0-21 0,0 1 0,0 21 0,2 15 0,-1-2 0,-1-20 0,-1-14 0,3-2 0,0-4 0,0-2 0,0-4 0,0 6 0,0-11 0,0-8 0,-4 32 0,3-25 0,-6 25 0,6-34 0,-3 7 0,4-3 0,0 10 0,0-16 0,0 0 0,0-20 0,0 5 0,0-9 0,2 5 0,0-8 0,4-5 0,-1-6 0,2-6 0,0-4 0,1-1 0,-2-2 0,0 4 0,-4 1 0,0 5 0,-2 0 0,0 3 0,0 2 0,0 0 0,0 2 0,0 3 0,0 1 0,0-1 0,0 2 0,0-4 0,0 0 0,2-3 0,2-21 0,1 12 0,-1-14 0,-1 15 0,-1 0 0,3 1 0,-3-1 0,0 1 0,-2 1 0,0-1 0,0 4 0,0-1 0,0-6 0,0 2 0,-4 4 0,3 8 0,-3 9 0,4 4 0,0-1 0,0-1 0,-3 5 0,2-2 0,-3 5 0,4 0 0,0 0 0,-3 2 0,2 19 0,-3 2 0,4 47 0,0-14-1696,-1-12 0,-1 1 1696,-3 26 0,3-32 0,0 1-557,-2 0 0,0 1 557,4 0 0,-1-1-6,-2 0 0,-1 1 6,4 10 0,-1 0 0,-1-11 0,1-1-553,0 7 1,2-1 552,-1 13 2181,0-2-2181,0-2 1320,0 12-1320,2-21 0,-2 6 17,2-26-17,-2-5 1946,0-11-1946,0-21 0,0-36 0,0-7-206,0 19 0,0 0 206,0 5 0,0 1 0,0-3 0,0 0 0,0-1 0,0 1 0,0 0 0,0 0 0,0 2 0,0 1 0,0 0 0,0 1 0,2-27 0,0 0 0,2 8 0,-2 0 0,0 2 0,0 4 0,-2-16 0,2 16 0,-2-13 0,0 18 0,0 3 0,0 4 0,0 2 0,0 7 0,0 3 571,0 8-571,0 5 0,0 9 0,0 27 0,0 8 0,0 28 0,-5 2-200,1-27 0,-1 2 200,-7 21 0,-1 1-378,3-13 0,1 0 378,-5 12 0,1 0 0,5-20 0,1-2 0,1 11 0,0-2 0,3-12 0,0-2 0,1 6 0,0-2 0,2 3 0,0-10 0,0-7 369,0-3-369,-3-11 787,-2-9-787,1-11 0,0-34 0,4 2-818,1 8 0,2-2 818,3-27 0,-1 29 0,0-1-211,1-2 1,0 0 210,1-1 0,-1-1 0,-1 0 0,0-1 0,0-13 0,-2 1 0,-1 16 0,0 1 0,-1-7 0,0 3 0,-1 2 0,0 13 0,0 10 0,2 7 0,0 17 0,2 12 0,-2 22 0,0 3 0,-2 3 0,0-8 0,0 1-375,0 17 1,0 0 374,0-15 0,0-2 0,0 0 0,0 0-62,0 14 1,0-1 61,-1-15 0,-1-1-160,-1 17 0,1-3 160,-2-3 0,0 7 0,4-34 2168,0-9-2168,0-17 632,0-12-632,0-33 0,0-4 0,0-8-540,0 11-359,0 21 178,0-2-898,0 4-810,0-4 2429,0 2 0,0 2 0,0 1 0</inkml:trace>
  <inkml:trace contextRef="#ctx0" brushRef="#br1" timeOffset="259587">20718 10539 16797,'0'-10'5757,"0"2"-5127,0 1-360,-4 2 89,3 0-179,-6 0 90,6 2-180,-2 0 0,3 1 90,0-1-90,0 1 1529,0-1-1349,0 12-90,0 7 0,0 19-1,0 11-89,0 18 0,-2-9 0,0 2-959,2-10 0,-1 0 869,-1 16 0,1-1 0,0-19 0,2-2 0,-1-1 0,0-1-445,0-3 1,0-1 444,0 31-35,0-10-55,0-5 90,0-11 90,0-6-90,0-9 1531,0-5-1531,0-12 1173,1 4-1173,2-11 48,-1 3-48,0-4 0,-2 0 0,0-4 0,0-4 0,0-28 0,0 0 0,0-27 0,0 0-1696,0 28 0,0-1 1696,0-6 0,0 0 0,0-1 0,0-3-235,0 2 1,0-3 0,0 3 279,0-5 0,0 0-90,0-13 0,0 3 45,-4-7-329,3 10 329,-2 10 0,3 10 0,0 9 2880,0 9-2880,0 7 996,0 14-996,1 14 90,3 21 0,3 23-1036,-4-21 0,0 2 991,-1 8 0,0 2 0,0 3 0,-2 2-487,-1 4 0,-2 0 487,1 0 0,-2 0-45,-1 0 0,0-2 0,-1-1 0,-1-2 45,1-3 0,0-1-45,0-5 0,0 0-2,3-5 0,-1 0 2,0 0 0,-1-2 0,-1 10 0,1-2 2329,0-40-2329,5-13 0,0-18 0,0-20 0,0-18 0,1 24 0,1-3 302,0-4 0,1-1-302,1-3 0,2-1-976,-1 1 1,0-1 975,1 2 0,0 0 0,0 3 0,0-1 0,1-9 0,0 0 0,0 6 0,1-1 0,0-5 0,0 2 0,-2 17 0,-1 3 0,6-23 364,-6 30-364,-1 1 2072,-2 16-2072,-2 3 0,0 16 0,0 35 90,0 8-90,-2 9 0,0 6-636,-1-19 1,0-1 635,0-3 0,0 1 0,0-1 0,0 6 0,0-3 0,-1 0 0,1-1 0,2-3 0,1-1 0,-4-4 0,0-1 0,4 27-490,-8-15 490,7-13 0,-2-10 0,3-15 0,0-4-90,0-16 0,-4-37 0,3-12-913,-1 8 1,1-4 1002,0 1 0,2 0 0,-1-5 0,0-1-177,1 0 1,-1 0 176,1 2 0,-1 2 0,1 4 0,0 2 0,-1 7 0,0 1 0,0-2 0,0 3-90,0-12 90,2 11 0,0 39 0,2 28 90,-2 23-90,-1-15 0,0 2 1282,-1 3 1,0 2-1283,-2 5 0,-2 1 123,1 0 1,0 1-124,-2-1 0,-1 2 0,0 11 0,-1-1 0,2-18 0,1-1 0,-2 13 0,0-4 89,2-12-89,0-6 0,4-26 0,0-16-89,2-36 89,2-6 0,1-4 0,2-2 0,-4 21 0,1 2-225,2-10 1,-1 4 224,-2 1 735,-1 9-825,-2 12 90,0 8 0,0 26 0,0-2 0,0 18 0,0-5 1111,0-10-1111,0 5 0,0-17 0,0 0 0,0-1-90,0-3 90,0 4-540,0-5 360,1 0 1,2 0-1,2-2 0,2-3-90,1-6-90,0-4-180,0-3-1438,-2-9 179,-1 5-630,-4-3 2429,-1 10 0,0 7 0,0 4 0</inkml:trace>
  <inkml:trace contextRef="#ctx0" brushRef="#br1" timeOffset="266056">12966 4192 21924,'-16'0'2069,"1"0"-1619,3 0 90,6 0-91,-1 0-89,6 0 1079,-3 0-1259,11-9-90,4-3 0,13-10 0,7-6 135,-3 3 0,1-1 45,14-17-517,-14 14 1,-1 1 246,4-7 0,-3 4 0,-7 6 0,-4 5 0,-6 4 0,-2 6 0,-3 5 0,0 57 0,-4-7 0,-1 4 0,0 5-80,-2-9 1,0-1 79,0 7 0,0 0 0,0 5 0,1 0 0,1-1 0,-1 0 0,0 0 0,0-1 0,0-4 0,0-3 0,-1-3 0,0-1 0,0-6 0,0-1 0,0 25-401,0 1 401,0-23-90,0-3-810,0-28-179,2-13-180,2-11-180,2-9 166,2-1-8558,-3-2 9497,-2 5 0,-3 5 0,0 3 0</inkml:trace>
  <inkml:trace contextRef="#ctx0" brushRef="#br1" timeOffset="266357">12795 5188 21565,'-31'5'2518,"5"0"-1978,10-5-90,8 0 449,29-5-449,11-2 0,32-9-1238,-28 7 1,1 0 877,5-1 0,0 0-45,3 1 0,0 0 0,-2 0 0,0 0-45,-4 3 0,-1-1 0,25-3 0,-13 5-180,-11 3-90,-11 2-179,-7 0-1440,-7 0 180,-8 0-990,-3 0 2699,-10 0 0,-2 7 0,-7 1 0</inkml:trace>
  <inkml:trace contextRef="#ctx0" brushRef="#br1" timeOffset="266967">10501 6631 19676,'-64'0'1979,"28"0"0,1 0-1350,-9 0-89,-1 0-90,33-2 539,10-1-90,34-2-629,8 0-180,-6 1 0,2 1-603,-1-1 0,1 0 513,4-1 0,0-1 0,1 2 0,-1 1 45,0-1 0,0 0-45,-3 3 0,-1-1 0,-2 1 0,-1 0-415,24 1 325,-7 0 0,-7 0 1,-8 0-181,-7 0-90,-8 0-360,-4 0 972,-7 0-1601,-3 0-161,-5 0-8321,-1-4 9050,-7-2 1,-4-4 0,-7 0 0</inkml:trace>
  <inkml:trace contextRef="#ctx0" brushRef="#br1" timeOffset="267198">10745 6164 23004,'-19'-34'2608,"5"6"-2338,6 5-90,4 8 0,4 5 90,0 5-90,2 23 0,2 10-3482,4 27 3482,1 11-180,-4-25 0,0 2-530,-2 4 0,0 3 575,-1 4 0,0 1-299,0 4 0,0-1 209,-1 1 0,0 0-180,0-2 0,0 0-135,1-4 0,0 1-1124,0 9 1,2 0 1483,0-11 0,2-1 0,0-4 0,2-2 0,9 15 0</inkml:trace>
  <inkml:trace contextRef="#ctx0" brushRef="#br1" timeOffset="267913">13011 6311 21745,'2'-15'2968,"0"2"-2608,-2 3-1,0 4-179,0 4-90,-4 2 0,0 0-90,-6 9 0,-1 3 90,-8 17-3392,3-7 3392,-6 6 0,6-13 270,-5-7-180,5-4-90,-2-8 0,12-6 0,2-8 3392,15-24-3393,6 8-89,16-18 180,7 16 0,5 1-90,2 7 0,-2 9 90,10 17-90,-17 15-90,7 13 45,-30 6 0,-6 5 45,5 28-1786,-12-16 0,-4 1 1741,-4-5 0,-3-1-45,-4 2 0,-5 2-234,-1-2 0,-4 3 0,0-4 234,-5 7 0,-2-1 29,4-9 1,-1 1 0,-2-4 15,-13 8 0,1-7-133,12-14 1,1-1 132,-6 4 0,4-3-45,2-6 0,15-9 0,24-7 0,22-11 0,11-6 0,1 1 0,5-2 434,0-1 1,5-1-1,0 0-434,-2 1 0,0 0 0,1 1-764,4-2 1,1 1 0,0 0 403,1 1 0,0 0 0,0 1-210,-5 2 1,1 1-1,0 0 468,5 0 0,2 1 1,-5 1-1,0 2 0,-3 1 1,6 0-1,0 1 0</inkml:trace>
  <inkml:trace contextRef="#ctx0" brushRef="#br1" timeOffset="269482">12341 4852 15718,'0'-10'5307,"0"0"-4497,0 7 359,0 1-809,0 0 89,0-1-179,0 0 180,0 1-360,0 0 0,0-1-90,0 0 90,0 1 0,3 2 0,7-3-90,10 1 0,11-6 0,10 3 0,-1 0 0,1 0 0,10 2 0,-14 0 0,-2 1 0,-11 2-90,0 0 90,-11 0-90,1 0-90,-10 0 90,-3 0-450,-1 0-809,-9 0-270,-2 0-630,-11 0 2249,-2 5 0,-1 3 0,-1 5 0</inkml:trace>
  <inkml:trace contextRef="#ctx0" brushRef="#br1" timeOffset="270040">12471 4690 15088,'-5'-13'6027,"1"3"-5307,4 0-361,0 4-89,0-1-90,0 4 90,0-1-180,0 3 270,0-1 449,0-3-629,0 4 0,0-3 899,0 4-1079,0 9 0,0 7 0,4 12 0,8 30 0,0-9 0,-4-16 0,1 0 0,3 11-90,4 7 0,-6-19-89,-1 6-631,-7-13 270,-2-8-89,0 4-91,0-8-2788,-9 12 3508,3-15 0,-4 11 0,6-16 0</inkml:trace>
  <inkml:trace contextRef="#ctx0" brushRef="#br1" timeOffset="270957">12410 6631 19316,'-13'-10'3508,"3"2"-3238,4 3 0,-1 0-90,6 5-90,-3-5 89,6 0-179,2 2 90,4-2 90,4 5-180,1 0 90,3 0-90,-4-2 0,8-3 0,-7 2 0,5-2 0,-6 5 0,0 0-90,6 0 90,-6 0 0,3 0 0,-9-2-90,-2-1-90,-2-2-179,-2 2-2610,0 1 1080,-4 2 1889,4 0 0,-8 0 0,4 0 0</inkml:trace>
  <inkml:trace contextRef="#ctx0" brushRef="#br1" timeOffset="271401">12434 6402 13919,'4'-10'6926,"0"0"-5936,2 2-271,0 3-269,-3 3 989,-2 2-1169,-1 9 0,0 7 0,0 14-91,0 9-89,0 6 90,0 6-180,0 3 0,0 2 0,0-3 90,0-4-90,0-8-90,0-9 90,2-9-90,0-3-90,3-11-89,-1-3-2340,-2-12 2609,-6-19 0,-1 6 0,-5-12 0</inkml:trace>
  <inkml:trace contextRef="#ctx0" brushRef="#br1" timeOffset="277706">12032 7617 16258,'-21'-5'5397,"3"0"-4678,4 2-89,7-1-90,2 1 179,5-5-89,0 3-1,0-3-89,0 6 809,0-1-1259,2 8 90,2 3-90,4 7 0,2 1 90,4 1-90,1 1 90,3-2-90,0 1 0,6-2 0,5 1-90,7 1 0,-3-4 0,2-1 0,22 8-262,-17-8 1,1 0 261,16 3 0,-16-5 0,0 0 0,20 4 0,-22-5 0,0-1 0,12 2 0,-2 0 0,-5 1 0,-1-1 0,19 0 0,-16-4 0,16-2 0,-21-4 0,-1 0 0,1 0 0,0 0 0,-1-4 0,-1-2 0,-1-7 0,-3-2 0,0-3 0,-3-2 0,0-3 523,3-2-523,1-6 0,7-4-964,4-6 964,-20 18 0,0 0 0,2-1 0,0 0 0,1-2 0,0 1 0,1 0 0,-1 1 0,-1 1 0,0 1 0,-2 2 0,0 1 0,22-16 0,-6 5 0,-7 2 0,-7-7 0,0-3 0,-9 6 0,0 0-447,7-12 0,-1-1 447,-9 10 0,-2 1 0,9-22 0,0-2 0,-1-1-223,-9 21 1,0 0 222,4-18 0,-8 23 0,-1 2 0,-1-9 824,-4 7-824,-2 4 0,-2 5 0,0 5 0,0 2 935,0 2-935,0-1 544,0 1-544,0-2 0,0-1 0,-5-3 0,0 3 0,-5 1 0,2 4 0,-6-11 0,3 7 0,-5-6 0,6 8 0,0 5 0,1 0 0,1 0 0,0-3 0,4 3 0,-5-3 0,4 3 0,-7 0 0,0-3 0,-1 3 0,-1-3 0,2 3 0,2 2 0,-6-6 0,5 5 0,-5-6 0,4 5 0,0 0 0,0 0 0,0-2 0,-2-1-3392,-1-3 3392,-1 1 0,0 0 0,1 2 0,-1 0 0,4 3 0,-2 0 0,-4-2 0,5 3 3392,-5 0-3392,8 3 0,-2 1 0,3 0 0,-1 2 0,2 1 0,4 0 0,-9-3 0,11-1 0,-13 1 0,3-2 0,-1 2 0,-3-3 0,6 0 0,2 6 0,0-1 0,3 1 0,-4-3 0,4-1 0,-6 1 0,0 3 0,1 2 0,0-2 0,2-1 0,0-2 0,-2 2 0,1 1 0,-3 2 0,7-2 0,-5-1 0,5-2 0,-5 2 0,2 1 0,3-1 0,-2-2 0,6 0 0,-6 0 0,0 2 0,-1 3 0,-2-2 0,2-1 0,0-2 0,-2-2 0,-1 1 0,1 1 0,4 1 0,-2 1 0,4 0 0,-1-2 0,2 3 0,-1-1 0,0 0 0,-1 1 0,-2-1 0,2-2 0,1 0 0,0 0-90,4 0-900,0 2-45,0 1 1,4 2 0,0 0 0</inkml:trace>
  <inkml:trace contextRef="#ctx0" brushRef="#br1" timeOffset="280240">13518 3556 21835,'-12'-7'2518,"2"-3"-1978,3 4-90,4-1-91,3 4-89,0 1 0,0 0 90,0-1-90,0-5 89,3 1-89,5-6-90,12-2 0,15-8-90,-7 8 0,4 0-621,11-4 0,5-1 561,-6 6 0,2-1 0,3 1-1004,9-2 1,2 1-1,2 0 974,-10 3 0,2 0 0,2 0 0,-1 0 22,4 0 1,1 0 0,1 0-1,0 0-374,1 0 0,-1 0 0,3 0 0,3-1 367,-8 2 0,3 0 0,3-1 0,0 0 0,-1 1 0,-4 0-307,-1 0 1,-3 1 0,0 0 0,0 0 0,2 0 291,1 0 0,2-1 0,2 0 0,-1 0 0,-3 0 0,-3 1 0,3-1 0,-3 1 0,-3 0 0,0 0-184,13-1 0,-3 0 1,-1 0 183,-7 1 0,-1 0 0,-2 0 402,14-2 0,-3 1-402,-11 1 0,-2 0 0,-10 2 0,-2 1 975,19-4-975,-15 4 0,-13 4 2156,-9-1-2156,-8 3 2395,-10-3-2395,-2 1 1239,-7-2-1239,5 0 99,-7-3-99,9 3 0,-9-3 0,11 3 0,-8 0 0,4 0 0,-1-2 0,-4 1 0,8-1 0,-8 2-1080,8 2-1438,-6 1 269,-1 11 2249,-7 2 0,-3 14 0,-3 1 0</inkml:trace>
  <inkml:trace contextRef="#ctx0" brushRef="#br1" timeOffset="284718">16523 11459 20162,'-28'-23'2339,"1"3"-2249,3 4 464,3 6-464,7 5 70,6 3-70,4 6-9,4 4 9,4 3 337,2-3-337,6-4 0,3-4 90,3 0-90,0 0 0,3-4 0,-1-6 270,2-24-90,-10 0-1,-1-16 91,-17 12-90,-15-9-180,-4 18 0,-16 3 0,4 26 0,-4 13-45,14 7 0,3 5-45,-9 18-119,16-12 1,4 0 118,5 17 90,16-4-90,6-3 0,14-10 0,11-13 45,-4-14 0,2-6-135,19-13 90,-19 3 0,-4-5 90,4-25-46,-25 4 1,-5-3-45,-9-22 90,-18 13 0,-10 3-90,4 23 0,-3 5-513,-13-4 1,-1 6 512,9 9 0,0 6 0,-31 11 0,6 10 89,8 16-89,11 9-434,13 4 434,15 3 90,18-2-90,16-1 0,19-9 0,12-9 0,10-15 0,-29-10 0,0-3 0,31-11 0,-25-8 0,-3-4 0,11-20 0,-22 10 0,-6-2 0,-12-16 0,-18 6 90,-16 7-90,-19 11 90,-11 12-90,10 12 0,-1 4 0,11 3 0,1 2-710,-10 3 0,3 3 710,-4 16 0,15 6 741,15 2-741,18 3 0,40 7 0,-8-31 0,5-3 0,0 0 0,2-2 0,3-7 0,-2-3 0,13-4 0,-6-1 0,-10-2 395,-11 2-395,-8-4 0,-11 1 0,-7-6 1861,-10-1-1861,-10-4 210,-7-2-210,-8 1 0,-3 1 90,-1 2-180,-7-1 90,15 8 0,2 1-90,19 7 0,4 0 0,4 0 90,6 0 0,0 0 0,14 7-90,-1-1 90,0 7 90,-5-8 0,-10 0-90,-2-5 0,-2 0 0,-4 0 0,-1 0 0,-3 0 0,4 0 0,0 0 0,4 0 0,-3 4 0,-4-3 0,-3 4 0,-2-5 0,0 0 0,-1 4 0,3-2 0,4 2 0,2-4 90,4 0-90,0 5 0,0-4 0,0 3 360,0-4-360,-4 0 0,4 0 720,-4 0-720,0 0-810,0 0-989,-4-4-989,-4-4 2788,-4-10 0,-7-3 0,-3-4 0</inkml:trace>
  <inkml:trace contextRef="#ctx0" brushRef="#br1" timeOffset="287261">12503 4563 14908,'0'-11'3508,"0"1"-2968,-4 8-270,4-1-90,-8 3-180,7 0 180,-2 0-90,-1 0 0,0 0 0,-4 9 180,-1-2 449,5 3-89,0-1-360,4-8-91,0 4 3150,0-5-3239,2 0-90,0-2 89,2 1 1,2-1 0,4 2-90,-3 0 90,3 0-90,-8 0 0,0 0 90,0 0-180,0 9 180,4 4-90,-2 11 0,6 12 0,-5-7 0,3 7 0,-6-10 0,0 1 0,-2 2 0,0 10 0,1-8 0,2 3 0,1-14 0,-2-2 0,0-5 0,-2-5 0,2 1 0,-2-8 0,2 8 0,-2-3 0,0 4 0,0 0 0,0-4 0,0 5 0,0-9 0,0 11 0,0-11 0,0 9 0,0-5 0,0-1 0,0 7 0,0-6 0,2 6 0,0-1 0,2-1 0,0 2 0,0 1 0,0 0 0,-2 2 0,0-9 0,-2 5 90,2-10-180,0 4 90,2-5 90,0 0-90,-1 0 0,-2-7 90,-1-4-90,0-7 0,0-7 0,0-3 0,0-5 90,0-5-90,0 0 0,0 3 0,0-3 0,0-21 0,0 23 0,0 1 0,0-9 0,0 19 0,0 4 0,0 4 0,0 4-90,0 0 90,0 5 90,-3 1-180,2 2 180,-6 0-90,6 0 0,-3 2 0,4 1 0,0-1-90,0 1 180,0-1-90,0 1 0,0-1 0,0 0 0,0 1 0,0-3 0,0 2 0,0-2 0,0 2 0,0-1 0,0 1 0,0-7 0,0 4 0,0-3 0,0-1 0,0 2 0,0-7 0,0 2-90,0-5 180,0 0-90,0-4 0,0 1 0,0 1 0,0 2 0,0 5 0,0 1 0,0 1 0,0-1 0,0 6 0,0-1-90,0 7 90,0 0 0,0 7 0,0 4 0,0 7 0,0 4 0,0-1 0,0 2 0,0-3 0,0-2 0,0-3 0,0-7-90,0-3-360,0-1-539,0-3-630,0 13 1619,-7-3 0,0 16 0,-7 2 0</inkml:trace>
  <inkml:trace contextRef="#ctx0" brushRef="#br1" timeOffset="290097">16137 11413 25522,'0'-5'720,"0"0"90,0 5-91,2 0-359,0 0-90,4 0-90,1-2-180,4 1 0,4-1 0,7 2 0,6 0 0,9 0 0,8-2 0,7-1 0,7-2 0,6 0-219,-31 2 0,0 1 219,2-2 0,0 0 0,3 1 0,-1-2 0,3 1 0,0-2 0,2 0 0,-1 0 0,-1 1 0,0-1 0,-1 0 0,-1 0 0,-3 1 0,-1 2 0,29-2 0,-10 3 0,-9 2 0,-9 0 0,-5 0 0,-7 0 0,0 0 0,-3 0 0,1 0 0,-2 0 438,9 0-438,1 0 0,-1 0 0,-3 0 0,-10 0 0,0 0 0,-1 0 0,6 0 0,-4 0 0,9 0 0,-1 0 0,1 0 0,1 0 0,-1 0 0,-2 0 0,1 0 0,-1 0 0,-1 0 0,-3 0 0,-2 0 0,-2 0 0,0-3 0,13 0 0,-4-2 0,11 0 0,-6 2 0,2 1 0,3 2 0,13 0 0,-13 0 0,6 0 0,-16 0 0,-5 0 0,7 0 0,-8 0 0,8 0 0,-7 0 0,2 0 0,17 0 0,-9 0 0,13 0 0,-12 0 0,1 0 0,1 0 0,-1 0 0,-1 0 0,8 0 0,-14 0 0,4 0 0,-17 0 0,-2 0 0,-3 0 0,-3 5 0,-3-18 0,-1 1 0,0-23 0,-3-31 0,0 27 0,-1-1 0,0-2 0,-2-1 0,0-11 0,0 2 0,-1-5 0,2 20 0,1 1 0,3-2 0,-2 3 0,3 6 0,0-1 0,0 2 0,0-5 0,0-4 0,3 0 0,3-2 0,-2 6 0,1-1 0,5-15 0,0-1 0,-2 8 0,1 0 0,0 0 0,0-3 0,2-16 0,-1-5 0,-3 18 0,-2 0 0,1 0 0,2-18 0,-2 3 0,-1 9 0,-2 8 0,-3 7 0,-6 29 0,-1 14 0,-8 30 0,3 10 0,4-9 0,1 3 0,1-1 0,2 2-125,-2 5 0,1 3 125,0 4 0,0 4 0,0-2-714,-1 10 1,1 0 713,0-8 0,-1 4 0,1-2 0,-1-3 0,0-1 0,0-2-1418,0 6 0,1-1 1418,-1-10 0,1 1 0,0-4 0,3-3 0,0-4-83,-3-2 1,1-1 82,2 20 0,-3-10 140,5-12-140,0-9 949,0-4-949,0-17 3295,2-11-3295,4-26 0,4-22-925,-2 18 1,0-4 924,1-9 0,1-3 0,-3 12 0,-1-1 0,1-1-517,0-5 0,0-2 0,-1-1 517,1-3 0,-1-2 0,0 0 0,0-3 0,-1 0 0,0-1 0,-1 2 0,-1-1 0,0 1 0,0 2 0,-1 1 0,-1 0 0,0 5 0,0 2 0,-1 0 0,-1 4 0,-1 1 0,0 2 0,-2-15 0,-1 1 0,-4-6 0,-2 4 0,3 20 0,0 2 0,-1-5 0,1 4 0,2 5 0,-2 32 0,4 22 0,-1 40-82,1-20 1,-1 7 81,3 10 0,1 13 0,0 2 0,0-5-109,-1-5 1,0-3 0,0 4 108,0-4 0,1 5 0,-1 2 0,1-3 0,0-6 0,0 2 0,2-5 0,-2-1 0,-1-2 0,-1-1 0,1-1 0,1 17 0,1-2 0,-2-9 0,0-4 0,0-7 0,1-4 1436,0 23-1436,-7-8 0,4-24 0,-6-14 191,1-30-191,3-21 0,-1-21 976,6 20 0,1-2-976,-2-6 0,0-3-1361,4-4 1,0-2 1360,1-1 0,0-1 0,2-1 0,1 0-846,0 2 0,2 0 846,-2 1 0,0 0-201,1 2 0,0 0 201,-1 1 0,0 0 0,1 2 0,-1 2 0,-1 1 0,0 1 0,0 6 0,0 0 0,3-26-1395,-2 14 1395,0 12 0,-2 9 1347,0 10-1347,-1 46 0,-7 13 0,-1 7 0,0 7 0,0 6 169,-1-9 0,-2 3 1,2-2-170,1-7 0,0-1 0,0 0 0,1 2 0,-1-1 0,0 1 0,1-2 0,0 1 0,0-2 0,-2 18 0,0-2 0,1-5 0,0-3 0,0-7 0,0-3 40,0-7 0,2-2-40,-2 18 2656,-2-13-2656,6-15 0,-6-11 0,6-16 1577,-3-19-1577,4-25 0,0 14 0,0-6 0,0-7 0,0-6 0,0-1-239,-1 0 1,0-1 0,0 0 238,0-1 0,2 0 0,-2 2-1113,-4-13 1,1 8 1112,2 1 0,-7 20 0,5 29 0,-6 27 0,-1 38 0,6-17 0,0 2-258,-1 7 0,0 1 258,2 3 0,0 0 0,1-1 0,-1 1 308,0 11 1,1 0-309,3-22 0,-1 0 0,-1 13 0,1-5 0,1-13 2259,-4-5-2259,-2-28 0,-3-11 0,3-7 757,-3-6-757,4-9 468,-5 8-468,6-3 0,0 13 0,0 6 0,3 0-630,-2 5-1799,3-1 1260,-4 2-630,0 0-899,-6-7 2698,-1-1 0,1-8 0,0 1 0</inkml:trace>
  <inkml:trace contextRef="#ctx0" brushRef="#br1" timeOffset="300886">12917 6336 13020,'-8'-8'5307,"4"3"-3688,-5 3-90,0 2-1169,2 0-181,-4 0-89,10 0 270,-3 0-270,-1 0 0,0 0 0,-5 0 90,2 0 90,0 0-90,3-2 179,-2-1-269,6-2 0,-2 0-90,3 0 90,0 0-90,0-3 90,0 5-90,0-4 90,0 4-90,9-8 0,-2 4 0,9-5 0,5 2 0,-4 2 0,6-2 0,-8 2 0,-2 3 0,-2 2 0,-1-1 0,-2 1 0,-2 0 0,-2 1 0,-2 2 0,0 0 0,2 0 0,0-2 0,4 1 0,-2-1 0,8 0 90,-3 1-90,1-1 0,-4 2 0,-4 0 0,2 0 0,0 0 0,4 0 0,4 0 0,-1 0 0,5 0 0,-9 0 0,0 0 0,-6 7 0,-1 1 0,-1 5 0,3-1 0,1 1 0,8 4 0,-5-7 0,7 6 0,-3-11 0,-1 6 90,-1-1-90,-6 2 0,0-1 0,-4 1 0,2 8 0,-2-8 90,0 9-90,0-10 0,0 2 0,2-8-90,-2 7 90,2-11 0,-2 11 90,0-11-90,0 8 0,0-1 0,0 5 0,-5 2 0,-2 11 0,-4-5 0,1 13 0,6-15 0,-3 3 0,2-7 0,1-2 0,-5 2 0,2 4 0,-9 3 0,5-1 0,-3-2 0,4-6 0,-2 11 0,0-4 0,-1 5 0,3-8 0,6 1 0,-3-2 0,6-1 0,-8-7 0,7 3 0,-8-2 0,8 4 0,-9 1 0,6 2 0,-6 2 90,-1 11-90,4-6 0,-4 4 0,7-17 90,-2 2-90,0-11 90,6 3-90,-2 1 0,3-4 0,0 10 0,-6-5 0,5 9 0,-10-2 0,4 2 0,-5 3 0,0 0 0,-2 9 0,3-7 0,3 2 180,1-14-90,6-4 0,-3-4 719,4 0-809,4-2 0,2-3 0,6-3 0,5-2 0,3 0 0,2 0 0,3-3 0,-1 2 0,1-1 90,-1 2-90,0 2 0,1 1 0,12-1 0,-8 0 0,12 0 0,-7-1 0,5-1 0,6-3 0,2-5 0,1-2 0,-2-1 0,-2-2 90,-5 3-90,-5 2 0,-2 3 90,-5 2-90,-1 3 0,-3 0 0,-3 2 0,5 1 90,-7 4-90,6 1 0,-3-1 0,-5 1 0,4-4 90,-10 1-90,-2 3 90,-4-1-90,-2 3 90,-2 0-90,2 0 0,0 0 0,4 0 0,2 0 90,1 0-90,1 0 0,0 0 0,0 0 0,2 0 0,0 0 0,-1 0 0,-3 0 90,-2 0 0,-4 0-990,0 0-1798,-19 0-91,4 0 2789,-18 0 0,6 9 0,-3 3 0</inkml:trace>
  <inkml:trace contextRef="#ctx0" brushRef="#br1" timeOffset="306534">18606 11383 21924,'7'0'900,"-3"0"-630,-2 0 2428,-2 0-2428,-4 0 0,3 0-90,-6 0 90,6 0 719,-3 0-899,10 0 0,0 0 180,16 0-180,-4 0 0,22 7-90,-13-6 0,13 11 90,-10-7-90,2 1 0,3 3 90,2-8-90,-1 4 0,13-1 0,0 2 0,-1-1 0,-9 0 0,-14-1 0,-5-2 0,-2 7 0,-2-8 0,2 8 0,12-4 0,-6 1 0,12-1 0,15-1 0,-16-3 0,17 10 0,-26-4 0,-3 1 0,-1 1 0,-2-8 0,2 3 0,-1-4 0,3 5 0,13-4 0,-5 3 0,14-4 0,13 0 0,-15 0 0,-8 0 0,-1 0 0,-1 0 0,5 0 0,-19 0 0,-4 5 0,0-4 0,0 4 0,5-5 0,3 0 0,6 0 0,7 0 0,8 0 0,4 4 0,-11-3 0,0-1 0,19 5-421,-21-5 1,-2 0 420,9 0 0,-7 0 0,-3 0 0,-5 0 0,-4 0 0,6 0 0,-10 0 0,13 0 0,-8 0 0,-2 0 841,-1 0-841,-12-2 0,0 1 0,-4-1 0,0-1 0,-2 1 0,2-1 0,0 1 0,2-1 0,0-2 0,2 0 0,3-5 0,10-2 0,-4 0 0,8-2 0,-2-8 0,-4 5 0,2-24 0,-14 10 0,-18-29 0,-9 20 0,-18-11 0,-5 20 0,-8 6 0,10 16 0,-2 4 0,-23 3-872,22 6 1,2 5 871,-11 16-68,10 6 68,11 5 0,15-1 0,12-1 0,29 3 0,4-19 0,22 0 0,-4-18 0,-11-8 0,1-4 0,17-9 371,-20 3 1,-2-2-372,2-13 74,-11 5-74,-10 0 0,-8 8 0,-11 2 0,-8 10 0,-10 4 0,-7 10 904,-5 5-814,-16 18-90,13-3 0,-3 8 0,22-8 0,11-3 0,8-1 0,8-1 0,9-3 0,3-7 0,5-5 0,8-6 0,-12-2 0,4-7 0,-18-3 0,-13-10 0,0 8 0,-7-1 0,5 6 0,3 3 0,2 1 0,3 3 0,0 2 0,-4 0 0,3 0 0,-3 0 0,1 0 0,2 0 0,-6 0 0,2 4 0,-5-3 0,0 4 0,-1-5 0,9 0 0,-1-2 0,3-3 0,-1-1 0,-2-1 0,10 2 0,5 0 0,34 2 0,-4 0 0,21 3 0,-14 0 0,0 0 0,-15 0 0,0 0 0,20 0-1696,-20 0 0,0 0 1696,15 0 0,0 0 0,-15 0 0,0 0 0,17 0 0,11 0 0,-17 0 0,-12 0 0,2 0 0,-11 0 0,-1-2 0,1-1 3392,2-4-3392,1 1 0,27-6 0,-19 6 0,18-1 0,-26 2 0,8 5 0,-12-2 0,6 2 0,-15 0 0,0 0 0,-3 0 0,-1 0 0,-2 0 0,0 0 0,9 0 0,1 0 0,1 0 0,-4 0 0,-3 0 0,-5 0 0,2 0 0,-1 0 0,2 4 0,21-3 0,7 4 0,1-5 0,-4 0 0,-21 0 0,-13-2 0,1-1 0,-13 0 0,10 14 0,-2 2 0,3 11 0,3-3 0,13 1 0,0-10 0,10-1 0,-6-13 0,0-7 0,-1-9 0,-3-11 0,-4-6 0,-5-4 0,-4-1 0,-3 4 0,0 3 0,-3 10 0,-2 5 0,-3 10 0,-2 4 0,-4 15 0,-1 10 0,-3 17 0,2 11 0,3 2 0,5 2 0,4-4 0,4-6 0,9 4 0,-1-19 0,8-3 0,-4-18 0,0-14 0,0-8 0,1-14 0,-3-14 0,-6 8 0,-2-1 0,2-19 0,-4-11 0,-4 36 0,0 7 0,-4 10 0,-2 6 0,-2 11 0,-3 7 0,1 10 0,0 6 0,7 4 0,2 3 0,8 1 0,4-7 0,5 0 0,22-3 0,-15-13 0,13-1 0,-22-13 0,-16-28 0,-13 4 0,-8-11 0,-6 20 0,11 12 0,1 14 0,3 5 0,4 9 0,0 2 0,7 10 0,2-12 0,6-1 0,3-15 0,3-7 0,3 0 0,4-7 0,2-4 0,5-7 0,-3-4 0,-2 1 0,-3 0 0,-7 4 0,-6-3 0,-6 6 0,-7-5 0,-1 8 0,0-1 0,1 1 0,3 4 0,6-1 0,0 3 0,1 0 0,2-2 0,-8-1 0,2-14 0,0 5 0,-2-15 0,5 6 0,-1-9 0,2-3 0,3-6 0,0-1 0,0 1 0,0 3 0,7-10 0,2 3 0,2 3 0,-4 9 0,-5 18 0,-2 1 0,0 6 0,0-1 0,0 2 0,0-7 0,0-7 0,0-11 0,0-8 0,0-15-858,0 23 1,0-1 857,0-6 0,0-1 0,0-4 0,0-2 0,2-3 0,0-1 0,-1-1 0,0-1 0,2 1 0,0 1 0,0 3 0,-2 2 0,1 5 0,-1 1 0,0 5 0,-1 2 0,0-23 0,0 7 0,0-5 0,-3 14 0,-2-7 0,-3 14 0,-2 2 0,0-5 0,-2 0 0,1-5 0,1 1 0,2-1 0,4 3 0,-5 1 0,4-12 0,-2 17 0,4-10 1715,-1 21-1715,3 3 0,-6 4 0,6 4 0,-2 4 0,3 1 0,0 2 0,0-5 0,0-3 0,0-7 0,0-6 0,0-31 0,0 10-1696,0 11 0,0 1 1696,0-16 0,0 0 0,0 0 0,-3 16 0,0-1 0,-4-20 0,0 10 0,0 1 0,0-9 0,-1 2 0,2 0 0,4-1 0,-4 13 0,-1 1 0,6-4 0,-8-3 0,8-2 0,-3-8-579,4-2 579,-1 24 0,-1-1 0,2-1 0,-1-2 0,-3-1 0,1-1 0,2 1 0,1-1 1281,-5-10 0,-1-1-1281,3 4 0,1 1 0,-3 3 0,1 3 0,1-23 0,3 32 0,0 6 0,0 2 0,0 3 0,0-3 816,2-13-816,0 2 593,2-12-593,-2-11 0,0 10 0,-2-13 0,2 17 0,2-8 0,-1 12 0,2-8 0,-5 19 0,4 0 0,-2 5 0,2 1 0,0 4 0,0 2 0,1 6 0,-3 1 0,0 3 0,-2-6 0,0 6 0,0-6 0,0 6 0,0-1 0,0 2 0,-4 2 0,-8 8 0,1 5 0,-11 13 0,4 5 0,-7 8 0,6-4 0,-1 3 0,-2 6 0,0 0-1070,0 4 0,0 0 1070,0 1 0,3-1 0,5-10 0,1-1-171,1 1 1,0-1 170,0-2 0,2 0 0,-9 24 0,5-11 0,6-9 0,0-8 0,7-8 0,-6-5 2049,6-9-2049,1-7 432,3-7-432,3-4 0,0-8 0,-2 3 0,0-3 0,-2 8 0,-2 4 0,0 1-90,2 4-90,-2 1-270,2 2 450,-2-5-180,0-5 0,-3 1-359,2-1-2160,-3 8-2338,4 2 5037,0-2 0,0-3 0,0-3 0</inkml:trace>
  <inkml:trace contextRef="#ctx0" brushRef="#br1" timeOffset="307701">21648 6565 20203,'-12'-30'2788,"0"-1"-2428,-1 3 138,1 0-228,2 3 0,0 2 77,0 0-77,1 5 39,3 0-39,-3 3 117,8 2-117,-8 1 0,8-3-90,-3 6-180,4-1 90,0 8 0,0 2 359,9 23-269,2 1 180,12 23-180,3 1-45,-1-5 0,2 4-435,-6-9 1,2 3 329,5 7 0,3 6 0,-2-4-476,-2-1 0,0-2 446,-3-6 0,0 2 0,1-2 0,9 12 0,-1-4 0,-9-14 0,-1 0 0,5 5 0,-1-3 0,3 1 0,-6-3 0,-3-9 0,-5-1 0,-2-7 617,-4 0-617,0-10 1054,-3 6-1054,-2-12 0,-2 9 0,0-12 0,-1 0 0,10-25 0,-1-7 0,9-29 0,-10 26 0,0-2-408,2-7 0,1-2 408,0-3 0,2-4 0,0 3 0,2-3 0,0 2 0,3-8 0,0 1-328,-2 9 1,1-2-1,-1 5 328,3-2 0,-1 4 0,-1 2 0,1 2 0,-2 3 0,2 0-216,5-8 0,1 3 216,-7 13 0,0 1 0,5-6 0,-1 2 0,6-3 0,4-8 0,-5 9 0,-3-1 693,-11 12-693,-11 11 1013,-12 5-1013,0 3 525,-13 5-525,-26 0 0,-3 7 0,12-4 0,-3 0-408,0 3 0,0 1 408,-5-1 0,-3 0 0,-4 0 0,-2-1 0,-3 1 0,0 0 0,-2 0 0,0-1 0,1 0 0,0 0 0,2 0 0,0 0-530,3 0 0,0 0 530,6 0 0,0 0 0,5 0 0,1 0 0,7-2 0,1 0 0,-22 8 0,13-9 0,4 12 0,12-13 0,8 11 724,7-11-724,18 3 1152,-2 1-1152,11 3 0,6 5 0,23 22 0,-4-1-238,-12-8 1,1 3 237,12 22 0,-20-26 0,1 3-90,3 7 0,2 5 1,-1-2-136,-2-2 0,1 0-796,0 2 0,2 2 1,-3-3 345,-4-5 1,-2-3-226,1 1 1,-1-1-2077,17 27 2976,-3-5 0,-1-1 0,-1-2 0</inkml:trace>
  <inkml:trace contextRef="#ctx0" brushRef="#br1" timeOffset="308926">20373 5147 17427,'-12'-10'5307,"5"2"-4857,-2 1-180,8 2-90,-3 2-1,4 1 91,0 2-90,8 0-90,2 0-90,12 0 0,7 0 90,29 0-90,-6 0-202,-15 0 1,1 0 22,25 0-181,-2 0-180,2 0-90,-10 0-179,-8 0-720,-12 0-630,-11-5 2159,-12-1 0,-10-4 0,-7 0 0</inkml:trace>
  <inkml:trace contextRef="#ctx0" brushRef="#br1" timeOffset="309234">20641 4903 16168,'-12'-18'5756,"5"1"-5216,1 1-180,6 3 0,0 1 0,0 2-91,0 0 91,0 0-90,0-1 0,0 1 0,0 2-180,0 1-90,0 4 90,0 1-90,0 15 0,-3 9 0,-2 25 0,-2 1 0,-1 4-45,2-6 0,0 1-1786,-2 19 0,0-1 1561,2-14 0,1-2-135,0-1 1,1 0-560,1-2 0,0-2-296,1-4 1,0-1 1259,2-4 0,0-2 0,0 23 0,0-6 0</inkml:trace>
  <inkml:trace contextRef="#ctx0" brushRef="#br1" timeOffset="309741">21173 4863 21835,'0'-34'1169,"2"8"-1079,-2 7 0,2 11-90,-2 3 90,0 19 0,0-6 0,-4 6 0,-2-5 0,-3-8-1,3 4 1,-1-5 0,6 0 0,-3-16 0,4 3-90,7-16 0,6 6 0,16 0 0,6 2 90,11-2-234,-6 6 0,0 3 324,2 10-90,-3 15 180,-5 24-181,-16 6-44,-12 2 0,-5 1-45,-11 14-187,1-19 1,-1-2 186,-10 6 278,-1 6-278,16-27 0,24 3 0,11-25 90,20 9-90,7 25 0,-18 8-96,-13-11 0,-4 3 96,-1 27 0,-14-28 0,-2 0-90,0-1 0,-4 2-900,-13 14 1,-5 0 989,2-13 0,-5-2 0,-13 11 0,-5-2 0,2-16 0,-1 1 0</inkml:trace>
  <inkml:trace contextRef="#ctx0" brushRef="#br1" timeOffset="310501">9417 8852 21566,'-47'-10'2249,"6"0"-2069,12 2 395,15 0-215,12 3 136,22 2-137,22-1-179,-7 2 0,5-1-674,13-2 1,9 0 565,-15 0 0,8 0 0,3-1 0,0 1 0,-2-1-434,6 0 0,-2 0 0,2 0 0,4-1 362,-6 0 0,3 1 0,2-2 0,1 1 0,0 0 0,-4 0-475,5 0 0,-3-1 0,0 1 0,0 0 0,2 0 490,-7 0 0,0 0 0,1 1 0,1-1 0,0 0 0,0 0-280,3 0 0,1 1 1,0-1-1,1 0 1,0 0-1,-1 1 265,-6-1 0,-1 1 0,1 0 0,0 0 0,0 0 0,0 0 0,-1 0-105,2-1 0,-1 1 0,1 0 0,-1 0 0,1 0 0,-1-1 0,1 1 130,-1 0 1,1-1 0,0 1 0,-1-1-1,1 1 1,-1-1 0,0 0 1,-2 1 0,-1 0 0,0 0 0,0-1 0,1 1 0,3-1 1,3 0 61,-3 0 1,5-1 0,2 0 0,2-1 0,1 1 0,0-1 0,-1 1 0,-3 0 0,-2 0 0,-5 1-90,11-1 0,-6 0 0,-3 1 0,-1 0 0,3 0 0,3-1 0,-9 1 0,5-1 0,2 0 0,1 0 0,0 0 0,-3 0 0,-2 1 0,-6 0 0,-7 2 244,21-3 0,-10 2 0,-3-1-244,-7 2 0,-2 0 0,-1 0 606,21 1 1,-5 0-607,-22 2 0,-3 0 476,7 2 0,-6 0-1196,-12 0 595,-4 0-2483,-28 7 2898,-16 1 1,-20 12 0,-11 1 0</inkml:trace>
  <inkml:trace contextRef="#ctx0" brushRef="#br1" timeOffset="310998">11070 9279 21115,'-25'0'2519,"3"0"-2250,3 0-179,9 0 360,4 0-270,26 0-90,7-5 0,27 0 0,6-5-90,-26 5 0,1 2-765,-1-1 0,1 0 765,-1 2 0,-1-1-90,28-2-264,-26 4 1,-1-1-7,10 0 360,5-7 0,-39-2 0,-4-10 0</inkml:trace>
  <inkml:trace contextRef="#ctx0" brushRef="#br1" timeOffset="311217">11325 8974 22284,'-6'-29'1979,"0"2"-1889,6 12 0,2 2-90,-1 5 90,0 3 0,-1 17 0,0 6-90,0 22 0,-3 16-345,1-19 1,-1 3 389,-1 7 0,0 2-90,1 6 0,2 5-872,0-2 1,1 5 0,1-2 616,0-14 0,1-2 1,1 2-451,0 12 0,1 2 1,1-5 579,2-3 1,2-4-1,1-4 1,1-2-1,0-4 1,0 0 0</inkml:trace>
  <inkml:trace contextRef="#ctx0" brushRef="#br1" timeOffset="311925">12617 9238 23903,'4'-18'720,"0"3"-720,-4 5 90,0 5-90,-4 9 0,-4 5 0,-1 4 0,-3-5 90,-3-4 0,0-11-90,2-1 0,4-10 90,9-2-90,7-5 0,7-6 0,15 0-90,9-4 135,-4 15 0,1 2-368,18-10 323,-19 14 0,0 2 90,7 4-90,-5 4 90,-3 8-90,-7 4 90,-4 9 0,-7 25-90,-12-3 0,-8 23 0,-14-11 0,-1 3-893,-5-3 893,5-8-126,2-7 126,5-9 0,7-6 0,4-11 0,10-3 0,6-7 1198,13 0-1198,29 0-90,-8-2-11,17 1 101,-22-1 0,-9 9 0,-3 4 0,-7 11 0,0 36 0,-12-4 45,-8-12 0,-3 2-45,-4-7 0,-4 0-510,-11 20 0,-5 2 555,6-15 0,-4 2 15,-6 2 0,-5 4 0,0-5-15,1-6 0,-3-3 75,-3 0 0,-4 0 0,3-5-211,4-9 1,0-3 225,-9 3 0,2-5 45,-4-9 0,5-10-180,9-10 179,7-15 25,11 0-294,6-12 90,7 18-180,0-3 177,0 17-1076,0 0-2534,-3 5 3613,-4 0 0,2 0 0,0 0 0</inkml:trace>
  <inkml:trace contextRef="#ctx0" brushRef="#br0" timeOffset="321050">12929 4212 18237,'-8'36'3777,"4"-5"-3327,-3-4 0,6-6 180,-3-4 89,4-8 1,0-3-1,0-6 1350,0 0-1619,0-4-270,0-6 0,0-22-180,0 3 0,5-12 0,4 8 0,9-1 0,6 1 0,9 0 0,6 1 0,5 1 0,3-2 0,0 5 0,-2 2 0,-6 6 0,-7 2 0,-7 5 0,-7 1 0,-8 6 0,-4 6 0,-4 24 0,-1 34 0,1-24 0,-1 2-430,1 14 1,0 2 429,0-2 0,0 2-1479,1 5 1,0 3 1478,0 4 0,2 2 0,-1-21 0,0 1 0,0 0-215,0-1 0,0-1 0,1 3 215,1 13 0,1 4 0,-1-4 0,1 6 0,0-2 0,-2-12 0,2 2 0,-2-6 0,1-5 0,-1-5 0,3 25 0,-2-10 0,-2-28 530,0-16-710,2-34-630,-2-24 270,0 18 1,0-4-1035,0-19 0,0-1 1550,-2 15 0,1 0 24,0-9 0,-1 3 0,-2 3 0,0 8 0</inkml:trace>
  <inkml:trace contextRef="#ctx0" brushRef="#br0" timeOffset="321289">13116 5340 20305,'-49'0'3418,"6"0"-2788,9 0 449,10-6-719,11-1-90,6-5 180,14 2 0,11-3-1,17-2-179,17-3-225,-19 8 0,2 0-238,2-1 1,2 1 192,1 1 0,1 0-45,-1 1 0,-1 1-90,-1 1 0,-1 2-225,-1 1 0,-1 1-719,27-1-360,-8 3 1439,0 5 0,-21 3 0,2 5 0</inkml:trace>
  <inkml:trace contextRef="#ctx0" brushRef="#br0" timeOffset="322201">13072 6158 22374,'-9'-10'2339,"0"5"-2159,0 0-90,-3 12 0,2 4-90,-4 11 0,-13 22 0,4-6 90,-12 11-90,10-19 180,2-7-1,5-10 91,4-6-90,7-7 0,2 0 0,5 0-180,4-4 90,2-4-90,8-8 90,4-4-90,18-10 90,-5 8-90,-2 5 0,3 3 0,20-1 90,0 3-90,-11 14 90,-21 9 0,-2 12-90,-5 12 90,-3 11-90,-8 3 0,-4 4-509,0-10 0,-2 2 509,-1 18 0,-3 2-582,0-16 0,-2-1 582,0 0 0,0 0 45,0-2 0,-1-2-475,0-3 0,0-1 475,1-5 0,0-1-45,-9 24 0,1-14 0,4-9 270,-4-12-180,7-10 894,-3-7-804,10-6 1079,0 0-900,4 0 620,0-2-799,15-5-180,5-6 90,22-7 0,12-8-766,4 1 0,4-2 676,-12 6 0,2 0 0,-5 2 0,2-2 0,-2 3 0,3-1 0,-2 1 0,-4 3 0,-1 1-383,-3 2 0,-1 0 203,-5 3 0,-1 0-606,22-7-203,-12 5-450,-13 5-450,-15 6 1889,-22 11 0,-14 5 0,-15 9 0</inkml:trace>
  <inkml:trace contextRef="#ctx0" brushRef="#br0" timeOffset="322978">10205 6692 17157,'-13'-2'5307,"1"1"-4767,0-1 629,-9-2-449,5 0-1,-8-3-179,10 2 180,2 0-540,5 2-1,4 1-89,6 2 90,7 0 90,16 0-90,20-5-90,-10 1 0,3 0-440,8-2 0,5-1 350,0 1 0,6-1 0,-3 0 0,7 0 0,1 0 30,-2 2 0,4 1 0,-8 1-203,-12 0 0,-3 1 128,13 2 0,-4 0 45,-7 0 90,5-4-180,-29 3-90,-2-6-180,-12 4-318,-4-4-312,-2-1 196,0-2-555,-8-1 1349,-11-3 0,-4 3 0,-9-4 0</inkml:trace>
  <inkml:trace contextRef="#ctx0" brushRef="#br0" timeOffset="323413">10627 6189 19447,'-21'-28'2788,"1"2"-2248,6 4 631,2 4-271,5-4-230,4 8-130,3 1-158,0 9-113,0 4 165,-4 0-164,3 4 0,-2 9 180,5 39-360,3 5-1696,-1-11 0,1 4 1606,1-3 0,0 0 45,0 9 0,-1 2-853,0 4 0,-1 2 808,-2-20 0,0 0 0,-1 3-568,0 13 0,1 3 0,-1-4 568,-1 7 0,0-1 0,0-14 0,0 1 0,0-5-127,0-6 0,0-5 127,0 24 0,0-17 1577,0-10-1577,0-10 1580,0-8-1580,1-7 3050,2-4-3230,-1-4 669,0 0-939,-2-2-89,0-3-271,0-5-179,0-5-181,0-8-539,0-5 1709,0-30 0,1 16 0,2-18 0</inkml:trace>
  <inkml:trace contextRef="#ctx0" brushRef="#br0" timeOffset="325517">12093 4857 18057,'-5'0'3598,"2"5"-3329,3-4 1,0 8 0,0-8 0,0 4 809,0-5-809,-4 0 90,3 0 2159,-2 0-2519,14 0 0,0 0 0,15 0 0,2 0 0,32 0 0,-5-5-165,-16 2 1,0-2 164,-6-2 0,-1-1 0,0 0 0,2-2 0,13-4 0,0-1 0,-13 3 0,0 1 0,10-3 0,-2 1 0,7-4 0,-9 4 0,-8 0 0,-9 7 0,-7 2 0,-4 4 0,-8 0-90,0 0 329,-4 0-869,0-2-4317,0-3 2518,-7-3 2429,-6 0 0,-6 3 0,-3 2 0</inkml:trace>
  <inkml:trace contextRef="#ctx0" brushRef="#br0" timeOffset="325953">12523 4537 15013,'-6'-20'4948,"-5"2"-3244,9 0-1165,-7 3 1056,1-16-1415,-1 14 221,1-11-222,5 20 515,3 3-604,0 3-1,0 2 181,0 22-180,0 2 90,0 26-90,0 3 0,0 13-402,0-28 1,1 1 356,0 2 0,-1 4 45,1 18 0,0 2-90,-1-18 0,0 0 45,0 12 0,0-3-45,0 7 0,-4-12-276,3-13 276,-3-8 0,4-12 90,0-8-90,0-5-270,0-5 603,0-7-1053,0 1-1322,0-13-387,0 11 2429,0-3 0,0 11 0</inkml:trace>
  <inkml:trace contextRef="#ctx0" brushRef="#br0" timeOffset="326775">12146 6626 15898,'-25'15'7556,"-22"10"-6747,16-10-449,-6 2 90,26-13-91,11-4-269,11 0 0,5 0 90,16-2-90,8-3 90,11-1-180,5-3 45,-18 7 0,0 0-45,15-2 0,-17 3 0,-1 2 0,5-1 0,-5 0 0,-6 0 0,-11-2 0,4-4-90,14-8-90,-14 4-270,4-4-539,-20 11 359,-8 1 1,-2 2-361,-4 0-539,-2 0-450,0-5 1979,-4 0 0,-1-3 0,-1 1 0</inkml:trace>
  <inkml:trace contextRef="#ctx0" brushRef="#br0" timeOffset="327310">12414 6372 17697,'-8'-15'4317,"-2"-1"-3867,1 1 270,-4-9-270,7 6-1,-1-6-89,7 11 0,0 1 359,0 2-359,-4 4 180,3 1-360,-6 5 0,3 0-90,-1 0 90,2 0 89,3 0-179,0 9 0,0 9 0,2 23 0,1 6-90,2 19-271,1-7 1,0 1 270,-2-24 0,0 2 30,0 8 0,-1 6 0,0-1 15,0 11 0,-1 1-45,-1-12 0,0 1 0,0-3 0,-1 5 0,0-5 0,2 15 0,0-9 90,1-9-90,-2-8 90,-1-10 0,0-5 0,0-12 90,0-5-90,2-6 0,2 0-90,-1-2 541,1-1-541,-4-4 0,0 1-90,0-3-90,0-1-990,3-8 1,0 2-630,1-4 1799,-2-7 0,-2 9 0,0-8 0</inkml:trace>
  <inkml:trace contextRef="#ctx0" brushRef="#br0" timeOffset="338519">16353 11312 21655,'-15'0'1619,"1"0"-1529,7 0 0,-2 0-90,9 0 269,-4 0 271,-1 0-360,0 0-90,-13 0 0,7 0-90,-9 4 0,6 4 0,-2 5 0,-2 11 0,8-6 0,1 4 0,9-10 0,2-6 0,0-2 0,2-4 0,0 0 0,0 0 0,-1 0-90,-2 0 90,-1 5-90,0-4 90,0 4-90,0-5 270,2 0-180,0 0 0,2 0 0,-1 0-90,-1 0 90,-1 0 0,3 0 0,3 0 0,1 0 90,0 0-90,0 0 0,2 0 0,8-5 0,-3 2 0,7-7 90,-6 4-90,-1-3 450,1 1-270,-9 2-90,0 2-1,-7 4-89,-7 0 0,1 0 0,-2 0 0,5 0 1709,3 0-1709,0-2 0,0-1 0,1-2 0,3 2 90,14-2 0,-2 5-90,20-3 0,-4 3 0,4 0 0,-5 0 0,-6 0 0,1 0 0,2 0 0,5 0 0,1 0 0,26 0 0,-10 0 0,-3-1 0,4-2-1696,-5-2 0,-1 0 1696,0-1 0,1 1 0,-4-3 0,0 1 0,-7 0 0,-1 1 0,15 0 0,5-3 0,-23 6 0,-5-2 0,-2 0 0,1 0 0,26-7 0,-16 5 1696,-1 2 0,0 1-1696,2 2 0,7 2 0,-11 0 0,-3 0 0,0 0 0,-3 0 0,-2 0 90,-1 0-180,-1 0 180,-2 0-90,-1 0 0,-1 0-90,-2 0 90,-2 0 90,0 0-90,-3 0 0,1 0 0,-2 0 0,2 0 0,0 0 0,0 0 0,11 0 0,0 0 0,21 0 0,-12 0 0,7 0 0,-13 0 0,-3 0 0,-1 0 0,-4 0-90,0 0 180,-1 0-90,-1 0 0,-2 0 0,2 0 0,0 0 0,17 4 0,-3-3 0,9 8 0,-10-8 0,-3 4 0,6-5 0,-12 0 0,11 0 0,-18 0 0,10 0 0,-8 0 0,5 0 0,-3 0 0,-3 0 0,0 0 0,-4 0 0,0 0 0,-5 0 0,-2 0 0,-3 0 270,2 0-270,-1-2 0,0 1 0,-1-1 0,0 0 0,0-3 0,0-6 0,6-15 0,-5-9 0,5 0 0,-6-1 0,0 15 0,0-4 0,0 2 90,0-2-90,0 0 0,0 1 90,0 6-90,0 4 0,0 8 0,-4 1 0,-1 12 0,-3 4 0,-2 12 0,0 7 0,-2 8 0,5 6 0,2-1-3302,5-2 3212,0-5 90,0-8 0,0-6 90,0-6-90,3-8 0,0-4 0,5-4 3392,-2 0-3392,2-4 0,2-9 0,8-30 0,-4-2 0,-5 10 0,-1 0-232,0-26 232,-4-5 45,-3 16 0,-3-5-45,-4-7 0,-2-1-579,1-3 0,-2-1 579,2 21 0,-2 0 0,1 1-1151,-1-11 0,0 2 1151,0-4 0,2-1 0,-1 0 0,2-1-298,2-1 0,1 0 298,0 2 0,0 0 0,3 2 0,0 0 0,0 4 0,0 2 0,1 3 0,0 1 45,0 5 0,1 1-90,-1 4 0,0 3 135,1-27 48,-2 10-138,0-1 798,0 21-798,0-3 0,0 21 2421,0 3-2421,0 3 931,0 2-931,0 0 0,0 0 0,0 0 0,0 0 0,0-3 0,0 0 0,0-2 0,0 0 0,0-2 0,0-4 0,0-6 0,0-7 0,0-24 90,0 10-90,0-16 0,0 23 0,0 1 0,0 7 0,0 2 0,0 4 90,-4-5-90,3 7 90,-6-9 0,6 15 0,-3-3-90,4 11 0,0 2 0,0 4 0,0 13 0,0 18 0,2 10 0,0 16-284,4-1 284,1 5 0,-1-11 0,1 2 0,-2-12 0,0 0-259,1 15 1,1 0 258,-3-16 0,0-1 0,1 1 0,-2 0 0,0-1 0,-1-2 0,0-1 0,-1-1 0,-1 29-158,0-7 158,0-3 0,0-4 0,2-1 0,-1 0 0,2 1 0,0-1 0,2 2 0,-1-16 0,-1 1 0,0 2 0,0 0 0,-1 0 0,0 0 0,0 26 0,-2-22 0,0-5 0,0-4 0,-4-3 264,3-2-264,-6 12 524,6-10-524,-6 21 171,6-21-171,-2 7 0,-1-10 0,3 1 0,-3 4 0,1 2 0,2 3 0,-3-1 0,4 1 0,0-3 0,0 14 0,0-18 0,0 21 0,0-32 0,0 10 0,0-15 0,0 3 0,0-1 0,0 0 0,0 3 0,0-5 0,0-3 0,0-5 0,0-28 0,0 4 0,0-25 0,0 3 0,0-9 0,0-11-1186,0 25 1,0-2 1185,0-1 0,0-4 0,0 0 0,0-3 0,0 1-336,1-7 0,0-1 336,1-5 0,0-4 0,0 4 0,0 5 0,1 2 0,1-14 0,0-2 0,-3 20 0,-1 0 0,1 2 0,0-10 0,0 0-689,-1 7 0,0-3 0,0 3 689,0-6 0,0 3 0,0 1 0,0-2-124,0 8 0,0-2 0,0-1 124,-2 1 0,0 0 0,0 0 0,0-20 0,-1 1 106,-2 7 0,0 4-106,1-10 0,-5 8 46,8 11-46,-10 7 2022,6 7-2022,-9-1 550,5 12-550,1-1 1864,1 13-1864,6 3 788,-3 12-788,4 11 0,0 15 0,0 11 0,2 9-765,2 5 765,3 8 0,-4-30 0,2 0 0,-1 1 0,0 2 0,0 1 0,0 1 0,-1 3 0,0 1 0,1 2 0,0 0 0,-2 1 0,0 3 0,1-4 0,1 3 0,-1-2 0,-1 7 0,1 0-832,-1-8 0,1 2 0,-1-3 832,0 3 0,-1-2 0,1 2 0,-1-1-832,0-1 1,1 0 831,0 1 0,1 0 0,-1-3 0,1 2 0,1 7 0,2 4 0,-1-1 0,1 8 0,0 0-26,-1-13 1,1 2 0,-1-5 25,-1-1 0,0-6 1874,0 9-1874,-4-8 0,0-2 0,0-8 2225,0-3-2225,0-4 0,0-4 0,0-4 0,0 0 901,0-5-901,0 6 0,-4-12 0,-1 9 0,-3-15 0,4 4 0,-3-5 0,2-2 0,-3-8 0,-2-10 0,-4-45 0,10 33 0,0-3-516,0-15 1,-1-8 0,2 2 515,2-4 0,1 0 0,-1 4 0,-1-4 0,1 4 0,1-8 0,0 3 0,2 1 0,0 0 0,-1 4 0,1 1 0,0 3 0,0 2 0,-1 4 0,-1 0 0,1 4 0,-2 1 0,1 1 0,0 1 0,1 2 0,-2 0-57,-1 1 0,-1-1 57,-2-13 0,0-1 0,1 14 0,0 1 0,-3-11 0,1 3 0,2-4 0,-4-4 0,3 21 0,2-9 0,3 23 1526,-4-3-1526,3 10 134,-6 0-134,6 0 0,-3 2 0,4-2 0,-3 2 0,2-4 0,-6 1 0,6-1 0,-7 6 0,4 2 0,-1 4 0,2 11 0,3 39 0,0 10-445,-1-15 0,-1 7 1,1-3 444,1 4 0,-1 1 0,0 7 0,0 8 0,0-7 0,1-5 0,0-1 0,0 3 0,0 5 0,0-2 0,-1-13 0,-1-1 0,1 0 0,1 1 0,0 0 0,-1 0 0,0-3 0,0-1 0,0-1 0,0 6 0,2-2 0,-1 1 0,0 0 0,0-1 0,0 0 0,0-2 0,0 0 0,0-4 0,0 0 0,0-4 0,0 0-469,0 28 469,0-10 0,0-8-96,0-7 96,1-6 0,2-4 0,-1-6 0,0-5 1250,-2-4-1250,0-4 532,0-6-532,0-2 117,0-4-117,2-4 0,0 0 0,2-3-90,0 4-990,-2 1-2518,0 2 3598,-16 0 0,10 4 0,-11 2 0</inkml:trace>
  <inkml:trace contextRef="#ctx0" brushRef="#br0" timeOffset="344511">18566 11180 19676,'-5'0'3058,"-4"0"-2878,8 0-90,-5 0 0,6 0 2878,0 0-2698,-3 0 0,2 0-1529,-3 0-900,4-7 2159,0-6 0,0-10 0,0-6 0</inkml:trace>
  <inkml:trace contextRef="#ctx0" brushRef="#br0" timeOffset="345447">18671 9757 19136,'-10'-8'2878,"2"-2"-2698,2 7-90,-2-2 0,7 1 0,-2 3 0,3-4 90,0 5 90,2 0 0,2 0 90,4 0-1,4 5 181,15 2-360,0 0-90,14 4 90,2-10-180,8 4 90,8-5-90,-14 0 0,2 0 0,-13 0 0,0 0-561,11 0 1,-2 0 560,8-3 0,-7 3 90,-9-5 180,0 0-180,-14 2 0,2-2-90,-13 5 90,-2 0-90,-2 0 1120,-4 0-1120,0 0 0,0 0-1529,-2 0 90,-3 0 90,1-2-810,-8-3 2159,5-3 0,-2-2 0,4 0 0</inkml:trace>
  <inkml:trace contextRef="#ctx0" brushRef="#br0" timeOffset="346283">19358 9513 18642,'-6'-26'3778,"1"3"-2821,-5 0-507,2 5 143,4 1-233,0 2-18,4-3-252,0 7 220,0 1-310,4 8 0,15 22-90,1-3 90,3 6 0,1 2 0,7 4-89,10 7 89,-7-6 0,-11-17 0,2 7 89,-19-19-89,0 4 90,-6-1-90,0 4 0,-6 5 0,0 9 0,-8 4 0,-3 14 0,-1 6 0,-2 8-461,1 0 461,3-1 0,2-5 0,4-2 0,0-3 0,2 9 90,-1-11-90,5-1 0,0-16 90,4-15-90,0 2 90,0-10 371,0 4-371,0-5 0,-3 0-90,2 0 360,-3 0-270,4-5-90,0-3 90,0-9-90,0-11 0,0-10 0,-1 2 0,-1-4 0,-1-4 0,1-2 0,0 2 0,0 0 0,-1 4 0,2 2 0,1-5 0,0 10 0,0 3 0,0 7 0,0 1 0,0 1 0,0 1 0,0 0 0,0 1 0,0 2 0,0 4 0,0 1 0,0 1 0,0-6 0,-4-1 0,0-1 0,-1 4 0,2 8 0,3 4-2519,0 1 1080,-6 11-989,1 5 2428,-8 9 0,2 9 0,-3 2 0</inkml:trace>
  <inkml:trace contextRef="#ctx0" brushRef="#br0" timeOffset="350864">18602 11362 21475,'8'0'1529,"-1"0"-1079,-1-2 89,-4-1 91,0 1-180,-2-1 449,0 3-899,3 0 90,22 0 0,6 5-90,27 0 0,7 1-69,-29-3 0,5-1 129,4-3 0,5-1 0,-1 0-746,9 0 0,2-2 716,-7 1 0,3 0 0,2-1-30,4 1 0,2 1 0,-3-1 0,-13 1 0,-1 1 0,1-1 0,16 1 0,2 0 0,-4 1 0,3 2 0,-4 1 0,-1-1 0,2 1 0,-12 0 0,1 0 0,-2 1 0,2 2 0,0 1 0,-5-3 0,2 1 0,-6-1 0,14 4 0,3 4 0,-32-11 0,-5 8 0,5-8 0,-5 8 194,6-8-194,1 4 1496,-8-1-1496,4-3 0,-13 4 0,-3-5 0,-4 0 0,-2 0 90,-2 0 0,-1-3 90,0 3-180,-5-2 90,0 2-90,-5 0 0,0 0 0,5 0-90,0 0 180,5 0-180,0 0 90,3 0 0,4 0 90,5 0-90,2-3-90,3-2 90,-1-5 0,-2-3 0,-1-2 0,-7-3 0,-3-2 0,-12-5 0,-5-1 0,-15 0 0,-7 6 0,-5 9 0,-4 4 90,0 14-90,4 4 0,6 12 0,13 5 0,12 5 0,28 18 0,25-24 0,8-7 0,-13-5 0,0-4 0,17-2 0,-4-10 0,-13-29 0,-26-3 0,-17-5 0,-12 1 0,-14 5 0,-6 9 0,-19 7 0,14 9 0,-8 14-90,23 4 90,7 7 0,10 0 0,4-1 0,12-1 0,0-1 0,8-7 90,-1-3-90,5-1-90,-7-3 90,4 4 0,-10-5 0,1 0 0,-6 0 0,0 0 0,-6 0 0,-1 0 0,-3 0 0,4 0 0,-2 0-90,8 0 90,-4 0 90,11 0-90,24-5 0,9-3 0,-9 2 0,5-1-507,24-6 1,2 0 506,-11 3 0,3 2 0,-6 0 0,7 0 0,0 1 0,-5 1 0,15 1 0,-1 1-437,-7 0 0,3 1 0,-5 1 392,4 1 0,-4 2 45,-1-1 0,0 0-267,10 0 0,-2 0 267,-20 0 0,-2 0 45,6 0 0,-3 0 45,-5 0 0,-10 0 0,-7 0 710,-7 0-710,-4 0 1358,-4 0-1448,2 0 699,-2 0-699,13-2 0,-3-3 0,17-8 90,-11 2-90,0-2 90,-10 8-90,-8 3 0,-2 2 0,-2 0 0,2 0 0,5-2 0,4-1 0,14-4 90,-6 1-90,8-1 0,-14 4-90,-1 1 90,-8-1 90,-2-2-90,-2-3 0,-4 0 0,-2 1 0,-8 4 0,-10 1 0,2 2 0,-6 0 0,6 7 0,10 1 0,2 7 0,19 12 0,2-16 0,9 7 0,2-18 0,12-4 0,-9-6 0,8-6-90,-16-7 90,-3 0 0,-8 0 0,-13-6-90,-3 11 90,-12 1 0,4 13 0,-5 15 0,1 5 0,-1 17 0,5 3 0,7 5 0,6 0 0,5-3 0,4-5 0,2-5 90,4-8-90,2-9 0,-1-4 0,-1-7 0,3-12 0,-3 1 0,2-26 0,-8 7 0,-3-3 0,-4 11 0,-2 11 0,1 4 0,-3 4 0,6 1 0,-3 2 90,4-2-90,-4-3 0,0-3 90,-1-5-90,-4-2 0,8-5 0,-10-8 0,10-5 0,-8-10 0,6-13 0,1-4 0,-2 17 0,0-1-541,2-2 1,1-4-1,0 3 541,-1 0 0,0 0 0,-1 3 0,0-2 0,0 1-523,0-7 1,-2 0 522,1 7 0,-2-1 0,1 2 0,-2-2 0,1 3 0,0-2 0,0 1 0,0 2 0,0 0 0,0 0 0,0 1 0,-1-1 0,0 0 0,0 0 0,-1 0 0,1 1 0,0-2 0,-3-20 0,1-1-374,2 17 1,0 0 373,-2-17 0,0 1 0,4 20 0,0 2 0,0 1 0,0 1 45,1 1 0,0 0-90,2 3 0,0 1 45,-3 0 0,1 0 0,2-32 90,-9 2-90,10-2-103,-8 3 103,8-1 0,-1 21 0,0-2 45,0 1 0,1 0-45,0 2 0,1 0 45,-2 4 0,0 3-45,2-13 0,0-3 0,0-7 90,-3-6-90,1 29 0,-1-1 0,-1-1 0,-2 0 496,0-1 1,0 0-497,0 1 0,-1 0 481,0 2 1,-1-1-437,-2-8 0,2 2-45,-2-20 0,2 25 0,1 1 0,6-7 0,-2-20 0,3 15-84,0-19 84,0 19-235,0-9 1,0-5 234,0 18 0,0 0-1178,0-18 0,0 3 1178,0-7-656,-2 9 0,0 1 656,1-9 138,-2 10 0,-1 4-138,3 15 347,-6 13-347,6 5 2473,-3 0-2473,4 5 2242,0-1-2242,0 3 534,0-6-534,0 4 0,0 2 0,0 4 0,-3 5 0,2 1 0,-3-1-90,4 2 90,0 7 0,0 8 0,0 6 0,0 12 0,4 2 0,0 9 0,4 9 0,1 8-784,-5-27 1,0 1 783,1 1 0,0 2 0,-1-1 0,0 2-236,4 15 1,0 0 235,-4-15 0,1 1-1359,4 25 1,-1-3 1358,1 4 0,-3-25 0,0-2-20,0 9 20,2-2 0,-4 2 0,4 3 0,-6-8 0,-1 3 299,1-7 0,-1 1-299,0 15 0,-2 1-643,1-10 0,0 0 643,0 1 0,0 0 0,1-1 0,-2 2 885,0 17 1,-1 0-886,2-18 0,-1 0 0,-3 11 0,1-2 0,2 10 0,-3-10-125,4-8 125,0-9 413,-3 3-413,2-17 0,-3 4 2338,0-16-2338,4-1 834,-4-6-834,4-2 232,0 1-142,0 1-180,0 10 90,0-1 0,-5 7 0,0-2 0,-7 5 0,3 4 0,3 1 0,-1-2 0,6 0 0,-6-5 0,6 0 0,-3-3 0,4 0 0,0-2 0,0 0 0,0-5 0,0-1 0,0-6-270,33 21 270,-25-24 0,24 17 0,-32-25 0,0 0 0,0 0 0,2 2 0,2 1 0,2 0 0,2-1 0,-1-2 0,0 0 0,-4 2 0,3 1 0,-4 2 0,2 0 0,-2 0 0,0 0 0,-2 6 0,2 5 0,2 9 0,2 8 0,4 5 0,0 13 0,4 3 0,-1 11-394,1 4 394,-7-29 0,0 1-840,-1 2 1,1 0 839,0 2 0,0-1 0,-2 1 0,0 2-310,2 16 0,0 1 310,-4-14 0,-1 0 0,3 13 0,-1 2 0,-2-2 0,-2-3 0,1-13 0,1 1 0,-1 9 0,-1-2 0,0 16 0,0-10-98,1-21 0,0-1 98,0 11 295,4 20-295,0-34 0,2 2 0,1 0 0,2-1 0,3 21 0,-7-30 1571,-4-3-1571,0-2 758,-2-1-668,0 1 85,0 18-175,1-3 0,-2 4 45,-2 12 0,-1 1-45,3-6 0,0 0 0,-3-1 0,1-5 0,3-3 0,0-4 0,-4-6 0,4-2 90,-4-3-90,0 7 0,3-7 0,-2-2 0,-1-7 0,3-10 0,-2 4 0,3-5 0,0 0-90,0-7-90,0-2-180,-4-10-359,0-2-361,-6-2-629,1 0-989,-3 3 2698,0 8 0,-2 10 0,-3 11 0</inkml:trace>
  <inkml:trace contextRef="#ctx0" brushRef="#br0" timeOffset="365483">6582 4568 21475,'23'-15'3238,"-3"2"-2429,-3 0 91,-3 5 539,-6-1-989,-2 5-180,-4 0-270,-2 4 0,0 9 0,0 20 0,0 5 0,0 16 0,0-12 0,-4-2 0,-2-6 0,-10 5 0,-6-20 0,-11-19 0,14-15 0,1-21 0,22 7 0,2 2 0,8-4 0,6 2 0,7-3 0,5 1 0,5-1 0,4 3 0,0 3-256,-1 4 256,-1 6 0,-5 9 0,-1 4 0,-5 7 0,-2 7 0,-3 4 0,-3 9 0,-4 6 0,0 22 0,-5 17 0,-6-31 0,-2 1-208,0 3 1,-2-2 207,-7 20 0,0 0 0,-8-2 0,-1-1 0,4-19 0,-1 1 0,-6 18 0,6-21 0,0 0 0,-6 11 0,0-5 0,-6 0 0,-1-3 0,-5 1 0,-3-3 671,0 0-671,-1-5 0,-13 5 0,13-11 0,-11 2 0,19-16 0,1 6 0,3-8 0,-4 9 0,-1 0 0,0 1 0,-9 8 0,0-5 0,2-3 0,4-2 0,15-13 0,10 3 0,1-4 0,12 0 0,1 0 0,14 0 0,-3 0 0,13 0 0,-2 0 0,7 0 0,5-2 0,4-1 0,0-2 0,0 0 0,-3 2 0,-1-1 0,0 1 0,-6-2 0,-3 2 0,-4 1 0,-1 2 0,-1 0 0,2 0 0,1 0 0,1 0 0,1 0 0,-1 0 0,-1 0 0,12 0 0,-3 0 0,2 0 0,-9 0 0,-3 0 0,-10 0 0,5 0 0,-8 0 0,-3 0 0,2 0 0,-2 0 0,2 0 0,2 0 0,1 0 0,1 0 0,-1 0 0,-3 0 0,-4 0 0,-2 0 0,-4 0-630,0 0-4137,-11-7 4767,-5 1 0,-13-2 0,-4 3 0</inkml:trace>
  <inkml:trace contextRef="#ctx0" brushRef="#br0" timeOffset="366607">4300 7958 13649,'-10'0'6297,"4"0"-4858,2 0-630,4 0-269,-4 4-90,4-3 0,-8 4 269,7-1 1,-6-3-1,6 4-179,-2-5 1709,3 0-2249,0-2 0,0-1 0,3-2 0,2 0 0,7 2 0,6 1-3392,12 2 3392,19-3 0,21-3 0,6 0 0,-8 0 0,-10 1 0,-3 0 0,5-1-234,-2 1 0,8-1 0,1 0 0,-3 1 0,-9-1 234,-4 0 0,-7 0 0,-2 1 0,10 0 0,-5 0 0,15-1-212,2 2 212,-36 4 0,-6 0-990,-7 0 1539,-11-2-3607,-5-3 3479,-11-3 0,7 2 0,0 1 0</inkml:trace>
  <inkml:trace contextRef="#ctx0" brushRef="#br0" timeOffset="367484">6790 7216 20126,'-17'-11'3867,"3"3"-2338,-6-3-899,9 2-90,-5-1-180,12 3-91,0 2-89,4-1 0,0 1 90,0 0 0,0-2-180,0-1 0,0 0 0,6-1-90,0-4 0,10-7 0,5-8 0,3-6 0,16-15 90,-13 15-90,6-8 0,-15 22 0,-3 5 0,-5 7 0,-4 10 0,-4 14 0,-2 16 0,0 19 0,0 16 0,-1-6 0,2 6-491,0-17 0,0 0 1,0 1 490,0 1 0,-1 1 0,0-1 0,1-2 0,1 0 0,-1-4 0,-1 3 0,0-3 0,0-1 0,0-2 0,0-4 0,0-1-393,0-3 0,0-1 393,0 21 0,0 5 0,0-24 0,0 3 0,0-24 0,2-7 1340,2-4-1340,0-4 918,0-2-918,-2-3 0,0-1 0,-2-3-720,2-1-2698,-2-15 810,0 7 2608,-5-8 0,3 15 0,-3 2 0</inkml:trace>
  <inkml:trace contextRef="#ctx0" brushRef="#br0" timeOffset="369182">6582 8237 15898,'0'6'5937,"-3"-2"-5038,2-4 4408,-3 0-5307,13 0 0,3 0 0,10 0 0,4-2 0,3-3 0,3 1 0,1-2 0,-1 3 90,13-4-90,-9 3 0,22-3 0,-23 5 0,11-6 0,-12 3 0,-1-5 0,1 4 0,-3-1 0,6-3 0,-12 4 0,4-1 0,-9 5 0,-5-1 0,3 0 0,-6-2 0,0 3 0,-2-1 0,4 3 0,-7 0 90,1 0-90,-6 0 360,-2 0-360,-6 0 0,-4 0 0,-1 0 0,-5 0 0,6 0 0,-2 0 0,-2 0 0,-1 0 0,-10 0 0,5 0 0,-8 0 0,6 0 0,-1 0 0,-1 0 0,2 0 0,-1 0 0,3 0 0,2 0 0,1 0 0,5 0 0,2 0 0,2 0 0,0 0 0,0 0 0,-2 0 0,1 5 0,-2-4 0,2 3 0,-3-4 0,2 0 0,-2 0 0,0 5 0,1-4 0,-4 8 0,4-3 0,-5-1 0,-2 4 0,-4-3 0,0 0 0,-3-2 0,6 1 0,1-4 0,0 3 0,3-4 0,1 0 0,2 5 0,-2-4 0,2 4 0,5-5 0,5 0 0,9 0 0,1 0 0,0 0 0,4 0 0,4 0 0,10 0 0,7 0 0,9 0 0,4 0 0,-11 0 0,2 0 0,19 0 0,-8-1 0,-2-1 0,7 0 0,11-4 0,-29 1 0,-5 3 0,-8-3 0,-4 2 0,-4 0 0,-3 1 0,-3 2 0,-2 0-2969,-9 0 181,-8 0 2788,-13 5 0,-13 9 0,-6 8 0</inkml:trace>
  <inkml:trace contextRef="#ctx0" brushRef="#br0" timeOffset="370140">3151 9879 21565,'-16'-11'2248,"0"3"-1528,1 1-90,7 4-1,-1-1-179,8 1-90,-3 0 0,4-1 449,0 1-359,4-5-90,2 1-360,4-1 0,4 0 0,4 1 0,5 1 0,7-3 0,7 1 0,6-2 0,9 2 0,9 0-306,-26 4 1,1 1 305,5 1 0,3 1 0,3-2 0,5-1 0,-1 2 0,12 0 0,2 0-610,-6 0 1,3-1-1,-2 1 610,-12 0 0,-3 0 0,4 1 0,5 0 0,3 0 0,2 1 0,1-1-517,-7 0 0,1-1 1,1 0-1,0 0 0,0 0 517,2 1 0,0 0 0,0 0 0,0-1 0,1 1 0,-2-1 0,-2 0 0,1-1 0,5 0 0,5-2-158,-13 1 1,5-2 0,4 0 0,3 0 0,2-1 0,1-1 0,0 1 0,-2-1 0,-2 1 0,-4 0 0,-5 1 157,10-1 0,-6 1 0,-4-1 0,1 1 0,3-1 0,7-1-92,-9 1 0,5 0 1,4-2-1,3 1 1,2-1-1,0 0 1,-1 0-1,-3 0 1,-3 1-1,-6 0 1,-6 1 91,21-4 0,-10 2 0,-5-1 0,2 1-34,1-1 1,-1 0 0,0 0 0,-1 0 33,-2 1 0,-1 0 0,0 0 0,-2 0 0,-2 1 0,-1 1 0,0-1 0,-2 0 0,12-2 0,-2 0 0,0 0 0,-6 2 0,-2 1 0,0-1 0,14-3 0,-3-1 0,-8 3 0,-4 0 0,-8 1 0,-3 1 1163,21-3-1163,-17 3 0,-12 4 1739,-9 1-1739,-6 2 2600,-4 0-2600,0 0 2390,-2 0-2390,1 0 0,-2 0 0,0 0 0,0 0 0,2 0 0,4 0 0,5 0-3392,20 0 3392,-6 0 0,13 0 0,-12 0 0,-5 0 0,-3 0 0,-7 0 0,-3 0 0,-6 0 3392,-2-3-3392,-4-2 0,-6 2 0,-6-2-1889,-8 5-1349,-10 5 3238,-11 7 0,-10 9 0,-6 7 0</inkml:trace>
  <inkml:trace contextRef="#ctx0" brushRef="#br0" timeOffset="372348">5925 5325 19946,'-15'-10'3238,"1"0"-2878,4 2-91,4 0 1,2 6-180,4-1 180,0 3 0,0-2 90,0-1 359,0-2-359,0 0-90,0 2 0,0 1-180,2 2-90,0 0 0,2 0 90,2 0-90,0 0 90,2 0 89,8 0 1,-3 0-180,9-2 90,-2-1 0,14-4-90,-6-1 0,12 0 0,-10-2 90,1 2-180,1-4 180,-3 1-90,1-1 0,6 2 90,-13 4-90,3-1 0,-17 7 0,-1-3 0,-2 3 0,-4 0 0,2 0 0,-4 0 0,0-2-90,0-1-90,0-2-179,0-2-91,0-1-270,0-5-179,0-2-181,-4-3-809,0-4-719,-6-2 2608,-1-1 0,-1 4 0,0 1 0</inkml:trace>
  <inkml:trace contextRef="#ctx0" brushRef="#br0" timeOffset="372918">6059 5005 18776,'0'-6'4048,"0"2"-3508,0 4 449,0-3-629,0 1-180,0-3 0,0 2 1799,0 0-1890,0 17 1,0 3 90,0 16-90,0 5 0,0 5 0,0 8 0,1 2-45,3-8 0,0 0-45,-1-11 0,1 1 0,6 23 0,-1 0 0,1 4 0,-2-26 0,0-1 0,-2 2 90,0-8-90,-2-7 0,-2-11 0,0-4 90,-2-7-90,0 0-90,0-7 0,0-4-1079,0-20-2699,0-4 3868,-6 0 0,5 13 0,-4 15 0</inkml:trace>
  <inkml:trace contextRef="#ctx0" brushRef="#br0" timeOffset="378185">6290 7856 16887,'-8'-5'5937,"3"0"-5038,-4 2-179,4 1 0,-1-1-91,-1 1-269,6-4-180,-3 4 0,4-1-90,0 3 90,0-2-180,2 2 90,0-3 0,4 3 0,1 0-1,4 0-89,4-2 90,7-1-90,5-4 0,21-1 0,-11 2 0,25 0 0,-33 5 0,6-1 0,-19 2 0,-3-3 90,-7 1-180,-2-1-89,-4 1-1,0 2-630,0-3 180,0 0-179,-4-2-1170,-1-4 180,1 3-540,-5-4 2339,2 3 0,-5 3 0,0 0 0</inkml:trace>
  <inkml:trace contextRef="#ctx0" brushRef="#br0" timeOffset="378791">6420 7597 15088,'0'-10'5397,"0"-1"-4497,0 3-361,0 1-179,-4 2-90,4 2 90,-4 1 1349,4 2-1349,0-2-90,0-1-1,0-2-89,0 2 450,0 1-540,0 15 0,0 2 0,0 15 0,0 3 0,0 3 0,0 7 90,0 2-91,0 4 1,0 0-90,0-1 90,0-5-90,0 0 0,2-7 90,0-1-90,2-2 0,-2-9 90,0-6-90,-2-12 90,0-6-90,0 0 0,0-6 0,0-3 0,0-6-270,0 0-179,0 2-451,0 0-449,0 5-810,0 1 2159,0 2 0,0 2 0,0 1 0</inkml:trace>
  <inkml:trace contextRef="#ctx0" brushRef="#br2" timeOffset="389771">3679 5051 20036,'-24'-46'2428,"1"2"-2248,3-1 180,2 4 90,2-4 179,-1 4-179,1 0 90,2 8-181,0 5 1,3 3-270,1 13 0,2 1 180,4 25 90,-4 18-46,5 26 1,0 11-1137,-2-6 0,0 5 889,1-18 1,1 4 0,-1 1-1,1-1 23,-2 10 0,0-1 0,0 1-68,1-12 1,-1 2-1,1-1 1,-1 2-638,1 0 1,0 2-1,0 0 1,0 0 636,0 3 1,0 1-1,0 0 1,1 0-23,1 3 0,-1 0 0,2 0 0,-1 1 0,1-11 0,0 0 0,0 0 0,1 0 0,-1 0 0,1 1 0,0-1 0,0 1 0,0-1 0,0 1 0,0-1 0,0 1 0,0-1 0,0 1 0,0-2 0,0 13 0,0-1 0,0 0 0,0-1-457,0-1 1,0 0 0,0-1 0,0-1 456,0-3 0,0-1 0,0 0 0,0 3-200,0-3 1,0 3 0,0 0 0,0-1 0,0-3 199,0-1 0,0-3 0,0-1 0,0 2-2,0 10 0,0 2 0,0-1 0,0-5 2,0-4 0,0-3 0,0-2 0,0 0 0,0-1 0,0 0 0,0-2 0,0-1 0,0 1 392,0 18 1,0-1-393,0-5 0,0-1 682,0 10 1,0-2-683,0-22 0,0-1 883,1 14 1,0-4-884,1-4 0,1 5 0,-1-12 0,-2 9 0,0 13-548,0-29 1,0 2 547,0 2 0,0 0 0,0 0 0,0-1 131,0-1 0,0 0-131,0 27 419,0-13-419,1-14 0,3-11 0,3-13 22,1-6-22,2-12 3073,2-3-3073,13-25 0,-4 6 963,7-15-963,-12 17 0,-2 4 0,-2 6 0,0 3 0,4 1 0,-5 1 0,3 5 0,-6 0 0,0 3 0,2-1 0,2-2 0,6 2 0,6 1 0,11 2 0,9 0 0,6 0 0,4 0 0,-6 0 0,1 0-481,0 0 1,3 0-1,-1 0 481,-5-1 0,0-1 0,0 0-972,6 0 1,2 0 0,1-2 971,4-1 0,1-1 0,1 0 0,-11 1 0,1 0 0,0 0 0,0-1-283,3 0 0,0-1 1,2 0-1,4-1 283,-5 2 0,5-1 0,3 1 0,-1-1 0,0 0 0,-3 1-211,-1-1 1,-1 1-1,-2 0 1,1 0-1,4 0 211,0-1 0,3 1 0,2-1 0,0 1 0,0-1 0,-1 1-116,-2 0 0,1 0 0,0 0 0,0 0 0,-3 1 0,-1-1 116,-2 1 0,-2 0 0,-1 0 0,1 0 0,1 0 0,1 0 0,3-1 0,1 1 0,-1-1 0,-1 1 0,-5 0 0,7 0 0,-3 0 0,-3 0 0,1 0 0,-1 0 0,0 1 0,0-1 0,3 1-79,0 0 1,2 1-1,2 0 1,-2 0-1,-3 1 79,-2-1 0,-4 1 0,1 0 0,3 1 4,4-1 1,5 1 0,1 0 0,-4 1 0,-6-1-5,-5 1 0,-4 0 0,-1 0-37,8 0 1,1 0 0,-6 0 36,-9 0 0,-4 0 0,26 0 974,-10 0-974,-11-2 1483,-7-1-1483,2 0 1361,-14 1-1361,7 2 3143,-16 0-3143,1 0 753,-3 0-753,9 0 0,0 0 0,6 0 0,-4 0 0,-5 0 0,0 0 0,-7 0 0,-9-2 0,-5-6 0,-7-9 0,2-13 0,2-7 0,1 2 0,1-3-526,-3-20 0,0-5 526,3 1 0,0-1 0,2 16 0,0-1 0,0-2-525,0-5 1,-1-2-1,2-1 525,-1-4 0,0-2 0,1-1-631,1 13 1,1-1-1,-1-1 1,1 0 630,-1-3 0,0-1 0,0 0 0,1-1 0,0-1 0,1-1 0,0-1 0,0 1-291,-2-1 0,1 1 1,-1-2-1,0-3 291,0 10 0,1-3 0,0-2 0,-1 0 0,1 1 0,-1 4 0,0-11 0,0 5 0,0-1 0,-1-4 0,1 5 0,-1-5 0,0-3 0,0 2 0,0 2 0,0 8 0,1 3 0,0 6 0,-1 1 0,1-2-210,-2-9 0,0-3 0,0 2 1,0 4 209,1 5 0,0 3 0,-1 1 0,0 0 0,0 0 0,0 1 0,-1 0 0,1-1 0,-1 1 0,0 0 0,-1 0 0,1 0 83,-1 0 0,0 1 0,-1-4-83,-2-13 0,0-5 0,0 0 0,2 16 0,0-1 0,0-1 0,0 1 0,0 0 0,0 0 0,1 0 0,-1 0 276,-1-13 0,1 2 0,0 3-276,1-5 0,0 0 0,1 8 0,0-3 0,0 3 0,0-6 0,-1 1 0,-1 1 0,0-2 0,-1 4-278,-1 3 0,-1 5 278,1 0 0,0 2 0,0 11 0,0 3 1507,-9-20-1507,5 14 0,-10-16 0,9 25 597,-3-9-597,4 15 0,1-1 1133,-5-10-1133,-4-7 0,2 1 3392,-1 1-3392,6 14 0,2 8 0,-2 2 0,1 8 0,3 5 0,0 3 0,-4 2 0,1 0 0,-8 9 0,-5 4 0,-11 15 0,-10 5-1221,18-12 1,-2 1 1220,-5 2 0,-1 1 0,-7 2 0,-2 2-345,-4 1 0,-5 1 345,10-10 0,-5 1 0,-2 0 0,3-1 0,-7 1 0,2 0 0,-4-1-562,0-1 0,-4 2 0,-1-2 0,3-2 562,9-5 0,3-1 0,-1-1 0,0-1 0,-4 1 0,0 0 0,-1-1 0,0-1 0,-1 0 0,-1 0 0,0-2 0,-1 1 0,1-2 0,-1 0 0,-1 0 0,2-1 0,-1 0 0,1 0 0,0-1 0,1-1-322,1 0 0,0-1 0,1 0 0,0-1 322,3 1 0,-1-1 0,1 0 0,1 0 0,-14-1 0,0 0 0,2 0 0,2 0 0,1-1 0,0 2 158,3 0 0,0 1 0,1-1-158,3 1 0,1-1 0,-3 2 0,2 1 0,-2 2 0,-1 0 0,4-1 0,-2 1 0,2 0 0,-1 0 0,-14 3 0,-1 1 0,4 0 37,-1 2 0,1 2-37,15-4 0,-4 2 0,0 1 0,5-2 0,-11 4 0,1 1 0,2-3 0,-3 1 0,9-1 0,-7 5 1907,7-5-1907,9-5 0,3 3 0,6-9 0,-2 11 2171,3-7-2171,-2 2 1307,-10 8-1307,12-13 734,-10 8-734,16-4 0,-1-1 0,-13 11 0,9-6 0,-10 0 0,15 0 0,3-9 0,3 9-360,5-10-2429,6 8 361,2-1 2428,4 5 0,0 7 0,0 1 0</inkml:trace>
  <inkml:trace contextRef="#ctx0" brushRef="#br2" timeOffset="439170">7464 4116 19977,'8'0'3867,"0"0"-2894,-4 0-163,0 0 1763,-4 0-2303,0-3-243,0 0-27,0-2 84,-4 0-84,0 2 0,-4-1 0,3 1 0,-4-4 0,4 1 0,-6-3 0,-2 1 0,-3-5 0,-4 0 0,-3-2 0,-3 0 0,-2-1 0,-5-1 0,-2-1 0,-3-2 0,-1-1 0,-1 1 0,-3 2-3392,-1 0 3392,-5 3 0,-4 2-301,-2 3 301,-2 5 0,2 3 0,2 2 0,6 0 0,-6 0 0,16 0 0,-4 0 0,13 6 0,-1 1 0,-3 7 0,-5 2 0,-5 2 0,-7 2 0,11-5 0,-4 2 0,-5 1 0,-1 0 0,2 2 0,1 0 481,0-1 1,4-1-482,-10 7 0,5-2 346,5-3-346,-10 7 0,13-7 0,-9 7 0,13-9 0,1 4 0,-16 13 0,13-7 0,-9 7 0,17-13 0,3-2 2384,5-1-2384,-3 5 0,-2 6 0,-1 0 0,1 7 0,4-9 0,1 3 0,0 1 0,1 4 0,0 5 0,2 2 0,5-9 0,0 0 0,-3 22-158,5-18 0,2 1 158,-2 22 0,5-30 0,0 4 0,-1 16 0,0 3 0,0-13 0,1 0-369,1 15 0,0-2 369,0-16 0,1-2 0,2 1 0,1 0 0,-2-2 0,0 1 0,2-1 0,0 1 0,2-2 0,0 1-100,2 31 100,6-5 0,-1-23 0,0 0 0,7 16 0,-6-21 0,0-1 0,4 7 0,7 19 0,-8-28 0,1 1 0,0 0 0,2 1 144,-1-2 1,1-1-145,4 0 0,1 0 0,2 2 0,0-1 0,2 1 0,1-1 377,-3-4 0,1-1-377,2-2 0,0-2 0,17 10 0,-14-11 0,1-1-120,21 7 120,4-1 0,4 1 0,0 1-1221,-1-1 1221,-1 2 0,-2-5-187,0 0 187,-2-5 0,1-1-447,3-8 447,2-3 0,4-6 0,0 0 0,-30 1 0,1-2 0,0 1 0,-1-2 0,1 0 0,-1-1 0,2-2 0,-1 0 0,0-1 0,-1-1 0,2-1 0,-1-2 0,2 1 0,-1-2 0,-1 0 0,2-1 0,12-5 0,0-1 0,-14 5 0,0-1 0,9-4 0,-1 1 0,9-6 0,-2-2 0,-3 0 0,-1-3 0,1-5 0,3-3 0,2-4 0,-24 17 0,1 0 0,-1-1 0,1-1 0,-1 1 0,-1 0 0,0 1 0,-1 0 0,16-18 182,-5 4-182,-8 1 0,2-18 0,-10 10 861,1-18-861,-9 14 0,0-1 0,-1 1 201,-1 2-201,-4 3 0,-2 0 515,-2 5-515,-2-2 0,0 1 0,-4-24 0,0 12 0,2 17 0,-1-1 0,-6-16 0,8-2 0,-8-3 0,4-5-2094,-3-2 2094,3 30 0,0 0 0,-5-31 170,-4 3-170,-2 5 0,-5 3 0,-1 2-2646,-4 2 2646,-1 1 0,0 3-804,9 15 1,-1 0 803,-8-14 906,-8-10-906,11 18 48,-8-8-48,8 8 0,-6-5 0,-1 1 0,8 12 0,-17-13 0,19 21 2323,-6-4-2323,11 9 3015,2-5-3015,0 6 212,3 2-212,5 5 0,2 4-360,1 0-1079,2 1-450,-6 2-630,6 0 2519,-7 0 0,8 7 0,-4 1 0</inkml:trace>
  <inkml:trace contextRef="#ctx0" brushRef="#br2" timeOffset="445093">16263 11449 22824,'-10'0'2878,"0"0"-2608,5 0 0,-2 0-90,6 0 180,-2 0-180,3 9-1,0 2-89,7 12-90,6-2 90,13 1-90,7-6 0,7-6 0,7-7 0,2-13 0,2-6 90,-4-12 0,-6-7 180,-11-9 90,-8-4-90,-11-5-90,-13 1-180,-11 4 0,-13 5 0,-10 12 0,-11 13 0,-7 13 0,-4 18 0,2 10 0,2 12 0,8 9 0,12 2 0,15 2 0,12-2 0,40-25 0,20-3 0,-5-5-2418,11 3 2418,-8-8 0,9-3 0,-12-9 0,-5-27-429,-11-3 429,-11 2-51,-20-8 51,-13 12 0,-14-2 0,-5 20 0,-2 6 0,1 4 0,3 9 2270,5 2-2270,7 9 557,9 1-557,8-1 0,8-2 0,7 0 71,5-10-71,15-1 0,-7-7 0,5-2 0,-16-6 0,-17-7 0,-9 1 0,-29-3 0,3 11 0,-14 6 0,7 13 0,13 8 0,6 0 0,19-1 0,12-8 0,7-6 0,7-2 0,3-4 0,3 0 0,1 0 0,-3-2 0,-3-3 0,-7-3 0,-8-2 0,-4 0 0,-4 2 0,-6 1 0,0 2 0,-7 2 0,1 0 0,2 3 0,0 0 0,2 0 0,0 0 0,0 0 0,-1 0 0,1 0 0,0 0 0,0 0 0,-2 0 0,0-2 0,-4-1 0,-4-4 0,-5-1 0,-5-4 0,-3 1 0,0-1 0,5 1 0,5 4 0,6 1 0,4 4 0,7 2 0,4 0 0,8 0 0,3 0 0,4 0 0,4 0 0,9 0 0,5 0 0,0 0 0,2 0 0,20 0-494,-16 0 0,0 0 494,18 0 0,0 0 0,0 0 0,-2 0 0,-21 0 0,1 0 0,14 0 0,7 0 0,-9 0 0,-11 0 0,9 0 0,-11 0 0,1 0 0,20 0 0,-12 0 0,13 0 988,-17 0-988,0 0 0,-5 0 0,-1 0 0,-3 0 0,-3 0 0,-1 0 0,-2 0 0,-3 0 0,-1 0 0,-4 0 0,-2 0 0,0 0 0,0 0 0,1 0 0,14 0 0,-6 0 0,23 0 0,-15 0 0,10 0 0,-8 0 0,-1 0 0,-1 0 0,-1 0 0,-1 0 0,1 5 0,1-4 0,-1 3 0,13-4 0,-11 0 0,11 0 0,-15 0 0,3 0 0,-3 0 0,1 0 0,1 0 0,0 0 0,5 5 0,1-4-1265,1 4 1265,20-1-237,0 2 237,0 4 0,-23-7 0,-1-1 0,5 3 0,13-5 0,-14 0 0,14 0 0,-13 0 1231,11 0-1231,-2 0 0,-11 5 0,9-4 0,-15 3 0,-2-4 0,1 0 0,-3 0 271,1 0-271,-5 0 0,9 0 0,-10 0 0,8 0 0,4 0 0,-6 0 0,14 0 0,-12 0 0,2 0 0,-3 0 0,-1 0 0,-1 0 0,-2 0 0,-1 0 0,4 0 0,-5 0 0,2 0 0,-8 0 0,0 0 0,-4 0 0,2 0 0,-1 0 0,6 0 0,-5 0 0,7 0 0,-5 0 0,3 0 0,1 0 0,1 0 0,-1 0 0,-2 0 0,6 0 0,-7 0 0,9 0 0,-9 0 0,1 0 0,-4 0 0,0 0 0,0 0 0,3 0 0,-3 0 0,0 0 0,-2 5 0,-1-4 0,-2 3 0,-2-4 0,4 5 0,-6-4 0,12 3 0,-6-4 0,9 0 0,-1 0 0,1 0 0,0 0 0,-1 0 0,-1 0 0,-4 0 0,-1 0 0,-4 0 0,0 0 0,-1 0 0,-2 0 0,0 0 0,0 0 0,0 0 0,2 0 0,2 0 0,4 0 0,-3 0 0,3 0 0,-6 0 0,0 0 0,0 0 0,-1 0 0,0 0 0,0 0 0,1 0 0,0 0 0,2 0 0,0 0 0,1 0 0,-2 0 0,-2 0 0,0 0 0,-2 0 0,3 0 0,-4 0 0,2 0 0,0 0 0,-2 0 0,2 0 0,-3-2 0,-2-1 0,-1-2 0,2 3 0,0-1 0,2 3 0,0 0 0,1 0 0,0 0 0,0 0 0,1 0 0,-2 0 0,0 0 0,0 0-2969,0 0-6862,-20 0 8511,6 0 0,-20 0 0,9 0 0</inkml:trace>
  <inkml:trace contextRef="#ctx0" brushRef="#br2" timeOffset="449100">20681 11398 21655,'-10'0'2968,"0"0"-2608,2 0 89,3 0-89,2 0 2429,3 0-2789,0-4 0,0 0 0,0-3 0,0 2 0,0-7 0,0-4 0,2-3 0,-2 0 0,2 6 0,-2 0 0,2-1 0,0 2 0,0-2 0,2 3 0,-4-1 0,4-1 0,-4-2 0,4 2 0,-2 0 0,0 3 0,2 0 0,-3 0 0,0 2 0,-1-8 0,0 6 0,0-9 0,2 6 0,0-5 0,2 0 0,1-2 0,0-14 0,0 8 0,3-26 0,-2 20 0,0-14 0,0 12 0,-4-4 0,2-20 0,-2 7 0,1 7 0,0-1 0,2-9 0,-2 18 0,-1 1 0,3-8 0,-3 2 0,0-10 0,-2 10 0,0-13 0,-4 18 0,0 1 0,-1-24-215,-4 4 0,1-1 215,5 20 0,0 1 0,-5-11 0,1-1 0,6-17 0,-10 1 0,10 4 0,-8 4 0,8 6 0,-6 6 0,6 10 0,-3 1 0,4 6 0,-7-11 0,5 9 0,-10-6 0,10 8 0,-7 3 430,8 1-430,-2 1 0,-1 1 0,3 0 0,-6 2 0,6 0 0,-3 5 0,4-2 0,0 0 0,0 2 0,0 0 0,0 6 0,0 11 0,0 2 0,0 12 0,0 0 0,0 4 0,0 1 0,0 3 0,0-3 0,0-1 0,0-1 0,0-1 0,0 3 0,0-2 0,0 1 0,0 1 0,0 0 0,0 5 0,0 0 0,-5 5 0,0 4 0,-7 7 0,2 7 0,0 2 0,0 6-228,2-1 228,3 5 0,1-16 0,1 0 0,2-12 0,1 1 0,-2 24 0,0 0 0,2 5-1658,0-23 0,0-1 1658,0 12 0,0-4 0,0 12 0,0-16 0,0 8 0,0-3 0,0 4 0,0 2 152,0-4-152,2 1 0,1-17 0,0-1 0,2 20 0,3 7 0,-6-39 3392,0 0-3392,-2-1 0,0-1 0,0-1 0,0-4 0,0-4 0,2 0 0,0 8 0,2-5 0,-2 4 0,0-7 0,-2 1 0,4 7 0,0-6 0,1 3 0,-2-7 0,-3 1 0,4-6 0,-2 0 0,6-14 0,-3-5 0,0-7 0,1-6 0,1-6 0,3-10 0,0-17 0,-3 23 0,0-3-767,-1-7 0,1-2 767,0-6 0,0 0 0,0-4 0,0-4 0,-2 5 0,1-4 0,-1 3 0,-1 13 0,1 3 0,-1-2-619,0-11 1,0-3 0,0 6 618,-1 0 0,0 4 0,-2 3 0,0 0-190,0 5 1,0 1 189,-1 3 0,0 1 0,0-30 0,0 7 0,0 6 0,-4 7 0,-1 5 0,1 6 1141,-5-5-1141,8 15 2060,-8-2-2060,4 10 0,1 8 567,0-2-567,4 17 0,0 7 0,0 18 0,0 7 0,0 6 0,0 6 0,-4 4 0,3 7-1228,-2-28 0,-1 2 1228,2 3 0,0 0 0,0 3 0,-1 0-336,-1 3 0,1 1 336,3 0 0,-1 1 0,-3-2 0,-1 4 0,3 7 0,1 6 0,-1-4 0,-4-3 0,0-1 0,4 0 0,1 4 0,-1-7 0,-2-11 0,-1-5 0,4 30 0,-2-6 0,3-7 0,0-7 0,0-4 0,0-7 0,0-2 0,0 1 2243,0-12-2243,2-3 885,0-13-885,0-6 0,0-1 0,-2-2 0,0 0 0,0-3 0,0 3 0,0-3 0,0 1 0,0 1 0,0-1 0,0 2 0,0 0 0,0 0 0,0 0 0,-4-7 0,3 5 0,-6-5 0,6 7 0,-2 0 0,3 0 0,0 0 0,0-2 0,0-1 0,0 0 0,0-2 0,0 5 0,1-5 0,0 4 0,1-1 0,-2 2 0,0 0 0,0-2-90,0-6-810,0 0-179,0-7-270,0 2-450,0-5-540,-4 0 2339,-2-5 0,-6 0 0,-3-2 0</inkml:trace>
  <inkml:trace contextRef="#ctx0" brushRef="#br2" timeOffset="453288">2457 7617 20305,'-15'0'3958,"1"0"-3148,2 0-1,0-4-89,2-4 179,0-8-359,5-4-90,-2-3-360,6-5-90,-3 0 0,4-5 0,4 0 0,2-5 0,10-3 0,1 9 0,5-2 0,8-4 0,4 0-272,-2 0 1,5-1 271,-2 8 0,4 0 0,0 2 0,13-5 0,1 3 0,1-1 0,0 2 0,-2 5 0,-2 4 0,-15 8 0,-1 1-27,-2 0 0,1 1 27,10-3 0,0 1 0,20-7 0,-14 4 0,0 1 0,5 0 0,-20 8 0,-1 0 0,5 0 0,-3 6 0,-5-1 0,-4 2 0,1 0 0,-3 0 539,-1 7-539,0 1 58,2 8-58,1-1 0,5 0 0,1 3 0,5 2 0,16 14 0,-25-14 0,-1 0 0,0 1 0,0 0 0,18 16 0,-15-9 0,8 8 0,-9-7 0,6 7 0,-3 3 0,-8-10 0,5 8 0,-10-15 0,-1-4 0,-4 0 0,0-3 0,-2 0 0,1-2 0,1 0 0,-5-3 0,-5-4 0,-7-2 0,-11-4 0,3 0 0,-5 0 0,2 0 0,2 0 0,-4 0 0,2 0 0,-5 0 0,1 0 0,-6 0 0,-3 0 0,-3 0 0,-33 0 0,24 0 0,-20 0 0,33 0 0,-7 0 0,11 0 0,-2 0 0,19 0 0,4 0 0,7 0 0,-2 0 0,4 0 0,-2 0 0,4 0 0,4 0 0,17 11 0,15-3 0,3 9 0,-15-12 0,0 0 0,8 5 0,9-4 0,-19-2 0,-1-4 0,-5 0 0,-1 0 0,-3 0 0,-4 0 0,-2 5 0,0-4 0,-1 10 0,15-5 0,-12 2 0,9-3 0,-19-5 0,-2 0 0,-2 0 0,-2-2 0,0-6 0,-2-7 0,0-10 0,-5-9 0,0-6 0,-7-6 0,3-7 0,0-4 0,0-1 0,5 2 0,0 22 0,1 1 0,2-12 0,-3-6 0,4 26 0,0 4 0,0 6 0,0 3 0,0 4 0,-3 3 0,-2 2 0,-3 3 0,0 0 0,3 5 0,-4 3 0,4 5 0,-6 4 0,-2 1 0,-3 5 0,-4 2 0,-4 1 0,-7 7 0,-3-2 0,-7 4 0,-2 1 0,-2-1 0,1 1 0,1-3 0,14-12 0,-1 0 0,-11 7 0,-8 6 0,23-16 0,8-7 0,-2 2 0,9-6 0,-2 1 0,4-4 0,1-4 0,16 9 0,19-2 0,14 3 0,15-1 0,-3-8 0,2 4-208,2-1 208,-2-3 0,-1 4 0,-17-5 0,-1 0 0,16 0 0,12 0 0,-29 0 0,-6 0 0,-7 0 0,-6 0 0,-2 0 208,-6 0-208,-2-2 0,-4-8 0,-2-37 0,0 4 0,0 8 0,0-1 0,0-15 0,-3-13 0,-2 12 0,1-5 0,0 30 0,4 9 0,0 13 0,-4 2 0,0 5 0,-1 8 0,-4 8 0,2 8 0,-5 2 0,2 3 0,-2-3 0,4-1 0,1-3 0,-2-4 0,4-5 0,-6-2 0,0-8 0,-1 4 0,2-8 0,0 4 0,2-5 0,-1-5 0,5-3 0,0-7 0,4-1 0,0-1 0,0 4 0,0 0 0,0 6 0,2-1 0,0 1 0,2 1 0,1-1 0,0 2 0,0 0 0,1 0 0,-2 0 0,-2 15 0,0-4 0,-6 9 0,0-6 0,1-13 0,4 1 0,7-15 0,6-5 0,4-3 0,3-1 0,-1 3 0,-4 4 0,-3 0 0,-7 16 0,-8 3 0,-6 16 0,-10 5 0,-5 6 0,-5 2 0,-5 2 0,8-7 0,-1-2 0,-13 9 0,-9 8 0,21-20 0,7-7 0,4 0-90,11-10-450,2 4 0,7-5-179,0 0-91,-2 0-2878,0 0 1170,-2 4 2518,0 2 0,-6 7 0,0 0 0</inkml:trace>
  <inkml:trace contextRef="#ctx0" brushRef="#br2" timeOffset="477557">17847 3587 10141,'0'-8'1080,"-4"3"-451,3 3-179,-8 2-270,8 0-90,-10 0 90,10 0 0,-8 0-180,8 0-900,-3 0-2068,12 0 2968,1 0 0,10-3 0,2 1 0</inkml:trace>
  <inkml:trace contextRef="#ctx0" brushRef="#br2" timeOffset="478473">18314 3358 12480,'8'-20'1799,"-2"0"-2159,-2-1-360,-2 3-1978,-2 1 1978,0-8 1080,0 8 0,0-5 180,0 9-181,0 6 91,0-1 180,-3 5 0,-2 1 269,1 2 360,-4 0 180,8 0 6027,-4 0-5397,0 0-1529,3 0-181,-6 0 1,6 7-180,-2 4 0,-1 11-90,0 9 0,-6 7-90,-1 8 0,-5 2 0,3-13 0,-3-1 0,-13 15-1651,2-15 0,-2-3 1651,-7-6 0,-20-10 0,31-48 0,12-1 0,6-5 0,7 0 0,5-1 0,1-6 0,6 1 45,7 5 0,5 3 0,5 5 0,2 2-72,-1 2 0,2 5 27,2 6 0,1 8 0,18 11 0,2 9 90,2 11-90,-19 3 0,0 3 45,-10-6 0,-1 2-45,7 11 0,-4 2 0,1 16 0,-9 1 0,-12-1 0,-4-2-254,-12 2 254,-4 1 0,-12-1 0,-4-15 0,-4 0 0,5-10 0,-1-2-654,-12 9 1,-2-2 653,8-10 0,0-3 0,-2 0 0,-1-1 0,-1 0 0,-1 0 0,1-1 0,-1-1 0,0-1 0,-1-1-104,-10 4 0,1-1 104,14-6 0,0-2 0,-6 1 0,3-2 2444,-1-2-2444,11-2 291,6-4-291,8 3 1948,7-4-1948,22 0 0,21 0 0,8 0 0,-9 0 0,3 0-562,16 3 1,8 1 0,-4 0 561,-4 1 0,-1 0 0,-4 1 0,4 1 0,-4 0 0,7 1 0,-2-1 0,0 1 0,0-1-554,-3 1 0,-2 0 554,-5-2 0,-1 1-125,-4-3 1,-3-1 124,26 6 0,-12-7 0,-13 2 0,-9-4 0,-8 0 1912,-6 0-2272,-5 0-2579,-5 0 2939,-21 5 0,-2 9 0,-15 8 0</inkml:trace>
  <inkml:trace contextRef="#ctx0" brushRef="#br2" timeOffset="479431">18282 6164 23274,'-13'0'3238,"1"0"-2429,2 0 1,3 0-360,4 0-450,3 0 0,0-3 0,0 0 0,0-2 0,0 0 0,0-2 0,5-3 0,6-3 0,7-5 0,6-2 0,3-3 0,2-3 0,-3 1 0,-1 2 0,-5 3 0,-4 4 0,-4 6 0,-4 3 0,-2 4 0,-2 7 0,2 9 0,0 15 0,4 11 0,-1 14 0,1 10 0,-5-9 0,-2 3-202,0-13 1,-1 2 201,-1 1 0,0 4 0,0 1 0,-1-2 0,0 1 0,0-2 0,0 10 0,0-2 0,0 7 0,0-7 0,0-11 0,0-10 0,0-9 0,0-8 0,0-14 0,0-6-270,0-11-989,0-1-2339,0-12 1392,0 8 2206,0-7 0,4 15 0,0 2 0</inkml:trace>
  <inkml:trace contextRef="#ctx0" brushRef="#br2" timeOffset="479916">18253 7149 18596,'-20'-5'4318,"-1"0"-3688,1-2 89,2-1 91,0 0 89,3 1-179,1-1-181,7 5-179,2-4-90,5 4 0,0-2-90,4 0-90,7-2 0,14-1 0,17-7-90,19 2-985,-23 4 0,2 0 985,3 1 0,2 1 0,0-1 0,1 1-539,-1 0 1,0 1 538,-4-1 0,-1 1-194,-2 2 0,-1 1 194,26-7 0,-10 4 0,-11-1-153,-9 4 153,-7-1 1584,0-1-1584,-10-1 1234,-1-1-1234,-11-1 90,-2 3-2699,-11-10 1130,-2 6 1479,-26-1 0,5 10 0,-13 6 0</inkml:trace>
  <inkml:trace contextRef="#ctx0" brushRef="#br2" timeOffset="481057">15601 6895 19766,'-28'-4'3868,"0"0"-3059,-15-1-269,11 1-1,-11 3 1,18-1 1169,-12 2-1169,23 0-270,-11 0-270,24 0 0,-3-2 0,11 1 0,26-3 0,7-1 0,-7 0 0,2-1 0,-1-1 0,1-1-239,3 0 0,1 0 239,4 0 0,0-1 0,0 1 0,1 1 0,0-1 0,0 0 0,-2 1 0,-1-1 0,-2 0 0,-1 1 0,-3 0 0,-2 1 0,23-4 0,-9 2 0,-12 6 0,-7-1 0,-10 3 0,-2 0 0,-6 0 0,-2 0 0,-2 0 0,-2-2 478,4-1-478,-1-4 0,-5 4-900,-4-2-1169,-7 5-809,-1 0 2878,0 7 0,0 4 0,-2 7 0</inkml:trace>
  <inkml:trace contextRef="#ctx0" brushRef="#br2" timeOffset="483233">17327 3872 13199,'-7'0'5577,"-3"0"-2698,-1 0-2250,0 0 181,-4 0-270,6 0 269,-1 0-449,6 0 269,-4 0-269,8 0 810,-4 0-991,13 0 1,0 0 0,27 0-180,-6 0 90,16 0-90,-11 0 0,-1-5 0,-3 4 0,-3-6 0,-4 4 0,-3-2 90,-5 2-90,-4 1 90,-6 0-90,-2 1-90,-4-1-90,0 0-90,0-1-719,0-4 269,-4 1-179,0-1-90,-4 4-181,0 1-629,0-1-450,-2 1 2249,-1-4 0,-3 1 0,0 0 0</inkml:trace>
  <inkml:trace contextRef="#ctx0" brushRef="#br2" timeOffset="483642">17368 3673 17517,'-5'-8'5397,"2"3"-4677,3 3 1888,0 2-2338,3 5-90,4 3-90,3 7 90,2 5-1,6 21-179,-6-4 90,3 13-90,-7-12 90,-3-5-90,-2-3 0,-3 5 0,0-13 0,0-2 0,0-13 0,0-3 0,0-2 0,0 2-180,0-4-89,2 0-271,0 0-180,0 0-1738,0 0 0,0 5 1,0 0-1</inkml:trace>
  <inkml:trace contextRef="#ctx0" brushRef="#br2" timeOffset="484644">17652 6845 18686,'-12'-11'3778,"2"1"-2968,0 2-361,1 3 1,5 1-90,0 1-180,4-4 90,0 3 0,0 0 89,4-1-89,2 2 0,5-7-90,1 2 0,2-2-180,4 0 90,4 0-90,5 0 0,1-1 0,3 4 0,12-3 0,-11 4 0,16-3 0,-26 5 0,4-2 90,-10 5-180,-9-1 90,0-3-540,-7-3 90,0-2-269,0-3-271,0 5 1,-5-1-720,0 1-450,-7-2 2159,0-3 0,-3 2 0,-1-1 0</inkml:trace>
  <inkml:trace contextRef="#ctx0" brushRef="#br2" timeOffset="485015">17774 6494 18866,'-12'-7'3778,"0"1"-3418,1-1-90,1 4-90,6 0 0,-3 3-91,6 0 811,-3 0-450,4 7 89,0 2-89,0 6 90,2 0-90,0 3 89,6 11-89,2 10-360,1 1 0,1 4 0,-6-10-90,0-1 90,0 0-90,0-7 0,2 3 0,-3-17 0,-2 6 0,-3-16-90,0 2-1259,0-4-1440,0-9 451,0 7 2338,0-10 0,-5 12 0,-2-2 0</inkml:trace>
  <inkml:trace contextRef="#ctx0" brushRef="#br2" timeOffset="489483">15679 6123 19226,'-9'-13'3688,"5"1"-3328,-5 4 89,8 0 1,-8 5 0,8 1 989,-3 2-360,4-2-539,0-1 360,0-2-900,0 0 0,0-2 0,0 8 0,0 2 0,7 26 0,-1-3 0,5 16 0,-2-9 0,0 3 0,2-1 0,-1 3 0,1 4 0,1 2 0,1 13-257,-1-8 1,-1 0 256,-1 12 0,-3-12 0,0 3 0,-3-12 0,1 1-1115,0 14 1,0-2 1114,-2-14 0,0-1 0,-2-1 0,0 2-280,2 17 1,-1 0 279,0-13 0,-1-1 0,1 15 0,0-1 0,-1-18 0,0-2 0,-1 1 0,0-1 0,0-1 0,2-1 0,2 32-184,1-15 0,1 0 184,4 8 0,-4-17 0,0-1 346,3 1-346,1-3 0,1-2 0,-1 1 0,-6-18 2057,0-2-2057,-2-7 722,2-5-722,-2 4 544,0-9-544,-2-11 0,0-14-3149,0-34 181,-3 3 2968,2 16 0,1 0 0,-4-27 0,4 0 0</inkml:trace>
  <inkml:trace contextRef="#ctx0" brushRef="#br2" timeOffset="492339">17425 7017 22644,'-12'-13'3778,"3"3"-3328,9 1-91,0 1 1,0-9-270,4-2 0,4-9-90,8-2 90,7-3-45,8-6 0,6-3 75,-6 11 0,2-1 0,0 1-30,8-12 0,0 2-45,3 1 0,-6 8-45,-10 15 0,-12 8 0,-13 0-3392,-12 18 3392,-19 10 0,-7 5-1135,4 1 1,-3 5 1134,0 1 0,-6 5 0,-1 1 0,4-3-445,-9 9 0,3-1 445,6-7 0,0 1 0,13-5 0,18 2 0,25-25 0,46-17 0,-11-8 587,2-8 1,0-3-588,-19 8 0,-1-1 0,11-7 0,0-3 1204,5 0 1,-13-5-1205,-36-3 0,-4 1 0,26-8 0,-55 42 0,-25 13 0,1 7 0,2 14 0,2 11 0,-4 2 0,8-11 0,-3 3 0,-1 1 0,1-1 0,6-3 0,-9 10 0,4-2 0,24-24 0,24-21 0,38-24 0,25-13 0,-17 10 0,5-5 0,0 1 0,-5 4 0,11-5 0,-5 6 878,-8 5 0,-6 4-878,2 1 0,-43 18 0,-26 37 0,-7 3 0,-5 5 0,11-10 0,-1 2 0,-2 1 0,-2 2 0,-3 2 0,1-1 0,4-4 0,-4 2 0,3-4 605,-9 8 1,16-18-606,30-27 0,15-16 0,10-9 0,1 2 0,6-5 0,-2 1 0,0 0 0,1 0-275,2-2 0,4-3 0,-4 5 275,-7 5 0,-2 3 0,22-19 0,-8 7 0,-11 8-161,-6 5 161,-11 8 0,-11 7 0,-10 4 0,-13 4 0,-7 9 0,-7 2 0,-7 12 0,-5 4 483,-6 4-483,0 5 0,-2-3 0,8-2 0,5-6 0,9-2 170,1-7-170,18 0 0,1-9 0,21-3 0,17-16 0,4-2 0,15-8 0,-5 1 0,-1 2 0,2 0 0,-8 4 0,-1 1 0,7-4 0,-2 1 0,5-3 0,-23 12 333,-8 1-333,-7 4 0,-10 6 0,-29 23 0,-18 17 0,14-10 0,26-16 0,-40 29 0,16-10 0,95-69 0,-17 9 0,-1 1 0,16-9-1696,-23 12 0,-2 2 1696,-4 2 0,-6 4 0,-10 7 0,-29 2 0,-18 17 0,-18 3-82,25-1 1,0 3 81,-20 17 0,16-9 0,1 0 0,-15 13 0,20-17 0,2-2 0,1-1 3312,7-10-3312,19-5 0,3-7 0,14-4 0,0-4 0,-1-3 243,1-4-2132,3-6-180,-10 6 2069,1-2 0,-15 13 0,-2 2 0</inkml:trace>
  <inkml:trace contextRef="#ctx0" brushRef="#br2" timeOffset="495477">14956 2316 20036,'-10'-38'1229,"-1"0"0,2 0 0,0 0-869,0 2 0,0 0-385,-6-28 565,3 11-180,6 13 33,-3 9-213,8 13 18,-5 9 162,6 22-90,0 20 0,0 34-1300,1-21 1,0 4 1163,0 10 1,-2 9-45,0-20 0,0 8 0,-1 5 0,0 0 0,0 0 0,0-6-637,-1 7 0,0-4 0,0 1 0,-1 5 559,1-10 1,0 4 0,-1 2 0,1 2 0,-1-1 0,0-2 0,0-5-13,-2 14 0,0-5 0,1-2 0,-1 2 0,2-9 0,-1 0 0,1 1 0,-1 0 0,1-1 0,-1 3 0,1-1 0,-1 1 0,1 0 0,-1-1 0,1 1 0,0 1 0,0-1 0,0 0 0,0 0 0,0-1 0,1-1 0,-1 1 0,0-1 0,1 0-352,-1-2 1,0 1 0,1-2 0,-1 1 0,1-1 351,-1 11 0,0-2 0,1 1 0,-1 2-182,2-11 0,-1 2 1,1 2-1,-1-1 1,1-1-1,0-3 182,0 11 0,0-4 0,1-1 0,-1 3 0,1-3 0,0 1 0,0 1 0,0 0 0,0-1 0,0-4 0,0-1 0,0 0 0,0-1 0,0-3 0,-1 1 0,1-3 0,0 0 0,0 2 0,-2 11 0,1 4 0,-1-1 0,1-4 0,0-4 0,1-3 0,-1 3-84,0-3 1,-1 5 0,0-1-1,0-4 84,2 3 0,1-3 0,0 2 0,-2-5 0,0 2 0,0 0 0,0-5 247,2 16 1,0-1-248,0-9 0,0 3 0,0-4 359,0 5 1,0-2-360,1-8 0,-1 0 0,-1-3 0,0-3 0,-1-3 0,0-1 0,-1-2-57,1 0 1,0-1 56,-7 29 797,3-15 1,0 8-798,-1 4 0,1 6 0,0-6 0,-1-7 0,4-2 341,4 1 0,5 3 1,9-23-342,46-47 0,-25 7 0,5-3 89,3-2 1,5-3 0,-2 1-90,3-2 0,2-1 558,-4 2 1,3 0 0,-1 0-559,13-3 0,-1 1 0,-16 5 0,1 0 0,1 0 0,3 0 0,2 0 0,1 1 0,2-2 0,1 2 0,5-1 0,-11 3 0,4 0 0,1 1 0,0-1 0,-2 2 0,0-1 0,-3 0 0,1 1 0,6-1 0,-2 1 0,5 0 0,3 0 0,0 0 0,-3 0 0,-5 1-645,0 1 0,-6 0 1,-1 0-1,6 1 645,-3-1 0,5 1 0,1-1 0,1 1 0,-1-1 0,-4 1 0,12-1 0,-2 1 0,-2-1 0,0 1-215,0 0 1,-1 0-1,1 1 1,0-2 214,-9 2 0,0-1 0,1 0 0,-1-1 0,1 0-273,10-3 1,1 0 0,-1-1 0,1-1 272,-12 3 0,1-1 0,1-1 0,-2 1 0,1 0 0,9-3 0,0 1 0,-1-1 0,-4 1-180,4-2 1,-3 0 0,-5 2 179,2 0 0,-1 2 0,-11 2 0,1 0 0,-2 0 0,3 1 0,-1 0 0,21 0 0,-2 2 139,-29 2 1,-3 0-140,12 1 0,-2 0 0,19 0 0,-28 0 0,1 0 0,0 0 0,1 0 0,2 0 0,1 0 0,13 0 0,1 0 0,-14 0 0,-1 0 0,8 0 0,-3 0 0,3 0 1216,-9 0-1216,-9 0 2089,-7 0-2089,-4 0 543,-4 0-543,-2 0 3392,0 0-3392,-5-4 0,-2-9 0,-3-10 0,0-15 0,-5-15 0,4 19 0,0-3-415,-1-6 1,-1-5 414,1-10 0,1-7 0,0 1-695,1 10 0,0 1 0,0-4 695,-1 0 0,1-5 0,0 1 0,1 1 0,0-6 0,0 2 0,1-1 0,0 14 0,1 0 0,-1-1 0,1 0 0,-1-2 0,0 0 0,0 0 0,1 0 0,-1-2 0,0-1 0,0 1 0,0-1-607,-1-1 0,0-1 1,0 1-1,0-1 607,-1-1 0,1 0 0,0-1 0,-1 0-349,-1-1 1,-1 0-1,1 0 1,-1-1 348,0 0 0,1 0 0,-2 0 0,1 0 0,-2 1 0,-1-1 0,1 1 0,-2 0 0,1 1 0,0 0 0,-1 1 0,0 0-239,0 2 0,-1 1 1,0 0-1,0 1 239,0 2 0,0 1 0,0 0 0,0 1 0,-2-13 0,-1 1 0,0 0-120,1 4 0,0 1 1,-1 1 119,1 4 0,0 2 0,0 0 282,1 3 0,0 1 1,0-2-283,-1-8 0,-1-2 0,2 3 0,-1-5 0,1 3 156,3 11 0,0-1 0,0 5-156,1 5 0,1 4 0,2-26 1435,-3-3-1435,4 25 2447,0-7-2447,0 21 0,-3-23 0,-1-7 0,3 13 0,0-1-574,-5-23 0,0-1 574,2 18 0,1 2 0,-3 8 0,0-1 388,-1-2 0,0-2-388,-4-21 0,0 0 0,3 16 0,0 1 0,-3-13 0,0 0 0,3 14 0,-1 5 358,-5-15-358,-1-3 0,8 37 0,0 3 0,6 7 0,-6 1 2042,2 6-2042,-3 2 727,0 2-727,-2-1 97,-2-2-97,-4 2-179,-4 2 0,-10 1 1,-11 0-1,-9 0 1,-8 1-1,-7 0 1,-6 1-1,-4-1 1,-4 1-1,-2 0 1,-2 1-1,1-1 1,0 1-1,2-1 1,3 1-1,4 0 1,6-1-1,6 1 1,8 0 178,-22 1 0,9 1 0,6 0 0,2 0 0,-2 1 0,-6-1 0,-10 0-114,24-2 1,-4-1-1,-6 0 1,-3 0-1,-3 0 1,-4 0 0,-1 0-1,-2-1 1,0 1-1,-1 0 1,1 0 0,0 0-1,3 1 1,2-1-1,3 1 1,4 1 0,3 0-1,6 0 1,6 1-1,5 0 114,-34 9 0,13 2 0,10 1 0,5-2-542,-6 4 0,4 0 542,7-3 0,-2 1 0,3-1-297,0 0 0,3-2 297,0 0 0,1-2 718,4-2 1,-3 0-719,-18-1 0,-8-2 0,7-1 0,11-1 0,1 0 543,-10-1 0,-6 0 0,10-1-543,-1-3 0,3 0 1731,4 0-1731,5 0 0,3 0 1577,5 0-1577,3 0 0,5 0 0,3 0 808,5 0-1258,4 0-113,6 0-336,2 0-181,4 4-179,0 2-360,0 4-809,2 3 2428,2-3 0,2 5 0,2-2 0</inkml:trace>
  <inkml:trace contextRef="#ctx0" brushRef="#br2" timeOffset="497720">18830 2769 21295,'-8'-15'2878,"-1"2"-2158,5 0 809,-14-8-5151,-2-6 3982,-7-5 863,-15-11-863,-9 3-315,9 17 0,-3 0-45,5 4 0,-4 2 60,-15 5 0,-9 2 0,2 3-60,13 2 0,1 1 0,-1 1-524,-12 0 0,-2-1 1,4 2 523,13 3 0,2 0 0,4 2 0,0-1 0,0 4 0,-12 3 0,-5 15 0,19 8 0,-5 12 0,-3 9 0,1 2 0,1-2 0,5-8 0,2-4 0,3-6 0,1 1 0,-2 5 0,-3 7 0,-3 6 0,-2 4 0,2-1 0,6-4 0,9-10 0,1 9 0,9-8-409,4-10 1,2-2 408,-1 0 0,1 0 1320,-12 29-1320,12-18 0,2 1 0,-8 19 0,12-20 0,2 0 0,1 13 0,5-1-115,5-1 115,4 1 0,7-1 0,6 2 0,7 2 1176,-12-28 0,0-1-1176,2 0 0,1 1 0,1-2 0,1-1 0,19 24 0,1-5 0,-1-3 0,-1-4 0,0 1 0,3 3 0,-6-6 0,-2-3 0,-11-6 1741,0-2-1741,4 1 0,3-3 0,7-2 0,5-2 0,6-2 0,6-7-1305,4 1 1305,6-11 0,-32 1 0,1 0 68,1-2 1,1 0-69,-2 0 0,1 0 197,0 0 0,1 0-197,16 0 0,1 0 0,-11-1 0,0 0-167,12-1 0,4-3 167,3-6 0,-2-3 198,-11 2 0,-1-1-198,16-6 0,0-2 0,-18 4 0,-3-1 0,0-1 0,0-1 0,-3-1 0,-1-1 0,-3 1 0,-1-1 0,-3-2 0,-1 0 0,-3 0 0,-1-1 0,-3 0 0,-2 0 38,18-26-38,-17 13 0,-1 0 0,8-19 0,-8 8 0,-2 0 0,1-8 0,-9 11 0,-2-1 0,-1-9-267,-5 19 1,-2 0 266,-5-19 0,-2-5 0,-5 12 0,-1-2 0,2 11 0,-1-1 0,-5-15 0,-1 1 0,4 13 0,1 3 165,-2 0 1,0-1-166,-4-14 0,0-3 0,1 5 0,-2-5-756,-1-1 0,-3-5 0,2 5 756,3 4 0,0 2 0,2 9 0,-1 0 0,0 3-186,0 4 0,1 4 186,-5-7 386,-8-11-386,15 32 0,4 5 0,0 1 3196,5 4-3196,-4 3 592,4 3-592,-5 2-1080,2 0-359,-2 6-270,0 7-899,-6 11 2608,-1 6 0,-3 8 0,0 3 0</inkml:trace>
  <inkml:trace contextRef="#ctx0" brushRef="#br2" timeOffset="504021">16499 11449 22284,'-16'-20'3688,"-2"-1"-3238,-1 3-180,-5 3 90,1 7-181,-3 3-89,3 5 0,3 0-90,6 0 0,6 0 0,4 0 0,8 5 90,4-4-90,8 10 0,6-9 0,5 5 0,0-7 90,-3 0 0,-4-2 90,-3-1 0,-9-5 0,-2-2 90,-14-3-180,-4 0-90,-11 5 0,-7 4 0,-3 4 0,-13 13 0,15 0 0,-2 9 0,23-4 0,6-5 0,12-5 0,6 3 0,10-9 0,7 5 0,24-12 0,-16-1 0,14-4 0,-19-7 0,-68-7 0,-13-2 0,22 4-830,-31-3 0,-2 7 830,28 18 0,9 5 0,9 7 0,12 0 0,10 5 0,27-7 0,-4-4 0,0-3 0,1-2 0,5-1 0,21-4 0,-33-2 1660,3-2-1660,-15 3 0,1 3 0,2 2 0,6 0 0,12 0 0,11 4 0,14-3-642,-24 1 1,1 1 641,4 0 0,2 1 0,2-1 0,5 0 0,-2 1 0,5 0 0,-3 0 0,11 2 0,0-1 0,-7-2 0,1 0 0,-2 1 0,4 1 0,0 0 0,-5-1 0,2-1 0,-2 0 0,5 0 0,0 0 0,-10 0 0,2 0 0,-4 0 0,-3-3 0,-3 1 0,-2 1 0,-1 0-278,-3-1 1,-1-2 277,26 1-335,-5 0 335,-1 0 0,-2 0 0,1 0 0,1 0 0,0-2 0,2 2 0,-2-5 0,1 2-2672,-1-2 2672,0 0 500,-2 0-500,-2 0 0,-5 2 273,15 1-273,-16 2 0,12 0 0,-19-2 256,2-1-256,16-2 0,-12 2 3182,22 1-3182,-29 2 444,21 0-444,-23 0 0,0 0 0,1 0 0,12-3 0,0 2 0,5-1 0,-4-1 0,-1-1 95,1 3 0,0-1-95,8-3 0,-3 1 0,1 0 0,8-1 0,-26 3 0,-5 2 0,1 0 0,-3 0 0,2 0 0,-1 0 0,12 0 0,-11 0 0,7 0 0,-15 0 0,2 0 0,0 5 0,1-4 0,3 3 0,-1-4 0,1 0 0,1 0 0,-3 0 0,-1 0 0,-3 0 0,-2 0 0,4 0 0,-6 0 0,-3 0 0,-9 5 0,-8-6 0,-4 0 0,-3-9 0,-2-5-1131,4-28 0,4-19 1,1 6 1130,-2 13 0,0-1 0,2-3 0,0-6 0,0-3 0,1 5-99,1 0 0,0 2 0,0-2 99,0-1 0,-1-3 0,0 0 0,0 2 0,-1-6 0,1 2 0,-1-1-185,1-7 0,0-1 1,-1 9 184,-2 16 0,0 4 0,2-11 0,0 2-136,0 11 0,-1 0 136,-1-7 0,-1 1 0,4-14 0,-10-1 0,6 0 0,-5 4 0,2 4 2805,0-8-2805,0 16 0,3-4 0,-2 19 387,6 7-387,-2-1 824,3 7-824,0 1 462,-4 19-462,-2 13 0,-5 27-460,4-13 0,0 3 460,-1 10 0,0 4 0,-2 9 0,0 2-528,2-15 0,1 0 0,-1 2 528,0 1 0,0 0 0,0 5 0,0 0 0,0 6 0,0-1 0,0-3 0,0 4 0,1-3 0,0 2-376,0-5 0,1 4 0,0-1 0,1-5 376,2-2 0,0-4 0,1 0 0,0-2 0,1-1 0,0-1 0,2 16 0,-2-3-206,0-5 0,-1-3 206,1-8 0,1-3 0,-4 26 0,4-16 595,0-8-595,0-30 1313,0-14-1313,3-33 0,2-14 0,-1 8 0,1-3 99,0 0 0,1-5 0,1 2-99,2-15 0,0-2 0,0 3 0,1-4 0,-1 3 0,-3 14 0,0 2 0,0-2-560,2-11 0,-1-3 1,-1 4 559,0 1 0,-2 4 0,0 2 0,-1-1-389,-1 9 1,0-1 0,-1 2 388,1-3 0,-1 0-406,0-10 1,0 2 405,-1-6 852,0 13-852,0 1 1848,0 19-1848,0 2 0,0 52 0,0 14 452,0 5 1,0 7-453,0 4 0,0 5-349,0-9 1,0 7 0,0 0-1,0-2 349,0 6 0,0-2 0,0 3 0,0-1 0,0 3 0,0-1 0,0-3 0,0-3 0,0-3 0,0 2-542,0-4 0,0 2 0,0-1 1,0-3 541,-1-1 0,1-4 0,1 2 0,-1 8 0,2 2 0,-1-8-125,1-7 1,1-6 124,3 25 0,0-15 357,-4-17-357,0-23 0,2-62 0,-2 19 0,0-5 177,1-4 1,-1-4 0,1 0-178,0 0 0,0-1 0,-1-2 0,1-6 0,0-2 0,-1 0 0,1-4 0,-1 0 0,0-1 0,0 0 0,0 0 0,0 1 0,-1 2 0,0 1 0,1 0 0,-1 6 0,0 0 0,1 2 0,-1 6 0,-1 2 0,1-1 0,0-2 0,-1-1 0,1 5 93,-1 0 1,0 4-94,0-7 0,0 10 0,0 29 0,0 31 0,0 13 0,0 13 0,0-1 264,0 15 0,0 5-264,0-18 0,0 6 0,0 3 0,0-1 0,0-6 369,0 8 1,0-5 0,0 2-370,0-4 0,0 4 0,0-2 0,0-5 0,1 16 0,0-7 0,-1-6 0,2-3-493,0-7 0,0-2 493,0 22-628,0-16 628,-2-16 881,2-16-881,0-11 0,6-52 0,-4-4 0,0-8 196,0-6 0,-1-3-196,-1 11 0,0-3 0,-1 1 0,0 11 0,-1 2 0,-1 0 0,1 0 0,0 0 0,0 0 0,0-16 0,0 2 0,0 5 0,0 3 0,0 8 0,0 2 631,0 7 1,0 2-632,2-30 934,0 50-934,1 60 0,-2-9 0,0 7-956,-1-3 0,0 5 0,0-2 956,0 14 0,0-1 0,-2 1 0,0-1-538,2-1 1,-1-1 537,-3-4 0,1 0-172,2 7 0,1-2 172,-2-18 0,0-2 0,2 10 0,0-5 0,0-9 0,0-11 0,0-27 0,0-19 0,0-18 0,0-19 0,2 2 0,0-2 0,-1 14 0,1 1 726,0-16 0,0 4-726,-1-5 0,-1 15 2600,0 17-2600,-5 81 0,-4-2-546,2 10 1,0 5 545,0-18 0,0 0 0,-1 0 0,2 1-306,2-3 1,1-2 305,0-4 0,0 0 366,3 4 0,0-3-366,0 10 0,0 2 0,0-31 0,0-14 1779,0-26-1779,0-10 0,4-20 0,-1 6 0,4-15 0,-4 20 838,1-12-838,-4 32 130,0-4-130,3 18-1799,-9-12 1799,-17-14 0,-9-12 0,8 14 0,0 0 0</inkml:trace>
  <inkml:trace contextRef="#ctx0" brushRef="#br2" timeOffset="506523">15183 6982 15088,'-4'-3'5757,"-5"1"-4947,7 2-271,-7 0 1440,5-3-1529,-6 1 90,1-6-91,3 0-89,-3-2 0,2-2-90,-5 1 90,0-1-91,1 4 91,1-2-270,6 7 0,0-2 90,4 5 0,4 0-90,4 0 90,23 7-90,27 8-90,-9-4 0,4 0-342,-4 0 1,1-1 341,7-3 0,-1-2 0,-13 0 0,-1-1 0,0-3 0,3-1 0,18 1 0,1-2 0,-16-1 0,0-1-572,13-1 0,-1 0 572,-24-1 0,-3 0-225,5 1 0,-3 0 225,10-4 0,-3 3 0,-26 3 643,-13 2-643,-6-2 0,-16-6 210,-15-1 1,-6-1-211,0-4 0,-1 1 0,-12-1 0,-1 1 0,9 1 0,2 0 0,7 5 0,1 1 0,-2 0 0,0 0 0,-1 0 0,-1 2 0,2 0 0,-1 2 185,-16-1 0,0 1-185,15 3 0,-1 3-1028,-6 3 1,-5 2-1,7 1 1028,-17 10 0,17-4 0,6 2-2062,15-1 2062,10-2 349,6-2-349,29 4 68,18-10-68,15 2 0,-20-9 0,1-2 728,-1 0 0,-1-1-728,6-1 0,0 0 0,1-1 0,5 0 0,12-3 0,6-2 0,-4 2 0,-2 1 0,0 0 0,0-2 0,4 0 0,-5 1 1494,-6 2 1,-5 1-1495,-7 2 0,-2 1 0,14-3 0,-30 5 0,-45 0 0,-15 0 0,-18 5 0,23-2 0,-3 2 279,-3 1 0,-1 1-279,-3-1 0,0 1 0,-1-1 0,1 0 0,0 0 0,0-2 0,1-1 0,1 0 0,3 2 0,0-1 0,3-3 0,1-1 0,-22 5 0,11-5 0,6 4 0,29 4 0,11-2 0,34 1 658,19-14-658,0-1 0,10-1-848,-9 0 0,6 0 0,1 0 0,-5 0 848,-7 1 0,-3 1 0,2 0 0,22-3 0,2 1 0,-24 3 0,-35 6 0,-18 0 0,-22 8 0,-22 10 0,-13 4 0,0-1 0,8-4 0,0-4 0,4-4 0,-5 4-337,2 3 1,-7 4-1,-1 1 1,4-2-1,10-6 337,-9-2 0,27-8 384,53-11 0,38-8 1,18-5-1,0-1 1,-17 2-1,-37 5-1103,-54-1 485,61-1 0,46-6 0,13-1 0,-14 4 0,-46 9-441,-87 11 1,-6 10-1215,61-1 1889,7 4 0,6 3 0,8 7 0</inkml:trace>
  <inkml:trace contextRef="#ctx0" brushRef="#br2" timeOffset="513685">19061 5981 20845,'-12'-8'2429,"0"0"-2069,5 6-91,-2-1 1,8 3-90,-6 0 90,6 0 0,-3 0 180,4-2 89,0-1 91,0-2-1,0 2 541,0-1-900,0 1-270,0-2 0,0 0 0,8-5 0,31-7 0,7-5 0,6-3-1078,4 3 1,4-1 1077,-6 1 0,3-2 0,0 1 0,-4 3 0,0 1 0,2 0 0,5-3 0,2 0 0,1 0 0,-13 5 0,0 0 0,1 0 0,3-1 0,4-2 0,4-1 0,1 0 0,0 0 0,-5 1 0,0 1 0,-3 0 0,0 1 0,1-1-536,-2 1 0,3-1 1,1-1-1,-4 2 1,-4 1 535,3-1 0,-6 1 0,-1 1 0,14-5 0,-5 1-151,-9 4 0,-4 0 151,-9 3 0,-2 0 0,16-7 0,-15 5 0,-3-5 1361,-22 13-2710,-14-4 2303,-19 22-4012,-19 5 3058,-10 19 0,21-13 0,-1 0 0,-5 4 0,0-1 0</inkml:trace>
  <inkml:trace contextRef="#ctx0" brushRef="#br2" timeOffset="514970">19053 5686 20485,'8'-26'2789,"0"3"-2250,-1 1 1,-2 1 539,1-6-719,-3 10 0,1-2-180,-4 11 0,0 5-90,0 1 0,0 18 0,-6 4 0,-1 18 0,-5 4 0,-2 5-1,-2 6-44,3-18 0,-1 2 0,-1-1 0,0-1-262,0-1 0,0-2 217,-10 16 0,9-23 0,1-7 90,3 0-90,6-10 0,2 4 0,4-11 434,0 3-344,0-4-90,2 0 90,2 5-90,4-4 0,5 8 90,3-8-90,4 4 0,3-5 0,1 0 0,15 4 0,-8 2 90,11-1 90,-3 4 0,-12-8 0,4 4 90,-11-5-270,-7 0 0,-3-2 0,-6-3 0,-4-3 0,0-5 0,0-2 0,-6-19 0,1 3 0,-6-13 0,2 6 0,-1-1 0,0-1 0,0 1 0,0 4 0,0 4 0,0 6 0,1 2 0,-1 5 0,2 1 0,4 1 0,-4 3 0,7 1 0,-6 4 0,6 1 0,-6 2 0,6 0 0,-2-1-450,3 1-2518,0 3 1349,0 13-810,0 1 2429,0 13 0,-4 2 0,-1 2 0</inkml:trace>
  <inkml:trace contextRef="#ctx0" brushRef="#br2" timeOffset="521423">20458 11429 22644,'0'-13'2609,"0"2"-2430,0-3 91,0 3-180,0-1 0,0 4-90,0 0 450,0 6 539,0-1-539,-5 1-180,-2-1-90,-7-4-90,-2 1 0,-5-1 0,-3 2-90,-8 0 0,-4 0 45,-2 2 0,-1 0-90,-8-1 0,-1 1-917,1-1 1,3 1 961,9 0 0,1 0 0,-1-1 0,-2-2-181,-11-1 1,0-1 180,13 3 0,0-1-45,-8-1 0,1-1 135,-11 0-135,11 3 0,-1 1 135,-11 0-90,15 2 0,0 0 0,-4 2 0,11 3 0,-2 1 0,-18-3-660,16 3 1,0-1 659,-17 2 119,-2-4-119,13 1 0,0 0 0,-22-2 0,14 0 0,0 0 0,15 0 0,2 0 0,-27 0 0,17 0 0,25 0 0,4 0 0,7 0 0,-2 0 0,8 0 3303,-2 0-3303,6-2 271,0 2-271,1-5 0,0 2 0,2-9 0,-1 3 0,6-21 0,-6 7 0,2-17 0,-4 5 0,-1-4 0,-2 1 0,0 2 0,-8-3 0,3 16 0,-16 6 0,7 27 0,-17 41 0,15 0 0,6-1 0,2 2-1206,3 10 1206,6-22 0,3-2 0,5 6-576,7-9 576,4-9 0,5-9 0,19-13 0,-9-12 0,-2-12 0,-3-6 0,1-24 363,-10 12 0,-4-2-363,-8 6 0,-5-3 0,-1-14 0,-4-1 0,-1 15 0,-3 2 0,0-11 0,-4 5 0,-11 4 0,-2 13 0,-5 13 0,-1 20 625,1 13-625,3 21 0,3 8 0,10 8-336,4 0 336,7-3-868,4-8 868,4-7 378,8-11-378,5-7 0,5-12 0,3-11 0,10-29 0,-19-3 0,-3-4 0,0 1 0,-1-2-637,-6-10 1,-3 0 636,-3 13 0,-2 1 0,-8-25 0,-4 10 0,-7 14 455,-21 23-455,8 20 0,-15 24 0,12 18 0,18-22 0,1 3 0,-1 25 0,6 3 0,8-18 0,4-1 0,-2 8 0,7-5 0,24-10 0,0-30 0,3-14 0,14-32 0,-15-4 0,-10-5 0,-5-7-1353,-11 11 1,-3 0 1352,2-1 0,-3 4 0,-11-21 1098,-4 47-1098,-11 15 0,-5 21 0,-3 17 0,-3 19 0,18-23 0,1 2 0,-2 17 0,3 1 0,5-16 0,2-1 0,-2 11 0,3-3 0,9 2 260,4-11-260,23-25 0,4-11 0,1-19 0,0 5 0,-8-2 0,-28-12 3377,-7 15-3377,-10 16 45,9 0-45,4-2 0,0-3 0,4-5 0,-4-8 0,3-7 0,-2-13 0,2-1 0,1-9 0,1-4 0,2-4 0,2-4 0,1-3 0,0-2-559,-2 5 1,0-2 0,0-1 0,0 0 0,1 1 558,0 2 0,1 1 0,0 0 0,0 0 0,0 0 0,0 2 0,-1-1 0,0 0 0,0 3 0,-1 2 0,0-13 0,0 3 0,-1 2 0,0-1 0,0 1 0,-1 2 0,0 11 0,-1 2 0,0 2-270,-1-12 0,0 4 270,0 12 0,0 1-118,0-17 1,0-1 117,0 18 0,0 1 0,0 2 0,0 2 0,0-22 0,0 23 0,0 5 0,-4-7 2500,-1 11-2500,1-6 717,0 12-717,4 3 349,0 3-349,-3-1 0,2 2 0,-6-1 0,6 4 0,-6 1 0,6 2 0,-7 11 0,7 10 0,-3 16 0,-1 7 0,2-4 0,0 2-539,-3 20 1,0 4 538,0-8 0,1 4 0,-1 4 0,0 7 0,1-3 0,1-12 0,1-2 0,0 2-759,0-1 0,0 3 0,0-1 1,0-3 758,1-2 0,-1-3 0,1-1 0,2 19 0,-1-1-701,-1-8 0,1-3 701,0-6 0,2-3-20,-1 23 20,0-18 0,0-16 553,0-29-553,0-22 0,3-44 0,0 17 0,1-5 583,0-12 0,2-4-583,-2 16 0,1-2 0,0-1 0,0-4 0,0-1 0,-1 0 0,1-1 0,0-1 0,0 1 0,0 2 0,0 1 0,-1-7 0,-2 3 0,1-8 0,-1-2 0,-1 3 0,1 9 0,0 7 0,1 5 0,-2-3 476,2-18 1,-1-11 0,-1 12-1,-3 39-476,-7 60 0,3 21-1369,-1 7 1,-1 6 1368,2-2 0,1 2 0,1-17 0,0 0 0,0 0-618,0 2 1,0-1-1,0 0 618,0 1 0,1-1 0,0-1 181,0-2 1,1-2-1,0 1-181,1 5 0,0 1 0,0-3 0,1-1 0,0-1 0,0 10 0,0-9 0,0-28 0,0-20 0,0-51 0,0 13 0,0-3 0,1-10 0,1-3 629,1-6 0,-1-2-629,0-4 0,0-1 0,1 2 0,-2 0 0,-1 6 0,0 0-39,0-2 0,0 3 39,0 21 0,0 4 0,0-18 0,0 55 0,0 57 0,0-8 712,0-13 0,0 1-712,0 10 980,0-5-980,0-13 661,0-8-751,0-10-630,0-7-359,0-8 1138,0-10-2038,0-13 1979,-11-42 0,9 12 0,-4 11 0,1 1 0</inkml:trace>
  <inkml:trace contextRef="#ctx0" brushRef="#br2" timeOffset="522244">18225 8715 22554,'-4'-18'2789,"3"2"-2430,-2 4-89,3 4 180,0 3 90,12 10-271,6 8-89,20 12-118,9 11 27,-5-1 1,2 2-495,-10-7 0,0 1 450,12 12 0,-2 0-45,-15-14 0,-3-2 45,-1 0 0,-1-1-2980,18 20 3025,-7-8 0,-7-5 90,-2-5-53,-10-14-127,-1-3 615,-9-18-615,2-6 0,-2-17 0,4-11 0,2-15 0,3-8 0,-6 31 0,2 0 0,-2-1 0,2 0 0,8-11 0,1 1 1548,-4 12 0,0 1-1548,5-8 0,1 3 0,11-2 0,-1 5 0,2 5 0,-1 5 0,12-2 0,-15 11 0,3 2 0,-17 8 296,-9 1-296,-2-2 0,-5-2 0,-5-1 0,-2-3 0,-7-1 0,-2-1 0,-5-4 0,-5 1 0,-8-2 0,0 11 0,-4 1 0,-27-2-1395,16 8 1,-1 3 1394,9 1 0,-1 2 0,-2 3 0,-3 1 0,-1 1-235,1 0 0,-1 1 0,-2 1 235,-9 3 0,-2 1 0,4-1 0,-8 3 0,5 2 0,1 1 0,8-1-188,4 2 188,-1 5 0,30-12 0,4-5 0,4 0 2455,7-10-2455,2 4 673,7-5-1573,0 7 15,2 1-554,4 12 1439,22 23 0,1 2 0,-9-13 0,1 1 0</inkml:trace>
  <inkml:trace contextRef="#ctx0" brushRef="#br2" timeOffset="523054">19268 12526 15442,'-32'-53'1529,"4"16"0,-4 2-101,8 11 1,-2 0-1069,-23-12 0,-6 2-226,10 15 1,-1 3 425,-2 0 1,0 4-516,2 5 0,1 7 0,10 7 0,2 3-45,-3 4 0,1 3 0,-5 6 0,1 2 0,-3 5 0,0 1 67,-2 6 1,1 3-68,-2 4 0,0 3 0,15-13 0,0 2 0,1 1 0,0 2 0,1 2 0,1 1 39,0 2 1,0 1 0,2 1-40,1 1 0,1 0 0,1 2 0,2-1 0,0 2 0,3-1-495,0 0 0,2 0 0,2 0 495,2 0 0,2-1 0,2 1-56,2-3 1,1 1 0,3 2 55,8 13 0,5 2 0,1-3 0,-1-16 0,1-2 0,3 0 0,7 10 0,3 2 0,3-8 0,9-4 0,5-7-22,3-3 0,2-5 22,2-4 0,2-5 0,1-6 0,1-5 0,1-3 0,0-3 0,0-7 0,0-3 0,-1-1 0,2-5 0,-8-4 0,3-5 0,-3-1 0,7-4 0,-2-4 0,-8 3 0,1-3 0,-4 0 0,0-9 0,-5-2 0,0-3 0,-3-2 0,-2-6 0,-3-1 0,-2-4 0,-3-2 0,-9 18 0,-2 0 0,-1-1 0,-1-1 0,-2 0 0,0 0 0,-2 2 0,0-1 0,-3-2 0,-3-11 0,-2-3 0,-2 3 0,-3-5 0,-3 2 0,0 11 0,-1-1 0,-6 3 475,-18-10 1,-7 6-1961,-6 5 1,-3 3 1033,-1 0 0,-2 4 451,-1 8 0,0 9 0,14 12 0,1 3 0,-2 2 0,0-1 0</inkml:trace>
  <inkml:trace contextRef="#ctx0" brushRef="#br2" timeOffset="534064">5332 10509 20395,'-12'0'4228,"-1"0"-2519,-2 0-989,3 0-271,2 0-89,3 0-180,6 0 90,-2 0-180,12 0-90,4 0 90,13 0-90,6 0 0,5 0 0,4 0 0,0 0 0,-3 0 0,-1 0 0,-5 0 0,-3 0 0,-7 0-90,-3 0-90,-7 0-90,-2 0-180,-6 0-179,0 0-271,-4 0-179,0-3-540,0-2-810,0-3 2429,-7-6 0,-2-2 0,-8-4 0</inkml:trace>
  <inkml:trace contextRef="#ctx0" brushRef="#br2" timeOffset="534353">5437 10356 21025,'-16'-8'3418,"2"1"-2788,5 0-91,-2 1-89,10-1-270,-5 4-90,6 1 0,0 2-90,0 6 90,0 46-90,4-8 0,-2-2 0,1 1-256,7 19-14,0 1-270,0 1-584,-1-26 0,-1 0-1125,4 18 2249,6 5 0,-4-30 0,0-6 0</inkml:trace>
  <inkml:trace contextRef="#ctx0" brushRef="#br2" timeOffset="534680">6213 10224 14632,'-18'-59'3688,"8"19"-527,-4-11-2351,9 19 958,-1 12-1678,2 3 860,4 13-950,-4 10 3482,4 7-3482,-4 49 0,4-2-840,1-9 1,0 2 839,1-8 0,0 0 0,1 2 0,0 0 0,2-2 0,0-1 0,-1-3 0,1-3 0,-1-3 0,2-1-91,4 22-629,-2-8-1708,6-1 449,-5-16 1979,1-3 0,-6-20 0,-3-3 0</inkml:trace>
  <inkml:trace contextRef="#ctx0" brushRef="#br2" timeOffset="535540">6639 10194 21924,'3'-28'1889,"-2"-3"-1439,-1-2 90,-5-5 0,-4-2-181,-7-6-89,-8-3-90,-6-4-483,-6 12 1,-3-1 437,7 8 0,-3 1-75,-10-4 0,-8-2 0,2 6-60,-1 2 0,-2 4 30,5 6 0,-4 0 0,2 5-30,-12 4 0,1 7-861,-2 7 1,-2 7 890,21-1 0,-1 2 0,1 4 0,0 5 0,0 4 0,1 3 0,-1 0 0,1 4 0,-1 6-471,8-2 1,0 6-1,-1 2 1,2 1-1,2-1 486,-1 0 0,2-1 0,1 2 0,0 2-27,-1 2 0,0 1 0,-1 3 0,3 1 0,2 1-266,4 1 1,2 1 0,3 2 0,1-2 0,2-2 247,2 1 0,1-3 0,3 1 0,0 1 18,1 0 0,0 1 0,1 2 0,3-2 0,5-4-18,4 9 0,7-4 0,7 1-77,3-5 0,6 2 0,5-2 1,5-3 76,8-3 0,6-4 0,3-2 0,1-1-36,-1 0 1,2 0 0,2-3-1,3-6 36,-9-9 0,1-3 0,3-3 0,0-3 0,0-4-18,5-3 0,1-6 0,1-2 0,-2-1 0,-3-1 50,1-1 0,-4 0 0,0-2 0,1-2-32,-1 0 0,3-2 0,-1-1 0,-2-1 0,-6-2 0,6-7 0,-6-3 0,-4-3 305,-3-2 0,-3-3 0,-3-2-305,-3-1 0,-4-3 0,-5-5 45,-6-5 0,-5-5 0,-4-3 0,-5-2-241,-5 6 1,-6-2 0,-3-1 0,-1 0 0,0 0 159,0-1 0,0 0 0,-2-1 0,-2 2 0,-3-1-72,-6-2 0,-3-1 0,-2 2 0,-1 1 0,-1 4-194,-1 2 1,-1 3 0,0 2 0,-1 1 8,-1 0 1,0 2 0,0 1 0,-1 1 103,2 4 0,0 0 1,-1 2-1,1 2-321,-9-6 0,0 2 1,0 4-268,6 7 0,0 2 0,0 4 777,-11-2 0,1 10 0,7 15 0,3 7 0,4 8 0,0-1 0</inkml:trace>
  <inkml:trace contextRef="#ctx0" brushRef="#br2" timeOffset="554399">30285 11718 17067,'-8'-13'4588,"3"1"-4229,-2 4-89,6 3 90,-2 0 0,3 2 0,0 1 449,0-1-449,-4 3 90,-2 0-360,1 0-90,-4 0 0,8 5 0,-6 1 90,2-1-90,1 7 90,-5-2 0,-4 17-1,0-4-89,-5 4 90,3-12-90,7 0 0,-5-9 0,12 5 0,-2-9 0,3 2 270,0-4-270,0-4 0,0 0 90,0-1-90,0 3 360,0 2 90,0-2-450,0-1 0,0 0-3238,0 1 3238,-6 8 0,-6 10 0,-7 7 0</inkml:trace>
  <inkml:trace contextRef="#ctx0" brushRef="#br3" timeOffset="559223">30269 12059 16078,'-5'0'5667,"2"0"-4768,3 0-719,-4 0 180,3-3-180,-6 1 0,6-1-90,-6 1 89,2 2 271,-3 0-180,4 0 90,0 0-90,1 0-1,2 0 91,-7 0-90,7 0 90,-2-3-90,3 3 90,-4-3-1,0-3-269,-1-1 90,-4-7 0,8-1-90,-5-6 0,6-4 0,0-3-90,6-5 90,2-3-90,10-2 90,5-5-90,4 2 45,-5 12 0,2 1-45,13-11 0,-11 15 0,0 1 0,13-4 0,2 4 0,-1 2 0,1 8 0,-2 6 0,-3 5 0,11 2 0,-15 0 0,9 4 0,-18 2 0,-3 6 0,-2 1 0,-2 3 0,0-1 0,-1 0 0,-1-2 0,-4-1 0,0 1 0,2 7 0,-5-3 0,1 11 0,-6 3 0,-2 1 0,-6 8 0,-1-3 0,-7 7 0,0 4 0,-1-8 0,-1 1 45,4-10 0,-3 3-45,-7 12 0,-4 8 0,0-5 0,-3 2 0,-1-2-227,7-8 0,-2 2 1,2-5 226,-3-1 0,1-6 0,-5 7-41,-1-7 41,3-4 0,1-3 0,3-4 0,5-9 0,4 0 0,8-10 0,-2 4 767,8-5-767,-3 0 0,15-3 0,3 0 44,32-6-44,-7 0 0,2 3 0,2 0 0,12-2-173,-17 5 1,0 1 172,13 0 0,-2 2 0,-4 0-26,10 4 26,-17 4 0,7 5 0,-19 2 0,-4 1 0,-1 1 0,-1 3 0,-4 4 0,2 3 344,-1 2-344,-3 1 27,0 1-27,-4-1 0,2 14 0,-7-10 0,2 10 0,-6-11 0,1 0 0,-2 0 0,0 2 0,-4-1 0,-2 4 0,-8 0 0,-3 5 0,-5-2 0,-3 2 0,-3-2 0,-6-1-217,-5-1 217,-6-1 0,-2-5 0,-1-3 0,-3-4 0,-2-6 0,2-2 0,0-10 0,7 3 0,5-10 0,5 4 0,7-5 0,1 0-360,11 0-1709,3 0-682,10 0 2751,3 0 0,1 9 0,-2 2 0</inkml:trace>
  <inkml:trace contextRef="#ctx0" brushRef="#br3" timeOffset="561213">30724 15321 18147,'0'-15'4497,"0"2"-4137,0 1 90,0 2-1,0-1-179,0 6-90,0 0 0,0 5 0,-6 9 0,-1 7 270,-19 33-361,3-6-164,5-12 1,0 1 164,-10 15 0,8-18 0,1-1 0,-9 8 90,-3-4 90,20-23-180,2-9 0,9-7 149,0-10-149,8-14-90,8-13 0,10-7 0,9 0 0,-14 25 0,4 1 45,14-6 0,4 3-45,6 7 0,1 2-299,-1 0 0,0 4 299,-2 9 0,-2 5 0,12 11-138,-6 8 138,-7 12 0,-5 6 0,-9 12 0,-5 6 90,-9 7 0,-8 3-485,-10 2 485,-6-2 0,-12-1 0,-7-2-90,10-31 0,-2-1 0,-4-1 0,-1 0 0,-3-2 0,-3-2 45,-2 0 0,-1-2-45,-2-1 0,-1-1 0,-2-2 0,1-1 0,0 0 0,0-1 0,1-1 0,1-2 0,2 0 0,1 0-1,-23 9 91,10-4-1,11-7 560,9-4-559,13-7 140,5 0-140,12 0 522,11 0-432,18 0-90,27 0-1741,-19-1 1,3 0 1695,12-2 0,4-2-15,-17 2 0,2 0 0,3-1-376,4-1 0,5-1 1,1 0-1,-4 1 376,2-1 0,-2 2 0,2-1-217,-5 1 0,2-1 0,0 1 0,-3 0 187,1 1 0,-3 1 0,-3 0-203,0 0 0,-3 1 158,5 0 0,-6 0 1955,-11 1-2540,-15 0 1215,-16 0-4542,-40 11 3957,-11-2 0,7 1 0,-3 0 0,1-2 0,1 0 0</inkml:trace>
  <inkml:trace contextRef="#ctx0" brushRef="#br3" timeOffset="561954">27650 16165 20755,'-17'5'3508,"3"-4"-2878,0 3 629,4-4-629,3 0-271,4 0 91,3 0-180,7 0 0,11-4-90,20-2 90,25-6-975,-21 4 0,4 0 705,5 1 0,6-1 0,0-1 0,5-1 0,-3 2 0,-14 3 0,-2 0 0,2 0 0,11-3 0,2 1 0,-6 0-197,-5 3 0,-5 0 197,-5 0 0,-3 1 0,19 0 0,-6 1-809,-20 2-990,-11 0 448,-21 7 1351,-18 3 0,-7 15 0,-7 4 0</inkml:trace>
  <inkml:trace contextRef="#ctx0" brushRef="#br3" timeOffset="563259">26533 17242 21475,'-23'0'3058,"3"0"-2428,2 0-1,5 0-179,5 0 0,5 0 89,3 0-359,5 0 90,9-4 0,30-8 0,11-2-730,-14 4 0,2 0 490,7-2 0,5-1 0,-2 2-718,10 1 0,-2 2 718,-16 2 0,1 0 0,0 0-30,0 1 0,1 0 0,4 0 22,3 1 1,5-1-1,1 1 1,-3 0-23,4-1 0,-2 1 0,7-1 0,-13 1 0,6 1 0,3-2 0,0 1 0,-2 0 0,-5 0 0,5 0 0,-6 0 0,1 0 0,2-1-354,2 1 1,1 0 0,3-1 0,-1 1-1,0-1 354,0 0 0,1 0 0,0 0 0,-3 0 0,-1 1 0,-1 0 0,-3 0 0,0 1 0,1-1 0,-2 0 0,3 1 0,0-1 0,-2 1 0,-5 0 0,5 1 0,-5 0 0,-1 1-294,-3 0 1,-2 0 0,0 1 293,14-1 0,-1-1-81,-4 1 1,-2 0 80,-3-1 0,-1 1 0,-1-1 0,1-1 0,-2 1 0,1-1 380,3 1 0,-1-2-380,3 0 0,0-1 0,2 1 0,2 0 496,0 0 0,2 0-496,0 0 0,-1 1 0,0 1 0,-2 1 0,-1 0 0,-2 0 0,-3 1 0,-2 0 0,-5 0 0,-1 0 0,-4 0 0,-1 0 0,27 0 0,-5 0 1072,-2 0-1072,-4 0 0,-2 0 0,-3 0 1140,-3-3-1140,-1-2 193,-3 0-193,-1-3 0,-1 3 0,-2-2 937,-3 1-937,-2-1 100,-1 2-100,1 0 0,3 0 0,3 2 0,3-2 0,2 3 0,-1-4 0,1 1 0,-2 3 0,-1-1 0,-3 3 0,-3 0 0,-3 0 0,-5 0 0,-4 0 0,-2 0 0,0 0 0,1-4 0,3 0 0,0-1 0,3 3 0,-1 0 0,-1-1 0,-3-2 0,-2 2 0,-3-1 0,-1 1 0,-2-2 0,0 0 0,0 2 0,-2 0 0,0 3-1440,-5 0-3417,-2 0 4857,-17 0 0,-2 0 0,-14 0 0</inkml:trace>
  <inkml:trace contextRef="#ctx0" brushRef="#br0" timeOffset="569137">25558 15220 22464,'7'-10'2249,"-1"-1"-1530,-2 1 1,0 0-270,2-2-90,3-1-1,28-7-269,3 8-45,-9 4 0,7 4-1146,11 9 1,6 6-1,-3 0 1101,1 0 0,1 1 30,4 4 0,4 2 0,-5 0-152,-7 0 1,-3 2 121,-4-2 0,2 2 0,-3-1 0,6 2 0,-1 0 0,11 4 0,-3-1 0,-22-9 0,-3-2 0,23 5 0,0-8 0,-22-5 0,2-5 90,-21 0 3181,-6 4-3271,-2-3 274,-4 8-274,0-8-270,0 4 0,0-5-359,0 4-271,-4-2-1798,-6 7-1,-1-8 2699,-8-1 0,0-8 0,-3-5 0</inkml:trace>
  <inkml:trace contextRef="#ctx0" brushRef="#br0" timeOffset="569700">26716 15306 22014,'-11'-10'2879,"1"0"-2340,2 0-89,4-1-90,-3 4-180,6-1 0,-3 5-90,4 1 0,0 2-90,7 0 0,6 0 0,11 7 0,9-1 0,4 9 0,3-2 0,-3 2 0,-2-2 0,-7-1 0,-5-1 0,-7-6 0,-6 16 0,-6-4 0,-10 20 0,-6 2 45,-10-5 0,-4 2-45,5-6 0,-2 0-98,-11 11 0,-3-1 98,9-11 0,1-2-735,-2 1 0,1-2 735,2-4 0,1-1 0,-18 15 0,9-9 90,10-6-90,7-11 90,9-3 421,5-7-421,17-7 0,11-10 0,8-3-90,4-9 0,-10 3 1604,-1-2-1514,6-21-90,-12 10 0,5-18-90,-15 14 180,0-7-180,-1-2 90,-1-1 0,-6 19 0,0 1-270,2-10-269,-4-3-271,0 31-89,0 8-361,-6 9-629,1 8 1889,-6 8 0,0 8 0,-1 2 0</inkml:trace>
  <inkml:trace contextRef="#ctx0" brushRef="#br0" timeOffset="571458">29842 13040 15088,'-8'5'6027,"0"4"-5397,0-8-361,0 8 1,3-7 0,2 2 0,-1 1 90,3-4-90,-6 8 89,6-8 91,-2 3 0,3-4 0,-4 0-91,3 0 361,-3 0-540,23 0-90,-1-4-90,22-2 90,-1-6-90,-7 2 0,2 0 0,2 0 0,1 1 45,-2-2 0,-1 2-45,25-6 0,-29 7 0,-8 1 0,-5 4-90,-7-2 0,-6 5-270,-3-5-90,-1 2-179,0-2-181,0 0-269,-5 0-630,0 0-540,-7 2 2249,0-1 0,-6 3 0,-3-1 0</inkml:trace>
  <inkml:trace contextRef="#ctx0" brushRef="#br0" timeOffset="571955">29989 12882 16348,'0'-13'5576,"0"1"-4946,0 1-180,0 1-180,0 2 0,0 3-1,-4 3 1,0 2-180,-1 0 90,1 0 450,4 0-630,0 7 90,0 4-90,0 7 0,0 6 90,0 5 90,2 31-136,1-25 1,0 2-45,0 0 0,1 0 45,1-1 0,0-3-45,1 5 0,0-5 0,-2-8 0,-2-4 90,2-6-90,-2-7-90,2-4-89,-2-4-451,2 0-360,-2 0-629,4 0-8212,-1 7 9298,1 6 0,-1 12 0,2 6 0</inkml:trace>
  <inkml:trace contextRef="#ctx0" brushRef="#br0" timeOffset="573364">29981 15987 19676,'-9'0'4227,"-2"0"-3687,2 0 180,1 0-451,4 0 991,4 0-1260,-4 0 0,0 0 0,-1 0 0,-2 0 90,3 0-180,-1 0 180,1 0-180,4 0 180,-3 0-90,2 0-90,-6 0 90,6 0 270,-3 0-270,10 0 90,0 0-90,10 0 0,3-2 0,7-3 0,26-8 0,-8 4 0,19-3 0,-22 7 0,-3 3 0,-5-3 0,-5 2 0,4-2 0,-12 2 0,3 1 0,-11 2 0,-2 0 0,0 0 0,-3 0 0,-3 0 0,-2 0-2429,-2 0 1440,-4 0-541,3 0-988,-10-4 2518,2-2 0,-9 0 0,0 2 0</inkml:trace>
  <inkml:trace contextRef="#ctx0" brushRef="#br0" timeOffset="573882">30001 15738 17607,'0'-10'5037,"0"0"-4587,0 0-90,0 2-1,0 3 1,0 2 720,0 3-721,3 9-179,0 3 0,5 13 180,0 28-225,-3-19 0,0 3-135,0 1 0,-1 1 45,0 1 0,0-1-45,0 12 0,-2-3 0,0-7 0,-2-8 90,1-8-90,4-7 0,-1-10 0,0-4-90,0-4-90,-2 0-360,0 0-3597,0 0 1618,-2 5 2519,0-4 0,0 3 0,0-4 0</inkml:trace>
  <inkml:trace contextRef="#ctx0" brushRef="#br0" timeOffset="578787">27970 15118 20036,'-9'-5'2968,"0"2"-2159,-1 1-359,6 2 0,0 0 1709,4 0-1530,0 23-179,0 14-360,0 11 45,0-9 0,0-1-45,0 13-45,0-17 0,0 1-45,0 0 0,0 1 45,0 0 0,0 0-45,0-2 0,0 0 0,0 24 0,0-20 0,0 0 0,0 5 0,0 1 0,0 2 0,4 2 0,0 0 0,4 3 0,0 0 0,0 0 0,-1-13 0,-2 2 0,1 19-168,-3-19 0,1-1 168,-2 14 0,0-2 0,0-3 0,0 0 0,-2-6 0,0-2 0,0-3 0,0 11 0,0-10 0,0 6 0,0 0 0,0-7 336,0 7-336,2-2 0,-2-16 0,2 5 0,0-23 0,-2-5 0,2-9 0,-2-4-720,0-5-5127,0-28 5847,0 12 0,4-18 0,0 24 0</inkml:trace>
  <inkml:trace contextRef="#ctx0" brushRef="#br0" timeOffset="581735">29741 16287 20215,'-7'0'2429,"-2"4"-2069,5-2-90,-1 2 90,-2-4-181,6 0 2790,-3 0-2699,10 0-91,-1-2-89,8-1 0,2-4-90,5-3 90,6-3-90,5-5 0,5-2 0,3-6 0,2-4 90,-1-3 0,1-5-90,-2-1 90,-3-4-90,-3 2 0,-5 0 0,-1 4 0,8-17 0,-14 21 0,8-10 0,-17 25 0,0 5 0,0 1 0,1 2 0,-3 0 0,2-1 0,-2 1 0,2 0 0,2-5 90,-5 6-180,1-3 180,-8 10-90,0-1 270,-2 3-270,-6 0 0,0 0 0,-8 0 0,-3 9 90,-5 5-90,-4 11 0,-11 6 0,9-5 0,-3 2 0,-18 14-377,16-12 1,1-1 376,-12 12 0,-1-1-49,0-1 49,1-1 0,16-16 0,0 0 0,-12 12 0,-5 2 0,19-15 0,5-11 0,3 4 0,6-12 0,6 4 749,2-6-659,4 0-37,9 0-53,4-6 0,15-7 0,9-15 0,12-10-365,-20 14 0,1-1 365,2-2 0,1 0 0,2 0 0,-1-2 0,-1 2 0,0-1 0,-3 1 0,0 0-106,-3 1 1,-1 1 105,19-21 0,-9 8 0,-5 5 90,-9 6-180,-6 6 90,-4-4 803,-7 16-892,-2-3 316,-6 12-227,-5 7 0,-10 6 0,-11 15 0,-12 10 0,17-13 0,-1 1 0,-4 3 0,0 1-316,-2 2 1,0 0 270,0 1 0,-1 0 90,1-2 0,1-1-45,2 0 0,1-2-179,2-2 1,1-1 178,-16 19 0,6-9 0,7-7 0,5-8 0,6-9 0,7 0 694,4-10-694,5 4 384,0-5-384,0-5 0,5-2 0,4-11-90,10-5 90,10-12-90,10-6 90,-17 16 0,3-1-270,11-14 1,2-1 269,-10 11 0,-1 0 0,9-8 0,-2 2 0,5-4 0,-9 12 0,0 1 0,-14 10 0,-3 5 0,-9 8 0,-4 4 0,0 0 449,0 9-449,-7 4 0,-8 17 0,-12 8 0,-11 11-336,15-20 1,-1 0 335,-3 2 0,-1 0 45,-1 0 0,-3 2-45,-11 10 0,0-1 0,11-12 0,0-2 0,-6 7 0,2-2 0,-2-3 0,9-7 90,9-12-90,10-5 0,4-6 0,26-16 0,7-6 0,-3 1 0,4-3-45,2-1 0,3-3 45,2-3 0,5-2 0,-2 1-241,7-4 1,0 0 240,-6 4 0,2-1 0,-4 3 0,-1 2 0,-3 2 0,-5 3 0,-1 1 0,17-16 0,-13 10 0,-5 5 0,-15 12 0,-2 5 0,-9 6 1152,-11 6-1152,-8 10 0,-19 12 0,-11 12-342,19-15 1,-1 1 341,-3 2 0,1 1 0,-2 1 0,0 1 45,0-3 0,1 0-45,2-1 0,1-1 0,2-2 0,1-2 0,-21 19 0,9-10 0,7-6 0,9-15 0,6-3 0,9-7 0,4 0 89,7 0 595,3-7-684,11-6 0,11-12 0,12-11-1741,-1 4 0,3-2 1741,-9 6 0,1 0 0,12-9 0,0 2-86,-15 11 0,-1 2-4,22-15 90,-10 6 0,-11 8 0,-10 5 0,-6 8 0,-6 5 0,-4 3 3262,-2 2-3262,-2 0 392,-7 9-392,-6 7 0,-9 8 0,-4 3 0,-17 18-353,9-10 0,-1-1 353,7-8 0,1 0 0,-1 0 0,0 1-167,2-3 1,0 0 166,-23 20 0,8-7 0,5-8 0,11-7 0,5-6 0,8-9 90,6-2-180,22-23 771,7-2-591,25-21-180,3-1 15,-23 19 1,1-1 74,2-1 0,-1-1 45,-1 2 0,-1 0-45,-1 1 0,-1 0 0,19-15 0,-11 5 0,-6 8 0,-9 4-90,-5 6 180,-6 5 327,-4 5-417,-2 3 0,-2 2 0,-9 6 0,-6 7 0,-13 13 0,-9 7 0,-8 8 0,-4 2 0,23-20 0,-1 0-429,1-1 1,0-1 518,-24 18-180,6-4 90,7-9 90,9-4-90,6-4 0,5-10 0,9-1 0,2-7 0,6 0 857,0 0-857,6-4-270,11-13-450,2-1-809,8-11-1259,-6 6 2788,-5-3 0,-5 3 0,-6 0 0</inkml:trace>
  <inkml:trace contextRef="#ctx0" brushRef="#br0" timeOffset="594523">31211 11047 23364,'-27'-35'2068,"1"-1"-1348,2 3-5841,1 0 5391,1 3 1499,2 1-1589,-2 2 859,-1 4-949,-3 0 0,-2 3-90,-7 2 0,4 6 0,-2 2 0,-23-2 0,16 5 0,-1 2 1567,7 3 0,1 2-1567,-1 0 0,-1 0 0,-1-1 0,-1 2 45,-13 3 0,0 1 0,11-2 0,1 0-45,-9 5 0,2 1 0,-13 4 90,5 5-90,2 2 0,3 6 135,13-5 0,-1 2-90,8-5 0,0 0-45,-9 6 0,0-1 0,-17 10 0,2-5 0,16-9 0,-1-1 0,-15 5 0,19-8 0,0-1 0,-10 1-134,-13 12 134,13-7 0,-12 12 0,19-7 0,-1 3 0,2 3 0,11-7 0,0 0 0,-13 16 0,14-14 0,0 2 0,0 3 0,0 1 0,0 5 0,0 0-240,0 0 0,2 0 240,1 3 0,3-2 0,-5 21 0,11-26 0,1 2 0,-4 21 0,-1 3 0,4-14 0,-1 1-358,-2 17 1,-1-1 357,5-18 0,0-1 0,1-3 0,-1 1-237,-2 11 0,-1 0 237,5-14 0,0-1 0,-1 8 0,2-2 0,2 15 0,5-4 0,0-18 0,0 1 0,0 19 112,-1-20 1,2-1-113,0 18 0,3 1 0,3 4 0,1-1 0,0 1 0,0-2 0,0-1 0,0-1 0,0-3 0,1-3 1010,1-5-1010,0 0 0,11 14 0,-3-15 341,1-7 0,1 0-341,7 4 0,12 13 0,-7-17 0,5-2 0,3 2 0,3-4-218,4 5 218,0-3 0,1 0 0,1 0 0,-2-5 0,0 0 0,-5-5 0,3 0 0,-2-1 0,-1 1 0,1 3 0,-3-1 0,1 3 0,0 0 0,-1 0 0,3 0 0,0-3 0,3 1 0,1-3 0,2-3 0,1-2 0,3-10 0,7 6 0,6-13 0,-30 3 0,1-1 0,1-2 0,1-2-132,1 0 1,0 0 131,2-1 0,0-1 0,1-1 0,0 0 0,1-2 0,0 0 0,-2-2 0,-1 0 0,-1-1 0,-1-2 0,-2 0 0,-1-1 0,-1-1 0,-1 0 0,-2 1 0,-1-1-268,30-15 268,-6 0 0,1-5 0,-27 16 0,-1-1 0,2-1 0,1-1 0,0-1 0,1-1-1534,1 1 1,-1-1 1533,0-2 0,-1 0 0,-1 1 0,-1 0 69,-1-1 0,1-3-69,13-18 0,-1-3 0,-14 16 0,-2-1 0,10-14 0,0-7 0,-14 11 0,-2-4 0,-2-1-626,-1 1 0,-1 0 0,0-3 626,4-7 0,1-3 0,-2 1 0,-5 8 0,-1 2 0,-2 2-124,0-5 0,-1 2 124,-2 2 0,-1 0 0,0 4 0,-2-2 1027,0-10 1,-1-3-1028,-2 2 0,-2 1 0,-1-1 0,-2 1-191,-2 5 0,-3 2 191,0 13 0,-2 1 0,0-2 0,0 0 0,-2 0 0,-1 0 0,1-1 0,0 0 0,-1 0 0,-1 0 0,1 1 0,0 0 0,0 1 0,0 1 1404,-1 3 1,1 0-1405,-13-28-2356,1 6 2356,4 1-1039,5 18 0,1 1 1039,-9-19 68,9 20 0,-1 2-68,-10-12 0,8 14 0,-1-1 0,-13-15 0,11 17 0,-1 0 0,-14-10 0,-5 0 0,-3 2 0,-4 0 0,4 6 0,2 4 0,5 6 51,3 3-51,3 1 2199,3 3-2199,5 1 3287,2 4-3287,-13-4 317,-1 2-317,-13-3 0,15 2 0,5 4 0,9 2 0,7 2-360,-3 1-540,8 2-179,-2 4-90,0 7-270,-6 7-630,-4 7 2069,-7 6 0,-7 4 0,-3 3 0</inkml:trace>
  <inkml:trace contextRef="#ctx0" brushRef="#br0" timeOffset="597834">16300 11383 19586,'-5'10'2968,"2"-4"-2518,3 3-180,0-8 0,3 3-91,2-4 1,10 0-180,-3 0 90,11 0-90,-11 0 0,5 0 0,-9 0 90,1 0 0,-5 0 90,-3 0 90,-1 0-270,2 0 0,4-2 0,4-1 90,5-2-90,-1 0 0,0 0 180,-3 0 90,-5 2-90,-2 1-1,-4 2-179,-9 0 0,3 0 0,-8 0 0,10 0 0,0 0 0,4 0 90,0 4-90,5-3 0,4 4 0,5-5 0,3 0 0,-1 0 0,-2 0 90,0 0-90,-1 0 90,-7 0-90,0 0 0,-6 0 0,0 0 0,-4 0 0,0 0 0,-1 0 0,2 0 0,3 0 0,-4 0 90,3 0 1529,-3 0-1619,1 0 90,2 0-90,-6 0 0,6 0 90,-3 0-90,10 0 0,0 0 0,7 0 0,-1 0 90,0 0-90,-2 0 0,0-5 0,-5 2 0,-2-7 0,-3 3 0,-5-4 0,-2 1 0,-7 2-90,-11 3 90,-10 3 0,-13 16 0,12-4 0,5 12 0,19-7 0,6-2 0,2-5 0,4-4 0,4-4 0,4 0 0,6-6 0,5-3 0,8-20 0,-10 4 0,0-12 0,-21-3 0,-8 12-90,-13-4 90,-5 22 0,-23 12 0,12 14 0,-12 14 0,24 6 0,9 5 0,19 18 0,16-16 0,20 8 0,10-23 0,6-10 0,-16-12 0,1-2 0,12 0 0,8-10 0,-32-5 90,-8-12-90,-7-5 0,-11-5 0,-10-3 0,-11 3-90,-8 2 90,-3 8 0,-3 8 0,2 8 0,3 4-90,5 3 90,7 7 0,9 2 0,13 8 0,11-3 0,24-4 0,-7-6 0,13-4 0,-16 0 0,-1 0 0,-5-4 90,-3-2-180,-10-2 90,-2 3 0,-6 3 0,-4 2 0,-2 0 0,-7 0 0,-3 7 0,-2 1 0,-1 10 0,3-3-90,4 1 180,5-8-90,4 3-90,3-9 90,0 4 0,9-6 0,-1 0 0,7 0 0,1-9 0,-5-2 0,-1-2 0,-6 1-90,-4 7 90,-4 2 0,-2 0-90,-6 3 90,-4 0 0,-1 0 0,-7 0 0,10 0 0,1 0-90,9 0-1259,4 0 1079,8 0 270,-7 0 0,7 0 0,-8 0-269,0 0-91,3 0-360,0 0 91,3 0-91,0 0-1529,4 0 180,-3 0 2069,0 0 0,-5 0 0,-2 0 0</inkml:trace>
  <inkml:trace contextRef="#ctx0" brushRef="#br0" timeOffset="600467">16393 11362 18596,'-12'0'3958,"5"0"-3598,-4 0-180,10 0 0,-8 0-90,8 0 2518,-2 0-2068,6-2-270,7-1 0,32-8-181,3 4-160,-10 1 0,4 0 116,15 1 0,2 0-343,-11 2 0,1 0 298,10-1 0,5-2 0,-5 2-570,-2 1 1,-1 0 569,-9 0 0,3 1 0,-1-1 0,16 2 0,-4 0-17,-16 1 1,-1 0 61,20 0 0,-3 0 45,-2-2-45,-21 1 0,-2-1 45,8-1 101,1-1-101,5-1-45,-8 0 0,5 0-148,10-1 1,2 1 102,1-1 0,0 2 0,4 1 0,-3 1 0,-15-1 0,-2 1 0,-1 1 0,-1-1-939,-2 0 0,-1-1 939,28 0 0,-12 1 115,-9 2-115,-7-2 0,-7 1 0,-1-3 0,-2 3 0,1-3 0,3 3 565,-1-1-565,12 2 3392,-14 0-3392,8 0 0,-17 0 90,0 0-90,1 0 0,1-2 0,4-1 0,5-2 0,3 0 0,23-3 0,4 0 0,0 0 0,-6 1 0,-23 4 0,1 1-90,4 2 180,-10 0-90,2 0 0,-13 0 0,-2 0 0,-1 0 0,-1 0 0,0 0 0,2 0 0,2 0 0,2 0 0,1 0 0,-1 0 0,2 0 0,0 0 0,3 0 0,1 0 0,11 0 0,-6 0 0,9 0 0,-10 0 0,22 0 0,9 0 0,5 0 0,-4 0 0,-17 0 0,14 0 0,-14 0 0,7 0 0,-19 0 0,-3 0 0,0 0 0,1 0 0,1 0 0,2 0 0,1 0 0,20 0 0,-13 0 0,28 0 0,-30 0 0,9 0 0,-17 0 0,0 0 0,-1 0 0,1 0 0,0 0 0,7 0 0,3 0 0,7 0 0,4 0 0,2 0 0,2 0 0,-1 0 0,-1 0-356,-2 0 356,-6 0 0,-5 4 0,-7-2 0,-3 7 0,-4-8 0,1 3 0,-1-4 0,4 0 0,1 0 0,3 0 356,3 0-356,-2 0 0,1 0 0,-2 0 0,-1 0 0,-2 0 0,8 0 0,-12 0 0,10 0 0,-2 0 0,-6 0 0,8 0 0,2 0 0,-9 0 0,5 0 0,-15 0 0,-4 0 0,-2 0 0,1 0 0,-5 0 0,0 0 0,-2 0 0,2 0 0,2 0 0,11 0 0,-4 0 0,6 0 0,-5 0 0,-5 0 0,1 0 0,-8 0 0,0 0 0,-4 0 450,0 0-450,-2-2-4588,0 1 4588,-5 6 0,-4 3 0,-5 8 0</inkml:trace>
  <inkml:trace contextRef="#ctx0" brushRef="#br3" timeOffset="606548">16434 11449 20755,'-16'-10'3418,"-2"2"-8808,-1 0 5570,-3 6-1078,-11 4 988,6 8 987,-7 10-987,14 9 0,4 31-90,12-22 90,9 17-90,16-37 2268,9-8-2268,7-10 90,8-10-90,1-11 0,3-7 3184,-4-10-3184,-4-5 0,-10-6 45,-19 14 0,-4-1 45,-5-17-1,-18 11 1,-6 4-90,-11 10 91,-24 5-91,13 57-197,25-6 1,3 4 196,-2-2 0,5 2 45,15 13 0,9-3-45,11-8 100,10-13 0,5-9-100,6-23 45,-13-1 0,-2-4 45,6-22 90,-17 7 0,-8-2-90,-14-1 0,-6 1-90,-6-16 0,-39 21 0,8 44 0,-4 15 0,19-4 0,1 2 0,-12 17 0,20-17 0,3-2 401,8 4-401,7-8 0,5-8 0,3-7 90,9-8 0,-2-8-90,5-7 0,-5-15 90,-5 7-90,1-4 0,-6 12 0,0 7 0,0 3 0,0 3 0,-6 2 0,1 0 0,-6 0 0,0 0 0,-3 0 0,0 4 0,-1-2-90,1 7 180,4-8-90,4 3 0,2-4 719,4 0-539,7 0 0,-1-2-90,11-3 180,28-10-270,9-1 45,-12 5 0,7-1-15,-2 1 0,5 0 0,-3-1-660,12-1 1,1 0 629,-6 2 0,3-1 0,-3 1 0,5-1 0,-2 1-1422,-1 2 0,0 0 1467,-3 1 0,0-1 0,-3 1 0,-1 1-45,-6-1 0,7 0 0,-2 1 0,10-1 0,5-1 0,1 1 0,-2 0-407,-3 2 1,1 1-1,0 0 1,0 1-1,1-2 407,-7 1 0,2-1 0,-1-1 0,1 1 0,-2 0 0,-3 2 0,15 0 0,-2 0 0,-4 2 0,-9 1 140,2 0 1,-7 2-141,-11-2 0,0 2 938,7 1 0,-1 0-938,12-1 0,-1 4 0,2-5 0,4 0 0,3 0 0,-29 2 0,-1 0 0,3-1 0,-1-1 0,0 3 0,0-1 0,1-2 0,0 0 0,0 0 0,0 0 0,0 0 0,3 0 0,15 0 0,1 0 0,-12 0 0,0 0 0,12 0 0,1 0 0,2 0 0,-2 0-179,-12-1 0,0 0 179,13 0 0,-1-1 0,-17-2 0,-2 0 0,-2 2 0,0-1 0,29-2 0,-8 0 0,-5 2 2924,-6 1-2924,-5-1 593,13-1-593,-13 0 0,13-3 234,-12 2-234,21-2 0,4 3 0,-32 2 0,-1 0 586,24 2-586,-19 0 0,-1 0 0,1 0 0,3 0 0,2 0 0,1 0 0,1 0 0,0 0 0,15 0 0,0 0 0,-4 0 0,-11 0 0,-21 0 0,-1 0 0,-3 0 0,2 0 0,-1 0 0,1 0 0,5 0 0,-4 0 0,6 0 0,-5 0 0,3 0 0,5 0 0,1 0 0,7 0 0,5 4 0,4-3 0,5 8 0,-16-8 0,-1 0 0,18 3 0,-16-4 0,-1 0 0,-5 0 0,6 0 0,-23 0 0,0 0 0,-5 0 0,-1 0 0,-4 0 0,0 0 0,-2 0 0,-18 0 0,4 0 0,-17 7 0,7 1 0,-17 21 0,9-8 0,-7 11 0,22-14 0,6-3 0,21-7 0,3-4 0,15-4 0,15-13 0,-13 0 0,16-20 0,-31 8 0,-2-5 0,-21 7 0,-8 3 0,-13 4-3392,-33 13 3392,8 13 0,15 1 0,1 4-193,-11 21 193,8 0 0,13 2 0,10-3 0,14-1 0,12-4 0,14-7 0,11-10 0,12-6 0,4-9 0,4-8 1914,-2-10-1914,-4-13 0,-8-11-29,-9-7 29,-11 0 0,-11-2 0,-16 4 0,-13 6 0,-11 7 0,-11 11 0,-2 10 0,-3 7 0,-1 13 1379,4 6-1379,4 9 0,7 5 0,9 6 321,9 2-321,8 3 0,12-3 0,7-3-90,9-4 0,7-13 0,5-4 0,3-13 90,0-6-90,-4-13 90,-9-8 0,-11-7 90,-14-5-90,-15 4 0,-12 1 0,-15 12 0,5 16 0,-2 5 90,-22 9-90,21 1 0,2 4 0,-4 19 0,9 14 0,17-10 0,15 16 0,9-26 0,11-2 0,11-13 0,-7-7 90,5-3-90,-15-2 0,-6-3 0,-4-4-90,-2-1 0,-2-2-90,-5 2-360,-2 0-359,-3 5-271,0 3-449,5 3-719,-2 2 2338,6 0 0,-3 0 0,4 0 0</inkml:trace>
  <inkml:trace contextRef="#ctx0" brushRef="#br3" timeOffset="608068">30249 10229 21205,'-9'-25'3688,"1"-1"-2969,-2 1-89,5 0-180,-5 1-270,8 4 0,-3 5-180,5 5 89,0 5-89,0 2 90,3 10 90,4 4-180,5 11 90,4 7 0,3 6 0,1 8-90,0 8-1671,-1 8 1671,-9-27 0,0 2 0,-2 1 0,0 1-6,1 1 1,0 0 50,-1 0 0,-1 0-45,0 0 0,0-1 0,-2-2 0,0-1 0,5 30 0,-4-9 0,0-6 0,-3-8 0,-2-4 0,-1-6 0,0-4 1758,2-6-1758,-1-2 14,2-3-14,-1-7 0,1-1 0,-1-7 90,-2 0-180,0-2 180,-6-1-180,-2-2 90,-11 0 0,-5 2 0,-7 1 0,-5 2 0,-3 0 90,0 0-180,3 0 90,5 0 0,7 0 0,11 0 0,8 11 90,14-3-180,13 8 180,15-5-90,20-1 0,-23-7 0,1-1-246,6 4 0,2 0 246,2-2 0,1 0 0,0 2 0,-2 1 0,0 0 0,-2-1 0,-5-3 0,-1-1-17,23 7 17,-11-8 0,-13 8 90,-9-7-90,-8 2 0,-6-4 90,-5 0-90,-4 0 941,-3 0-941,0-7 18,0-3-18,0-11 0,0-15 0,0 7 0,0-12 0,0 15 0,0-2 0,0 3 0,-3 1 0,-2 2 0,-3 4 0,-2 0 0,-2 3 0,-6 2 0,-8 3 0,-9 5 0,-8 2 0,8 3 0,-2 0 0,-20 7 0,19-3 0,2 1 0,-15 10 0,4 0 0,2-2 0,7 0 0,5-8 0,0 4 0,12-8 0,0 4-180,15-5-180,2 4-180,1-2-89,-4 9-1260,-8-3 270,1 5 1619,-13 9 0,8-5 0,-9 8 0</inkml:trace>
  <inkml:trace contextRef="#ctx0" brushRef="#br3" timeOffset="609345">28811 11007 15247,'-8'-18'3238,"3"2"-359,2 4-2519,3 4 946,0 3-1036,2 3 487,5 13-667,8 8 2095,9 19-2095,1 0 0,1 4-90,-5-6 0,1 1-271,8 16 1,-1 0 270,-7-11 0,-2 0 45,6 16 0,2 5-45,-6-14 0,2 3 0,-1-2 0,-5-8 0,0-2 0,0 1 0,2 3 0,1 0 0,-3-5 0,9 14 0,-1-5 0,-4-7 0,0-3 0,-1-5 90,-3-2-90,0-4 0,-1-4 0,-3-2 0,2-4 0,-4-2 631,2-2-631,-3-5 0,-3 1 0,0-8 90,-6 4-90,2-5 90,-4 0 0,0-2-90,-4-1 0,-2-2 0,-12-2 0,-1 1 0,-11-1 0,-1 4 0,-3 0 0,-3 3 0,-10 0 0,9 5 0,2-4 0,20 8 0,11-8 0,5 4 89,0-5-89,4 7 180,7-1-90,10 6-90,13 1 45,-1-4 0,3 1-45,21 7 0,-18-6 0,0 0 0,14 5 0,-6 1 0,-4-1 0,-9-1 0,-4-7 90,-7 1 0,-5-8 90,-6 4 0,-5-5 0,-4 0 0,-3 0-90,0-7 0,0-22-90,-3-5 0,2-18 0,-3 4 0,4-1 0,0 1 0,0 0 0,0 4 0,0-8 0,0 18 0,0 0 0,0 20 0,0 6 0,0 3 0,0 3 0,-4 2 0,-2 0 0,-8 0 0,-4 6 0,-9 3 0,-1 8 0,-25 15 0,12-2-108,12-9 1,0 1 107,-14 13 0,0-1 0,0-2 0,5-3 0,3-4 0,-4 0 0,16-13 0,1-1 0,13-11 0,8 0-360,-2 0-1764,5-7 55,-2 3-809,2-8 2878,-2 2 0,-4 0 0,0-3 0</inkml:trace>
  <inkml:trace contextRef="#ctx0" brushRef="#br3" timeOffset="611153">22253 11144 21385,'-13'0'2698,"2"0"-2428,2 4-180,5 4-90,0 3 90,4 4-90,0-2 0,6 4 0,2 1 0,7 3 0,1-3 0,0-1 0,0-8 90,-1-2 0,-3-7 180,-2 0 0,-5 0-1,-2 0 1,-3-3 0,-5-2-90,-4-3 0,-7-2-90,-8 2-90,6 3 90,2 3-90,11 2 0,5 7 0,3 1 0,4 7 0,7 3 0,4-2 0,7-6 90,14-3-90,-9-7 0,17-16 90,-24 3-90,3-16 0,-16 6 90,-6-5-3572,-3-7 3482,-1 10 0,0-2-90,0 17-180,-3 5-180,2 3-179,-3 2-901,4 9 4023,-3 2-4292,-2 12-540,-3 0 2339,4 0 0,-5 2 0,2-2 0</inkml:trace>
  <inkml:trace contextRef="#ctx0" brushRef="#br3" timeOffset="614065">28535 14767 21655,'-6'-58'1979,"-2"2"-1530,-4 20 1,-3 1-45,-5 0 0,-1 1-527,0 1 1,-2 3 211,-2 1 0,-2 4 180,-16-1-180,7 10 0,-2 1 0,-23 0-90,19 5 0,-2 3 45,-5 7-1,2 5-304,7 0 0,1 3 305,-12 3 0,0 3-45,14 1 0,1 3 45,-16 17 0,0 3-45,14-9 0,1 2 45,-12 14 0,3 1-873,16-10 0,5-1 828,0 2 0,1 0 45,2 0 0,2 0-232,1 1 0,1 0 232,1 0 0,0 0-1084,0 3 0,1 2 1084,0 1 0,0 3 15,0 1 0,-1 3 0,1-1-629,-3 9 1,0 1 598,2-8 0,1 3 0,-1 0 144,2 0 1,1-1 0,0-1-130,-2 9 0,1 0-45,3-11 0,1 3 0,1-5 45,-1 2 0,2-3-45,1-2 0,1 0 45,3-4 0,0 0-45,-1-3 0,1 0 79,3-4 0,1-1-79,-4 32 0,4-8 0,0-2 0,6-5 45,0-17 0,3 0-45,13 15 45,-6-17 0,2-1-45,20 10 0,9-3 0,-18-18 0,1-2 0,1 0 0,1 0 45,3 0 0,0-1-45,-2 0 0,1 0 0,-2-3 0,1 0 0,28 11 0,-5-7 0,-1-1 0,-2-4 0,-2-5 0,-13-5 0,1-1 0,24-2 0,-19-2 0,1-1 801,-9-1 0,1-2-801,3-2 0,1-2 0,2-2 0,0-2 0,0-1 0,1-2 0,0-1 0,-1 0 0,-1-3 0,0-1 592,0-1 1,-1 0-593,-2-1 0,-1-1 0,0 0 0,-1-3 193,10-14 0,-1-3-193,-12 10 0,-1-4 0,2-6 0,1-7 0,-4 3 45,-3 0 0,-3-1-75,-3 5 0,1-3 0,-3 1 30,1-9 0,-3 0 45,-1-4 0,-2-2-45,0-1 0,-1-1-257,-7 19 0,-1 0 0,0 0 257,0 1 0,-1-1 0,-1-1 0,0 1 0,-1-1 0,-1 0 0,0 1 0,-1 0 0,0 0 0,0-21 0,-1 0 0,0 2 0,-2 1 0,2 2 0,-2 0 0,-1 3 0,-3 2 0,0-1 0,-3 2 12,-1 5 1,-4-2-13,-2 8 0,-3-2 0,-1 3 0,-3-4 0,-3 1 0,-9-10 0,-5 3 0,-8 9 0,-2 6 0,12 11 0,0 1 0,-11-5 0,1 4 0,-10-1 0,8 8 0,9 2-180,7 5 1060,5 5-1240,5 4 742,1 4-1012,4 0 898,-2 0-1617,0 6-990,-5 5 2339,-1 7 0,-4 7 0,-1 1 0</inkml:trace>
  <inkml:trace contextRef="#ctx0" brushRef="#br3" timeOffset="621221">31617 14920 16348,'-4'0'4767,"-6"0"-4227,9 0-1,-10 0-359,6 0 90,-1 0 0,2 0 1619,4 0-1529,-3 0-1,2-2-179,-8-3 90,2-3-90,-5-5 90,-4-2 0,-1-3-90,-5-5 89,-2 0-89,-3-2 0,-1-1-90,-2 1 90,-17-12-90,7 9-90,-14-6 90,14 13 0,-3 4-90,0 1 90,-1 1-90,-3 2 45,14 7 0,-2 0 0,-2 0 0,0 2-45,1 0 0,0 0 90,-28-4 0,23 6 0,1-1-90,-3 3 0,0 0 0,-1 0 0,-3 0 0,0 0 0,-1 0 0,11 6 0,0 2 0,-20 2 0,8-1 0,-2 2 0,14 0 0,1-1 0,-2-1 0,2-1 0,-25 15 0,22-3 0,1-2 0,1 4 0,-1 4 0,-1 4 0,-1 3 0,1 5 0,12-6 0,1 2 0,7-7 0,0 2-386,-6 11 1,1 2 385,7-9 0,1 0 0,1 1 0,0 1 0,0-1 0,0 3 0,-5 13 0,0 2 0,1 3 0,0 1-555,0 0 0,1-1 555,2-2 0,2-3 0,6-15 0,0-2 0,0 1 0,2-1 0,-1 30 0,2-5-151,5 1 151,0-6 0,0-15 0,0 0 0,0 16 0,0-19 0,0-2 0,0 10 667,0 0-667,5 1 0,6 2 0,2-12 0,5 2 0,5 1 0,3 1 0,-2 0 0,2 0-98,2-4 0,1-2 98,13 11-92,-9-17 1,1 0 91,-7-7 0,2-1 0,8 4 0,2-1 0,-7-9 0,-1-1 0,1 1 0,1-1 0,2-1 0,-1 0 0,2-1 0,-1 0 0,2 0 0,-1 0 0,2-2 0,0-1 0,0-2 0,1 0 0,1-2 0,1 0-255,-1-2 0,1 0 255,3 0 0,-1 0 0,1 0 0,0 0 0,0-2 0,1 0 0,0-2 0,0 0 0,-2-3 0,1-2 0,-1 1 0,-1-2 0,-1-1 0,0-3 0,12-6 0,0-4 0,-14 4 0,0-1 484,8-7 1,0-4-485,-5-4 0,-4-1-144,-9 6 0,-1-2 144,7-8 0,-2-2 0,-12 9 0,-2 0 0,1-1 0,-1 1 74,-1-2 1,-2 1-75,0-2 0,-1 0 0,-1 1 0,-2-2 0,-2-1 0,-1 0 0,-2-2 0,0 0 0,-2-1 0,-2-2 0,-1 0 0,0-1 0,-1-2 0,0 0-304,-3 0 1,-2 0 303,2 0 0,-2 0 0,-4 0 0,0 0 0,-1 1 0,-1 0 0,-2 1 0,-2 1 0,0-1 0,-3 1 0,0 4 0,-2-1 136,-7-11 0,-7-2-136,-2 9 0,-7-1 0,3 3 0,0-4 0,-2 4 24,4 8 1,-4 1-1,4 11-24,-10 13 0,-1 5-56,1 12-754,2 4-90,5 9 181,5 3 751,5 2-842,5-1-89,7-2-810,2-1-8122,9-3 9410,-4-1 0,5-2 1,-7 1-1</inkml:trace>
  <inkml:trace contextRef="#ctx0" brushRef="#br3" timeOffset="623245">29786 16201 16707,'-5'0'5397,"-2"0"-4857,6 0 2878,-3 0-3418,13-5 0,4-1 0,12-6 90,5-3-90,5-6 0,5-2 0,3-2 0,2-3 0,0 0 0,-4-3 0,-3 3 90,-9 3 0,-5 4 0,-8 6 0,-4 3 0,-4 4 0,-2 1 0,-4 4-90,0 1 270,-2 2-270,-5 0 0,0 0 0,-5 0 0,-4 0 0,3 4 0,-12 4 0,7 3 0,-5 1 0,4-2 0,-1 3 0,-4 0 0,-2 4 0,-5 3 0,1 1 0,-1 2 0,-10 4 0,11-7 0,-4-3 89,15-5-89,5-11 0,2 3 0,6-4 0,0 0 0,4 5 0,0-4 0,0 3 90,0-4-90,2 0 90,2 0-90,4 0 0,4-6 0,6-3 0,3-8 0,5-4 0,3-2 0,-1-2 0,12-10-90,-13 8 180,9-15-90,-13 15 0,-4 4 0,-5 9 0,-10 9 0,-2 2 0,-2 1-90,0 2 90,-4 0 0,0 4 0,-6 4 0,-3 5 0,-1 3 0,-4 1 0,-20 17 90,12-10-90,-14 12-90,20-15 90,-2 1 90,-1 1-90,-1 1-90,1-4 90,1-3 0,6-8 90,2 2-90,7-10 0,0 8 0,6-8 0,-3 4 0,4-5 90,0 0 0,11 0-90,1-2-90,12-3 90,0-5 0,5-6 0,3-2-90,3-2 90,2-3-90,-3 0 90,1 0 0,-7 3-179,2-2 89,-12 10-180,-3 0-270,-11 10-269,-2 2-1890,-2 0 270,-5 4 2429,0-3 0,-9 4 0,1-5 0</inkml:trace>
  <inkml:trace contextRef="#ctx0" brushRef="#br3" timeOffset="627744">22342 11230 25792,'-4'0'1170,"-3"0"-631,2 0-359,1 0 0,-4 0 0,7 0-90,-6 0-90,3 0 90,-1 0 0,-2 0-90,6 0 90,-3 0 0,-1 0 0,4 0-90,-10 0 0,-1 0 0,0 0 0,-3 0 0,6 0 0,5-2 0,-5-1 0,4-2 0,-5 0 0,0 0 0,-2 0 0,-3 0 0,-1 2 0,-13 1 0,6 2 0,-10 0 0,9 0 0,-1 0 0,3 0 0,-13 0 0,10-2 0,-11-1 0,10-2 0,0 2 0,-3 1 0,-12 2 0,11 0 0,-10 0 0,13 0 0,1 0 0,-2 0 0,-8-3 0,7 0 0,-6-2 0,10 3 0,1-1 0,0 3 0,-1 0 0,-1 0 0,0 0 0,-3 0 0,1 0 0,-1 0 0,-1 0 0,-1 0 0,-3 0 0,-22 0 0,10 0 0,-17 0 0,-1 0 0,16 0 0,-16 0 0,1 0 0,15-2 0,7 0 0,-1-1 0,-8-5 0,6 2 0,0 0 0,-12-3 0,7 2 0,0 0 0,-12 1-223,20 1 0,1 0 223,-16 2-48,17 2 0,-1 0 48,1 1 0,0 0 0,0 0 0,0 0 0,-25 0 0,14 0 0,2 0 0,2 0-198,2 0 0,4 0 198,22 0 0,0 0 0,-11 0 423,6 0-423,-8 0 96,11 0-96,-2 0 419,-1 0-419,-1 0 0,1 0 0,1 0 0,-6 0 0,8 0 0,-5 0 0,9 0 0,1 0 0,-1 0 0,2 0 0,-4 0 0,1 0 0,-12 0 0,9 0 0,-10 0 0,3 0 0,6 0 0,-9 0 0,14 0 0,-5-2 0,4 1 0,-1-1 0,-17 2 0,-3 0 0,-2 0 0,3 0 0,14 0 0,-8 0 0,8 0 0,-6-2 0,11 1 0,0-1 0,3 2 0,3 0 0,6-2 0,-2 1 0,9-3 0,-2 1 0,9-5 0,-3 3 0,6-9 0,-6 5 0,3-4 0,-6 4 0,0 3 0,-2-1 0,0 2 0,0 0 0,-13-3 0,1 5 0,-30 5 0,10 11 0,1 7 0,0 3 0,-6 15 0,16-10 0,1 1 0,0 11 0,12 1 0,4-2 0,10-4 0,5-2 0,5-7 0,6-4 0,5-6 0,5-8 0,3-4 0,10-20 0,-13 1 0,3-19 0,-21 0 0,-10-1 0,-5-2 0,-10-14 0,-24 16 0,8 63 0,-2 28 0,23-11 0,5-1 0,6 5 0,4 7 0,7-28 0,5-15 0,3-4 0,4-9 0,3-7 0,2-6 0,-5-12 0,-1-13-45,-16 2 0,-4-3 45,0-25 0,-6 21 0,-5 0 0,-11 7 0,-4 3 0,-15-12-810,7 20 0,-2 4 720,-18 8 90,2 18 0,0 13 0,8 18 0,2 7 0,-3-8 0,4 3-922,11 13 0,12 1 1012,20 2-90,8-4-801,14-6 801,9-9 955,5-9-955,6-13 0,-2-6 0,0-14 0,-5-6 0,-5-13 0,-6-7 1886,-9-8-1886,-11-4 0,-6-2 0,-14 2 0,-4 6 0,-9 7 1093,-3 8-1093,-1 7 241,-1 9-241,1 10 0,1 9 0,3 12 0,4 5 0,7 23 0,20 3 0,6-2 0,18-13 0,-2-26-90,6-6 90,-2-7 0,-1-4 0,-3-7 0,-7-7-90,-5-9 90,-11-9 0,-8-7-90,-12-8 90,-9 2 0,-11 1 0,-5 12 0,5 19 0,-2 6 0,-32 9 0,2 14-457,16 24 457,28 7 0,14-7 0,5 1 0,6 18-116,6-10 1,5-3 115,11-2 0,-2-17 0,2-5 0,7-6 0,9-12 0,-14-10 0,-7-12 0,-1-12 0,-9-9 0,-6-10 0,-11-4-69,-10-1 69,-11 4 0,-7 8-66,-22 8 66,12 19 0,-12 15 0,21 19-90,5 16 90,5 23 0,11-11 0,4 13 0,14-23 0,6-2 0,11-8 427,5-10-427,4-6 216,8-12-216,-12-3 0,4-7 0,-18-5 0,-7-3 0,-5-3 0,-10 3-90,-4 3 90,-11 7 0,-4 5 0,-5 6 0,-1 9 0,-1 4 0,2 9 0,5 3 0,5 0 0,11 0 0,5-3 0,8 0 0,7 1 0,9-3 0,22-7 0,-7-7 0,11-11 0,-16-6 0,-7-8-90,-6-24 90,-27 9 0,-5-2 0,-24 22 0,-9 35 0,12-1 0,-7 17 0,21-5 0,7-2 0,8 0 90,6-5-90,10-3 0,4-4 0,7-8 0,1-4 0,2-6 90,8-14-90,-7-2 0,2-14 0,-13 6-90,-6 0 90,-2 6 0,-4 3 0,0 4-90,0 2-90,0 4-90,0 4-5666,0 1-3895,-4 11 9590,3 0 0,-9 6 1,1-2-1</inkml:trace>
  <inkml:trace contextRef="#ctx0" brushRef="#br3" timeOffset="628840">18619 11307 20215,'-10'0'3059,"1"0"-2879,3 4 0,-1-3-91,6 4-89,-3-5 90,4 4-90,0-3 90,0 4-90,4-5 0,2 0 0,4 0 90,2 0-90,1 0 0,-1-2 0,0-6 0,-2-2 0,0-8 90,-5 2 0,-2-3 0,-3 0 0,0 1 0,-7 3 0,-9 3 0,-4 6-90,-15 8 0,15 7 0,-7 8 0,12 4 90,7 4-90,2 3 0,8 0 0,4 0 0,4-5 90,6-2-90,3-6 90,1-7-90,10-6 0,-8-9 90,6-9-90,-12-7 0,-6-5 0,-4-16 90,-9 12-90,-13-11 0,-2 28 0,-21 15 0,14 15 0,-12 28 0,23-13 90,3 20-90,17-27 0,5 4 90,5-19-90,2-4 0,3-11 0,1-3 90,-2-13-90,1-5 0,-7-8 0,-6 0 0,-4-2 0,-10-4 89,-2 14-89,-17 1 0,-5 31 0,0 3 0,5 15 0,13-6 0,5 2 0,4-3 0,3-2 0,0-5 0,3-4 0,2-4 0,5 0 0,0 0-89,2 0-1,0-4 0,1-4-360,6-14 180,-10 9 0,3-6-269,-12 14-271,0 2-2788,0 1 3598,0-2 0,-9 0 0,-2-3 0</inkml:trace>
  <inkml:trace contextRef="#ctx0" brushRef="#br3" timeOffset="630204">18631 11164 16258,'2'6'5397,"0"3"-4858,2-8-269,0 8-90,-2-8-90,0 4-1170,-2-5 1,4 0 0,0 0-1</inkml:trace>
  <inkml:trace contextRef="#ctx0" brushRef="#br3" timeOffset="632532">18541 9111 15808,'14'-18'5307,"-1"1"-4677,-1 1-361,-2 3-89,-4 3-90,4 3-90,-3 4 0,1 1 90,1-1 90,-2-2 0,-1-2-90,-2-4 270,-4-1-180,2 3 0,0-2 89,2 5 1,-2-4 90,0 5 450,-2-5-361,0 2 91,0 3-450,0 0 90,0 5-180,2 0 0,2 9 90,2 7-90,4 14 90,1 9-90,1 11 90,-2 9-256,-5-24 0,0 1 166,-1 4 0,0 1-299,0 2 0,0 1 299,0 3 0,-1 0 45,-1 0 0,0 2-45,-1-4 0,-1 3 0,1-3 45,-1 8 0,0-1-45,0 13 0,0-1 45,0-20 0,0-2 0,0 0 0,0 0 0,0 0 0,0 2 90,-2 17 0,0 1-90,0-15 0,-1-1 0,0 14 0,-2-2 0,0-19 0,0-2-45,1-2 0,0-1 90,-6 31-90,5-6 0,-4-3 0,4-5 0,-1-6 90,-3 1-90,8-5 308,-8 20-218,4-16-90,-3 14 0,4-1 0,-4-15 0,7 13 0,-2-20 711,3-3-621,0 0-90,0 18 90,0-9-90,0 20 0,0-12 0,0 6 45,0-9 0,0 1-45,0-11 0,0 1 0,0 5 0,0 5 0,0-5-377,0-4 1,0-1 376,0 10 0,0-1 90,0 9-90,0-10 90,0-8-90,0 6 0,0-11 0,0 9 0,0-14 0,0 0 0,0-5 0,0 4 753,0-10-753,0-7 0,0-13-90,0-10-1080,0-7-3687,0-28 4857,0 5 0,0-20 0,0 18 0</inkml:trace>
  <inkml:trace contextRef="#ctx0" brushRef="#br3" timeOffset="634015">29879 17740 20575,'-32'0'3778,"-3"0"-3148,2 0 719,-8 0-809,16-2-181,-2 2-179,21-3 180,2 3-180,20 0-90,10 0-90,28 5 0,-21-4 0,4-1-337,24 2 1,3 1 336,-15-3 0,0 0 0,0 0 0,3 0 0,-6 0 0,-10 0 0,-3 0-45,5 0 0,-4 0-45,-6-3-270,-10-2-269,-10-3-361,-9-4-1349,-22-10 540,-1 2 1799,-30-18 0,20 12 0,-13-8 0</inkml:trace>
  <inkml:trace contextRef="#ctx0" brushRef="#br3" timeOffset="634289">30033 17425 21385,'-36'-14'5127,"7"3"-4947,29 18-180,0 8 90,0 13-90,0 13 0,4 12-325,0 8 325,0-25 0,1 0 0,-2 1 0,0 2-45,0 0 0,0 1-135,-2-2 1,0 3-1590,2 3 0,0 4 0,0-5-8062,2 22 9548,0-13 1,4-11-1,7-32 1,3-9-1</inkml:trace>
  <inkml:trace contextRef="#ctx0" brushRef="#br3" timeOffset="634562">30659 17456 22864,'-10'-37'1574,"0"1"0,2-5-337,-9-16-1057,17 42 251,-4 7-431,4 4 175,0 42-265,4 6-180,-2-3 1,0 5-271,2-2 0,0 1-477,0 4 1,0 2-64,0 1 1,0 0 650,1 0 0,0-2 1,0-2-1,-1-1 1,1-3-1,0 0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14:58:08.186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12873 1554 23184,'-15'0'2159,"3"0"-1620,6 0 1,-3 0 0,4 0-181,-5 9 361,-4 27-270,-2 27-405,7-29 0,0 0-1227,0 1 0,1-1 1182,-3 9 0,5-8 0,-3-7 0,4-5 0,-1-8 0,-3-7 0,4-3 2364,-5-5-2364,2-5 0,-6-7 0,8-7 0,-3-9 0,9-4 0,0-7 0,6-4 0,4-3 0,7 0 0,5 1 0,2 1 0,3 6 0,1 3 0,3 6 0,-1 0 0,5 3 0,-9 6 0,2 1 0,15-7 0,-5 7 0,-1 1 0,4 4 0,10 0 0,-21 9 0,4 2 0,-2 10 0,-4 7 0,-4 11 0,-10 3 0,4 25 0,-13-19 0,-1 0 0,2 2 0,-2 0-1261,-2 4 1,-2-1 1260,-6 22 0,-2 5 0,-4-23 0,-4 6 0,0-4-361,1-1 1,-2 0 360,-1 1 0,-2 4 0,0-7 0,0-8 0,1-4 0,0 0 0,-1-2 0,-18 23 0,1-7 0,1-4 0,1-9 0,-5 3 0,15-19 2286,-1 1-2286,21-18 0,3-1 0,7-2 956,6-5-956,-4 2 0,7-4 0,11-5 0,0 3 0,14-4 0,-2 6 0,3 4 0,3 3 0,4 2 0,-2 10 0,3 6 0,-3 10 0,-13 3 0,-1 4 0,-8-6 0,-1 2-1016,6 12 0,-3 1 1016,-8-6 0,-2 0 0,-2 2 0,-1 1-434,-1 2 0,0 1 434,-2 0 0,-2 1 0,-2 0 0,-1 1 0,-1-2 0,-1 1-315,-4 15 0,-3 0 315,0-14 0,-3 0 0,-2 11 0,-4-1 0,0-16 0,-3-2 0,0-1 0,-4 0-29,-14 10 1,-4-3 28,8-10 0,-1-1 0,-13 6 0,-1-3 823,12-12 0,-1-4-823,-12-1 0,0-3 0,12-3 0,2-3 0,-9-2 0,2-4 981,-21-13-981,22-1 0,-3-7 873,24 7-873,6 2 87,5 0-87,4 3 0,3 0 0,0 2 0,0 1 0,0 2 0,-4 2-180,0 0-4498,-6 3 4678,-1 5 0,-5 7 0,0 7 0</inkml:trace>
  <inkml:trace contextRef="#ctx0" brushRef="#br0" timeOffset="1099">12889 6336 25972,'4'-8'1529,"0"3"-1079,-11 3 90,-8 11-450,-11 5-90,-11 13 0,-8 7 0,-6 4 0,0-2-3577,1-3 3577,8-10 755,8-5-755,10-10 0,8-4 0,7-8 0,6-9 0,8-10 0,9-15 0,13-8 0,-7 17 0,2 0 1264,3-1 1,5 0-1265,22-9 0,5 2-361,-13 10 0,1 3 361,-4 5 0,3 1 0,-3 4 0,3 4 0,-1 5 0,1 3 0,-1 4 0,-1 3 0,-2 5 0,0 3 0,-1 4 0,-4 3 0,-2 6 0,5 23 0,-7 6 0,-12-8 0,-5 4-411,-4-3 0,-2 4 1,-6-1 410,-7-6 0,-4-1 0,-3 0-568,-2 5 0,-3 0 1,-1 0 567,-4 2 0,-3-1 0,-1 0 0,-3 1 0,-2-1 0,-1-1 0,-2 0 0,-1-2 0,-2-1 0,-1-2 0,0-1 0,-2-2 0,0-1 0,-1-2 0,0-2 0,1-3 0,-1-1 0,0-3 0,0-2 0,1-1 0,-1-2-253,-16 7 1,0-2 252,4-6 0,2-2 0,6-4 0,3-2 0,5-2 0,3-3 216,-21 1-216,15-5 925,11-6-925,18 0 1876,21 0-1876,34 0 0,14 0 0,-1 3 0,5 1-554,-14-1 1,5 0-1,2 0 1,-2 1 553,-1 1 0,0 2 0,1-1 0,0 2 0,5-1 0,0 2 0,1-1 0,0 1-503,2 0 1,1 1 0,0-1 0,0 1 502,-1 0 0,0 0 0,0 1 0,0-1-231,-2 0 1,-1 0 0,0 1 0,-1-1 230,-4-1 0,0 0 0,0 0 0,-3 0 0,11 2 0,-2 0 0,-1-1 0,-8-1 0,-1-2 0,-3 1-274,12 1 0,-4-1 274,-11-3 0,-3-2 1540,19 2-1720,-21-10-574,-20-5 754,-16-15 0,-25-9 0,-12-9 0</inkml:trace>
  <inkml:trace contextRef="#ctx0" brushRef="#br0" timeOffset="1799">7114 7632 22734,'-12'0'3328,"2"0"-2788,4 0-90,-2 0-91,7 0 361,-2 0-450,14 0-180,22-3 0,12-3-90,14-3 0,4-2-375,-13 3 1,2 0-1,1-1 375,1-1 0,1-1 0,1 0-628,8-1 0,2 0 1,-4 1 627,-13 3 0,-1 0 0,1-1 0,13-2 0,2 0 0,-5 1 0,0 1 0,-4 0 0,-4 1 0,-2-1-48,-6 1 0,-1 1 48,3-3 0,-3 0 0,14-2 0,7-4 0,-39 12-270,-3 0-720,-15 4 701,-4 0-1061,-2 0 1639,-7 0-2808,-8 0 2519,-13 4 0,-11 2 0,-6 4 0</inkml:trace>
  <inkml:trace contextRef="#ctx0" brushRef="#br0" timeOffset="2103">7906 6900 24623,'-16'-44'2788,"2"4"-2158,0 12-90,3 6-540,1 9 0,2 5 0,-2 17 0,2 21 0,-2 31 0,7-15 0,1 5-1696,0 11 0,1 3 1696,0-15 0,1 1 0,1 1 0,0 3 0,1 0 0,0 4-568,1-2 1,0 5 0,1-1 0,0-3 567,0 1 0,1-3 0,0 3-271,1 2 0,0 5 1,1-2-1,-1-8 271,0 2 0,0-5-104,1 10 1,1-6 103,0-6 1629,-3-13-1809,-2-13 727,-3-12-3156,0-6 3178,-7-7 1,-6 0 0,-7 0 0</inkml:trace>
  <inkml:trace contextRef="#ctx0" brushRef="#br0" timeOffset="2701">5506 10387 26962,'-42'0'419,"-1"0"1,3 0 0,2 0-330,-25 0 90,15 0-90,17 0-90,15 0 0,23 0 0,29-3 0,-1 0 0,7-1-916,17-3 0,7-1 916,-9 0 0,3 0 0,4-2-697,-8 2 1,3-1 0,1 0 0,2 0 696,-5 1 0,0-1 0,2 0 0,1 0 0,0 0-311,-4 1 1,1 0-1,1-1 1,1 1 0,0-1-1,1 1 311,-4 0 0,1 0 0,0 0 0,1 0 0,1 0 0,0 0 0,1 0-156,-4 0 0,1 1 1,0-1-1,1 1 0,0 0 1,0-1-1,2 1 1,-1 0 155,5-1 0,0 1 0,0-1 0,1 1 0,1 0 0,0-1 0,0 1 0,1 0-52,-4 1 0,0-1 0,1 1 0,0 0 0,0 0 0,1-1 1,0 1-1,0 0 0,0 0 52,-3 1 0,-1-1 0,1 1 0,0-1 0,1 1 0,-1 0 0,1 0 0,0-1 0,0 1 0,1 0 0,-4 1 0,0-1 0,1 0 0,0 1 0,0-1 0,0 1 0,0 0 0,1-1 0,-1 1 0,1 0 0,0 0 0,1 0 0,0-1 0,0 1 0,1 0 0,-1 0 0,1 0 0,0 0 0,0 0 0,0 1 0,0-1 0,0 0 0,0 1 0,1-1 0,0 0 0,0 1 0,0-1 0,1 1 0,-1-1 0,0 1 0,0 0 0,0 0 0,1-1 0,-1 1 0,0 0 0,1 0 0,-1 1 0,1-1 0,-1 0 0,1 0 0,-1 1 0,0-1 0,0 0 0,0 1 0,-1-1 0,1 1 0,-1 0 0,0-1 0,0 1 0,-1-1 0,1 1 0,0 0 0,-1 0 0,1 0 0,-1-1 0,-1 1 0,0 1 0,-1-1 0,1 0 0,0 0 0,-1 0 0,0 0 0,1 1 0,-1-1 0,-1 0 0,1 0 0,4 0 0,-1 0 0,0 0 0,0 0 0,0 0 0,0 0 0,-1 0 0,1 0 0,-1 0 0,-1 0 0,6 1 0,-2-1 0,1 0 0,-1 0 0,1 1 0,-2-1 0,1 0 0,-1 0 0,0 1 0,-3-1 0,0 0 0,0 0 0,0 0 0,-1 0 0,0 0 0,-1 0 0,1 0 0,-1 0 0,4 0 0,0 0 0,0 0 0,-1 0 0,1 1 0,-2-1 0,1 0 0,-2 0 0,6 0 0,-1 0 0,0-1 0,-1 1 0,-1 0 0,0 0 0,0 0 0,-6-1 0,0 1 0,-1 0 0,0 0 0,0 0 0,1 0 0,0-1 0,7 1 0,1-1 0,2 0 0,-1 0 0,-1 0 0,-2 0 0,-4 1 0,4-1 0,-3 0 0,-3 0 0,1 0 0,1 0 0,6 0 0,3 0 0,-1-1 0,-4 1 0,-7 0 0,-1 0 0,-7 0 0,-2 1 393,11-1 1,-5 1-394,-10 0 0,-5 1 0,19 1 1405,-14-2-1405,-19-1 2100,-5 0-3269,-15-1 1611,-9-1-442,-10-8 0,-15 0 0,-7-5 0</inkml:trace>
  <inkml:trace contextRef="#ctx0" brushRef="#br1" timeOffset="8346">11520 7495 19586,'-18'0'3778,"0"0"-3239,-2 0-89,1 0 90,3 0-90,4 0-181,5 0-89,4 0 0,3 0-180,5 0 90,7 0-90,9-4 0,9-2 0,5-4 0,22-5 0,4 4 0,-4-2 0,-8 8-90,-23 1 0,-5 1-180,-1 0-269,-6 1-900,-2 0 539,-6-1-269,-2-5-630,-4 3 1799,0-7 0,0 3 0,0-3 0</inkml:trace>
  <inkml:trace contextRef="#ctx0" brushRef="#br1" timeOffset="8647">11646 7292 12405,'-4'-13'5577,"-3"0"-2937,2 3-2100,-3 0 683,0 2-773,3 3 415,-2 3-505,6 2 1282,-6 0-1282,2 0-360,1 0 90,0 7-90,4 6 0,0 12 0,0 13 0,-1 0 0,-1 4-691,1 25 421,-1-21 0,0 1-720,2-5 1,2-3-1170,4 15 2121,1 4 0,1-33 0,-2-7 0</inkml:trace>
  <inkml:trace contextRef="#ctx0" brushRef="#br1" timeOffset="9452">11658 2987 20395,'-10'-3'2609,"2"1"-2339,-2 2 0,5 0-91,2 0 271,3 0-90,9 0-90,2 5-90,15-4-90,3 3 0,9-4 0,3 0-45,-7 1 0,0-2-45,17-3 0,15-2 0,-25-4 0,4-2 0,-14 3 0,2 0-90,-18 3-180,-3 1-90,-6 3-1079,-2-1 359,-2 3-629,-2 0-539,-6 0 2248,0 0 0,-8 0 0,-1 0 0</inkml:trace>
  <inkml:trace contextRef="#ctx0" brushRef="#br1" timeOffset="9691">11878 2677 19316,'-12'-5'3238,"1"0"-2968,5 5-180,-1 0 0,6 0 0,-3 0 270,4 18-180,0 3-1,0 19-179,0 3 90,0 5-180,0 8-179,0 5-1410,-2-13 0,-1 2 1679,2-13 0,0 0 0,-1 14 0,-1-2 0,3 17 0</inkml:trace>
  <inkml:trace contextRef="#ctx0" brushRef="#br1" timeOffset="12134">14473 5691 22284,'-6'-18'1799,"-1"0"-1439,-5-4 90,-4-4 89,0-4 1,-8-6-180,-1-2 0,-3-3-90,-3 1 89,-1-1-179,-3 0 0,-3 1-265,-5 1 175,-2 1-1697,7 12 0,-1 1 1607,7 5 0,0 0 0,-11-5 0,-2 1-262,10 7 1,1 2 306,-1 0 0,-1 1-45,-19-3 0,-1 2 0,12 6 0,0 1-45,-16-2 0,0 3 90,14 5 0,1 2-45,-3-1 0,0 2 0,-1 2 0,-1 1 0,-2 1 0,0 1 0,0 2 0,-1 2 0,-1 1 0,0 2 0,-3 1 0,1 1-368,-1 2 1,-1 1 367,1 1 0,-3 3 0,7-1 0,-3 3 0,0 2 0,-1 1 0,1 3 0,0-1 0,0-1 0,1 1 0,2 0 0,4 0 0,1 1 0,5-2 0,-1 0 0,2 1 0,7-2 0,-2 2 0,2 0 0,-4 4 0,-1 1 30,-1 3 0,-2 4 0,1-1 30,7-5 0,2 0 0,0 0-30,-1 0 0,1-1 0,0 1-30,2-3 0,0 1 0,0-1 45,-15 17 0,2-2-45,9-11 0,0 1 0,-3 4 0,-3 5 0,5-4 0,3-1 0,2 0 0,4-5 0,-1 1 0,3 0 0,0 8 0,2-1 0,-1 2 0,1 0 0,1 2 0,1 3 0,4-6 0,-1 3 0,2 1 0,0 2 0,1 0 0,1 0-216,1 1 0,0 0 0,2-1 216,2-2 0,2 0 0,1-2 0,3 6 0,1-2 0,2 3 0,0 1 0,1-1 0,0-1 943,0 1 1,2 1-944,1-6 0,2 3 0,-1-3 0,2 7 0,2 1 0,2 2 0,3 6 0,-1-7 0,1-7 0,0-2 0,6 15 0,1-2 0,-6-22 0,1-3 0,0 0 0,0-1 0,0-2 0,1-2 0,-1-1 0,0-1 0,17 26 0,-1-3 337,2-2-337,1-2 0,3-4 0,5-2 0,-6-13 0,4-1 0,-8-6 0,1-1 130,13 8 0,1-1-130,-10-9 0,-1-2 0,2 2 0,1-2 0,1-1 0,1-1 0,1 0 0,2-1-532,-2-2 0,2 1 0,-1-2 532,8 1 0,0 0 0,-7-2 0,3 0 0,-4-1-180,5-1 0,0-1 180,-4-3 0,4-1 0,-2 0-819,8 0 1,0 0 818,-10-2 0,3-1 0,0 0-63,0 0 0,1-1 1,-3-1 62,7 1 0,0-2 0,-8 1 0,3 0 0,-4-2 0,2-1 0,-3-2 0,0 0 0,-1-1 0,-1 0 0,0-1 762,-3 0 1,1 0-763,-3 1 0,1-1 0,-3 2 0,1-1 0,-1-1 0,0-1 0,0 1 0,0-2 0,1-1 0,0-1 0,3-1 0,-1-2 0,3 0 0,2-2 0,1-1 0,3-2 0,-1 1 0,8-4 0,1-2 0,-10 5 0,4-2 0,0 0 0,-5 2 0,8-5 0,0-1 0,0 0 0,3-3 0,-6 2 0,-8 4 0,-3 1 0,9-6 0,-3 0 9,9-10-9,-5-2 853,-12 6 1,0-1-854,-8 8 0,0-2 0,10-10 0,-1 0 0,-9 10 0,-1-1 0,10-16 0,-1-1 0,-10 11 0,0-1 0,5-11 0,-2 0 0,-12 12 0,-2 1 0,-1 3 0,-1-2 245,2-15 0,-1 0-245,-4 12 0,0 0 0,2-10 0,-1-1 0,-3 13 0,-1 2 31,-1-2 0,2-1-31,5-21 0,1-1 0,-4 13 0,1-1 149,4-15 0,1-1-149,-5 18 0,-2 2 0,1 0 0,-1 0 0,-1 0 0,0 0 320,-2 3 0,0-3-320,-1-15 0,-2-1 0,0 14 0,0 0 26,-2-12 0,0 0-26,-2 17 0,0 2 0,0-1 0,0 0 0,-2-1 0,0 1 0,1 1 0,1 0 0,-2 2 0,-1-1 0,2 2 0,-1 0 0,-2 1 0,-2 0 0,-10-31 0,8 32 0,-2 1 0,-2 0 0,-2 1 0,-11-11 0,-1 0 0,5 10 0,-1 1 0,-8-7 0,-3 0 0,-3 4 0,1 3 0,9 6 0,-1 0 0,-7-4 0,-2-2 80,3-2 1,0-2-81,-6-6 0,-1-1 0,1 0 0,-1-1 1,-1-1 0,2 3-1,10 10 0,1 2 0,-12-8 0,1 2 0,12 10 0,1 0 0,-7-4 0,2 3 234,1 2-234,7 3 0,6 7 0,2 3 596,3 5-596,-2 3 92,-9 11-902,2 2 455,-10 12-994,8 2-900,1 3 2249,3 0 0,5 0 0,2-3 0</inkml:trace>
  <inkml:trace contextRef="#ctx0" brushRef="#br1" timeOffset="13687">15390 6499 20755,'-4'0'2968,"0"0"-1438,4 0-1171,4-2 271,16-10-360,5-5-45,8-4 0,5-3-46,11-6 1,4 0-150,-15 8 0,1-1 0,2 1-697,7-2 0,3 0 1,0 1 696,-3 2 0,-1 2 0,2 0 0,5-1 0,1 0 0,5-1-30,-7 4 0,5-2 0,2-1 0,0 1 0,-2 1-543,1-1 0,-2 1 0,0 0 0,3 0 543,-9 3 0,3-1 0,1-1 0,1 1 0,-2 1 0,-3 1-488,11-3 1,-2 1-1,-1 0 1,1 1 487,4 0 0,0 0 0,1 1 0,0 0 0,-11 2 0,1 1 0,0-1 0,1 1 0,-1 1 0,1-1 0,0 1 0,0 1 0,1-1 0,-1 1-261,0 1 0,-1 0 0,1 0 0,-1 1 1,0 0 260,10-1 0,0 1 0,-1 0 0,0 1-40,-4 1 0,0 0 0,-1 1 0,-1 1 40,-3 0 0,-2 1 0,0 0 0,-1 1-62,15-1 1,-2 0 0,0 1 61,-4 1 0,-1 0 0,0 0 0,-2 0 0,0 0 0,0 0 144,-2 0 0,-1 0 0,0 0-174,0 0 0,-1 0 0,0 0 30,-2 0 0,0 0 0,0 0 30,-2 0 0,0 0 0,-1 0 262,-4 0 0,0 0 1,-1 0-293,17 2 0,-2 1 0,-9-3 0,-1 1 533,3 3 1,-3 1-534,17 1 0,-15 1 0,-3 3 0,-2 1 0,-11-4 0,1-1 0,8 5 2234,9-5-2234,-8 4 0,2 2 0,-12-5 0,1 0 45,12 4 0,0 0-45,11 2 0,-21-3 0,0 0 0,16-3 45,-20 1 0,-2 0 45,9-7 1963,-4 3-1964,-5-4 1,-5 0-90,-3 0 1167,-6 0-1167,-2 0 341,-4 0-341,-3 0 140,-4 0-230,-2 0-1439,-1 0-2339,-13-9 3868,1-4 0,-12-15 0,4-3 0</inkml:trace>
  <inkml:trace contextRef="#ctx0" brushRef="#br1" timeOffset="14272">21619 5274 23723,'-18'-22'2249,"0"-2"-1439,2-1-181,1 2-269,1 3-180,7 4-90,2 4 0,5 6-90,0 2 0,13 26 0,6 2 0,19 21 0,0-16 0,4-1-454,-9-7 1,1 0 453,13 6 0,0-3 0,-15-7 0,-1-3 0,26 11 0,-8-4 0,-9-4 0,-7-8 0,-9 2 0,-6-5 0,-7 4 0,-6-5 997,-3 7-907,-2 1 0,0 12 0,-9 9 0,-5 4-90,2-5 0,-2 2-539,-10 19 0,-2 1 539,1-6 0,-1-1 0,0 3 0,-1 2 0,-1 1 0,-1 2 0,5-7 0,0 3 0,1-3 0,-2 5 0,0 0 0,4-5 0,0 2 0,2-7 0,-5 18 0,4-2 0,15-40 0,5-19 0,2-46 0,3-1 0,1-6-499,-1-3 1,0-2 498,0 13 0,1-1 0,-1 1 0,-2-7 0,0 1 0,-1-1 0,0 0-331,-2 0 0,0 0 331,-2 2 0,0 1 0,2 1 0,-1 0 0,-3 6 0,1 1 0,2 2 0,1 2 870,-4-25-870,4 10 0,0 11 0,0 9 0,0 9-776,0 2-1023,0 6-71,0 2 1870,0 2 0,0 7 0,0-2 0</inkml:trace>
  <inkml:trace contextRef="#ctx0" brushRef="#br1" timeOffset="14803">23280 6021 21835,'-12'0'3058,"0"0"-2339,2 0 91,0 0-180,5 0-271,-2 0-89,6 0 0,-3 0-180,15 0-90,8 0 180,23-2-90,15-3-805,2-2 1,5-1 759,-15 2 0,1 0-45,-4 1 0,2-1 0,-3 0 0,1 1 0,-2 0 0,-4 1 0,-1 0 0,26-1 0,-4 3 0,-25 2 0,-2 0 0,-23 0 0,-5-2-1530,-5 1-2887,-1-1 4417,-3 2 0,2-2 0,-3-1 0</inkml:trace>
  <inkml:trace contextRef="#ctx0" brushRef="#br1" timeOffset="15456">24600 5508 23004,'23'-36'2339,"-3"3"-1890,-4 3-179,-4 6-180,-5 9 0,-4 8 0,-3 5-90,0 13 90,0 5 0,-5 15-90,-6 2 0,-7 5 90,-8-4-90,-3 1 0,-2-9 0,1-4 0,5-11 90,-2-11-90,14-13 90,1-12-90,14-9 90,5-6 0,19-22-90,-1 16-1230,14-7 1230,-5 25 90,3 10-90,8 8-90,2 5 180,4 14-90,3 3 0,-2 10-1034,-2 6 1124,-7 5 0,-8 8 1089,-11 5-1044,-19-8 0,-5 2-45,-9 25-400,-3-20 1,-4 0 354,-3-9 0,-3-3-45,-3 3 0,-1-1 0,-2 0 0,-3-1 0,-11 11 0,-1-1 45,13-13 0,0-2-45,-5 6 0,1-2 90,-2 4-90,18-13 1262,25 0-1172,22-15 90,31 2-135,-25-10 0,3-1-355,8 3 1,1-1 309,8-2 0,1 0-130,4 0 1,2 0 129,0-1 0,0 0-860,0-2 1,-2 1 859,-4-1 0,-2 0 0,-4-2 0,-2 0-621,-7 2 0,-1-2 621,-6 0 0,-1 0 393,20-3-393,-13 1 0,-11 0 0,-10 3 525,-6-3-3583,-7 7 2041,-2-2 1017,-12-1 0,-4 3 0,-9-2 0</inkml:trace>
  <inkml:trace contextRef="#ctx0" brushRef="#br1" timeOffset="16520">26375 4603 18416,'-17'0'3508,"1"0"-3418,2 5-90,0 3-179,-2 12 89,5-3 180,1 2 269,2-6 1,8-8 0,-4 0-90,4-5 269,0 0-359,0-5 90,0 2 360,0-4-270,0 2-1,0 2-89,0-2 0,0 2-90,0-2 0,0 2 1709,0 1-1799,0 0-90,0 1 0,0-3 0,0 1 0,0 0-1102,0 1 0,-7 16 0,-2 2 0</inkml:trace>
  <inkml:trace contextRef="#ctx0" brushRef="#br1" timeOffset="20888">17477 7200 18057,'-8'-10'3778,"4"2"-3509,0 1-89,1 2-90,2 2 90,-3 1 2878,4 2-2878,0-3 0,0 1 0,0-3-90,0-1 90,0 4 270,0-1-181,0 1-89,-3 2 0,2-3 0,-7 3-90,4 0-90,-1 0 0,-2 0 0,6 0 0,-11 0 90,6 0-90,-8 0 0,6 0 0,0 5 0,3-4 0,2 3 90,3-4 0,0 0-90,5 0 90,4 0-90,7 0 0,3 0 0,3 0 0,2 0 90,3 5-90,-1 3 0,0 7 0,-1 5 0,-1 6 0,-1 4 0,-5 13 0,-2 4 0,-5-15 0,-2 2-781,5 21 0,-3 1 781,-7-20 0,-2-3 0,0 33 0,-8-23 0,-1-2 0,-3 18 45,-2-23 0,-1-3-45,-10 2 0,-4-9 0,1-13 0,1-7 0,-4-21 0,12-3 90,0-17-90,14-1 1562,8-15-1562,2 11 0,9-6 0,0 20 0,5 6 0,-1 9 0,0 4 0,0 7-90,1 5-270,-3 3-180,-1 5-359,-5 2-181,-4 3-269,0-3-540,-4 1 1889,4-11 0,-4-8 0,2-7 0</inkml:trace>
  <inkml:trace contextRef="#ctx0" brushRef="#br1" timeOffset="21776">17879 7104 22464,'-3'-41'2069,"2"3"-1080,-6-5-629,6 9-270,-3 6-90,4 13 0,0 15 90,0 10-90,4 10 90,2 11-90,5 12 90,1 11-339,-6-22 1,0 2 293,0 2 0,0 2-45,0 0 0,-2 3-9,1 12 1,-1 2 53,-3-5 0,-2-1-45,-4 7 0,-3-3 0,1-17 0,-3-4 90,-17 11-90,6-25 0,1-11 90,3-2-90,5-7 0,6-6 0,2-5 586,4-9-586,4-6 108,8-26-18,3 11-90,7-13-438,0 20 438,3 8 0,19 5 0,-5 12 90,16 16-90,-11 11 0,1 13 0,0 1 0,-4 1 0,-7-5 90,-5-4-90,-7-4 0,-6-10 90,-4-1-90,-3-7 90,-5 0 617,-3 0-617,-1-5-90,0-7 0,-3-16 0,-2-15 0,-3-16-244,4 24 1,0-1 243,-1-2 0,0-1 0,0 1 0,0-1 0,0 2 0,-1 1 0,1 2 0,0 2 0,1-27 0,-3 6 0,6 10 0,-14-13 0,5 25 0,-11-4-90,-1 27 90,-9 6 0,-6 7 0,-7 2 0,-3 9 487,2-1-487,2 1 0,9-4 0,5-6 0,9 3 0,9-8 0,6 3 0,5-4 0,5 0 0,8 0 0,9-6 0,29-14 0,-6-3 0,-5 4 0,1-1 0,9-2 0,10-5 0,-23 14 0,-7 1 0,-3 2 0,-7 2 0,-2 0 0,-4 6 0,2-1 0,-1 3-90,1 0-449,6 0-1,-7 0-1439,5 0 450,-12 0 1529,-2 0 0,-4 0 0,-2 0 0</inkml:trace>
  <inkml:trace contextRef="#ctx0" brushRef="#br1" timeOffset="23369">19098 6601 22734,'14'-21'1799,"-2"3"-1619,-5 3-90,-4 5-90,-3 5 0,0 2 0,0 13 90,-12 26-90,-1 6 0,1-8 0,-1 1-1148,0-2 0,1 1 1148,0 1 0,0 1 0,-1 1 0,1 0 34,2-1 0,0-1-34,-6 29 0,7-6 0,4-9 90,8 7-90,4-19 90,14 13-90,-1-25 90,10 7-90,-8-9 0,2 2 90,-1 3 2200,-1 0-2290,1 0 0,-3 0 90,-2-5-63,0-2 63,2-4 90,-6-4 0,-1-5 90,-9-3-180,-2-8-90,-2-4 90,0-11-90,-5-12 0,0-16 0,-7-15-134,8 27 0,0-3 179,-4-23 0,2 0-307,3 15 0,1 1 307,-2-16 0,0 3-45,2 22 0,1 3 0,0-28 90,-3 9-90,4 5 0,0-6 0,0 18 0,0-2 0,2 21 0,2 2 251,2 3-341,4 2 721,3 1-631,1 4 0,2 1 0,-1 2 0,0 0 0,-2 9 0,1 2 0,-2 14 0,0 3 0,-1 8 0,-3 2 0,-2 3-3392,-4-3 3392,0-2 0,-2-8 0,0-5 90,0-8-90,0-7 0,0-4 0,-4-26 3302,3-4-3302,-2-24 0,3-3-266,0-4 266,3-2-12,2 24 1,0 1 11,7-14 0,9-7-90,0 35 180,12 13-180,-4 18 445,4 15-355,-8 4 0,-1 10 0,-2 7 90,-1 11-1373,-5 3 1283,-9-27 0,-2 1 0,5 29 0,-4-1 90,0-9-90,-3-8 0,-2-9 0,-1-8 0,0-7 0,0-6 90,0-9 0,0-2 1217,0-21-1307,-3-22 0,2-9 0,-6-17 0,6 25 0,1 0-346,-4-21 346,5 20 0,2 2 0,1-11 0,6 1 0,1 5 0,4-9 0,0 11 0,-2 3 0,-4 16 0,-6 10 0,0 2 0,1 0 346,4 2-346,26-9-90,-14 12 90,18-6 0,-24 11 0,0 0 0,2 0 0,-5 7 0,3 1 0,-6 10 0,0 0 0,-1 4 0,-2 1 0,1 5 0,-1 3 0,1 2 0,-4 5 0,0 0 0,-6 16 0,-9-1 0,-3-3 0,-8-11 0,4-19 90,-3-9-90,3-6 0,-2-13 0,5-2 0,1-17 0,6 7 0,3-7 0,4 9 0,3 3 0,0 2 0,2 0 0,3 3 0,6 5 0,3-2 0,4 6 0,3-1 0,3 2 0,3 0 0,1 9 0,0 7 0,1 12 45,-8 3 0,-1 3-45,10 23 0,-11-14 0,-1 1-727,-6-10 0,-2 0 727,-1 1 0,0-1 0,8 30-296,-3-8 296,-4-10 0,-2-11 0,-4-7 90,-2-8-270,-2-9-179,0-4 1313,-4-16-1493,0-12 164,-6-17-525,1-16-899,6 4 0,0-4 1663,-1 11 1,1 0-1,2-16 1,1 0 0,-2 17-1,0 1 1</inkml:trace>
  <inkml:trace contextRef="#ctx0" brushRef="#br1" timeOffset="23726">19906 6468 21835,'-5'-2'2878,"2"-3"-2428,3 2-91,3-4 181,13 0-450,3 0 0,28-7-90,0 8 0,12-3 0,-19 6 90,-9 0-90,-17 1 0,-2 2 0,2-7-90,-3 3-90,-1-1-989,-4-1 179,-4 2 990,0-1 0,-10 3 0,-1 2 0</inkml:trace>
  <inkml:trace contextRef="#ctx0" brushRef="#br1" timeOffset="31789">22074 8633 11760,'-4'0'990,"0"0"-91,4 0 181,-3 0-1,-2 0-180,0 0-269,-2 0-270,6 5-900,-6 3-629,6-2-5038,-6 5 6207,6-10 0,-6 4 0,2-5 0</inkml:trace>
  <inkml:trace contextRef="#ctx0" brushRef="#br1" timeOffset="31876">22001 8689 10141,'0'-10'0</inkml:trace>
  <inkml:trace contextRef="#ctx0" brushRef="#br1" timeOffset="33415">21810 8715 20126,'-16'5'3867,"2"4"-3237,0-7 90,1 2-91,3-4-89,4 0-90,2 0 719,4 0-989,6 0-90,2 0 90,25-7-180,-2 3 0,21-5 0,-4 4 0,9 2 0,8-2 0,-13 3 0,2-1-271,-12 2 0,0-1 271,12-1 0,0 1 0,-19 2 0,0 0 0,11 1 0,-1-2 0,20-1 0,-16 0 0,-2-1 0,1-3 0,15 1 0,-36 3 0,2 0 0,-17-1 0,-6-2 0,-11 2 542,-7 1-542,-13 2 0,-8 0 0,-13 0 0,-13 4 0,24-1 0,-2 0 0,-3-1 0,-1 2-570,-2 1 0,-1 1 570,-2-5 0,0 0 0,1 2 0,0 0 0,2-2 0,1-2 0,3 1 0,1 0 0,4 0 0,1 0-164,-24 0 164,12 0 0,13 0 0,9 0 0,17 0 0,8 0 0,11 0 0,5 0 1119,2 0-1119,3 0 0,3 0 185,3 0-185,7 7 0,6-5 0,13 9-1192,-22-10 1,3-1 1191,3 5 0,3-1 0,5-3 0,6-1 0,-3 0-350,10 3 0,3-1 350,-12-2 0,6-1 0,0 0 0,-6 1 0,11 0 0,-4-1 0,-9 0 0,1-1 0,-5 1 0,-5 0 0,-5 1 0,22-2 0,-14-1 0,-15 1 0,-8-1 0,-10 1 0,-9 2 2170,-8 0-2170,-11-3 0,-7 1 913,-11-4-913,-19 4 0,-7 2 0,19-2 0,-1 1-877,-6 1 0,-3-1 1,3 0 876,-1 0 0,2-1 0,-4 0 0,0-1-793,0 0 0,0 1 793,1 1 0,0-1 0,3 1 0,1 0 0,6 1 0,-2 0 0,-15 0 0,2 0 0,0 0 0,18 0 0,9 0 0,27 0 2082,13 0-2082,5 0 2134,7 5-2134,6-4 0,11 10 0,11-9 0,11 9-502,-6-8 0,1 0 502,-11-1 0,-1 1 0,17 2 0,-2-1 0,-19-3 0,-3-1 0,-2 3 0,-2-1 0,21-2-673,-13 0 673,-11 0 0,-11 0 0,-15 0 0,-25 0 0,-8 0 0,-19-2 0,3 1 930,2-3-930,-1 3 0,7-1 0,2-1-1232,-2 1-837,19-1 2069,-7 1 0,18 13 0,-5 3 0</inkml:trace>
  <inkml:trace contextRef="#ctx0" brushRef="#br1" timeOffset="34255">20084 10412 19850,'-63'9'1709,"2"-3"-481,26-5 0,1-2-868,-4 1 89,-1 0 733,41 0-462,43 0-541,11-2-347,-10 0 0,7-1 168,3-2 0,5-2 0,-2 0-28,-8 2 1,-1 0 0,5 0 27,4-1 0,6-1 0,4-1 0,-1 1 0,-6 1-558,-5 1 0,-3 1 0,-1 0 0,4 0 558,2-1 0,4-1 0,1 1 0,0-1 0,-4 1 0,3 0 0,-2 1 0,-1 0 0,2-1-392,-10 1 0,1-1 0,1 1 0,0-1 1,1 1 391,2-1 0,1 0 0,0 1 0,0-1 0,1 0 0,1 1 0,-1-1 0,1 0 0,3 0 0,2-1 0,-10 1 0,1 0 0,3 0 0,1 0 0,1 0 0,1-1 0,0 1 0,-1 0-120,-2 0 0,1 0 1,1 0-1,0 0 1,0 0-1,0 0 1,1 0-1,-1 0 1,0 0 119,0 0 0,0-1 0,0 1 0,0 0 0,0 0 0,0 0 0,0 0 0,-1 0 0,1 0-89,6 0 0,0 0 0,1 0 0,0 0 0,-1 0 0,-2 0 0,-2 1 0,-2 0 89,2-1 0,-3 2 0,-1 0 0,-2-1 0,0 1 0,0 0-20,0 0 0,0 0 0,-1 0 0,0 0 1,0 0-1,-1 1 20,10-1 0,0-1 0,-1 1 0,0 0 0,-1 0 12,-1 0 0,0 0 0,-1 0 0,0 0 0,0 0-12,-3 0 0,-2 0 0,1-1 0,2 1 0,1-1 0,1 0 0,3-1 0,2 1 0,0-1 0,-3 0 0,-2 1 0,-3-1 0,-3 0 0,-1 0 0,1 0 0,2 0 21,-1 0 1,2-1 0,1 1-1,-1-1 1,-1 1 0,-4 0-22,5-2 0,-5 1 0,0 0 0,4-1 0,2 1 0,4-1 0,1 0 0,0 1 0,-4 0 0,1 0 0,-3 0 0,0 1 0,3-1 0,-2 1 0,4 0 0,1 0 0,-3 0 0,-3 1 0,11 1 0,-4 0 0,-2 1 0,-1 0 0,-2 1 0,-1 0 0,-6 0 0,-1 0 0,0 0 271,5 1 1,1 0-1,-4 0-271,3-2 0,-4-1 0,8 3 0,-4 0 1382,0-3-1382,4-1 0,-21 3 2196,3-6-2196,-16 6 2711,-11-1-2711,1 2 449,-21 0-3058,-13-2 2609,-25-3 0,9 1 0,-1 0 0,-7-1 0,1 0 0</inkml:trace>
  <inkml:trace contextRef="#ctx0" brushRef="#br1" timeOffset="35866">24389 1341 21115,'6'-23'3328,"0"2"-2788,-2 6-91,-2 3-179,0 6 0,-5 1-180,-4 5 0,-7 9 0,-8 7-90,-9 12 0,-9 6 90,-5 1 0,-2-4 90,4-3 0,5-8 90,7-9-91,7-4-89,7-7-90,9-5 90,5-2-90,8-11 0,7-7 0,9 0 0,4 0 0,21-12 0,-12 11 0,3 3 0,22-2 0,2 4-308,0 8 308,-2 6 0,0 5 0,-6 11 0,-2 7 0,-9 12 0,-5 7 45,-20-4 0,-4 2-45,3 18 0,-11-15 0,-3-1 0,-10 14 0,-9-4 0,-3-4 0,-3-8 0,5-5 90,2-10-90,9-8 0,3-5 308,12-12-308,6-4 0,13-7 0,9-2 0,8 2-90,6 3 90,-1 7 0,-2 3 0,-4 17 0,2 29 0,-17 4 0,-13-8 0,-6 0 0,-12 25 0,-5-28 0,-4 0 0,-7 0 0,-3-1-572,-6 2 1,-3-2 615,-5-1 1,-2-2-45,-4-1 0,-1-2 0,0-3 0,0-3 0,-1-2 0,1-2 0,4-3 0,0-3 0,3-3 0,1-3 0,-24 2 90,9-11-180,11-2 90,9-6-89,9-1-541,11-5-1349,5-2 1594,5 3-1774,1 3 2159,0 4 0,1 5 0,-2-3 0</inkml:trace>
  <inkml:trace contextRef="#ctx0" brushRef="#br1" timeOffset="36304">23524 2149 19406,'-15'0'4138,"2"0"-3599,6 0-179,-2 0-90,8 0 90,-3 0-180,13 0 179,21-12-179,5 3-180,17-11 0,-7 5 90,-4 2-90,-3 0 0,-7 6 0,-7-3 0,-6 4-180,-6-1-359,-5 4-361,-4-1-359,-3 1-810,-5-5 2069,-14-6 0,-4 0 0,-11-6 0</inkml:trace>
  <inkml:trace contextRef="#ctx0" brushRef="#br1" timeOffset="36447">23638 1864 21115,'0'-15'3238,"0"2"-2878,0 1 0,0 4-270,0 3 0,0 2 0,0 21-270,0 7-360,0 25-809,0 14-207,-4-27 0,-1 2 1556,-2 6 0,-1 0 0,-7 2 0,-2 0 0,-2 1 0,0 1 0</inkml:trace>
  <inkml:trace contextRef="#ctx0" brushRef="#br1" timeOffset="37815">14176 1900 22644,'-14'-3'1709,"1"1"-1439,7 2 0,3-5 90,3-1-1,0-1-89,3-3 0,3 2-180,10-4 90,9-6-90,13-5-90,17-7-465,-20 12 0,3 0 510,8-2 0,3-1 45,7 0 0,4-1-60,-16 6 0,2 0 0,0 0 0,3 0 0,0-1 0,0 1-521,2 0 1,0 0-1,0 0 491,-2 0 0,1 1 0,-1 0 0,-1 1 0,-1 0 0,0 1 30,-2 2 0,0 0 0,-1 0-30,20-4 0,-2 2-331,-3 2 1,0 2 375,-2 1 0,-1 1-45,1-1 0,-1 1-831,4 1 1,0-1 860,-17 2 0,0-1 0,5 0 15,5-1 0,7-1 0,0 0 0,-2 1-45,5-1 0,-3 1 0,4-1 0,-2 1 0,2-1 0,2 1 0,-1 0 0,0 0 0,1 2 0,-1-1 0,-3 2 0,4-1 0,-3 2 0,3-1 0,-6 0 0,3 0 0,2 0 0,-2 2-116,0 0 1,-1 2-1,0-1 1,1 1 115,3-1 0,1 1 0,0-1 0,-1 1-116,1-1 1,0 1 0,0 1 0,-2-1 115,-4 0 0,-1 0 0,-1 0 0,-5 0 0,-2-1 0,-5 1 0,2 1-104,9 2 1,1 1-1,-4 0 104,6-1 0,-3 1 372,10 2 0,-4 1-372,-28-2 0,-3-1 1042,27-3-952,-5 8-90,-1-8 0,1 4 0,6-1 0,2 2 0,-12 0 0,3 2 0,4 1 0,1 0 586,-1-1 1,0 1-587,-3 1 0,-5-1 0,13 2 372,-22-2 1,-1 1-373,18 2 368,-21-4 0,0 1-368,16 3 0,5-1 0,5 1 0,-28-6 0,-1-2 0,2 2 0,0-1 0,-1 0 0,1 0 45,-2 0 0,-1 0-45,28 1-90,-8 3 180,-8-8 0,-9 3-90,-6-4 0,-5 0 846,-5 5-846,-4-4 490,-2 8-490,-3-8 271,-1 10-271,5-2 0,-3 4 0,5-1 0,-3-2 0,13 10 0,0-6 0,11 8 90,-6-6-180,13 3 90,-11-5 0,7 3 0,-15-11 0,-3 5 0,-3-4 0,-3 0 0,-5 2 0,-2-7 0,0 2 90,2-4-90,6 0 0,3 0 0,5 0 0,0 0 0,1 0 0,-1 0 0,-3 0 0,-3 0-90,-4 0 180,-4 0-90,-3 0 0,-4 0 0,-2 0-1439,-1 0-2339,-13 0 3778,1-2 0,-15 1 0,2-1 0</inkml:trace>
  <inkml:trace contextRef="#ctx0" brushRef="#br1" timeOffset="38494">21619 1468 23184,'-8'-28'2069,"4"2"-1530,-5 6-179,7 5-90,-7 4-180,9 4 0,-4 2-90,4 2 0,0 1 0,2 2 0,4 7 0,8 1 0,6 7 0,11 1 0,5-3 0,5-5 0,18 3 0,-16-3 0,6 5 90,-23-5-90,-2 1 0,-12-8 0,-2 11 90,-10-2-90,-7 11 0,-4 9 0,-9 8 0,-4 11 0,-3 6-1726,-1 4 1726,1-2 0,3-4-68,3-8 68,5-6 90,4 3-90,2-19 90,6-2 180,0-16 1622,4-5-1263,0 0-367,0-5-82,-4-5-180,0-10 90,-1-13-90,-4-10 0,3-9 0,-7-6 0,1 2-1125,2 0 1125,3 5 0,4 7 0,-1 7 0,3 6 0,-2 8 0,3-1-90,0 12 0,0-2 1035,0 11-3644,0 1 1620,0-1-270,-4-2-540,3-3-450,-8-4 2339,2-1 0,-5-2 0,0-1 0</inkml:trace>
  <inkml:trace contextRef="#ctx0" brushRef="#br1" timeOffset="41325">20231 9706 22554,'-31'-13'1619,"3"0"-1529,3 3 0,7 2 0,2 3 0,9 3 90,2 2-90,21 0 0,-7 7 0,20 15 0,-16 3-90,5 15 0,-8-5 0,0 6 90,-3 2-90,-3 3 90,-3 2 0,-8 1-46,-15 2 1,-6 0-45,9-18 0,-2-2-212,-6 7 1,-5 2 0,3-6 211,-12 8 90,-5-1 0,26-21 90,6-12-90,7-1 0,4-7-90,3 0 89,5 0 91,15-9 545,2 5-725,16-6 0,-4 8 90,5 2-180,4 0 90,19 0-90,-16 0-180,12 4-270,-27-3-1348,1 8-91,-14-8 1979,-1-5 0,-13-10 0,-2-9 0</inkml:trace>
  <inkml:trace contextRef="#ctx0" brushRef="#br1" timeOffset="41627">20393 9904 21115,'0'-28'3418,"0"2"-3238,0 6 0,0 5-90,0 7 0,0 3-90,4 5 90,2 9-90,4 5 0,4 9 0,10 11 0,-6-10 0,8 4 0,-12-12 0,-2-8 0,-4-1 0,-4-7 0,-2 0 90,-2-7-180,0-6 0,0-10-90,2-10 90,-2-7-450,2-27 90,-2 20-359,0-10-540,0 33-900,2 11 2249,0 7 0,2 19 0,0 4 0</inkml:trace>
  <inkml:trace contextRef="#ctx0" brushRef="#br1" timeOffset="41806">20604 10336 22014,'0'18'2879,"0"-7"-2519,0 0-91,0-10-179,0 4-5576,0-5 5486,2-7 0,2-6 0,2-8 0</inkml:trace>
  <inkml:trace contextRef="#ctx0" brushRef="#br1" timeOffset="42832">20941 9558 22644,'0'-23'1259,"0"5"-989,-3 1-180,2 11 0,-3-1-90,4 7 270,-5 16-90,-7 24-90,-2 10-193,4-17 0,1 1 103,-4 20 45,6-20 0,0 1-45,0 13 0,3-13 0,3-1 90,12 9-180,-1-2 180,9-12-90,-2-13 0,1-8 89,-7-4 118,0-4-117,-8-4-90,-2-4 0,-1-8 0,0-6 0,-5-4 0,-2-7 90,-3-16-180,0 12 90,5-25 0,5 30 0,7-9 0,5 20 0,2 6 0,1 7 0,-1 6 0,-4 13 0,2 6 90,-4 16-90,2 7 0,-3 9 0,-1 4 0,-4 1 0,0-5 0,-2-9 89,0-7-89,0-10 0,1-10-89,2-6 89,2-18-90,2-10 90,3-18 0,2-9 0,4-1-1007,3-2 1007,1 10 0,-2 6 0,1 9 0,-5 11 0,0 8 0,-2 11 0,2 29 89,-5 5-89,-1 22 90,-6-12-90,-2-2 1007,0-8-917,-4 2-90,3-22 0,-3 0 0,1-23-90,2-36 90,-3 8 0,10-30 0,2 24-89,10 4 89,3 4 0,4 8 0,4 8 89,-1 21-89,-3 9 90,-10 17-90,-9 4 90,-4 2-90,-2 3 90,-7 11-90,5-18 0,-9 5 90,10-28-90,-6-5 0,6-12 0,-2-7 0,3-15 0,0-11-90,3-7 180,4-5-90,3 5 0,4 3 0,4 3 0,-1 20 90,3 13-90,-4 30 90,0 23 90,1 15-180,-10-23 0,0 1-129,0 1 1,-2 1 128,1 2 0,-2-1-733,0-2 1,-1-1 687,0-4 0,-1-1 45,1 24-989,-2-6-1889,-1-30 359,0-17 2519,0-38 0,0-23 0,0 23 0,0-1 0</inkml:trace>
  <inkml:trace contextRef="#ctx0" brushRef="#br1" timeOffset="42978">21465 9721 23634,'-4'-13'1798,"0"1"-1618,4 1-90,7 1-90,8-2-90,13-3-449,7-1-541,6 1-899,-2 2 1979,-5 7 0,-5 2 0,-5 4 0</inkml:trace>
  <inkml:trace contextRef="#ctx0" brushRef="#br1" timeOffset="50281">5498 939 23274,'-16'-28'899,"2"7"-629,0 9 90,1 18 0,-1 20-1,0 25-134,5-11 0,0 5-959,2-3 1,0 3-1,1 3 884,-3 15 0,0 3 0,0 4-512,3-19 0,0 2 1,0 2-1,0 1 1,0 1 406,0-3 0,-1 0 0,1 2 0,-1 1 0,1 0 0,-1 1-330,1 6 1,-1 1 0,0 1-1,0 0 1,0 2 0,0 0 296,1-5 1,0 1 0,-1 0 0,1 1 0,-1 0 0,1 1 0,0 1-164,0-6 1,0 1 0,1 0 0,-1 1 0,0 0 0,1 0 0,-1 1 0,1 0 150,0-5 0,0 0 0,1 1 0,-1 0 0,1 0 0,-1 1 0,1-1 0,-1 1 0,1-1-32,0 2 0,-1 0 0,1 0 0,-1 1 1,1-1-1,0 1 0,0 0 0,0-1 0,0 1 62,0 0 0,0 1 0,1-1 0,-1 1 0,1-1 0,0 1 0,-1-1 0,1 1 0,0-1 10,0 1 0,-1 0 0,1 0 0,0 0 0,0 0 0,0 0 0,0 0 0,0-1 0,0 1-20,0 0 0,0 0 0,1 0 0,-1 0 0,0 0 0,1 0 0,-1 0 0,0-1 0,1 1-20,-1-1 0,0 0 0,1 0 0,-1 0 0,0 0 0,0-1 0,1 1 0,-1-1 0,0 1 0,1-2 0,-1 0 0,0 1 0,0-1 0,1 0 0,-1-1 0,0 1 0,1 0 0,-1 0 0,0-1 0,1 0 0,-1 0 0,0-1 0,0 1 0,1 0 0,-1-1 0,0 1 0,1-1 0,-2 7 0,1 0 0,0 0 0,0-1 0,-1 1 0,1-1 0,0 0 0,-1 0 0,1 0 0,-1-1 0,1 0 0,-1 0 0,1 0 0,-1 0 0,0-1 0,1 1 0,-1-2 0,1-1 0,0 1 0,-1-1 0,1 0 0,0 0 0,-1-1 0,1 0 0,-1 7 0,0-1 0,0-1 0,0 1 0,1-1 0,-1-1 0,1 1 0,0-4 0,0-1 0,0 1 0,0-1 0,1-1 0,-1 0 0,1 0 70,0 6 1,0-2 0,0-1 0,0 1 0,1 1 0,0 3-71,0-9 0,0 2 0,0 2 0,1 1 0,-1-1 0,1 0 0,0-3 0,0-2 0,0 3 0,1-2 0,0-2 0,0-1 0,-1 2 0,1 1 0,0 1 0,-1 1 0,1 2 0,0 0 0,-1-2 0,1-2 0,0-4 0,0 12 0,1-4 0,-1-3 0,1 0 155,-1-3 0,0 0 0,0-1 1,0-1-156,0-3 0,0 0 0,0 0 0,0-1 0,0 14 0,-1-1 0,1 0 0,0-1 0,-1 0 0,1-1 0,-1 0 0,0 0 0,0 0 0,0 0 0,0 0 0,0 0-22,-2-1 0,0 1 1,0-1 21,1 0 0,-1 0 0,0 0 0,-1-1 0,0-1 0,0 0 0,0 0 0,0 0 0,0-1 0,1-2 0,-1 0 0,0-2 0,2-2 0,-1-1 0,1 0 463,-2-5 0,1-1 0,0 1-463,1 6 0,1 0 0,0-2 0,-2 2 0,0-1-261,2 7 1,0-5 260,0-1 1930,0-14-1930,0-9 1544,0-8-1544,13-2 185,4-5-185,21-1 2684,9-1-2684,14-1 0,-24-5 0,1 0-306,5 0 0,1 0 306,7 1 0,2 0-688,5 1 1,3-1 687,-17 0 0,1 0 0,4 0 0,7 1 0,6 0 0,1 1 0,-2-1-486,-10 0 0,-2 0 1,1 0-1,3 0 486,0 0 0,2 0 0,2 1 0,1 0 0,0-1-418,6 2 0,3 0 0,-1 0 0,0 0 0,-2-1 418,-10-1 0,-2 0 0,0 0 0,0-1 0,4 1-204,2 0 1,4 1 0,1-1 0,1 1 0,-2-1 0,-3 0 203,1 0 0,-2 1 0,-2-2 0,1 1 0,1 0-42,2 0 0,-1 0 0,2 0 0,2 0 0,3 1 42,-11 0 0,2-1 0,3 2 0,2-1 0,-1 1 0,0 0 0,-1-1 0,-3 0-59,7 0 1,-2 1 0,-1-2 0,-1 1-1,2 0 1,3 1 58,-6-1 0,3 1 0,1 0 0,1 0 0,0-1 0,-2 1 0,-1 0 0,-3-2 0,4 1 0,-3 0 0,-2-1 0,-1 0 0,1 0 0,0 0 0,1 0 0,-1-1 0,0 0 0,1 1 0,1-1 0,3 0 0,-4 0 0,2 0 0,3 0 0,0 0 0,1 0 0,-2 0 0,-1-1 0,-2 1 0,5-1 0,-3 0 0,-1-1 0,0 1 0,3-1 0,5 1-40,-11-1 1,4 1 0,3-1-1,3 1 1,0 0 0,0-1 0,-1 1-1,-2-1 1,-2 0 0,-5-1 39,10 1 0,-5 0 0,-3-1 0,0 0 0,1 0 0,4 0 0,-6 0 0,2 0 0,2 0 0,1 0 0,0 0 0,-2-1 0,-2 1 0,-2-1 0,13 0 0,-4 0 0,-2-1 0,0 0 0,1 1 46,-1 0 1,-2 0 0,1 0 0,2 0 0,3-1-47,-6 0 0,2-1 0,3 0 0,0-1 0,0 1 0,-2 0 0,-3 1 0,-2 0 0,-3 1 0,-1 0 0,0 1 0,1-1 0,2-1 0,2 1 0,3-1 0,2 0 0,-1 0 0,0 0 0,-3 0 0,-3 1 91,3 0 0,-3 1 1,-3 0-1,2 1 1,4-1-92,-7 0 0,3 1 0,2-1 0,0 1 0,0-1 0,-2 1 0,-2-1 0,8 1 0,-3 0 0,-1 0 0,1 0 0,3 0 0,0 1 0,3 0 0,2 0 0,-1 0 0,-2 0 0,-3 0-4,-6-1 1,-4 0 0,0 0 0,1 0 0,3 0 3,5 1 0,2 1 0,3-1 0,1 0 0,0 1 0,0-1 0,-8-1 0,0 1 0,1-1 0,0 0 0,0 0 0,0 0 0,0 0 0,0 0 0,0 0 0,0 0 0,0 0 0,0 0 0,0-1 0,-2 1-76,9 0 0,-1 0 1,0 0-1,-1-1 0,-2 0 1,-3 0 75,-2 0 0,-4-1 0,-1 0 0,0 0 0,0 0 0,1 0 0,1 0 0,-1 0 0,0 0 0,1 0 0,-1 0 0,1 0 0,0 0 0,-1 0 0,1 0 8,-1 0 1,-2 0 0,1 1 0,2 0 0,2-1-9,4 1 0,2 0 0,3 1 0,0-1 0,-2 1 0,-2-1 29,-2 1 1,-4-1-1,0 1 1,2 0-1,5 0-29,-5 0 0,4 0 0,4 0 0,1 1 0,0-1 0,-2 1 0,-2-1 0,-5 0 6,7 1 1,-5-1 0,-2 1 0,1-1 0,3 1-7,-6-1 0,2 0 0,1 0 0,1 0 0,0 0 0,-3-1 0,-3 1 0,7 0 0,-4-1 0,-1 1 0,0-1 0,0 0 0,1 1 0,0-1 0,0 0 0,0 0 0,1 0-3,-1 0 1,0 0 0,1 0 0,-1 0-1,1 0 3,-2 0 0,1 0 0,0 0 0,0 0 0,-1 0-16,1 0 1,0 0 0,-1 0 0,1 0 0,0 0 15,-2 0 0,-1 0 0,1 0 0,1 0 0,3 1 0,2-1 0,4 1 0,2 0 0,-1-1 0,-1 1 0,-3 0 0,-2-1 0,-3 0 0,-1-1 0,0 1 0,3 0 0,0 0 0,3 1 0,1 0 0,-1-1 0,-2 0 0,-3-1 0,6 1 0,-3-2 0,-3 0 0,2 0 0,-1 0 0,0 0 0,1 1 0,3-1 0,-7-1 0,4 1 0,2 0 0,-1 0 0,0 0 0,-3-1-7,-1 0 0,-2 0 1,-1 1-1,0-1 1,4 0 6,0 1 0,4 1 0,1 0 0,0 0 0,-2-1 0,-4 0 0,9 0 0,-4-1 0,-1 0 0,0 0 0,0 2 0,0 1 0,0 0 0,-1-2 0,0 0 0,-1-1 0,-1 0 0,1 1 56,-2 0 0,0 0 1,0 0-1,-1 0-56,0 0 0,-1 1 0,1-1 0,-2 0 71,0-1 0,0 0 1,-1 0-1,0 1-71,-2 1 0,0 0 0,1 1 0,3-1 0,0-1 0,4-1 0,0 0 0,0 0 0,-3 0 67,0 1 1,-3 0 0,0 1-1,3-2-67,-2 1 0,3-1 0,1 0 0,-2 0 0,-4-1 0,13 1 0,-5 0 0,4 0 0,-12 0 0,2 0 0,2 0 0,-1 0 0,-2 0 0,0 2 0,-2 0 0,1-1 0,1 1 107,0-1 0,3 0 1,1 0-1,-1 1 1,-4-1-108,15 3 0,-4 1 0,0-1 0,2-1 0,-1 1 0,0-1 0,0 1 0,-1 0 0,-1 0 0,0 1 0,-1-1 0,-1 0 0,-1 2 0,-1-1 0,0 0 0,-2-2 0,-1 0 0,0-1 0,-2 1 0,-1-1 0,0 0 0,-3-2 0,0 0 0,-1 0 0,19 0 0,-2 0 216,-4 0 0,-2 0-216,-7 0 0,0 0 0,-6-1 0,0 0 0,10-2 0,-1 1 0,-17-1 0,0 0 539,9-2 1,-3 0-540,6 2 1909,-8-4-1909,-9 4 0,-2 1 1976,-13-1-1976,1 3 796,-13 0-796,0 0 358,-3-2-358,-2-1 0,-1-2 0,0-4 0,2-4 0,0-8 0,2-6 0,-1-11 0,-1-11 0,-2-14-331,0 25 1,0-3 330,0-6 0,0-2-905,-2-8 0,0-3 905,0 15 0,0-2 0,0-1 0,-2-4 0,0-3 0,-1 0-582,1-6 0,-1-2 0,0-1 582,1 14 0,-1-1 0,1-1 0,-1-4 0,0 4 0,1-3 0,-1-3 0,0 0 0,-1 1 0,2 2-399,-1 1 0,0 1 0,0 2 0,0-2 0,0-2 399,0-2 0,-1-3 0,1-1 0,0 0 0,0 1 0,1 4-194,0-10 1,1 3 0,0 2 0,0-1 193,1-1 0,0 0 0,0 0 0,1 0 0,1 1 0,1 1 0,0-1 0,1 0-74,-1 2 0,0-1 0,1 1 0,0 0 74,1 2 0,0 0 0,0 0 0,0 1 0,0 1 0,1 2 0,-1-2 0,2-2 0,-1 0 0,2-3 0,-1-2 0,1 2 0,0 3 0,-1 0 0,1 4 0,-1-1 0,1-1 0,0 1 0,0-2 0,0-1 0,0 2 0,0 3 0,2-10 0,0 3 0,0 1 0,-1-1 0,0 0 0,0 0-136,-1 0 1,1 0-1,-2-1 136,1-1 0,-2 0 0,0-1 0,-1-2 0,-1 0 0,0-1 87,-1 14 1,0 0-1,0-1 1,-1 0-88,0-3 0,0 0 0,0 0 0,0-1 0,0-1 0,0 0 0,0-1 0,0-4 0,0 8 0,0-3 0,0-2 0,0 0 0,0 2 0,0 2-84,0-10 0,0 2 1,0 1-1,0-2 84,0 3 0,0-2 0,0 0 0,0-1 0,0 0 0,1 0 0,-1-1 0,1 1 0,0 0 0,0 3-60,0-5 0,1 3 1,-1 1-1,1-3 60,0 6 0,-1-3 0,1 0 0,0 2 0,0 4 42,0 0 1,0 4 0,0 2-1,0 1-42,-1-5 0,1 3 0,-1-1 42,0-4 1,-1-2-1,1 0-42,-1-4 0,0 0 0,0-2 0,0 16 0,0-1 0,0-1 0,0-3 0,-2-1 0,-1-4 0,1-1 0,-1 0 0,0 4 0,1 1 0,0 2 0,0 0 0,-1-1 0,-1-10 0,-1-2 0,0-1 0,0 3 0,2 8 0,0 1 0,0 1 0,0 3 0,-1-1 0,1 3 0,-1-4 0,2-6 0,1-4 0,-1-1 0,1 3 0,0 9 0,0 1 0,0 1 0,1-1 0,-1 0 0,1-1 0,0 1 0,1-1 0,-1 0 0,0-1 0,0 1 0,0 3 0,0-5 0,0 3 0,0-2 0,0-3 0,0-2 0,0 0 0,0-3 0,0-1 0,0-1 0,-2-2 0,0-2 0,0 1 0,1 15 0,0 0 0,0 0 0,-1 0 122,0 0 0,-1 1 0,1 0 0,-1 0-122,0-15 0,1 0 0,-1 2 0,2 2 0,-1 2 0,1 0 0,-2 3 0,0 1 0,1 1 273,2 5 0,0 0 1,0 2-274,-2-18 0,0 3 0,2 7 0,0 1 0,0 7 0,0 0 399,0 4 1,0 1-400,1 2 0,0 0 0,-1 0 0,0 0 0,1-2 0,0 0 0,-1-2 0,0-1 914,-1-3 1,-2-1-915,1-2 0,-2-2 395,-1-2 0,0-1-395,-2-6 0,0-1 0,1 19 0,1-1 0,-1-1 0,1-1 0,-1-2 0,1 0-206,-2-1 0,0-1 1,1 0 205,0 1 0,1-1 0,-1 1 0,0 1 0,0-1 0,0 2-190,0 1 0,0 2 1,0 0 189,-2-20 0,-1 2 0,0 5 0,0 2-53,1 3 0,0 2 53,0 6 0,0 1 279,0 4 1,0 1-280,0 4 0,-1 2 0,-5-26 0,0 6 1316,2 7-1316,0 3 0,-2 1 0,-1-2 0,-1-4 0,1 0 0,1-3 0,4 2 0,-2 1 0,4 5 1081,-2 2-1081,5 8 876,-2 5-876,6 8 303,-2 2-303,-1 3 46,3 2-46,-6 1 0,6 1 0,-3-6 0,4 6 0,0-6 0,-3 9 0,2 0 0,-3 3 0,4 0 0,0 0-1529,-3 2-1080,-2 10 2609,-5 9 0,-6 17 0,-3 6 0</inkml:trace>
  <inkml:trace contextRef="#ctx0" brushRef="#br1" timeOffset="53625">5474 1097 17877,'-8'0'4857,"3"0"-4407,-2 0 89,3-5-179,-1 0 90,-4-6-180,8 1 90,-8 0 269,8 0-179,-3 2-90,4 1-90,0 2-1,0 0 271,-4-3-360,0 3-90,-1-3 0,2 5-90,3 1 0,0 2 90,14 0-90,4-2 0,18-1 90,7-4 0,10-1-90,10 2-276,-27 4 0,1 0 276,2 1 0,1 2 0,3-1 0,1 0 0,3 0 0,3 0 30,4 0 0,5 0 0,-1 0 0,-8 0 0,-1 0 0,3 0-541,-1-1 1,4 1 0,0-1 0,-2 0 510,7 0 0,-3-1 0,1 0 0,5-1 0,0 0 0,0-1 0,3 1 0,0-1 0,1 0-480,-15 1 1,0-1-1,1 0 1,-1 1 479,2-1 0,-1 1 0,2 0 0,3 0 0,4-1 0,4 1 0,2-1 0,-1 1 0,-4-1 0,1 0 0,-3 0 0,0 0 0,3 0 0,-2 1 0,2 0 0,2-1 0,0 1 0,-2-1-349,-4 0 1,1-1-1,-2 1 1,-1-1-1,-2 1 349,1-1 0,-2 0 0,-1 1 0,2-1 0,-1 0 0,3 0 0,0 0 0,-1 0 0,-4 0 0,16-2 0,-4 0 0,0 1 0,-14 0 0,0 0 0,0 0 0,1 1-79,0 0 1,0 0-1,1-1 1,4 1 78,0-1 0,5 0 0,1 0 0,-2 0 0,-2 1 0,-2-1 0,-3 2 0,1-1 0,3 0-36,-4 0 0,4 1 0,3-1 0,-2 0 0,-2 1 0,-6 0 36,10 0 0,-6 1 0,2-1 0,-6 1 0,3-1 0,-1 0 0,-5 1 407,16 0 1,-5 0-408,2-1 0,0-1 0,1 1 0,1 0 274,2-2 0,1-1-274,-21 4 0,0-1 0,1 1 0,-1-1 0,1-1 0,-1 1 55,22-1 1,-2 0-56,-1 0 0,-2 0 0,-3 0 0,-2 0 0,-2 0 0,-2 0 0,-5 1 0,-1 0 0,-1-1 0,-1 0 0,-2 1 0,-1 0 0,2-2 0,1 0 0,1 0 0,0-1 0,3-3 0,1 0 582,2 0 1,0-1-583,2-1 0,0-1 0,-1 0 0,0 0 0,-3 2 0,-1-1 0,-2 1 0,-3 0 0,-3 1 0,-2 1 164,-4 1 0,-1-1-164,26-6 0,-5-1-914,0 1 914,5-2 0,-25 8 0,1 0 107,5-3 0,3 1-107,6 0 0,2 1 0,5-1 0,2 0 0,2 0 0,0 1 0,2 1 0,0 0 0,-2 1 0,-2 1 0,-2 1 0,-2 2 0,-3 0 0,-1 0 0,-2 3 0,-2 0 0,-3-2 0,-1 1 0,-2 1 0,3-1 0,13-2 0,8-2 0,-7 0 0,-6 1 0,-1 0 0,7-1 0,5 0 0,-8 1 0,-16 1 0,-3 0 0,1 1 0,1-1 0,1 1 0,1 0 0,1 0 0,1-1 0,2 1 0,0 1 0</inkml:trace>
  <inkml:trace contextRef="#ctx0" brushRef="#br1" timeOffset="53625">18197-1 23200,'62'6'-424,"0"0"424,-3 0 0,-1-1 176,-3-1 1,0 0-177,-1 2 0,-1-1 0,0-2 0,0 1 0,-1 2 0,1 0 0,0-3 0,0 0 0,1 3 0,1-1 0,0-4 0,0 0 0,2 4 0,0 1 0,-1-3 0,0 0 0,0 2 0,-1 0 0,-1-2 0,0-1 0,-1 4 0,1 0 0,-5-2 0,2-1 0,-2 0-103,9 2 1,-1-1 102,-9 1 0,3 0 0,-3-1 0,3-3 0,1-1 0,-2 3 0,4 0 0,-2 0 0,10 0 0,0 0 241,-7-1 1,3 0 0,-3-1-242,8 2 0,-3-1 0,1-2 0,0 0 304,-1 0 1,-1 0-305,-3 0 0,-1 0 67,-4 0 1,-1 0-68,-4 0 0,-1 0 0,-4 0 0,-1 0 0,-2 0 0,-1 0 0,-1 0 0,-1 0 0,0 0 0,1 0 0,1 0 0,1 0 0,3 0 0,1 0 0,3 0 0,1 0 0,6 0 0,0 0 0,3 2 0,2 1-535,2-1 0,2 1 535,1 2 0,2 0 0,-1 0 0,0 1 142,-1-1 0,0 0-142,-2 0 0,0 0 0,-3-2 0,-1-1 169,-1 3 1,-2 0-170,-2-5 0,0 1 0,-4 1 0,-1 0 0,-3-2 0,1 0 0,14 0 0,0 0 0,-15 0 0,-1 0 0,14 0 0,-1 0 0,-17 0 0,0 0 0,21 2 0,4 1 0,-18 0 0,1 0 0,0 1 0,1-1 0,0 1 0,-1 0 0,20 4 0,-5-1 0,-21-4 0,-3-1 118,-3 3 1,-1 0-119,24-4 0,-6 3 0,-5-4 0,1 0 0,5 0 0,7 5 0,-24-3 0,1 1 0,3 2 0,1 0 662,4-2 0,2 0-662,0 3 0,1-1 0,3-4 0,0 0 0,0 6 0,1 0 0,0-4 0,0 0 172,1 4 0,-1 1-172,-1-3 0,-2 0 0,-1-1 0,0 0 0,-4 2 0,-1-1 0,-3-4 0,-1 0 0,-3 6 0,-1 0 0,31-6 0,-4 13 0,0-8 435,1 9-435,3-4 0,-30-4 0,1 0 0,1-1 0,1-1 0,4 2 0,-1 1-807,2-2 1,0 1 806,3 0 0,-1 1 0,2 0 0,0-1 111,1 1 1,1-1-112,2 1 0,2 0 0,2-1 0,1 1 0,4 0 0,2-1-208,3 1 0,0-1 208,-20-2 0,1 1 0,-1-1 0,0 0 0,-1 0 0,0 0-158,20 3 1,-2-1 157,-5-3 0,-2 1 0,-6 1 0,-1-1 682,6-4 0,-3-1-682,-15 2 0,-1 1 0,4-3 0,-2 0 0,5 0 654,-4 0-654,1 0 1233,0-3-1233,1 0 829,3-2-829,1-2 0,5 1 0,0-3 0,2 3 168,-19 0 0,2 0-168,4 2 0,1 0 0,-1 0 0,0 0 0,2 1 0,1 1 0,10 2 0,1 0 0,-10 1 0,2-2 0,14 1 0,2-2 0,-2 0 0,-2-1 0,-14 1 0,-1 1 0,10-2 0,-3 1 0,13 2-336,0 0 336,0 0 0,2 0 0,2 7 0,-32-4 0,1 0 0,-1 3 0,1 1 0,0-4 0,1-1 0,-1 1 0,-1-1 0,32-2 0,-25 0 0,-1 0 0,15 0 0,-18 0 0,-3 0 0,-6 0 0,2 0 0,-17 0 336,-2 0-336,0 0 0,-2 0 0,-1 0 0,-1-3 0,-4 1 0,0-6-270,-8 5-2429,-6-2 2699,-16 12 0,-18 4 0,-13 7 0</inkml:trace>
  <inkml:trace contextRef="#ctx0" brushRef="#br1" timeOffset="57230">14830 5472 24893,'0'6'719,"0"-1"2250,0-5-2969,0-5 0,0-1 0,3-4 0,6-2 0,7-6 0,12-7 0,12-11-281,-12 12 0,1-2 281,6-4 0,2-1-1603,5-8 0,3-1 1603,4-3 0,1-1 0,-13 13 0,1-1 0,1 1-715,2-1 1,1 0-1,1 1 715,0 1 0,1 0 0,0 1-50,-2 2 1,0 1-1,2 0 50,8-4 0,2-1 0,-4 4-39,3-1 1,-2 1 38,8-3 0,-4 3 0,0 4 1747,-15 8-1747,-11 5 2898,-10 2-2898,-6 6 311,-3-1-311,-4 3-2351,-18 14 102,-7 1-7582,-21 14 9280,-8 0 1,19-13 0,-1 0 0,-4 1 0,0 0 0</inkml:trace>
  <inkml:trace contextRef="#ctx0" brushRef="#br1" timeOffset="58339">14854 4985 16618,'2'-23'5846,"0"2"-5126,2 1-91,0 4-179,-1 4 630,-2 4-991,-1 3 1,0 3 0,0 15 0,0 2 0,0 19-90,0 5 45,-3 1 0,-3 2-45,3-8 0,-1 1-956,-4 14 1,0 0 955,3-14 0,0-3-179,-5 31 179,5-7 0,2-7 90,3-9-90,0-7 0,0-1 0,1-10 2048,3 0-2048,3-14 222,3 1-222,0-3 0,8 4 0,-3-4 90,7 3-90,-4-8 0,4 8 0,1-8 0,3 8 0,1-3 0,-1 0 90,0 5-90,-3-10 0,-1 11 90,-3-11 0,-3 8 180,-4-8 179,-4 4-89,-4-5 0,-2 0 270,-2 0-630,0-3 0,0-4 0,-4-6 0,-2-12 0,-4-8 0,-4-13 0,-3-8 0,-1-2 0,4 18 0,-1 0 0,-8-16 0,8 22 0,1 1 0,-7-5 0,3 8 0,2 5 0,-2 1 0,10 8 0,-4 2 0,11 5 0,-3 4 0,4-2 0,-3 2 0,-2-1 0,1-1 0,-5-3 0,7-2 0,-7 0 0,5-1 0,-1 4 0,2-3 0,-1 4 0,-1-1 0,1 2 0,-3 0 0,6 0 0,-3 0 0,4 0 0,0-3 0,2 5-360,0-2-360,2 5-269,0 0-180,0 0-271,1 0-718,-1 0 2158,0 0 0,2 0 0,0 0 0</inkml:trace>
  <inkml:trace contextRef="#ctx0" brushRef="#br1" timeOffset="62312">26411 4639 19946,'-4'0'2878,"-4"0"-2608,7 0 90,-6 0 179,6 0 1350,-2 0-1529,3-2 90,0 1-90,0-3-1,-4 1 181,0-5-270,-4 3-90,-1-5-90,-1 0 0,0-3-90,-13-13 0,3 3 0,-12-9 0,2 2 0,-5-1 0,-5-5 0,-7 1 0,10 8 0,-2 0 0,8 7 0,-1 0-187,-10-7 1,-1 0 186,12 10 0,1 1 0,-1-1 0,0 1 0,-1 2 0,1 0 0,-2 0 0,1 0 0,-2 1 0,-1 1 0,0 0 0,-1 1 0,-4-1 0,-1 1-1135,-2 2 0,-2 0 1135,-2 0 0,-1 1 0,-2 0 0,-4 0-387,4 3 0,-3 0 1,2 0 386,-9-1 0,0 1 0,8 2 0,-1 1 0,3 0 0,-2 1 0,3 0 0,0 1 0,0 0-133,4-1 1,-1 2 132,-16 1 0,1 2 0,15 0 0,1 1-879,-12 3 0,1 1 879,18 0 0,3 1 0,-1 0 0,1 2 512,1 0 0,1 2-512,-1 0 0,-1 2 0,-13 9 0,-2 1 0,12-4 0,0 1 490,-13 7 1,0 2-491,16-8 0,1 0-971,0 0 0,-1 3 971,-4 8 0,-2 6 0,3-3 611,1 0 0,0 2-611,0 2 0,-2 4 0,4-4 0,5 0 0,4-2 0,-2 2 0,2 2 0,0 1 0,2 2 0,2-1 0,1 4 0,3-1 0,1 4 0,1-1-268,-2 9 1,2 2 267,3-7 0,0 3 0,2-2 0,1 6 0,2 1 0,4-4 0,2 3 0,1-2 0,1-13 0,0-2 0,1 1-571,1 12 1,3 1 0,0-3 570,3 3 0,2-3 0,3-1 0,1 0 291,1 0 0,2-1-291,3 0 0,3 0-8,0 1 1,3-1 7,2 1 0,2 0 0,1 0 0,0 0 0,2-1 0,0 0 0,1-3 0,0 0 329,1-2 0,1-1-329,-3-5 0,5 3 250,0-5 1,8 5-1,0 0 1,-4-6-251,-8-8 0,-3-3 0,6 2 0,3 1 0,6 4 0,3 1 0,-1-4 0,-6-7 0,14-1 0,-2-7 162,-3-2 1,3-1 0,-2-3-163,15-5 0,-1-3 0,-19-2 0,0-1 0,1-1-481,2 0 0,1-2 1,0-1 480,1 0 0,-1 0 0,1-1 0,0-1 0,0-1 0,1-1-225,-2-1 1,1-1-1,-1-1 225,-1-1 0,-1-1 0,0 0 0,0-1 0,-1-1 0,-1-1 0,-1 0 0,-1-1 0,2-1 0,13-7 0,2-3 0,-3 1 0,-13 5 0,-3 0 0,1-1 0,10-7 0,1-1 0,-4 0 0,0-5 0,-3-1 0,-1-2 0,-1-2 0,-2-2 0,0-4 0,-6-1 0,0-5 0,-2 2 0,-9 8 0,-1 2 0,0-3 0,6-14 0,1-3 0,-3 2-59,-9 13 1,-3 3 0,0-2 58,-1-1 0,1-1 0,-2 0 0,-1 2 0,-1-1 0,0-2 0,1-17 0,-1-5 0,-2 4 0,-4 14 0,-1 2 0,-1-2 0,2-12 0,-1-3 0,-4-1 0,-6 0 0,-5-1 0,-1 3 0,3 13 0,0 2 0,-3-4 35,-2 3 0,-1-5 0,-2-1 1,-1-1-1,0 4-35,-3-6 0,-1 2 0,0 0 0,-1 0 0,1 0 0,0 0 0,0 0 0,-1 1 297,0 2 0,0 1 1,0 2-1,0 3-297,1 2 0,1 4 0,-2 1-90,-9-17 0,-3 1-944,0 4 0,-4 2-451,-2 6 1,-3 3 1484,-4 4 0,-3 3 0,-6 5 0,-2 4 0,-3 2 0,-1 1 0</inkml:trace>
  <inkml:trace contextRef="#ctx0" brushRef="#br1" timeOffset="110437">7326 8486 24353,'-58'20'3148,"7"-2"-2518,9-7-180,9-4-450,9-7 0,13-7 0,15-8 0,24-25 0,-1 9 0,4-4-1131,-2 3 0,3-3 1,1-2 1130,8-7 0,3-2 0,5-6 0,-11 12 0,4-3 0,2-3 0,3-1 0,1-2 0,1-1-253,-7 7 1,2-1 0,1-1 0,2-2 0,0 0 0,0 0 0,1 0 0,-2 1 0,0 0 252,-2 2 0,0 0 0,0 1 0,0-1 0,-1 1 0,0 0 0,1 0 0,-1 0 0,-1 1-190,5-4 0,1-1 1,0 0-1,0 0 1,-1 2-1,-3 1 1,-2 3-1,-3 3 190,10-9 0,-3 3 0,-5 4 0,-5 5-45,1-2 0,-5 6 45,10-13 1472,-33 26-1472,-40 35 0,-7 10 0,-7 7 117,2-2 1,-4 5 0,-6 6-118,15-11 0,-5 4 0,-3 3 0,-1 1 0,-1 1 0,2-1 0,1-1 0,1-1 0,0 0 0,2-1 0,-1 1 0,0 0 0,-3 3 0,2-3 0,-1 3 0,-2 0 0,-1 2 0,1-1 0,0 0 0,2-2 0,3-2-299,-9 8 1,2-2 0,2-1 0,1-1-1,-1 0 299,3-2 0,0-1 0,0 1 0,1-2 0,1 0-190,-7 4 0,2-1 0,1-2 0,0 0 190,-6 6 0,1-2 0,2-2 288,8-7 0,2-1 1,2-2-289,-14 12 0,8-5 0,2 1 1689,29-30-1689,29-26 0,15-14 0,-4 1 0,3-4 0,3-1 163,-2 0 0,2-1 0,2-2 0,1-1-163,7-5 0,0-1 0,4-3 0,4-2 0,-9 10 0,4-3 0,3-1 0,1-2 0,0 2 0,-1 0 0,-2 3-126,-2 2 0,-3 1 0,1 2 0,-1-1 0,1 1 0,3-2 126,0 0 0,3-2 0,1 0 0,1 0 0,-2 1 0,-1 2 0,-5 4-145,9-6 0,-4 5 0,-2 1 0,0 2 145,6-5 0,-1 2 0,-1 2-91,-5 4 0,0 2 0,-6 7 91,16 2 0,-40 45 0,-42 17 0,-21 9 39,7-8 0,-4 2 0,-2 1-39,4-4 0,-1 1 0,-2 0 0,-1 1 0,5-7 0,-1 1 0,-1 0 0,0 0 0,0 0 0,-2 2 0,-1-1 0,0 1 0,0-1 0,0 0 0,1-1 0,-1 1 0,0-1 0,0-1 0,1 0-84,2-2 0,-1 0 1,1-1-1,0 0 0,0-1 84,-6 5 0,0-1 0,1-1 0,1-1 0,6-5 0,0 0 0,1-1 0,-1-1 0,-13 10 0,0-2 0,5-4 126,5-6 1,5-3-127,1-2 0,15-12 0,50-49 0,3 2 0,11-10 0,5-3 0,-2 0-141,-1 2 0,0 1 0,1-3 0,4-3 141,-9 10 0,2-3 0,2-1 0,0-2 0,1 0 0,0 1 0,-1 2 0,2-2 0,-1 1 0,0 1 0,1-1 0,1 0 0,3-2 0,-3 4 0,3-1 0,2-2 0,0-1 0,1 1 0,-1 1 0,-2 2 0,-2 2-23,1-2 0,-2 3 1,-1 1-1,-1 1 1,2-1-1,2-1 23,-3 3 0,2-1 0,3-2 0,-1 0 0,0 1 0,-2 2 0,-5 3 0,-4 4 0,13-10 0,-8 6 0,-4 2 0,10-10 0,-24 16-321,-75 56 321,10-4 0,-8 8 0,-1 2 0,4-2 0,-1 3 0,-2 1 0,0 1 65,4-4 0,1 2 0,-2 0 0,-2 2 0,-3 2-65,6-4 0,-2 1 0,-2 2 0,-2 1 0,0 1 0,-1 0 0,0 0 0,0-1 0,5-4 0,0 1 0,-1-1 0,0 0 0,0 0 0,0 1 0,0-1 0,0 0 0,0 0 0,-4 4 0,-2 1 0,1 0 0,0-1 0,1 0 0,-1 0 0,2-2 0,0 0-48,-1 0 1,0 0 0,0-1-1,1-1 1,1-2 0,3-1-1,4-4 48,-7 5 0,5-5 0,1-1 0,2-1-267,-5 3 0,2-1 1,2-3 266,-9 8 0,9-9 797,20-15-797,55-43 0,-2 3 0,10-8 0,6-6 0,2-1 0,-2 3 0,-4 4 0,-1 1 0,2-1 0,1 0 0,2-3 0,-1 1 0,3-3 0,2-1 0,1-1 0,0 1 0,-1 1 0,-1 2 153,1 1 0,-2 2 0,-1 1 0,2 0 0,2-1 0,4 0-153,-9 7 0,3-1 0,2-1 0,3 0 0,0 0 0,0 0 0,0 1 0,-3 1 0,-2 1 0,-3 2 108,7-4 0,-5 3 0,-2 1 0,-1 1 0,3-1 0,3 0-108,-1-1 0,7-1 0,2-2 0,0 0 0,-1 2 0,-5 3 0,-6 4 0,-10 7 0,12-3 0,-21 16 0,-40 32 0,-21 12 0,-6-6 0,-9 0 0,-6 3 0,6-3 0,-4 3 0,-3 1 0,-1 1 0,1-2 0,1-2 0,0-1 0,0 0 0,-1 0 0,0 0-178,7-5 0,0 1 0,-1 0 1,0-1-1,0 1 0,0-1 178,1 0 0,-1 0 0,0 0 0,0-1 0,0 1 0,0-2-69,-6 6 0,0-2 1,0 0-1,0 0 0,1-1 69,5-3 0,0 0 0,0-1 0,2-1 0,0 0-267,-5 3 1,2-1 0,1-1 0,1-1 266,-5 3 0,2-1 0,2-2 0,-8 6 0,5-2 532,14-9 1,7-1-1612,5-1 1079,51-21 0,17-9 0,0-5 0,4-5 0,5 0 0,0 1 0,0-1 0</inkml:trace>
  <inkml:trace contextRef="#ctx0" brushRef="#br1" timeOffset="111537">22618 8140 20575,'-10'-7'3418,"4"1"-2788,2-1-90,4 2 179,0 2 990,0-1-1079,0 1-270,-4 0-360,0 1 0,-1 15 0,2 16 0,3 29 0,0-17 0,0 4-647,-2 11 1,0 3 646,1-15 0,-1 1 0,1 1-982,-1 4 0,1 1 1,-1 1 981,0 1 0,-1 0 0,1 1 0,1 1 0,1-1 0,0 0-663,-1-1 0,-1 0 1,1-1 662,2-2 0,1-2 0,-1 0 0,1 16 0,1-1-210,0-10 0,2-2 210,-1-8 0,0-2 0,2 20 520,0-16-520,-4-15 2019,0-23-2019,-2-25 0,0-40 0,0 8 0,0-10 0,0 1 356,1 8 1,-1 1-1,1-4-356,-1-3 0,1-4 0,0 0 0,-1 3 0,1-3 0,0 2 0,-1 0 0,1 2 0,0-1 0,-1 0-146,0 7 1,-1-1-1,-1 0 1,2 4 145,-1-19 0,1 4-115,-3 14 0,1 0 0,-1 7 115,3-16 0,-4 20 0,8 58 0,2 24 0,-1 5 0,1 12 0,-1-2 233,-2-14 1,1-1-1,-1 5-233,0 12 0,0 7 0,0 1 0,-1-7 0,-1-10 0,0-4 0,-1 3 0,-1 5 0,0 5 0,0-2 0,0-7 0,1 3 0,-1-4 0,-1-4 0,-1 1 0,1-7 1500,1 8-1680,-6-7 273,-7-60 0,-3-18 0,4 4 0,0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14:59:12.966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9656 3236 24983,'-38'-20'2698,"1"0"-1798,6 2-900,5 2 0,8 4 0,7 4 0,6 1 0,12 4 0,8 1 0,15 2 0,15 6 0,15 7-1106,-23-2 1,0 2 1105,4 2 0,1 2 0,1 1 0,0 3-296,-4 1 0,2 3 0,-3 1 296,3 4 0,-2 2 0,11 10 0,-7 2 0,-20-9 0,-7 1 0,-3 0 0,-6 2 0,-7 2 0,-7 1 0,-6 2 0,-7 0 0,-8 2 0,-5-1 0,-7 2 0,-4-2 0,-1-1 0,-2-2 0,-2-4 0,0-2 0,4-6 0,1-3-28,3-5 0,0-6 28,-2-6 0,1-5 0,-12-10 0,4-17 0,38-10 0,18-10 0,18-6 576,-4 22 1,3 1-577,5-2 0,2 2 0,2 1 0,3 2 0,-1 1 0,3 3 0,12 2 0,0 3 0,-13 5 0,-1 3-225,7 1 1,-1 5-3339,18 19 3563,-18-1 0,1 9 0,-18-9 0</inkml:trace>
  <inkml:trace contextRef="#ctx0" brushRef="#br0" timeOffset="551">10688 3114 16431,'22'-36'2699,"-1"6"372,-5 9-2352,0 11 690,2 12-1409,6 16 0,7 18 0,5 17 117,-17-18 0,-1 1-117,2 6 0,-1 0 0,-3 4 0,-1 1 0,-1 1 0,-2 0 0,-3 0 0,-3 1 0,-3-2 0,-2 0 0,-5-2 0,-2-1 0,-3-2 0,-3-3 0,-4-3 0,-2-3 0,0-3 0,-4-4 1440,-11-4 0,-2-5-1440,-13 3-1,9-24 1,3-8 0,4-14 0,3-29 0,27 3 0,16-3 0,14 3-273,13 6 273,12 13 0,6 15 0,4 16 0,-30 7 0,-1 5 0,1 4 0,-1 3 0,0 2 0,-2 3 0,0 2 0,-2 3 0,-3-3 0,0 3 0,8 12 0,-1 0 0,1 2 888,12 8-888,-35-46 0,0-18 0,-3-16 0,-1-24 0,-5 18 0,0-5-314,-3-11 1,-2-6-1,-1 1 314,0 11 0,-1 1 0,-1-2-727,0 0 1,-2-3 0,-1 0-1,-2 4 727,-2 1 0,-2 4 0,-2 0 0,-12-16 0,-3 4-714,-5 6 1,-3 5 713,-3 7 0,-2 6-217,-2 5 0,-2 7 217,1 5 0,0 5 0,3 2 0,2 3 0,5 4 0,1 3 0,-23 4 204,16 7-204,17 3 2086,18 5-3075,14 2-540,16 1-180,15 2-360,14-3 854,-18-13 1,2-3 1464,7-2 1,2-1-1,4-2 1,2-1-1,3-3 1,0 0-1</inkml:trace>
  <inkml:trace contextRef="#ctx0" brushRef="#br0" timeOffset="1819">13173 3013 26782,'9'-3'1799,"-2"3"-1799,-39 9 0,-5 10 0,1 0 0,-6 5 0,1 0-1111,-5 5 0,0 2 1111,2 0 0,-1 2 0,2-1 0,-5 6 0,4 1 0,2 1 0,3 1-1159,2-1 0,3-1 1159,6-1 0,3 1 0,4-6 0,3 2-85,6 7 1,6 0 84,6 17 0,15-15 0,6-2 0,20 6 0,-10-19 0,2-2 0,20 9 0,-2-6 0,-3-7 0,-6-3 0,-8-12 0,-3-1 1114,-11-11-1114,-2-29 0,-12-7 0,-5 6 0,0-4 1293,-1 2 1,0-2-1294,-1-3 0,2-2 0,1-17 0,3-1 0,-1 17 0,1 0 0,3-11 0,4 3 0,10-6 0,7 7-124,3 10 124,5 13 0,3 13 0,23 31 0,-15 7 0,-17 0 0,-2 4 0,6 19 0,-7 3 0,-5-1 0,-5 4 0,-9-9 0,-2-18 0,-13-47 0,5-24 0,-1 9 0,2-5 203,8-17 1,7-2-204,6-1 0,5 0-86,-9 19 0,0 0 1,3 3 85,13-10 0,2 8-1117,16-1 1117,-3 22 0,-1 19 0,-3 22 0,-1 18 0,-22-12 0,-1 2 0,-2 4 0,-1 2 0,-1 2 0,-2 0 0,-2 1 0,-2 0 0,-1-1 0,-1-1 0,3 27 0,-6-7-494,-1-12 494,-8-7 231,-13-6-231,4-16 580,-9-9-580,11-21 0,2-14 1160,3-16-1160,7 2 0,3-2 0,2 9 0,1-1-577,4-12 1,3 2 576,-1 16 0,2 3 0,18-24-509,3 12 509,5 6-107,2 11 107,3 11 0,1 11 0,2 15 0,-16 9 0,-1 6 0,-9-4 0,-1 3 0,6 12 0,-3 4 0,-7 8 0,-5 1 0,-5-13 0,-1-1 0,1 13 0,-2-2 0,-10 12 0,-2-7-2600,-6-8 2600,-4-11 1100,-17-9-1100,3-20 0,-11-15 0,8-19 0,3-15 0,3-6 0,7-9 0,9 1 0,8 4 406,25-4-406,7 25 0,29 8-269,5 35 269,-25-1 0,3 6 0,-1 4 0,3 6 0,-2 0 0,6 4 0,0 3 0,-7-3 0,1 4 0,-4-2 0,-2 4 0,-4 2-927,4 11 1,-3 1 926,-12-16 0,-2 0 0,2 7 0,-4-2 0,-7-1 0,-6-7-1541,-8-15-8290,-22-16 8516,-4-21 0,5 1 0,0-3 0,2-4 1,1-1-1</inkml:trace>
  <inkml:trace contextRef="#ctx0" brushRef="#br0" timeOffset="1981">14517 2936 25253,'-18'-33'2248,"7"5"-1888,7 3 0,16 7-180,18 1-90,21 1-135,-16 8 0,3 1-652,6-1 0,2 1 292,2-2 0,0 0-360,0 0 1,0 0-361,-4-1 1,-1 0 1124,-3 0 0,-2 0 0,23-9 0,-7 2 0</inkml:trace>
  <inkml:trace contextRef="#ctx0" brushRef="#br0" timeOffset="3327">19959 2073 21924,'-9'-8'2159,"5"0"-1169,-5 3-1,8 2 1,-8 1-91,8 2-269,-3-2-630,4-1 0,0 0 0,0-1 0,16 21 0,6 1 0,11 15 0,4 6 0,-9-10 0,1 2-413,12 13 1,-1 6 412,-15-13 0,-1 2 0,-2 0 0,2 7 0,-2 1 0,3 13 0,-4 0 0,-13-18 0,-4-2 0,-4-2 0,-4 0 0,-3-3 0,-4-1 0,-4-3 0,-3-1 0,-4-3 0,-3-1-154,0-2 0,-3-3 154,-2-1 0,-1-1 0,0-2 0,-1-1 0,1-4 0,-1-1 0,-29 9 0,8-12 0,8-1 0,11-7 0,8 0 0,7 0 0,3 0 0,6 0 798,4-2-798,2-1 335,6 0-335,4 1 0,8 2 0,12 0 0,15 9 0,5 2 0,4 2-636,-6 1 0,2 1 636,-2-2 0,2 2 0,-1-2 0,10 4 0,2 0 0,-4 1 0,3 1 0,-2 0 0,5 1 0,0 0 0,-1 2 0,3 1 0,-5 0 0,-1-1 0,-5-2 0,-7-3 0,-4-1-270,9 9-1888,-50-24-811,-14 3 2969,-18-4 0,-19-4 0,-11-2 0</inkml:trace>
  <inkml:trace contextRef="#ctx0" brushRef="#br0" timeOffset="3867">17384 2560 24263,'-4'-20'1439,"-2"0"-1079,-6 9 90,-2 4-180,-5 4-90,1 15-90,-1 6-1,1 18 1,6 7-90,4 6 90,4 0-90,9-1 0,4-7 0,7-6 0,5-9 0,-1-13 90,1-13-90,-5-13 0,-6-17 0,-5-4 0,-4-3-90,-4-22 0,0 19 0,-1 2-269,-8-3-1620,-10 23-90,3 25 2069,-11 25 0,3 24 0,13-24 0,0 0 0</inkml:trace>
  <inkml:trace contextRef="#ctx0" brushRef="#br0" timeOffset="4151">17486 3750 23813,'4'31'2069,"0"-4"-1619,-4-2-90,0-2-180,0 3-90,0-1 0,0 3-90,2-2 0,3 1 0,6-1-90,3-3 90,4-9 0,-1-5-90,6-12 0,-9-6 90,0-9-90,-10-13 90,-4-5-180,0-7-180,-6 2-180,-2 0-179,-7 6-181,-1 4-269,1 6-1080,1 4 2249,8 4 0,0 2 0,6-1 0</inkml:trace>
  <inkml:trace contextRef="#ctx0" brushRef="#br0" timeOffset="4662">20730 2088 18956,'12'-13'4408,"1"0"-3959,-3 3 361,7-4-360,-3 0-1,4-1 1,-4 2 0,-2 8-180,0 0 809,7 32-764,-4 5 0,1 9-255,2 12 0,2 10 0,-1-3-728,-3-11 1,0-2 0,0 1 667,4 14 0,-1 3 0,0-9 0,0-10 0,-2-5 0,0-5 0,-1-1 0,19 21 0,10-16 0,-11-26 0,9-24 0,-17-36 0,-9-14 0,-2-8-548,-4 14 0,0-1 548,-3 5 0,0-3 0,-1 2 0,1-13 0,-2 6-251,-2 18 0,-1 2 251,0-5 0,-1 6 771,-2 9-2750,0 13-899,0 27 2878,0 14 0,0 29 0,0 10 0</inkml:trace>
  <inkml:trace contextRef="#ctx0" brushRef="#br0" timeOffset="4811">21453 3475 20720,'-2'46'569,"-1"1"1,0-6 0,-1-1-301,3 26 942,-2-18-1121,3-12-180,0-11-539,0-15-177,0-3-1262,0-20 2068,0-16 0,0-24 0,0 19 0,0 0 0</inkml:trace>
  <inkml:trace contextRef="#ctx0" brushRef="#br0" timeOffset="4976">20986 2347 25522,'-42'-49'1619,"8"6"-1439,17 10-90,14 12-90,20 9 0,22 7-90,26 3-2261,-21 0 1,3-1 1765,9-1 1,3-2-496,4-2 1,2-2 1077,-20 3 1,0-2 0,0 0 0,-1-1 0,1-2 0,0 1 0,-2-2 0,1 0 0,0 0 0</inkml:trace>
  <inkml:trace contextRef="#ctx0" brushRef="#br0" timeOffset="5255">23065 1920 24353,'-10'-23'2429,"0"3"-1620,2-1-269,3 6-270,-2 3-180,6 6 0,-3 1-90,4 17 0,0 18 0,-5 26 0,1-14 0,-1 3-602,-3 8 0,-2 3 602,-1 6 0,-2 1-511,3-19 1,-1 1 0,0-1 510,-2 0 0,0 1 0,0-2 0,-9 19 0,-1-1 0,0-4 0,-1-2-135,-1-6 1,0-2-1604,0-5 0,-1-3 973,1-4 1,-1-3 764,-7-1 0,-1-5 0,-14 0 0,-10-6 0</inkml:trace>
  <inkml:trace contextRef="#ctx0" brushRef="#br0" timeOffset="5759">22899 2626 23723,'28'-18'1979,"-1"8"-1709,-5 3 0,2 14-90,2 6 0,10 12-90,5 13-45,-3-4 0,0 3-412,-9-8 1,0 0 366,9 8 0,0-1 135,-9-7 0,-2-4 244,8 7 161,2-3-451,-26-27 1,-9-42-90,-9-10 0,3 7 0,1-6-522,0-2 1,0-5-1,0 2 522,0-11 0,1-2 30,1 7 0,0-4 0,-1 4-30,-3-3 0,1 3 45,4 5 0,-1 1 0,-5 7 0,1 2-45,4 8 0,0 1 618,-9-29-708,5 22 90,-2 13 0,4 23 0,6 20 0,14 33 0,6-3 0,-6-11 0,2 0 0,17 14-90,3-5 1571,0-8-1481,-3-7 0,-5-13 0,-7-7 0,-7-12 0,-9-10 0,-12-14 45,-5-1 0,-4-2-45,-11-19 0,6 18 0,0 2 0,-9-4-90,3 11-270,2 12-539,2 11-630,1 16-990,1 17 2519,0 15 0,0 15 0,7-27 0,1-1 0</inkml:trace>
  <inkml:trace contextRef="#ctx0" brushRef="#br0" timeOffset="5954">23520 2769 24173,'34'32'4408,"11"10"-4408,1 2 0,-22-19 0,1 1-717,3 3 1,-1 1 716,14 21 0,0-2 0,-7-3-989,-3-6-86,-7-6-634,-5-9-485,-4-12 2194,-1-15 0,-1-16 0,1-11 0</inkml:trace>
  <inkml:trace contextRef="#ctx0" brushRef="#br0" timeOffset="6828">24186 2240 22824,'3'-38'779,"0"-1"1,-1 4 0,0 2-151,0-21-179,-2 14-270,0 9 0,0 9-180,0 4 0,0 8 0,0 2 90,0 6-180,0 2 180,0 4-90,0 2 0,0 0 0,-4 3 0,4-4 0,-8 6 0,7 1 0,-2-1 90,3 1 90,0 3-90,0-4 179,0 15 181,0 37-360,3-9-90,0-11 0,1-1 0,8 14 45,1-22 0,3-1-45,7 10 0,14 2 0,4-41 0,-3-14 90,13-24-541,-8-14 496,-20 19 0,-1-1-698,-1-2 0,1 0 698,-3 1 0,0 1 45,14-26-41,-7 10-49,-7 13 0,-5 8 0,-6 14 0,-4 34 0,-10 13 0,2 1 0,-1 4-231,-4 1 1,-2 1 230,1 6 0,0 1 0,-2 1 0,1 2 0,2-7 0,0 2 0,1-3 0,1 3 0,2 0 0,-1 18 0,5-5 1396,11-10-1396,11-1 0,9-37 0,9-6 46,8-7-46,-11-5 0,0-1 0,19-1-574,-20-2 0,-2 1 574,6-3 873,0-1-873,-11 6 0,-4-1 0,-12 7 0,-8-5 0,-2-5 1272,0-39-1272,2 0 0,-1 7 0,0-1 0,1 8 0,0-1 0,2-16 0,0 0 0,-1 15 0,1 0 0,0-7 0,2 3 0,6-4 0,0 12 0,6 9 0,3 12 0,5 17 0,5 17 0,1 19 0,-16-12 0,-1 3-1000,-1 5 1,-1 3 999,-2 2 0,-2 3 0,-3 1 0,-1 2-137,-2-2 1,-3 2 136,-7 16 0,-4 0 0,3-19 0,-1 1 0,-5-2 0,-3 3 0,2-6-270,-11 21-405,9-27 1,-1-5-1035,-2-9-360,3-18-360,7-26 2429,2-27 0,9 12 0,2-3 0,-1-8 0,1-1 0</inkml:trace>
  <inkml:trace contextRef="#ctx0" brushRef="#br0" timeOffset="7202">25445 2301 22014,'17'-36'929,"0"0"1,-1 4 0,-1 3-301,9-14 91,-4 18 90,-3 17-181,1 22-179,2 23-180,1 24-180,-10-23 0,0 3-300,-2 3 0,0 1 210,0 2 0,-1 1 0,-2-2 0,0-1 0,-3-3 0,0-2 0,-1-4 0,0-1 0,-2 21 0,0-13 0,0-15 0,-4-40 0,3-22 0,0-4 0,2-7-580,3-7 1,2-2 579,2-8 0,3-2 30,-4 19 0,2-1 0,-1 1-30,6-18 0,1 1 0,-2 7 0,0 3 227,-1 9 0,1 3-227,-1 5 0,1 4 0,5 3 0,0 29 0,-10 48 0,-6-9 0,0 6-618,-1 11 1,0 3 617,-1-13 0,0 1 0,0 0-135,0 4 0,0 0 0,0 0 135,0 1 0,1 0 0,-1-1 0,2-1 0,-1-1 0,1-1 0,-1-2 0,1-1 0,1-1 0,1 16 0,2-3 0,-1-5 0,2-4 0,1-7 0,0-3-270,9 22-1619,1-20-719,-2-25 2608,4-29 0,6-30 0,-10 12 0,-1-1 0</inkml:trace>
  <inkml:trace contextRef="#ctx0" brushRef="#br0" timeOffset="7721">26517 1859 24443,'2'-46'1889,"0"10"-1439,-8 13-270,0 20 89,-8 18-179,-4 23 90,-5 21-180,10-21 0,1 3-266,-1 4 0,0 4 296,3-1 0,-1 3 0,2-2-548,-1 7 0,2-1 518,1-8 0,1 1 0,2-4 0,1-3 0,2-3 0,1-3 0,0-2 0,4 23 0,2-10 0,15 3 0,-2-18 0,8 1 0,-5-22 0,-1-6 90,-1-8 466,-2-6-556,-1-11 0,-1-11 0,0-12 755,-1-14-710,-9 25 0,0-1 45,-3-4 0,0-2 0,-1-2 0,0 0 0,-4-3 0,0 1-45,-1-1 0,0 0-45,-2 3 0,-1 0 0,0 5 0,0 0 0,-4-26-51,3 14 51,4 12 0,3 4 0,3 19 0,7 9 0,11 26 0,9 17 0,9 16-24,-18-23 1,-1 1 23,0 4 0,-1 0 25,-2-1 1,-2 1-26,-2-1 0,-1-1 0,6 25 0,-4 2 0,-7-24 0,-2 2-90,-5-36-1529,0-16-450,0-29 2069,0-13 0,0-7 0,-2 11 0,-1-2 0,0 3 0,1-1 0,0 0 0</inkml:trace>
  <inkml:trace contextRef="#ctx0" brushRef="#br0" timeOffset="7900">26314 1742 24803,'-41'0'1169,"0"0"0,-13 0-989,10 0 0,36 0-180,26-4 90,20-4-90,-6 1 0,5-1-830,9-1 1,2-1 694,9 0 0,0 0-180,2 0 1,-1 0-136,-2 0 0,-2-1-90,-6 3 1,-2-2-941,0-1 0,-3 0 1480,7 2 0,-20-3 0,-36 12 0</inkml:trace>
  <inkml:trace contextRef="#ctx0" brushRef="#br0" timeOffset="9614">28754 1686 22644,'0'-23'2968,"0"3"-1169,-11-4-1619,-6 27-90,-22 7-45,12 12 0,-2 6-809,-6 4 1,-6 4-1,2-1 809,-7 9 0,0 1-15,5-6 0,-1 2 0,4-3-45,0 0 0,5-2 15,4-4 0,3-1 45,4-4 0,3-1-45,-5 22 0,14 0 0,17 1 0,18 1-188,-6-23 1,5 0 187,3-1 0,3-1 45,3 2 0,1-1-45,0-2 0,2 1 0,11 6 0,0-1 45,-14-9 0,0-2 0,6 4 0,-2-2 1740,-1-4-1785,-8-9 685,-4-3-685,-9-5 0,-1 0 0,-10-9 496,0-14-496,0-23 0,-2 12 0,0-3-1316,2-10 1,0-2 1315,-2-6 0,0-3 0,0 3 0,0-4 0,-2 3-378,-1-7 1,-1 1 377,0 12 0,-1-1 0,-3 3-486,-8-8 0,-4 6-99,4 15 1,-2 2-114,-6-5 0,-1 4-1101,-12 6-810,0 10 3152,3 11 0,3 5 0,3 2 1</inkml:trace>
  <inkml:trace contextRef="#ctx0" brushRef="#br0" timeOffset="10196">28214 1183 22824,'-14'-13'1259,"5"3"-899,0 3-90,8 4-180,-6 1-90,6 2 90,-3 0-90,1-3 0,2-2 90,-3-5 0,4-5 90,-5-5-1,-4-4 1,-9-1-90,-4 0 90,-9 4-90,-5 8 90,-7 13-90,7 15 0,0 10 0,-1 12 0,3 5-90,-3 0 0,5 4 30,11-2 0,5 4 0,2-5-187,5-4 0,4-1 157,0 11 0,4-3 0,9 5 90,19 1 0,-1-28 180,31-17 90,-27-31-270,4-6 403,-25 0-493,-9 15 0,0 7 0,-3 10 0,2 14 0,-6 14 0,6 16 0,1 8-1499,8 9 1409,8-1-507,7-24 1,6-2 191,-6-10 0,4-4-153,10 5 1,5-8-1422,10-15 0,1-9 1979,-12-1 0,-1-3 0,14-6 0,-1-3 0,-18 0 0,1 0 0</inkml:trace>
  <inkml:trace contextRef="#ctx0" brushRef="#br0" timeOffset="10856">28880 2205 23274,'-8'0'2878,"3"0"-2338,2 0-180,3-3 1169,0 3-1529,3-2 0,31 49 0,-4-8-417,-2 1 1,2 4 416,-7-11 0,-1 0 0,3 0 0,-1 0 0,0 1 0,-1-2 0,-1-3 0,-1-1-126,15 20 126,-7-10 0,-3-6 0,-27-37 0,-1-10 0,-22-47 0,15 25 0,0-2-217,-1-10 0,2-2 217,0-4 0,1-5 0,4 4 0,0-4 0,1 2 0,0 5 0,0 1 0,0 1 0,2 1 0,0 0 0,0 4 0,0-5 0,0 8 30,0 5-1289,0 13-540,0 7-720,-3 10 2519,-2 4 0,1 4 0,0 0 0</inkml:trace>
  <inkml:trace contextRef="#ctx0" brushRef="#br0" timeOffset="11444">29489 1869 23544,'11'-2'2518,"-2"1"-2158,-4-1-180,-1 2-90,-4 0 0,0 7 0,0 6-90,0 8 90,-6 4-90,-1 1 0,-7-3 0,2-5 90,-2-8-90,3-5 0,5-12 0,3-6 0,3-10 0,0-8 0,0 0 0,0 1 0,3 4-90,7 4 90,5 10 0,7 3-180,2 14 0,3 3-180,1 5 0,1 2 0,-1-7-89,-1-1 89,-3-7 90,-3 0 270,-3-9 0,-4-4 270,-2-15 809,-4-19-449,-4 10 0,-2-10 539,-2 15-809,0 10-360,0-2 0,0 11 0,0 16 0,2 21 0,2 31 0,0-13 0,0 3-285,1 8 1,-1 6 284,0 4 0,0 6 0,0-3-1068,-2-14 0,0-3 1,0 3 1067,1 15 0,-1 2 0,-1-5-270,0-4 0,0-5-496,-1-4 1,0-3 90,0-9 1,0-2-3374,2 26 4048,-2-37 0,6-21 0,-2-29 0</inkml:trace>
  <inkml:trace contextRef="#ctx0" brushRef="#br0" timeOffset="11960">30220 1661 19316,'20'-26'3778,"-3"3"-3328,-3 8-1,-6 3 1,-4 6 0,-2 1-180,-2 5-1,2 0 91,0 0-180,2 0 0,0 0 0,-1 0 719,-2 0-899,-1 5 180,0-4-90,0 4 0,0-5-90,0-7 180,0 3 90,0-6 0,-3 3-90,2 4-180,-3-2 90,4 5-90,0 16 0,-1 16 0,-1 8 0,1-1 0,1 4-369,-1 0 0,-1 3 0,1-1 369,1 16 0,0-2 0,0 1 0,0 0 0,1-1 0,0-1 0,0-4 0,2-1-365,2 8 0,0-3 365,-2-18 0,-1-1-166,3 4 1,-1-4-555,-3-6-629,1-8-360,-2-15 168,0-5 1541,0-19 0,0-12 0,0-13 0</inkml:trace>
  <inkml:trace contextRef="#ctx0" brushRef="#br0" timeOffset="12419">30992 1646 23723,'29'-26'1620,"-5"5"-1261,-8 11 1,-8 15-90,-4 13-90,-11 17 0,-6 9-90,-10 5-90,-3-3 90,-3-6 0,-3-9 0,10-13-90,5-15 89,11-21-89,6-13 90,6-15 0,6-5 0,7-3-90,5 4 0,1 8 90,13 30-45,-21 49 0,-6 15-45,2-16 0,-3 2-282,-7 9 0,-3 6 1,-4-6 326,-7-4 0,-3-4-45,-1-1 0,-3-2 45,-2-3 0,-2-2-74,-23 17 119,-6-12 90,2-18-90,0-14-1,3-18-89,3-17 0,2-20 0,15 2 0,1-4-45,7 12 1,0 0-91,-4-14 0,1 1-1035,5 12 1,1 4-1080,-4-13 2249,2 1 0,14 37 0,3 6 0</inkml:trace>
  <inkml:trace contextRef="#ctx0" brushRef="#br0" timeOffset="12804">30992 2230 23723,'10'20'1709,"-2"-2"-1349,-2 2-90,-2 3-90,-2 10-90,0 17 0,-2 14-253,-3-25 0,-3 1 208,0 1 0,-3 0 0,-10 15 0,-5-1 0,7-17 0,-2-2 0,-6 9 0,-1-5 45,-11-2 0,4-13 0,1-12-90,6-10 90,3-16 0,5-12 0,10-14 0,2-9 0,10-6-509,6 3 509,8 5 394,12 13-394,13 15 0,14 13-383,-23 9 1,1 4 292,5 4 0,0 2 0,0 4 0,-1 2 0,1 3 0,-1 1-135,-3 0 0,-2 0-135,-4-1 1,-1 0-721,19 18-269,-15-8-180,-9-8-720,-14-12 2283,-4-17 1,-12-19 0,0-14 0</inkml:trace>
  <inkml:trace contextRef="#ctx0" brushRef="#br0" timeOffset="13352">31605 1463 23723,'-14'-31'2699,"1"3"-1800,-3 5-359,4 5-270,-2 5-90,-2 6 0,-1 25-135,-2 25 0,0 12-1775,3 2 1,2 6 1729,2-17 0,0 4 0,0 3 0,1 2 0,1 2 0,0 3 0,0 2 0,1 0 0,0-4 0,0 3 0,0-4 0,0 1 0,0 3-308,1 0 1,-1 2 0,1 2 0,0-3 0,0-4 307,0 9 0,1-4 0,0-3-90,1-4 0,1-1 1,0-2-256,0-7 0,1-2 0,1 0-960,-1 20 1,1-6-675,0 0-629,3-19 2608,5-72 0,4-33 0,-2 23 0,0 0 0</inkml:trace>
  <inkml:trace contextRef="#ctx0" brushRef="#br0" timeOffset="14205">30504 1625 22014,'-37'-17'1709,"14"-1"-1529,21-5-90,34-2-45,-2 10 0,6 2-1121,16-5 1,6 0 1105,-11 6 0,3 0 0,2 0-814,7-1 1,2 0-1,0 1 784,-12 3 0,1-1 0,-1 2 0,1-1-23,1 2 1,0-1 0,0 2-1,0-1-300,14-1 0,0 1 0,-1 0 353,-5 0 0,-1 1 0,-2 1-239,-7 1 0,0 1 1,-3-1 253,13 0 0,-5 1 369,-10 1 1,-5 2-145,18 0 2419,-21 4-2329,-23 6 1339,-21 11-1429,-23 11-180,7-10 0,-3 2 254,-4 7 0,-1 1-299,-5 6 0,0 1 0,1 4 0,1 1 0,0 2 0,3 0-45,3-4 0,2 3 45,2 9 0,4 0-45,10-17 0,2-1 42,2 8 0,6-3-42,17 5 0,12-3 0,11-2 45,-5-11 0,1 0-45,-10-7 0,1 0 45,8 9 0,-3-1-45,4 11 90,-5 1 0,-7-7 90,0 3-1,-9-16 1,1-4 1086,-10-14-1086,-2-8 101,-3-9-281,2-15 0,1-24 0,-1 13 0,1-3-146,0-5 0,-1-5 146,0-2 0,1-5 0,0 0-636,-1 2 0,0-1 1,0 1 635,-1-2 0,1 1 0,-1 2 0,2-14 0,0 7 0,-2 25 0,0 5 0,5-21 0,0 15 90,15 28 0,1 21-90,14 35 0,-18-15 0,-1 5-352,6 23 1,0 2 351,-8-16 0,-1 0 0,4 13 0,-3-2 1701,-3 3-1701,-6-14 0,-2-12 0,-4-12 0,-4-11 0,0-15 0,-1-11 0,2-19 0,6-13 0,5-14 526,0 28 0,1-1-526,1 1 0,2-1 0,13-26 0,-1 8-540,-3 12-449,-7 13-150,-6 13-570,-4 8-899,-4 18 2608,-9 10 0,-6 15 0,-10 8 0</inkml:trace>
  <inkml:trace contextRef="#ctx0" brushRef="#br0" timeOffset="14451">32470 1437 21924,'0'-18'2699,"0"1"-2429,0 4 0,0 3-180,0 4-1260,12 4-809,1 2 1979,11 0 0,-4 5 0,0 0 0</inkml:trace>
  <inkml:trace contextRef="#ctx0" brushRef="#br0" timeOffset="15445">29006 4055 24263,'-30'10'2069,"-5"2"-1529,-7 6-1536,-13 5 1131,21-7 0,-2 1-45,-6 1 0,0 2-45,-5 1 0,0 1-45,0 1 0,0 0 0,4-1 0,2 0 0,4-2 0,3 0 445,-19 14-445,15-7 240,19 12-240,19-6 0,21 17 0,21-5-1009,-15-19 1,2-1 1008,4 1 0,3 0 0,0-1 0,1 0 265,0-1 0,0-2-265,-3-2 0,1-1 89,5 0 1,-1-1 90,13-1 0,2-1-82,-32-20-8,-8-13-90,-8-14 0,-2-22 0,-6 18 0,-1-2-173,-1-4 1,-1-2 172,-2-3 0,-2-3 0,-2 7 0,-1-4 0,-2 2-335,0 1 0,-2 1 0,0 1 335,-10-21 0,-1 4-189,0 10 1,-1 6 188,-19-1 0,-2 8 0,-4 12-71,21 11 1,-1 2 70,-12 1-180,-3 0 2010,29 9-2100,9 0-539,28 0 179,12 0 0,9 0 266,23-6 0,5-2 364,-23 5 0,0 0 0,1-1 60,6-3 0,0-1 0,-4 1 75,2-1 0,-2 1 298,9-2 1,-3 0-74,-18 3 0,-2 1 0,3-2 0,-3 2 90,-7 2-360,-8 1-90,-6 9 1609,-2 10-1609,-5 23 0,-3 14 0,-1 8-243,0-8 1,-2 3 242,1-3 0,0 4 0,0-2 0,0-10 0,0-2 0,0 1 0,2 13 0,0 3 0,2-2-840,-1-7 1,0-1-1,1-2 150,0-1 1,0 0-1,3-5 690,5 2 0,3-13 0,5-24 0,10-18 0</inkml:trace>
  <inkml:trace contextRef="#ctx0" brushRef="#br0" timeOffset="16472">29700 4217 23274,'17'-23'2069,"-3"5"-1620,-8 8 91,-2 17-90,-4 9-180,-5 12-181,-4 3 91,-5-1-180,-3-2 90,3-4 0,2-11 0,5-7 90,4-22-90,15-24-90,4-3 0,14-11 180,17 19 0,-8 18 0,13 11-90,-15 21 0,0 11-90,-5 5 0,-3 2 0,-7-7 0,-3-4 0,-5-11 0,-4 0 0,2-19 0,-6-8 0,0-22 0,-4-16 0,-6-12 0,1 32 0,-2-1 0,-2 0 0,-2 1 0,-13-27 0,-5 10 0,-2 11 0,-6 5 0,12 13-90,2 5 0,15 12-90,13 3 90,35 2 90,2 0 0,-6 0 0,1 0-300,27 0 300,-33 2 0,1 0 270,31 6-91,-4 5-179,-6 7 0,-5 3 0,-5 12 0,-4 11 0,-23-17 0,-2 3-292,1 5 1,-3 2 291,-2 4 0,-2 1 0,0 3 0,-2 0 0,-1 1 0,-2-1 0,0-2 0,-1-1 0,-2-4 0,0-1 0,-1 27 0,-1-15 0,0-13 0,0-15 0,0-18 0,0-49 0,6-13 0,-2 8 0,2-2-406,3 4 0,3 2 406,1 0 0,4 0 0,10-10 0,4 2 0,-6 16 0,0 3 94,10-6 1,1 5-95,15 2-113,2 13 113,-1 10 0,-1 10 0,-2 10 0,-4 12 0,-8 14 0,-5 10 0,-8 8-638,-5 4 638,-3-1 0,-6-2 991,-2-6-991,-4-8 352,-2 0-352,-2-26 123,-11-17-123,1-25 755,-10-16-755,4 2 0,0 3 0,0 4 0,-1 7 37,1 6-37,0 9 0,0 4 0,-2 13 0,-3 5 0,-1 11 0,-1 2 0,3 2 0,4-2 0,2 0 0,7-5 0,-2-7 0,8 0-540,-6-5-3328,0-1-5963,-3-5 8780,3-12 1,2-11 0,5-8 0</inkml:trace>
  <inkml:trace contextRef="#ctx0" brushRef="#br0" timeOffset="16680">31008 4075 23544,'0'-10'3058,"0"2"-2429,0 0 181,-4 6-270,0 15-540,-4 18 0,3 30-1188,3-20 1,1 2 1187,2 8 0,3 1 0,0 3 0,2 2-323,3-1 0,1 0 323,1-3 0,2-1-45,1-5 0,1-3-1645,0-4 0,2-4 970,-1-4 0,1-3-1079,19 15-359,-1-25-361,3-27 2519,-1-35 0,-16 7 0,-2-4 0,1-8 0,-1 0 0</inkml:trace>
  <inkml:trace contextRef="#ctx0" brushRef="#br0" timeOffset="17253">31524 4156 23364,'15'-53'809,"1"1"1,-2 4-1,0 2-674,-5 9 0,0 3 135,7-19-180,-6 15 0,2 12 0,-2 13-90,6 7 0,1 6 90,5 0-90,-1 0 270,-1 4 269,-4-3 181,-3 4-360,-3-5-360,-6 0 0,1 0 0,-2 0 0,1 0 0,-2 7 0,2 10 0,-2 23 0,2 26-642,-3-17 1,0 3 641,0 11 0,0 2-437,-2-13 0,0 1 0,-1 0 437,1 2 0,-2 1 0,1 0-845,-1 1 1,1 1 0,-2-1 844,1-2 0,0 0 0,0-1 0,0-4 0,0 1 0,0-2-263,1 17 1,0-2 262,-3-8 0,1-3 123,3-10 0,1-2-123,-6 24-700,6-21-1369,0-21 2625,0-25-2984,0-31 404,2-27 0,0-9 1881,-2 8 1,1-3 1461,0 2 0,0-6 1,0 3-511,0 12 1,-1 3-1,-1 0-299,0 2 0,-1 0 0,0 1-61,-1-19 1,-1 2-135,1 11 0,-1 2-135,1 7 0,1 2 304,5 8 0,3 2-34,14-19-1,15 26 1,9 5-270,-6 9 0,3 2-588,20-2 1,1 4 407,-10 6 0,0 2 0,15-1 0,-1 0 0,-20 0 0,-2 0-97,9 0 1,-5 0 96,-6 0 0,-10 0 1616,-11 0-1616,-7 0-307,-8-2-2931,-11 1 1335,-10-1 1903,-17 2 0,-13 0 0,-9 0 0</inkml:trace>
  <inkml:trace contextRef="#ctx0" brushRef="#br0" timeOffset="18955">9754 8679 25073,'-35'0'3508,"3"0"-3508,3-4 0,7-2 0,4-4 0,9 0 0,11 0 0,14-1 0,17 6 0,17 0-500,14 19 500,-27-5 0,1 5 0,-2 8 0,2 6 0,-4 4 0,-1 10 0,-4 5 0,-2 2-510,1 1 1,-3 1-1,-4 2 510,-7 9 0,-5 2 0,-7-2-907,-6-9 1,-6-2-1,-2 1 907,-2 1 0,-3-1 0,-1 1 0,-3-1 0,-3-1 0,-1-1-607,-1-2 1,-1 0 0,-1-2 606,-1-4 0,0-1 0,-1-1 43,-12 12 1,-2-3-44,10-16 0,-2-2 0,2-3 0,-3 0 0,2-3 0,-4-1 0,2-8 700,3-13-700,17-16 2209,15-13-2209,20-7 0,23-5 1329,-13 18 1,5 3-1330,8 1 0,3 2-382,6 3 1,2 4 381,2 0 0,3 4 0,-6 9 0,4 4 0,-4 1 0,4 2 0,-1 2 0,-9 1 0,1 3 0,-5 1-225,-4 1 1,-5 1-631,-3-1 1,-1-1-1646,17 13-108,-11-10 2608,-10-15 0,-2-22 0,-4-13 0</inkml:trace>
  <inkml:trace contextRef="#ctx0" brushRef="#br0" timeOffset="19196">10781 9116 25253,'12'-47'689,"-1"-1"1,-2 7-1,0 3-419,7-18 180,0 30 90,2 22-540,9 27 0,3 22-479,-12-14 0,1 3 479,1 5 0,0 1-318,3 1 1,-1 0 317,0-1 0,-1-1 0,1-4 0,-1-2 0,15 21 0,-3-16-137,-5-20 137,-3-22 0,-3-25 0,-2-27-294,-10 17 1,-1-3 293,-1-8 0,0-2-141,-1-6 1,0-2-265,-2 0 0,0 0-270,-1 4 1,0 2-316,0 7 1,0 3-128,-2 7 0,0 3 1117,4-12 0,-3 20 0,-2 15 0</inkml:trace>
  <inkml:trace contextRef="#ctx0" brushRef="#br0" timeOffset="19322">11435 9914 16881,'-5'43'90,"0"-1"0,1-3 0,1-2 1812,0 17-1902,-10-23 0,3-31 0,-12-17 0</inkml:trace>
  <inkml:trace contextRef="#ctx0" brushRef="#br0" timeOffset="19465">10647 9025 20389,'-25'-21'-990,"14"-1"2443,27-4-2713,31-4 0,-7 10 1,8 0 0,-1 0 1273,14-5 0,2 0 0,-3 2 0,5-2 1,-3 2-1,-14 6 0,0 0 0,1 0 0</inkml:trace>
  <inkml:trace contextRef="#ctx0" brushRef="#br0" timeOffset="20449">12820 8496 27501,'25'15'1080,"-12"21"-1080,-21 2-606,-6-6 0,-5 1 606,-7 2 0,-5-1-937,-6 6 1,-3 2 936,-7 3 0,-2 1 0,15-14 0,0 1 0,0-1 0,-1 1 0,1 1 0,1-1 0,-13 13 0,2 0 332,5-5 1,3 1-333,1 6 0,4 0-244,13-15 0,4-1 244,2 7 0,8-3 0,25 7 0,21-4 0,15-8 0,-22-18 0,2-2 0,1-4 0,1-3 0,2 0 0,-1-1 0,0-2 0,0-2 0,-3-1 0,-1-3 0,-1-1 0,-3-3 0,21-22 0,-10-14 0,-17-12 0,-17 23 0,-4-2 0,-3-2 0,-4-1 0,-1-3 0,-2 0 0,-1 0 0,-1 0 0,-2-15 0,1 1 0,3 15 0,2 2 0,-3-10 0,3 3 0,10-7 0,6 10 0,11 7 0,9 13 476,7 15-476,-3 24 0,0 10 0,-8-4 0,0 5 76,3 14 0,0 7 1,-4-2-77,-3 2 0,-5-1 0,-2-6 0,-2 2 0,-1-1-39,-1 6 0,-3-4 39,5 14 530,-4-12-530,-9-46 0,-3-26 0,0-25 0,1 16 0,0-3-241,2-6 0,3-4 241,4-1 0,2-4 0,1 2-808,4-5 0,3 0 808,-3 10 0,3-1 0,0 6 0,3 6 0,1 7-89,25-8 89,-4 26 0,-3 28 0,-5 27 0,-21-12 0,-3 3-236,-1 7 1,-2 1 235,-2 5 0,-2 2 0,-2 0 0,-2 0 0,0-2 0,0-1 0,-1-4 0,-2-2 175,-4 2 1,-1-3-176,-2 9 0,-8-9 3063,6-43-3063,5-21 0,2-23 0,4 12 0,3-3-370,3-7 0,2-4 370,5-9 0,3-3-786,-2 17 0,2 0 1,1-1 785,3-2 0,2 1 0,1 0 0,1 2 0,2 0 0,2 2-644,1 2 0,1 3 1,2 1 643,14-10 0,4 4-82,-3 7 1,5 7 81,-8 13 0,2 3 0,-1 5 0,5 3 0,-1 6-332,12 7 1,-5 9 331,-21 6 0,-5 6 0,-3 3 0,-3 3 0,-4 6 0,-5 3 0,-4 2 0,-4 1 0,-5 4 0,-4 1 0,-5 2 0,-4 0 0,-5 0 0,-5 0 839,-2 0 1,-5-3-840,-2-3 0,-7-2 0,-4-8 0,-7 0 0,3-5 878,4-5 1,-1-4-879,-21 12 0,6-16 275,15-52-275,24-6 0,23-8 0,12-2 0,1 17 0,5 3-110,15-11 1,6 6 109,-3 15 0,2 6 0,3 0 0,4 5-375,-2 13 1,4 5 0,-3 3 374,7 1 0,0 7 0,-12 2 0,3 7 0,-1 1 0,-6-1 0,6 11 0,-5 1 0,-7-6 0,0 3 0,-5-3 0,-5 1 0,-5-1 0,-4-4 0,-2-1-315,4 27 315,-10-13 0,-11-10-1440,-21-22 1047,-3-21 393,-4-27 0,1-12 0,7 3 0,1-3 0,1-1 0,0 0 0,-1 0 0</inkml:trace>
  <inkml:trace contextRef="#ctx0" brushRef="#br0" timeOffset="20619">14428 8623 27052,'-52'-28'1529,"8"3"-1529,15 4 0,17 2 0,23-2 0,28-6 0,-6 10 0,5 0-549,9-2 1,4 0 413,8-2 1,2 1-1506,-17 7 1,-1-1 0,1 1 799,-1-1 1,0 0-1,-1 1 840,20-8 0,-2 1 0,-4 2 0,-2 0 0,-3 1 0,1-1 0</inkml:trace>
  <inkml:trace contextRef="#ctx0" brushRef="#br0" timeOffset="21072">18119 8110 21555,'-20'-20'1169,"-1"2"699,-1 2-1688,-2 6 566,1 5-656,-1 3 0,0 13-90,-1 8 90,3 16-90,0 9 0,3 2 90,5 2 309,6-4-399,4-6 1314,6-8-1314,4-14 0,4-7 0,6-11-90,3-5 90,-1-11 0,-3-10 90,-7-26-90,-5 13 0,-3-10 0,-3 28-90,-2 6-359,-3 9-451,-2 3-2698,-5 32 3598,3-2 0,-4 27 0,8-8 0</inkml:trace>
  <inkml:trace contextRef="#ctx0" brushRef="#br0" timeOffset="21517">18034 9396 21924,'-5'4'3059,"-2"2"-2520,6 0 361,-6 3-540,6-4-360,-3 1 90,4-2 0,0-4-90,0-4 0,0-6 90,0-8 539,0-17 91,-10 5-540,0-1-180,-10 17 0,2 9 0,-1 12 0,1 8 0,3 11 0,7 12 0,8 3 0,8 3 0,18 8 0,-3-23 0,10-1 0,-10-28 0,-3-10 0,-4-10-180,-4-11-450,-5-7-359,-4-4-271,-3 2-539,0 4 1799,0-3 0,-3 16 0,-2-3 0</inkml:trace>
  <inkml:trace contextRef="#ctx0" brushRef="#br0" timeOffset="23882">20397 7810 24263,'-26'-13'2878,"1"-2"-2338,5 2-180,9 1-270,4-1 0,10 3 0,11 0-90,11 4 90,17 2 0,15 10-45,-24 2 0,2 2-475,3 6 1,-1 3 429,1 6 0,-1 4 0,0 5 0,-2 3 0,-2 4 0,-3 2 0,-3 4 0,-3 1 0,-3 1 0,-4 3 0,-10-5 0,-3 2 0,-3-2 0,-1 6 0,-5-1 0,-9-1 0,-6 2 0,-1-8 0,-1-8 0,-4-6 0,-10 7 0,-1-6 0,-10-11 0,2-10 0,12-15 0,7-6 0,8-9 0,10-8 0,8-6 0,12-6 0,10-2 0,9 5 0,4 4 769,14 2-1669,-15 15-2158,18 8 449,-29 16 2609,4 4 0,-15-1 0,-2-2 0</inkml:trace>
  <inkml:trace contextRef="#ctx0" brushRef="#br0" timeOffset="24446">21416 7703 26692,'-14'-43'1439,"2"5"-1259,5 7-90,4 8 0,3 13 0,3 7-90,6 20 0,9 17 0,8 19-382,-9-18 1,-1 2 381,2 3 0,-1 1 0,-1 6 0,-1 0 0,-2 1 0,-2 1 0,-2 1 0,-2 0 0,-1-3 0,-4 0 0,-2-2 0,-3-1 0,-2-4 0,-3-1 0,-3-3 0,-2-1 0,-18 24 0,-5-11 0,-14-11 0,16-17 0,-3-14 0,27-32 0,8-1 0,10-15 0,10 12 0,29-1 0,-4 15 0,-10 11 0,1 5 0,22 18-658,-14 8 1,10 10 0,0 3 0,-8-7 657,-2-4 0,-1 1 0,0 3 0,8 7 0,-2-3 0,-13-12 0,-6-10 0,-15-12 0,-2-22 0,-11-18 0,0-27-398,-2 20 1,-1-2 397,0-9 0,-1-5 0,-1 11 0,-2-4 0,0-2 0,0 3 0,-1-3 0,0 2 0,-1-2 0,-1 1 0,0-2 0,0 0 0,-2 5 0,0 5 0,-1 4 0,-1 1 0,-7-17 0,-2 4 0,-1 8 0,-3 5 0,-1 7 0,-2 6 0,-3 7 0,-2 6-405,-1 7 0,-3 8-1619,-18 17 1,0 10 2023,15-4 0,2 3 0,-12 17 0,4 3 0,20-9 0,0 0 0</inkml:trace>
  <inkml:trace contextRef="#ctx0" brushRef="#br0" timeOffset="25085">23341 7587 14639,'23'-50'8635,"-3"7"-7556,-4 13-539,-4 7-270,-5 8 89,-4 7 181,-1 4 629,2 33-899,-1 1-90,1 32 90,-4-8-180,-6 5 90,-1-8-90,-5-3 180,-5-5-270,5-21 0,0-4 0,5-27 0,6-9 0,-1-19 0,10-5 0,5-2 0,-4 10 0,3 1-806,7-16 0,3 3 806,15-3 0,6 11 0,-2 20 0,-11 30 0,-2 10 0,13 24-633,-15-1 0,-5 5 633,-8-3 0,-5 1 0,-2 2 0,-2 4 0,-5-6 0,-1 2 0,-1-2 0,-1 5 0,-1-1 0,-3 10 0,-1-5 0,-3 1 0,2-6 1375,28-51-1375,3-2 0,29-42 0,-1 10 0,4 7 0,-2 13 0,-2 13 0,-8 18 0,-7 15 0,-13 18 1148,-9 13-1148,-15-28 0,-3 2-921,-4 1 0,-3 1 921,-7 1 0,-3-1 0,-4-1 0,-3-1-168,-2-2 0,-3-1 168,1-7 0,-2 0 0,0-3 0,-5 2 0,-2-2 0,0-3 0,-5 0 0,5-4-270,4-8 0,2-3-585,-10 3 1,0-4-1710,5-10 1,3-5 2563,-17-11 0,23 4 0,3-3 0,-4-20 0</inkml:trace>
  <inkml:trace contextRef="#ctx0" brushRef="#br0" timeOffset="28187">26480 7851 11400,'-10'-10'0,"0"-1"0</inkml:trace>
  <inkml:trace contextRef="#ctx0" brushRef="#br0" timeOffset="28620">26440 7510 11176,'2'-31'6836,"1"1"-4281,1 5-1835,1 2-181,3-2 91,-2 2 640,4 0-640,-2 2 698,2-1-788,-5 13 647,-1-3-1097,-12 19 0,-6 8 0,-18 16-90,-15 15-460,15-18 1,-1 2 459,-5 5 0,-2 1 0,-2 2 0,0 1 0,1 2 0,1 0 45,2-2 0,3 1-122,4-4 0,3 2 77,-1 4 0,6 0 0,1 16 0,16 5 0,35-27 0,11-15 0,8-3 0,-8-3 0,3-2-416,19 3 0,2-3 416,-15-4 0,-2-2 0,-2-3 0,0-1 0,-6 2 0,-1-1 0,25-2 0,-16 2 90,-11-4-90,-14 0 0,-6 0 721,-10 0-1081,-2-2-114,-9-5-426,-2-6 670,-5-10-1119,-1-3-2879,-6-25 4228,3 9 0,-7-15 0,4 14 0</inkml:trace>
  <inkml:trace contextRef="#ctx0" brushRef="#br0" timeOffset="29129">26399 7317 12300,'-5'0'-900,"-2"0"3059,6 0-3179,-2 0 1,3 0 0</inkml:trace>
  <inkml:trace contextRef="#ctx0" brushRef="#br0" timeOffset="30396">26038 6941 16168,'-13'-15'5037,"3"2"-4497,0 0-181,2 3-179,3 2 90,-4 3-90,8 3 0,-10 0 0,10-1 0,-8 0 0,4 1 89,1 2 361,0 0-360,4 0 0,0-2 449,6-1-539,2 0 180,25 1-225,5 13 0,4 5-135,-9-4 0,-1 3-326,18 11 1,-3 5 325,-22-4 0,-3 2 45,0 1 0,-2 4-135,2 16 0,-4 2-90,-6-13 0,-1 0-135,-1 10 0,-1-1-404,-6 11-271,-10-9-269,-4-4-8572,-16 6 9320,8-20 1,-1-3-1,15-23 1</inkml:trace>
  <inkml:trace contextRef="#ctx0" brushRef="#br0" timeOffset="30749">27008 7109 23723,'-10'-23'2069,"5"2"-1709,0 6 0,5 5-270,0 5 0,0 3 0,0 8 0,5 14 0,6 14 0,5 19-1,5 9-289,-11-29 1,0 0 244,-1 1 0,0-2 45,9 27-4,6 3 94,-8-23 90,4 0 0,-11-29-90,-2-3-90,0-11 301,9-27-391,0-3 0,7-29-45,-8 22 0,0-1-404,6-21-1,-8 22 0,-1 1-989,0-1-708,-4 9 2147,-4 13 0,-2 10 0,-2 7 0</inkml:trace>
  <inkml:trace contextRef="#ctx0" brushRef="#br0" timeOffset="30918">27219 8227 17767,'-4'59'1709,"0"-8"880,4-13-2319,0-13-180,0-12 235,0-6-1224,4-14-14,2-10 913,3-18 0,0-7 0,-3 5 0,0-3 0,2-21 0,1 0 0</inkml:trace>
  <inkml:trace contextRef="#ctx0" brushRef="#br0" timeOffset="31106">26980 7175 20287,'-46'-39'2698,"2"-5"-2428,24 16 1543,11-3-1723,29 18 204,14 1 1,9 2-430,13-1 0,5 1-225,0-1 0,3 0-755,-11 3 1,2 0-1,-7 1-99,-8 1 0,-2 0 1214,6-1 0,-4 0 0,-3-1 0,-7 0 0</inkml:trace>
  <inkml:trace contextRef="#ctx0" brushRef="#br0" timeOffset="32028">28344 7038 23364,'13'-29'2608,"-2"4"-2428,-6 7 0,-1 8-90,-4 5 90,-6 17-90,-2 8 0,-7 8 0,-3 3-90,-12 18 45,2-9 0,-2-2 134,-2-4-89,-7-3 0,25-24-90,7-23 0,13-10 90,15-25-45,-6 20 0,3 0-384,2-1 0,2 0 384,0 2 0,0 1 45,18-17 90,-7 16 180,-7 15 0,-6 24-360,-3 26 0,-9-3 0,-2 5-487,-1 11 0,-2 4 487,1 7 0,-2 2 0,-1-17 0,0 1 0,-1 1 0,0-1 0,0 0 0,0 0 0,0 21 0,0-2 0,1-5 0,0-3 0,0-7 0,0-2-262,1-8 0,0-4 262,0 21 572,0-21-572,-9-17-180,-35-38 180,-6-17-397,8 1 0,-3-5 397,3-2 0,1-3-608,11 11 0,1-1 1,-1-1 607,0-2 0,0-1 0,1 0-30,2 0 0,1 0 0,0-1-89,1 2 0,2 0 0,0 1 119,-6-15 0,3 1 0,3 6 0,4 1 0,5 6 0,5 1-90,-1-25 17,26 12 73,18 8 0,-4 24 0,5 3-168,11-1 1,5 3 122,11 1 0,3 1-45,-18 5 0,2 1 1,0 1 6,1 1 0,0 0 0,-1 2 23,-1 0 0,0 0 0,-1 1 60,17 1 0,-2 0-14,-7 2 0,-4 1 14,-10-1 0,-1 4 10,2 7 0,-5 5-10,-3 10 875,-7 24-875,-38-16 0,-9 1 45,4-6 0,0 1-45,-6 10 0,0-1 0,0 13 0,7-4 279,10-8-279,9-7 167,6-9-257,8-13 90,5-18 0,-6-20 0,-2-9 0,-4 3 0,-2-2 1327,4-18 1,-4-3-1463,-6 13 0,-2 1-990,-2-8 1,-4 1-2219,-13-16 3343,-4 11 0,-9 47 0,2 22 0</inkml:trace>
  <inkml:trace contextRef="#ctx0" brushRef="#br0" timeOffset="32153">28925 7500 21475,'-3'62'899,"1"-1"1,-2-5-1,1-2-674,2-7 0,1-3-45,-2-9 0,0-1 0,2 19-270,0-15-810,0-13-1349,0-12 2249,4-18 0,4-16 0,5-12 0</inkml:trace>
  <inkml:trace contextRef="#ctx0" brushRef="#br0" timeOffset="32663">30228 6692 25702,'-3'-18'1529,"-9"5"-1439,-11 6 0,-13 11-90,-11 9 0,-8 10-298,25-7 1,1 1 297,0 2 0,0 1 0,2 1 0,2 1 145,-18 21-235,21-15 0,4 1 90,0 15 0,5 10 0,23-11 0,10 3 0,9 5 0,6 2-312,0 1 312,-1-3-90,-4-8-270,-1-5-539,-5-7-1620,2-8 1066,-8-13-706,1-19 90,-7-22 630,0-27 1764,-5 20 1,-1-1 1518,0-8 0,0 0-630,0-3 1,0 0-406,-2 2 1,-1 1-360,0 4 0,-1 2 529,-2-25-349,0 13-1,0 15-179,0 8-180,0 12-270,0 5 0,0 8 810,0 16-810,0 22 0,0 29-545,0-19 0,0 3 320,0 6 0,0 1-180,0 3 1,0 0-136,0-2 0,0 0-1070,0 8 1,0-3 620,0-21 0,0-2-271,0 4 1,0-8 1259,0-19 0,-5-21 0,-2-14 0</inkml:trace>
  <inkml:trace contextRef="#ctx0" brushRef="#br0" timeOffset="33165">29956 6377 22104,'-12'-35'569,"-1"1"1,2 1 0,0 2-480,-5-17 90,2 10-180,7 13 0,2 5 0,5 7 0,0 3 90,0 2-90,0 5 180,0 1 0,0-5-90,0 1 0,-6-6 90,0-1 90,-8 3-1,-3-3-89,-5 5 0,-4 3 90,-9 3 0,-2 11 0,-1 7-180,-1 12 0,6 10-90,5 5 0,13 6 0,6 2 90,13-3-90,4-2 0,6-8 0,5-7 0,1-15 0,0-7 0,-1-9 0,-5-9 0,-6-5 90,-4-7 0,-8-1-1,-2 4-89,-6 2 0,-4 8 90,-5 4-90,-1 11 0,-3 6 90,3 10-90,5 7 0,7 4 0,10 4-90,10-2 0,7 1-359,7-3-451,5-4-539,1-2-900,6-3 2339,3-1 0,4 0 0,2 0 0</inkml:trace>
  <inkml:trace contextRef="#ctx0" brushRef="#br0" timeOffset="33562">30005 7109 26962,'0'-8'1259,"0"1"-1169,4 4 0,16 7-90,7 7 0,19 12 0,1 7-482,4 11 482,-25-17 0,-1 3 0,-1 0 0,1 4 0,5 15 0,-1 1 0,-9-13 0,-2-1 0,6 9 0,-3-1 90,-1-1-90,-6-9 0,-2-16 0,-6-19 0,0-24 0,-3-28 0,-2 17 0,-1-3 89,1-8 1,-2 0-90,1-5 0,0-1-729,0 2 0,0 1 729,0 4 0,0 2-45,1 5 0,-2 2-133,-1 5 0,-1 2-542,-4-21-539,-3 11-720,3 13-989,-2 10 3032,8 9 0,-4 7 0,5 4 0</inkml:trace>
  <inkml:trace contextRef="#ctx0" brushRef="#br0" timeOffset="33999">30841 6845 20755,'2'-11'3148,"0"-1"-2518,3 1 90,-1-3 89,0 1-179,0-3-91,0 1-89,-2 0-180,0 2 0,-2 0 90,0 3-360,0 2 0,0 3 0,0 14 0,0 12 0,0 24 0,0 21-765,0-22 1,0 2 764,0 7 0,0 3 0,0 4 0,0 0-1443,0 2 1,0-1 1442,0-3 0,0-1 0,0-6 0,2-1-102,-1-5 0,2-3-123,0-7 1,2-1-1036,5 19-449,4-22-450,2-23 537,7-29 1622,3-32 0,-9 15 0,0-3 0,2-8 0,-1 0 0</inkml:trace>
  <inkml:trace contextRef="#ctx0" brushRef="#br0" timeOffset="34681">31252 6865 22194,'4'-21'2069,"0"3"-1529,-4 11 89,0 11-269,0 12-180,0 10-90,0 4 0,0-1-90,0-4 90,0-5 0,-6-9-90,1-4 90,-6-9-90,2-6 0,3-7 0,-2-8 90,8-5-90,-4-3 90,9 3-90,4 5 90,7 10-90,6 11 0,5 14 0,7 11 0,5 13 0,6 5 0,0 0 0,-4-3 0,-7-10 0,-2-12-90,-12-7 90,1-20 0,-9-10 0,2-18 0,0-9 90,1-8 0,-3 2 90,-4-2-1,-4 10 1,-2 3-90,-2 8 0,0 4 0,0 6 90,0 4-90,0 4-90,-4-1 90,0 0 360,-6-11-270,1 0-180,3 2 0,-1 6 0,6 13 0,-3 14 0,6 13 0,2 23 0,2 17-410,-2-21 0,-1 3 410,-1 5 0,0 2 0,-1 5 0,0 1-511,-1 3 0,0 1 511,0-1 0,0 1 0,-3-4 0,0-1 0,3-3 0,-1-1 0,-5-6 0,1 0-213,4 5 1,1-2 212,-6 16 0,6-2-990,0-37-1644,-3-17 116,2-17 2518,-3-19 0,4-19 0,0-10 0</inkml:trace>
  <inkml:trace contextRef="#ctx0" brushRef="#br0" timeOffset="36486">30854 7251 23993,'-4'15'1080,"-2"3"-810,-5 2-1,-1 3-179,0 1 90,0-4 0,0-3-90,1-8 0,-1-2-90,7-7 90,0-7-90,5-6 0,9-40 0,6 6 45,-2 13 0,4-1-45,12 1 0,4 4 90,22-8-1060,-17 15 1,1 3 1059,18 7-106,-17 12 1,2 4 105,21 11 0,-22-1 0,-2 4-1,14 24-89,-6 5 90,-5 3-90,-7-4 0,-3-6 0,-7-6 0,-5-8 0,-6-7 1994,-6-8-1904,-4-5 516,-2-5-696,-2-9 90,0-12 0,0-19 0,0-21-781,0 22 1,0-1 780,1-5 0,-2 0-45,-2-2 0,-1 0-250,0 0 0,-1 2 295,-4 3 0,-2 0 0,0 1 0,0 1 0,-3 4 0,-1 1 0,0 1 0,-2 1 0,-18-20-239,-2 8 239,1 11-90,-1 7 90,-10 6 1412,13 11-1412,-5 3 675,21 7-765,7 0 303,6 4-213,9 2-180,7 6 1,14-1-91,15-3 135,2-4 0,6-3 135,4-7 0,2-2-410,1 3 0,-2-2 589,-3-6 1,-6-2 270,5-5 90,-13-3-90,-8 5-181,-9 3-269,-5 2 0,-8 8 0,-3 7 0,-3 18 0,-3 20 0,0-7 0,0 3 116,-2 9 1,-1 4-117,-1 7 0,0 3 0,0 4 0,0 4 0,2-9 0,0 4 0,0-4 0,-1 7 0,0-3 0,3-12 0,2 0 0,-1-6 0,0-7 0,0-4 0,2 18 0,0-15 0,0-23 0,0-20 0,7-36 0,0 9 0,1-4-660,6-12 1,2-4 659,3-8 0,3-1-780,-5 18 0,1 1 0,0-1 780,0 2 0,0-1 0,1 2 0,10-17 0,-1 3-202,-1 7 0,-1 4 202,-2 5 0,-1 4 0,-3 8 0,1 2 0,13-9 0,-6 17 0,-2 23 880,-3 16-880,1 40 0,-12-12 0,-5-7 0,-4-2 0,-8-3 3159,-2 4-3159,-3-30 702,-2-4-702,7-14 0,0-8 0,5-11 0,2-12 0,5-1 0,6-2 0,7 8 0,14 10 0,-9 22 0,4 17 0,-17 22 0,-6 13 0,-9 10-218,-1-28 1,-1 1 217,-3 0 0,-2 1 0,1-3 0,-3-1 0,-6 7 0,-3-4 0,-10 9 0,-14 2 0,10-34 0,0-4-90,5-7-3688,0-14 990,16-3 2896,5-13 1,19 4 0,5 1-1</inkml:trace>
  <inkml:trace contextRef="#ctx0" brushRef="#br0" timeOffset="37216">32283 7078 22554,'10'41'2339,"-3"2"-1710,-4 0 91,-3 3-180,0-2-181,-5-4-179,-2-4 0,-5-8 0,-4-5 0,5-13-90,1-3-90,6-11 90,4-9-90,4-8 0,4-7-90,6 0 90,9 5 0,1 5 0,7 10 0,-1 4 90,3 8-90,5 2 0,-13 0 0,1-2-90,-10-29 90,1-8 0,-6 2 0,0-4-263,1-1 0,0-2 263,2-3 0,1-2 45,-2 0 0,1-1 90,-1 3 0,0 1 0,-3 2 0,0 2-135,6-23 0,-5 14 0,-4 12 0,-4 46 0,-2 17 0,0 6 0,-2 4 0,1 0 0,0 2 0,0 20 0,0 1 0,0-17 0,0 0-420,0 10 1,0-3-391,4 1-90,2-18 1,8-24 869,7-22-330,5-25 315,-1-12 0,1-6-219,-6 11 0,-1-3 443,-2 4 1,1-2 0,-2 2 135,-1-1 0,-2 2-45,-2 4 0,-1 1 377,4-21 73,-4 6-360,-6 27-90,-4 12-1,-6 29-179,-5 13 827,-1 10-917,0 0 0,5-3 0,-2-7 0,8-9 0,-2-13 0,21-30 0,1-6 0,7-4 0,2-1 0,7-6 0,13-1 0,-19 27 0,-1 17 0,3 13 0,-1 15 0,3 10 0,-1 6-243,-1 2 243,-3-3 0,-3-2-1169,-7-7-1105,-4-7-7557,-8-4 8263,-11 0 1,-17 4-1,-12 4 1</inkml:trace>
  <inkml:trace contextRef="#ctx0" brushRef="#br0" timeOffset="37738">23723 10499 24983,'-14'-44'2878,"-2"3"-2338,-5 8-360,-7 10-180,-8 20 0,-15 23-902,19 4 1,-1 7 901,-5 11 0,1 5-348,8-8 0,1 2 1,1 2 347,-1 5 0,2 2 0,0 2 0,1 2 0,0 1 0,4 4 0,7-10 0,3 4 0,0 2 0,2-1 0,1-3-613,0 1 1,2-4 0,1 1-1,2 2 613,1 12 0,2 3 0,3-1 0,3-5 0,5-6 0,3-5 0,2-1-384,2-4 1,2-2 0,5-4-1326,11 0 0,6-4 0,0-7 1709,5-6 0,2-10 0,17-6 0,-1-14 0,-21-18 0,1-1 0</inkml:trace>
  <inkml:trace contextRef="#ctx0" brushRef="#br0" timeOffset="38429">23849 10621 25343,'-25'-55'1798,"5"10"-1528,9 14 0,6 16 90,14 17-180,8 18-4342,15 19 4162,7 12 45,-18-22 0,-1 1-433,-1 1 0,-1 1 388,-3 1 0,-2 0-155,-2 0 1,-3 1 199,-1-1 0,-4 2-113,-8 8 1,-5-2 67,-5 16 0,1-24 0,-2-3 2452,-2-2-2452,7-15 0,6-4 2238,7-9-2238,5 0 500,8 0-500,9-4 90,9 0-90,4-3 0,21 4 0,-16 1 282,8 2-282,-13-5 0,-10 0 0,15-12 0,-17 0 0,10-30 0,-19 2 0,-14 2 0,-5-10 0,-3 3 0,-2 0 0,-3 1-960,-2-5 1,-3-4-1,-1 5 960,-6-1 0,-1 3 0,-2-1 0,-1 0-673,1 3 1,-1 1 672,2 5 0,-1-1 0,-6-5 0,3 2 0,8 3 0,5 4 0,47 56-90,15 10-135,-16-12 0,1 0 1221,4 0 1,4-1-1177,23-1 0,3-3 820,-16-1 1,0-3-641,16 0 0,-3-3-301,-22-3 0,-3-2 571,27-5-113,-14-8 202,-12-4-269,-9-5-90,-7-22 0,-11 12 0,-4-9 0,-7 22 0,0 7 0,0 25 0,-7 24 0,3 1 0,1 6-274,-4 11 0,0 3 274,2-11 0,1 1 0,0 1-737,1 4 0,-1 0 1,1 1 736,0 1 0,1 1 0,1 0 0,-1 0 0,1-1 0,0 0-49,1-3 1,0-1-1,2 1 49,1 11 0,1 2 0,0-4-285,1 1 1,2-1 284,-1-13 0,1 2 0,2-7-1439,9 19 60,4-18-1410,3-23 2789,5-28 0,4-26 0,-14 9 0,-1-1 0</inkml:trace>
  <inkml:trace contextRef="#ctx0" brushRef="#br0" timeOffset="38854">25599 10036 23723,'2'-28'1530,"0"5"-1171,-2 5 1,0 6-180,0 2-90,0 2-90,0 0 0,0 6 1259,0-1-899,-4 3 90,-4 5-180,-8 7-270,-8 16 0,-7 13-196,13-13 0,-1 2 196,1 3 0,-1 1 0,1 1 0,2 2 0,1-3 0,3 3 0,4 7 0,5 0 0,8 19 0,3-27 0,6-2 0,25 4 0,6-10 0,8-3 0,-6-5 0,-2-2 0,-12 2 0,-7 1 0,-14 2 0,-4 4 0,-35 20 0,0-10-98,1-11 0,-2-1 98,-17 6-359,-1-3-991,5-8-269,2-9-360,9-9-449,3-16 2428,14-17 0,4-22 0,9-12 0</inkml:trace>
  <inkml:trace contextRef="#ctx0" brushRef="#br0" timeOffset="39172">25562 10077 19766,'14'-35'1229,"-1"0"0,-1 3 1,-1 1-1050,8-22-1,-4 12-89,-3 8-90,-2 10 0,-2 10 0,0 6 0,2 5 0,2 2 0,3 4 90,3 2 180,-1 0 90,2 3 719,5-8-539,-2 3 0,5-10-91,-4-5 271,1-10-90,-1-2-630,3-9 0,-11 12 0,-1 10 0,-10 30 0,-4 35-502,0-14 0,0 8 502,0-5 0,0 6 0,0 3 0,0 1 0,0 8 0,-1 2 0,1 1 0,1 0-609,-1 1 1,1 0 0,0 0 0,0 0 608,0-1 0,1 1 0,-1-2 0,2-5-180,0-3 0,1-4 0,1-2-510,-1-1 1,1-2-1,0 0-749,4 14 0,0-3 1188,0-8 0,3-3 0,0-10 1,2-3-1,15 23 0</inkml:trace>
  <inkml:trace contextRef="#ctx0" brushRef="#br0" timeOffset="39954">27520 9792 16683,'4'-44'2789,"0"4"478,-19 21-2998,-3 21-179,-20 27-90,16-2 0,0 4 367,-5 6 1,1 3-368,-3 7 0,0 2-448,1 3 1,1 1 447,3 2 0,1 0 0,4-3 0,4 0 312,4-2 0,3-1-312,2-3 0,3 0-119,6-4 0,3 0 119,1-2 0,3-2 0,4-1 0,2-3 0,4 0 0,1-1 0,2-2 0,1-1 0,0-3 0,1-1 0,22 20 0,-6-11 0,-9-9 0,-6-13 436,-7-6-436,-3-14 2146,-8-11-2146,-2-17 0,-4-26-515,-2 21 0,0-4 515,-2-10 0,0-4 0,2-6 0,-1-2-409,-1 19 0,-1-1 0,1 0 409,1-1 0,1 0 0,0 0 0,-1 1 0,-1 0 0,2 1 0,0-19 0,3-1-189,2 12 0,1-2 1,0 7 188,1 11 0,1 4 0,5-12 0,3 17 0,8 58 0,4 23 960,-13-15 1,0 2-961,-2 4 0,-1 1 0,-1 2 0,0-1 0,-4-2 0,0-2 0,-1-5 0,0-1 966,-3 1 1,0-3-967,1 2 1027,-2-26-1027,2-36 0,4-38 0,1 23 0,4-6 0,3-1-737,5-7 0,4-2 1,0-1 736,0 0 0,1-1 0,2 3 0,2 2 0,3 2 0,-1 8 0,2 6 0,1 7 237,-5 6 1,1 6-238,4 4 0,-1 6 0,9 10 0,-1 15 0,-28 24 0,-8 15 0,-7-20 0,-1 3 842,-3 6 0,-1 2-842,-1 5 0,-1 2 0,-1 1 0,0 1 0,2-1 0,0 0 0,2-3 0,1-1 0,1-5 0,1-2 0,3-6 0,3-1 0,19 25 0,3-33 0,15-15 0,-6-39 0,-2-22 0,-18 16 0,-4-6 0,-4-16 0,-4-8 0,-2 4-78,-1 3 0,-2 1 78,-2-2 0,-2-4 0,-3 10-360,-4 17 1,-2 7-1350,-20-16-810,-4 21 2519,-3 19 0,2 28 0,0 11 0</inkml:trace>
  <inkml:trace contextRef="#ctx0" brushRef="#br0" timeOffset="40094">28194 11022 25073,'0'43'479,"0"-1"1,0-5 0,0-3-300,0 19-360,0-20-989,0-15-900,0-15-7762,2-25 9100,2-22 1,0 10 0,2-3 0,0-6 0,0 1 0</inkml:trace>
  <inkml:trace contextRef="#ctx0" brushRef="#br0" timeOffset="40400">28511 9818 22734,'16'-37'2698,"0"2"-2608,2 5 0,2-1-90,7-1 90,3-2-90,7-1 0,0 1 360,10-7-2942,-10 10 3031,-3 1 91,-14 16 90,-10 8-540,14 58-90,-7 2 0,1 12 0,-1 0-369,-1-11 1,-1 0-1,1 6 369,-4-10 0,2 6 0,0 3 0,0-1 0,-1-2 0,-2-6-510,2 11 1,-1-7-1,0 2 510,-1-3 0,0 3 0,0-2 0,-2-4 0,3 14 0,-3-5 0,-2-7 0,0-2-1035,-3-7 1,0-2 243,0 20 791,-2-22 0,-8-25 0,0-13 0</inkml:trace>
  <inkml:trace contextRef="#ctx0" brushRef="#br0" timeOffset="40548">29059 9863 26692,'0'-57'1439,"9"12"-1079,15 12-926,26 13 566,-13 11 0,4 3-516,9-1 1,2 1 245,5 1 0,0 0-405,2 1 1,-1 0-541,-3 1 1,-2-1 1214,-6 0 0,-3 1 0,-8 1 0,-2 0 0,23-2 0</inkml:trace>
  <inkml:trace contextRef="#ctx0" brushRef="#br0" timeOffset="49111">23008 10666 24353,'-59'20'4228,"8"-4"-4228,29-16 0,20-7 0,30-8 0,10-3 0,12-3 0,0 0-852,-4 3 1,1 0-1,7-1 822,-5 2 0,8-2 0,3-1 0,2 0 0,-3 1 1,-3 2-421,5 0 0,-3 1 0,0 1 1,3 0-91,1 0 0,3-1 0,1 1 1,-1 1-1,-5 1 343,-7 3 0,-2 1 1,-2 1-1,-1 0 0,10 0 1,-1 2-1,-1-1 0,-5 2 1,1-1-1,-1 0 0</inkml:trace>
  <inkml:trace contextRef="#ctx0" brushRef="#br0" timeOffset="55014">4223 2499 23184,'-12'-38'3328,"0"-4"-2788,1 12-361,5 7-89,3 19 90,3 21 90,2 13 0,1 7-135,-1-4 0,1 3-470,2 19 0,0 3 380,-2-10 0,0-1-45,0 3 0,0 2 0,-2-7 0,0 2 0,-1-2 0,1 6 0,0-2 0,-1 12 0,0-3 0,0 8 0,0-6 0,0-19 0,0-1 0,0 22 0,0-22 0,0 1 0,0-4 0,0-2 0,0 13 0,0 8 0,0-31 850,0 0-850,0-2 0,0 21 0,0-10 0,0 13 0,0-17 0,0-4 0,0-4 0,0-4 0,0-2 0,0-17 0,4-8 0,-2-12 0,4-2-180,-4 0-810,0 0-269,0-2-2519,2-12 3778,1 7 0,-1-8 0,-2 11 0</inkml:trace>
  <inkml:trace contextRef="#ctx0" brushRef="#br0" timeOffset="55677">4767 2408 20575,'-26'15'2609,"0"-2"-2249,3-5 89,4-3-89,5-5 0,8 4-180,3-3 0,3 4 0,0-5 89,3 4 1,7 2 90,12 0-180,18-2 0,21-4-135,-22-2 0,2 0-1639,6-1 1,2 0 1593,1 0 0,0 0 45,-1 1 0,0 0-174,-4 2 1,-1 0 128,-5-1 0,-2 2 180,25 6 90,-15-6 90,-13 11 269,-10-7-269,-9 1-360,-5-2 3156,-6 1-3156,-2 10 0,-6 11 0,-4 23 0,1-14 0,-1 4-808,-1 12 1,-2 4 807,3-11 0,0 1 0,0 2 0,-1 4 0,0 1 0,0 1 0,0 2 0,0 1 0,1 0 0,-1 1 0,1-1 0,0 0 0,1-2 0,0 1 0,1-1 0,0-2 0,1 0 0,0-1-329,0-4 1,1 0-1,0-1 329,1 17 0,0-2 0,1-7 0,1-3 0,0-7 0,2-2-66,-1 22-563,0-16-1800,0-29-7402,0-25 8996,0-30 1,0-25 0,0 25 0,0 0 0</inkml:trace>
  <inkml:trace contextRef="#ctx0" brushRef="#br0" timeOffset="56001">5169 3587 25792,'-45'-10'2609,"3"-3"-2429,7 0-180,5 0 0,7 1 0,5 2 0,22 4 0,16 2 0,32 1 0,-16 1 0,3-1-236,7 0 1,4-2 235,-1 1 0,4 0 0,-1 0 0,-4 1 0,0 0 0,1 1 0,4-2 0,0 1 0,-3 0 0,5 1 0,-7 1 0,6-1 0,-27 2-630,-26 0 1,-28 0-1,-14 0 1</inkml:trace>
  <inkml:trace contextRef="#ctx0" brushRef="#br0" timeOffset="56915">4451 6291 22194,'-17'-5'3868,"1"2"-3238,2 0-91,0 3-269,7 0-90,1 0-90,6 0 0,10 0 0,12 0 0,24 0-45,-12 0 0,3 0-505,9 0 0,2 0 505,6 0 0,2 0-45,3 1 0,1-2 0,-1 1 0,0-2 0,-4 1 0,-2-1 0,-5-1 0,-3-1-88,-5 1 1,-3 0-3,22-4-90,-12 4-270,-13-1-449,-10 1-451,-9-4-539,-8-1-7942,-14-3 9298,-11 1 1,-22 5 0,-10 0 0</inkml:trace>
  <inkml:trace contextRef="#ctx0" brushRef="#br0" timeOffset="57318">4572 6174 23381,'-24'-8'2788,"1"3"-2437,5 2-261,4 3 117,0 10-27,2 10 90,-4 23-135,7-12 0,0 4-316,-4 9 1,-1 3 224,0 8 1,-2 5-481,-1 0 0,-2 5 0,2-3 436,4-16 0,1-2 0,-1 2 30,-2 11 0,-2 1 0,3-6 59,3-10 1,2-5 0,-2 21 0,6-20-90,12-24 0,13-22 0,21-26 0,-11 11 0,5-3-135,5-3 0,3 0 135,6 0 0,2 3 0,2 4 0,0 3 0,1 5 0,0 6 0,-1 7 0,0 8 0,-3 7 0,-2 6 0,-2 8 0,-3 7 0,-3 8 0,-5 4 0,-4 5 0,-4 3-412,-6 3 1,-6 1 411,-5 2 0,-8 3 0,-11-9 0,-6 3 0,-2-4 0,-3 9 0,-7-1 0,2-19 0,-6 3 0,-1-2 0,2-6-627,-8 4 1,0-6-184,-10 7 1,1-6-1799,-6-4 2608,7-18 0,3-6 0,1-9 0</inkml:trace>
  <inkml:trace contextRef="#ctx0" brushRef="#br0" timeOffset="57871">1641 7277 22644,'-54'15'2788,"7"-2"-2338,9-5 270,13 1-181,22-8 91,26 3-225,30-6 0,12-5-405,-7 1 0,5-1-685,-2-1 1,6 0 0,-3-2 684,-9 1 0,-3 0 0,1-1 0,-1 1 0,0-1 0,-2 1 0,-3 1 0,-1 0 0,-2 1-273,15-4 0,-4 2 273,-9 2 0,-3 1-14,22-4 14,-17 5 0,-16 2 0,-9 3 1462,-11 0-3441,-6 0-306,-12 7 2285,-8 4 0,-15 14 0,-6 4 0</inkml:trace>
  <inkml:trace contextRef="#ctx0" brushRef="#br0" timeOffset="58755">272 9787 21655,'-59'9'2608,"4"-3"-2068,8-6-90,9 0 89,9 0 91,5 0-450,13 5 0,2 0-90,9 1 0,0-1 1529,0-5-1619,5 4 0,4-3 0,9 4 0,5-5 0,3 0 0,6 0 0,3 0 0,9 0 0,9 0-269,-19 0 0,2 0 269,8 0 0,2 0-592,12-2 0,5-1 592,-14 1 0,3 0 0,3-2-706,-7 1 1,2-2 0,1 1 0,2-1 705,8-1 0,2 1 0,1-1 0,2 0-378,-7 0 1,1-1-1,2 0 1,0 1 0,2-1 377,-7 1 0,1 0 0,1 0 0,0 0 0,1 0 0,1 0-161,-6 0 1,1 0 0,1 0 0,0 0 0,0 1 0,1-1 0,0 0 160,3 0 0,1 1 0,0-1 0,0 1 0,1-1 0,0 1 0,0 0-81,-5 0 1,-1 0 0,1 0 0,1 0 0,-1 1 0,1-1 0,-1 0 0,1 1 80,1 0 0,1-1 0,-1 1 0,1 0 0,-1 0 0,1 0 0,0 0 0,0 0 0,0-1 0,1 1 0,-1 0 0,0 0 0,1 0 0,-1 0 0,1 0 0,-1 0 0,0 0 0,0 0 0,0 1 0,0-1 0,-1 1 0,1-1 0,-1 1 0,1 0 0,-2-1 0,0 1 0,0 0 0,0 0 0,0-1 0,-1 1 0,1 0 0,-1 0 0,6 0 0,1 0 0,-1 0 0,-1 0 0,1 0 0,-1 1 0,-1-1 0,-3 0 0,0 1 0,-1 0 0,0 0 0,0 0 0,-1 0 0,-1 0 0,4-1 0,-1 1 0,0 0 0,-1 0 0,0 0 0,2 0 105,2 1 1,2-1 0,0 1 0,0 0 0,-2 0-1,-3-1-105,0 1 0,-3-1 0,-1 1 0,-1-1 0,-1 1 0,10 0 0,-1 1 0,-3-1 0,-5 0 0,15-1 0,-11 0 1329,-3 1-1329,-22-1 1987,-5 2-1987,-15 0 2971,-5 0-2971,-2 0 1271,-4-5-1271,0 2 0,-2-4 0,0 1 0,0 1-2519,-8 3 2519,-6-1 0,-18 3 0,-8 0 0</inkml:trace>
  <inkml:trace contextRef="#ctx0" brushRef="#br0" timeOffset="61973">6172 6768 16258,'-4'-2'5307,"-3"-3"-4498,6 4-179,-3-1-90,0 0-1,4 1 1,-4-1 0,4 0 89,0-1 1,0-2-90,0 2 1079,-5 1-1619,0 2 0,-2-2 0,4-4 0,3 1 0,0-2 0,0 1 0,0 1 0,0 0 0,0 0 0,0 0 0,0 0 0,0 0 0,0 0 0,1 2 0,2 1 0,3 2 0,-2-2 0,2 1 0,-2-4 0,-2 3 0,0-3 0,-2-1 0,0-3 0,0 0 0,0-3 0,0 2 0,0 0 0,0 2 0,-4 3 0,11 2 0,45-1 0,14-2 0,-13 2 0,9-1 0,6 0-533,-14 1 0,4-1 1,2 1-1,-1 0 0,-1 0 533,6 0 0,-3 1 0,1-1 0,3 1 0,-2-1 0,3 0 0,1 0 0,-2 0 0,-6 1 0,8 0 0,-6 2 0,0-1-837,4 0 1,0 1 0,0-1 836,0 1 0,0 0 0,0 1 0,0 0 0,-1 0 0,1 0-560,-2 0 1,0 0-1,-1 0 560,-2 0 0,-1-1 0,3 2-158,-2 1 0,3 2 0,1 0 1,-4-1 157,3 1 0,-3-1 0,3 1 40,-4-1 0,2 1 0,0 0 0,-4 0-40,1 0 0,-3 0 0,4-1 0,-7 0 0,5-1 0,1 0 0,0 0 0,-2-1 0,2 1 0,-3 0 0,1-1 0,3 1 0,1 1 0,3 0 0,2 0 0,-2 0 0,-3-1 95,-2-1 1,-2-1 0,-2-1-1,1 2-95,-1 0 0,0 0 0,-1 0 0,0 0 69,-1 0 1,-1-1 0,0-1-1,0 1-69,14 0 0,-1 0 0,-1 0 0,-2 0 0,0-1 0,-2 0-213,0-1 1,-1 0 0,0-1 212,-2 0 0,0-1 0,0 0 0,-1-1 0,1-1 0,-1-1 94,0 1 0,0 0 0,4-2-94,-1 0 0,4-1 0,1 0 0,-4 1 0,4-2 0,-4 1 0,3-1 32,-4 1 0,3 0 1,-1-1-1,-5 2-32,-3 0 0,-3 0 0,-1 1 0,-2-2 0,0 1 0,0 0 0,17-3 0,0 1 364,-5-1 1,-1-1-365,-4 2 0,-2 0 0,-3-1 0,-1-1 0,-3 2 0,-1-1 732,-1-1 0,-1 0-732,0 0 0,-1 0 0,2 1 0,-1-1 0,2 2 0,0 0 0,1 1 0,1 0 0,2 1 0,1-1 0,2 1 0,0 0 0,4-1 0,1 1 0,2-1 0,2 0 0,4 1 0,2 0 0,-21 3 0,0-1 0,0 0 48,1 1 1,-1 0 0,0 0-49,18-3 0,-2 0 0,-3 1 0,-3-1 0,-4 0 0,0-1 0,-2-1 0,1-1 0,-2-1 0,1-1 0,2-2 0,-1-1 448,0 0 0,0-1-448,2-2 0,-1-2 0,1 0 0,0-2 10,2-1 0,0-2-10,2-2 0,1 0-666,1 0 1,0-1 665,1 0 0,0 0 0,-3 2 0,-2 0 107,-1 3 1,-3 0-108,-6 3 0,0-1 0,8-4 0,-2 1 0,-14 6 0,-1 1 177,9-5 1,-2 0-178,16-8 0,-27 15 0,1-1 0,2 1 0,0-1 0,3-1 0,0 0 0,1 1 0,3-1 0,15-8 0,0 1 141,-14 5 0,0 0-141,9-5 0,-1 1 0,-19 7 0,-1 1 1127,6-5 1,0 0-1128,15-10 0,-21 12 0,0-1 0,18-19 0,-13 8 0,11-13 0,-13 13 0,3-2 767,1 5-767,-10 6 0,1 1 0,16-9 0,-17 9 0,1 1 0,9-3 0,11-4 0,-16 10 285,7 0-285,-20 12 729,-1 0-729,0-2 77,-4 1-77,3-6 0,-2 4 0,1-2 0,1 0 0,11-5 0,-6 2 0,6-3 0,-9 4 0,6-7 0,-5 4 0,7-7 0,2 4 0,-10 5 0,5 0 0,-9 4 0,-7 3 0,1-1 0,-8 2 0,1-3 0,5-4 0,1-1 0,3-3 0,-2 4 0,0-3 0,2-1 0,-1-4 0,-3 4 0,-1 2 0,-4 3 0,1 1 0,-2 0 0,0 2 0,0 1 0,0-1 0,0 1 0,0-4 0,-7-10 0,-4 3 0,-13-9 0,-11 9 0,-11 1 0,-17 4-305,27 7 1,-2 2 304,-1 1 0,-2 1 0,1 0 0,-1 1 0,3 1 0,1 0 0,3 0 0,1 0 0,-24 0 0,0 0 0,30 12 0,36 6 0,34 6 0,0-9 0,4-2 0,2-3 0,2 0-191,4-1 0,4 0 191,-3-1 0,3 1 0,-3-2-1336,6 1 0,0-1 1336,-12-2 0,1 0 0,-5 0 0,-6 0 0,-5-1-93,26-3 93,-18 3 0,-11-4 0,-12 0 267,-6 0-267,-6 0 3344,-2 0-3344,-4 5 145,0 3-145,-7 7 0,-4 10 0,-5 10 0,-3 16 0,1 13 0,5-7 0,1 3-464,1-13 0,2 0 464,-1 17 0,2 0 0,1-20 0,1-2 0,1-3 0,1-1 0,0-3 0,0-2 0,-6 21 0,8-11 0,-4-13 0,0-14 0,0-7 0,-6-16 0,-4-10 0,-8-21 0,-9-21-176,11 21 0,0-3 176,-4-5 0,-1-2 0,-3-2 0,-1 0 0,0-1 0,-2 0 0,1 5 0,-1 0 0,4 4 0,-1 1-121,4 5 0,2 3 121,2 4 0,1 2 0,-9-16 0,7 13-450,4 3-1979,10 15 2429,-6 12 0,4 25 0,-5 15 0</inkml:trace>
  <inkml:trace contextRef="#ctx0" brushRef="#br0" timeOffset="62745">20917 4888 21745,'-19'-15'3418,"1"-1"-2789,2 1 91,2 2-1,5 1 1,0 4-270,8 1-270,-2 2-180,3 2 0,7 0 0,7 3 0,20 5 0,17 3 0,-16-3 0,3 1-410,6-2 0,2-1 410,4 2 0,2 0 0,0-5 0,0 1 0,-1 1 0,0 0 0,-6-2 0,-1 0 0,-3 0 0,-3 0 0,26 0 0,-1 0 0,-25 0 0,-2 0 0,-18 0 0,-9-2 0,0-3 820,-6-1-1000,-2-1-1799,-1 2 1979,0 0 0,-3 2 0,-2 1 0</inkml:trace>
  <inkml:trace contextRef="#ctx0" brushRef="#br0" timeOffset="63033">22119 4588 23364,'0'-28'2158,"0"0"-1798,0 5-90,0-2-180,2 11-90,2 0 0,6 11 0,6 1 0,25 2 0,-5 0 0,21 0 90,-10 0-1040,7 0 860,6 0 90,-1 0-90,-4-2-1259,2-1-180,-24 0-1079,-5-1 2608,-30 3 0,-20-1 0,-10 2 0</inkml:trace>
  <inkml:trace contextRef="#ctx0" brushRef="#br0" timeOffset="63721">22030 4649 22104,'0'-22'2519,"3"-2"-1620,7-8-629,0 10-180,1-3 0,-7 17 0,-2 4 0,-2 4-90,0 11 90,0 10 0,0 15-45,-1 1 0,-1 1 45,-3 23 0,0-8 0,0 0 0,0 4-45,0-22 0,1-2 135,3 0-1,-2-5 91,3-10-90,0-8 0,3-6 0,4-4 0,7-6 0,6-5 0,30-23-180,-3 8-230,-12 7 1,2 1 229,22-3 0,2 11 0,0 3 0,-2 14 0,-4 8 0,-7 11 0,-7 12 0,-21-6 0,-4 2 0,2 22 0,-11-17 0,-5-1 0,-14 15 0,-6-18 0,-5-1 0,-17 14 0,10-19 0,-2-2-972,-17 1 972,1-5-292,5-8 292,6-7 400,9-4-400,2-4 0,16-4 0,1 3 983,14-4-1343,-1 5-3258,-2 0 2876,0 0 0,-2 5 0,0 0 0</inkml:trace>
  <inkml:trace contextRef="#ctx0" brushRef="#br0" timeOffset="65542">14241 12745 18320,'-2'-51'689,"0"0"1,0 3 0,-2 1 2,-1 4 0,0 2-692,0 6 0,-1 2 1509,-4-18-1509,6 18 0,-5 15 987,8 29-987,-5 32 0,4 2 0,1 11 0,1 4 258,-2-3 0,1 3 1,0 3-1,0 3-258,0-12 0,0 2 0,1 2 0,-1 1 0,0 0 0,1-1 0,-1 1 0,0 0 0,0 1 0,1-1 0,-1-2 0,1-2 0,0 12 0,0-3 0,0-2 0,0-3 0,0 8 0,0-4 0,0-6 242,0-6 1,0-6-828,1-7 1,2-2-1575,3 20-7672,6-23 8555,8-25 0,12-30 0,8-18 0</inkml:trace>
  <inkml:trace contextRef="#ctx0" brushRef="#br0" timeOffset="65861">14911 12587 25882,'-7'-38'479,"0"-1"1,1 3 0,3 1-390,3-23-90,14 10 90,20 12-90,19 11-874,-17 15 1,3 2 873,6 1 0,2 2 0,4 1 0,0 2 0,0-1 0,0 2 0,-1 0 0,-2 2 45,-7-1 0,-2 0 951,25 0-456,-17 0-540,-13 0 286,-11 0-286,-8 0 0,-8 27 0,-9 11 0,-2-1 0,-2 8-636,-4 12 0,-2 7 1,1-1 635,1-9 0,1-1 0,0 4 0,-1 1 0,-1 4 0,0 0 0,2-3 0,-1 3 0,1-3 0,1-1 0,0-1 0,-1-1 0,2-1 0,0-2 0,1-2 0,0 0 0,0-6 0,1-1 0,0 0 0,2 15 0,0-2 0,-2-9 0,1-2-2117,1 3 0,1-4 2117,-3 11 0,-5-3 0,1-33 0</inkml:trace>
  <inkml:trace contextRef="#ctx0" brushRef="#br0" timeOffset="66022">15114 13522 25100,'-53'-33'269,"6"3"-269,12-5 1455,33 10-1455,29-4 0,7 17 0,6 4-546,10-2 1,4 1-85,10 0 1,2 1-627,-19 4 1,1 0 0,0 1 1255,1 0 0,-1 1 0,0 0 0,-2 1 0,0 0 0,0 1 0,20 0 0,-1 0 0</inkml:trace>
  <inkml:trace contextRef="#ctx0" brushRef="#br0" timeOffset="66651">13673 15840 20575,'-9'0'4768,"1"0"-4049,4 0-89,-3 0 89,6 0-89,-3 0-90,9 0-540,9 0 0,15 0 0,12 0 0,12 0 0,6 0 0,4 0 0,2 0 0,-2 0 0,-4 0 0,-6-2 0,-10 1 0,-9-4 0,-2 0 0,-16 2 0,-1-4-720,-13 2-1349,-2-5-809,0-8 2878,0-7 0,0-6 0,0-5 0</inkml:trace>
  <inkml:trace contextRef="#ctx0" brushRef="#br0" timeOffset="66880">14732 15448 25432,'0'-15'1170,"4"0"-1080,8-3-90,14 0 90,17-2-90,16 0-45,-25 10 0,1 2-298,3-1 1,0 0 162,-2 2 0,-1 1-539,30-6-271,-14 4-179,-10 0-314,-15 6-1035,-11-3 2535,-14 0 0,-15 2 0,-7-2 1</inkml:trace>
  <inkml:trace contextRef="#ctx0" brushRef="#br0" timeOffset="67209">14769 15372 22194,'-25'13'3868,"3"-5"-3328,4-3-180,5 1 179,5 5 1,1 12-270,6 7 0,-6 11-270,6 7 0,-1-11 0,0 0 0,2 18 0,2 8 0,2-33 0,4-7 0,5-12 0,8-5 0,10-12 0,15-7 0,13-10 0,-24 10 0,0 2-160,1 0 1,1 1 159,0 4 0,0 2 0,28 7 0,-28 10 0,-3 7 0,11 19 0,-21-8 0,-6 3 0,-11 9 0,-7 0 0,-2-9 0,-3 0 0,-3 8 0,-6 0 0,-8-8 0,-3-4-1439,-16 12 1439,2-18 0,-4-5 0,-17-5 0,18-10 0,1 1 0</inkml:trace>
  <inkml:trace contextRef="#ctx0" brushRef="#br0" timeOffset="68024">11488 14930 28131,'-6'-28'450,"1"5"-450,-6 16 0,-1 27 0,-3 38 0,7-5 0,0 12 0,1-2-950,0-7 0,0-1 0,1 4 950,0 1 0,0 6 0,0 0 0,0-4-542,0 6 0,0-4 0,0 0 542,1-2 0,0-1 0,0 2 0,3-5 0,-1 2 0,2 0 0,-1-2-205,0-5 1,1-2-1,-1 0 1,1-1 204,1 15 0,0-1 0,0-5 0,0 10 0,0-9 0,0-4-2159,0-16-809,0-22 2968,0-18 0,0-27 0,0-16 0</inkml:trace>
  <inkml:trace contextRef="#ctx0" brushRef="#br0" timeOffset="68269">10777 16068 24983,'-58'0'3058,"8"0"-2788,13 0 0,18 0-270,19-2 0,30-5 0,33-11 0,-16 5 0,6-2-445,-10 3 0,2-1 1,1 0 444,6-2 0,1 1 0,1-1-542,3 0 1,-1 1-1,1 0 542,-1 0 0,0 2 0,-1-1 0,-4 2 0,0 0 0,-2 1 0,16-4 0,-2 2 0,-9 2 0,-3 0-281,-9 1 0,-3 0 281,24-4 0,-18 5-3868,-10 4 4119,-26 2 1,-11 1 0,-21-1 0</inkml:trace>
  <inkml:trace contextRef="#ctx0" brushRef="#br0" timeOffset="68840">9555 16968 24353,'-24'0'1619,"3"0"-1259,3 0 0,9 0 179,4 0 91,8-5 90,11 0-720,14-8 0,27 3-566,-15 3 0,4 1 566,16 0 0,6 0-1006,-12 1 0,3 1 1,2 0 1005,-6 0 0,1 0 0,2 0 0,1 1 0,-6-1 0,2 1 0,0 0 0,2 0 0,1 0-404,6 0 1,1 0-1,1 0 1,2 0-1,1 0 404,-6 1 0,2-1 0,0 1 0,2 0 0,0 0 0,1 0-193,-5 1 0,2-1 1,0 1-1,0 0 0,2 0 1,0 0-1,0 0 193,-3 0 0,1 1 0,0-1 0,1 0 0,0 1 0,1-1 0,0 1 0,1 0-76,-4-1 1,0 1 0,0 0 0,1 0 0,1 0 0,-1 0 0,1 1 0,0-1 0,1 0 75,-5 0 0,0 0 0,1 0 0,0-1 0,0 1 0,0 0 0,1 0 0,-1 0 0,1 1 0,0-1 0,1 0 0,1 0 0,0 1 0,0-1 0,0 1 0,0-1 0,0 1 0,1-1 0,-1 1 0,0-1 0,0 1 0,1-1 0,-1 1 0,0-1 0,1 1 0,-1-1 0,1 1 0,-1-1 0,0 1 0,0 0 0,-1 0 0,0 0 0,0 0 0,-1 0 0,1 1 0,0-1 0,-1 0 0,0 1 0,0-1 0,0 0 0,4 1 0,0-1 0,0 0 0,0 0 0,-1 0 0,0 1 0,0-1 0,-1 0 0,0 0 0,-3 0 0,-1 0 0,0 0 0,0-1 0,-1 1 0,0 0 0,0 0 0,-1 0 0,0 0 0,4 0 0,-1 1 0,0-1 0,0 1 0,-1 0 0,0-1 0,-1 0 0,0 0 0,4 0 0,0-1 0,-1 0 0,0 0 0,-1 0 0,0 0 0,-1 1 0,6 1 0,-2 0 0,0 1 0,0-1 0,1 1 0,2-2 0,-2 0 0,1 0 0,2-1 0,0 0 0,0 0 0,-1 0 0,-3 0 0,4 1 0,-2 0 0,0 1 0,-2-1 0,1 0 0,-2 0 46,-1-1 1,-1 0 0,0 0 0,-1 0 0,-3 0 0,-2 0-47,8 0 0,-2 0 0,-5 0 0,-7 0 402,3 0 1,-7 0-403,-8 0 0,-3 0 1553,14 0-1553,-13 0 0,-11-2 2321,-10 1-2321,-4-3 590,-10-2-10421,-10-1 7993,-19-1 1,-22 0 0,-16 3 0</inkml:trace>
  <inkml:trace contextRef="#ctx0" brushRef="#br0" timeOffset="71180">18558 14163 20678,'-15'-10'3598,"1"2"-1790,2 0-909,5 1-144,-2 1-755,8-3 204,-2-1-204,-8-31 639,3-1-639,-3-6 0,-4-12 0,2 3 0,-1 0 0,-1-3-848,3 12 0,-1-5 0,-1-2 0,0 5 848,-2-3 0,-1 4 0,0-2 0,-3-5 0,-1-1 0,-1 0-355,4 11 0,-1 0 1,0-2-1,-3-3 355,-3-5 0,-2-5 0,-3-2 0,1 1 0,1 3-423,-2 0 1,2 2-1,-1 1 1,-2-3 422,4 10 0,-1-3 0,-1 0 0,-1 0 0,0 2 0,1 4 0,-5-5 0,0 4 0,0 2 0,-2 0 0,-2 1 0,-1 1 0,-1 1 0,-1 1-225,-1 1 1,-1 0-1,-1 2 1,-2 1 224,-1 2 0,-1 0 0,-1 2 0,-1 1 49,-2 1 1,-1 1 0,-1 2-1,-1 0-49,-1 2 0,0 2 0,-2 0 0,0 2 0,-1 0 0,-1 1 0,-1 2 0,0 0-107,-1 2 1,0 0 0,-1 2-1,0 0 107,11 4 0,-1-1 0,1 2 0,-1 0 0,-1 0 0,-1 1 0,0 0 0,0 1 0,-1 1 0,-1-1-15,-1 2 0,0-1 0,-1 1 0,-1 0 0,1 1 15,-3 0 0,0 0 0,-1 0 0,0 1 0,0 0 0,0 1 0,0-1 0,0 1 0,-2 1 0,-4-1 0,12 2 0,-3-1 0,-2 1 0,-2 0 0,1 0 0,-1 1 0,3-1 0,2 0-51,-8 0 0,4 0 0,0 0 1,1 0-1,-2 1 0,-3 0 51,7 0 0,-4 0 0,-1 1 0,-1 0 0,1 0 0,0 0 0,2 0 0,4 1-25,-5-1 1,3 0 0,2 1 0,1 0 0,-1 0 0,0 0 24,0 1 0,-1 0 0,1 0 0,0 1 0,0 0 0,0 0-7,0 0 0,1 0 1,0 0-1,0 1 1,-1 0-1,1 0 7,0 1 0,1-1 0,-1 1 0,0 0 0,0 0 0,1 1 0,0 0 0,0 0 0,0 0 0,0 1 0,0 0 0,0 1 0,1 0 0,-1 0 0,0 1 0,1 0 0,-1 1 0,1 0 0,1 0 0,-1 1 0,1 0 0,0 0 0,1 1 0,0 1 0,-10 3 0,0 0 0,1 1 0,0 1 0,2 1 0,1 1 0,1 1 0,0 0 0,1 2 0,1 1 0,1 0 0,2 1 0,-1 2 0,2 0 0,1 2 0,1 2 0,1 0 0,1 2 0,1 2 0,1 0 0,0 2 0,2 0 0,0 2 0,1 1 0,1 1 0,1 1 0,0 1 0,1 1 0,1 1 0,0 0 0,2 1 0,0 0 0,0 1 0,2 1 0,0-1 0,1 1 0,0 0 0,2 1 0,-1-1 0,2 1 12,0 0 0,1 0 0,0 0 0,0 1 0,2 0-12,1-2 0,0 2 0,1-1 0,1 0 0,1 1 3,-1 1 0,2 0 1,0 0-1,0 1 0,2-1-3,0 1 0,2-1 0,0 1 0,0 0 0,2 1 0,1 1 0,0 1 0,2-1 0,0 2 0,2-1 0,0 1 0,1-1 0,1 1 0,1 1 0,1-1 0,2 1 0,0 1 0,2-1 0,1 1 0,0 0 0,2-1 0,0 0 0,0 0 0,2 0 0,1 0 0,1-1 0,1 0 0,0 0 0,2 0 0,0-1 0,1 0 0,0-1 0,1 0 0,0 0 0,2-1 56,0-1 1,0-2-1,1 1 1,1 1 0,3 2-57,1 3 0,3 2 0,1 1 0,1 1 0,0-2 0,0-3 32,-1-1 0,1-3 1,-1-1-1,1 0 0,2 3-32,0 0 0,2 2 0,0 2 0,1-1 0,0-2 0,-1-4-19,4 7 1,0-4 0,-1-1 0,2-1 18,-2 0 0,1-2 0,1 1 0,2 1 0,1-2 0,2 2 0,1 0 0,0-2 0,-1-2 17,0-3 1,-2-2 0,2-1 0,1 1-18,-1-3 0,0 1 0,3 1 0,0-3 0,3-2 117,8 3 0,1-3 0,5-2 0,11-1-117,-18-13 0,7-1 0,5 0 0,4 0 0,2-1 0,1-1 0,0 1 0,-3-1 0,-2-1 0,-4 0-28,2 2 1,-4-1 0,-2-1 0,-1 0 0,1-1-1,3 1 1,5-1 27,-7-3 0,5 1 0,2 0 0,3-1 0,1 1 0,0-1 0,-1-1 0,-2-1 0,-2-1 0,-5-1 0,-4-2 0,12 0 0,-6-3 0,-3-1 0,-1-2 0,2 2 0,4-1 0,0 0 0,0 0 0,1 0 0,-1 0 0,2-1 0,-1 1 0,1 0 0,0-1 0,0 0 0,0 0 0,0 0 0,0 0 0,0 0 0,0 0-20,-1 1 0,0-1 0,-1 1 0,1-1 0,-1 1 20,-1-1 0,0 1 0,0-1 0,-1 1 0,1 0-114,-3 0 0,1 0 0,-1 0 0,0 0 1,0 0 113,11 0 0,0 0 0,0 1 0,0-1 0,-3 1 0,0-1 0,0 1 0,-1 0 0,-2-1 0,-1 0 0,0 0 0,-1 1 0,-2-1 0,0 0 0,-1 0 0,0 1 84,-4-1 0,1 0 0,-1 0 0,-1 0-84,15-1 0,-2 0 0,0 0 0,-3 0 0,0-1 0,-1 0 0,-2-1 0,0-2 0,-1 0 0,-2 0 0,0-1 0,0 0 0,1-2 0,-1-1 0,1-1 0,0 0 0,0-1 0,4-2 37,-9-1 0,5-2 0,1-1 0,0-1 0,-3 1-37,2-1 0,-2 0 0,0-1 0,6-3 89,-10 2 0,3 0 1,3-2-1,1-1 1,2-2-1,2-3 0,2-2-89,-13 3 0,2-2 0,3-2 0,0-2 0,2-1 0,1-2 0,-1 1 0,0-1 0,0 1 0,-2 0 0,-1 2 0,-2 1-50,4-2 1,-1 1-1,-2 1 1,-1 0 0,-1 1-1,1-1 1,1 0-1,1-2 1,1-1 49,0 0 0,3-3 0,2 0 0,1-2 0,0 0 0,0 0 0,-2 0 0,-1 1 0,-4 2 0,-3 1 0,-5 3 0,11-10 0,-5 3 0,-4 3 0,-4 0 0,-1 0 0,11-10 0,-5 2 0,-2-2 97,0-1 1,-1-1 0,-2-2-98,-3 0 0,-2-1 0,-2-2 0,-2-1 0,-2-2 0,-3-2-156,-2-3 1,-3-2 0,-3-3 155,-7 11 0,-2-1 0,-2-2 0,-1-1 0,-3-7 0,-1-2 0,-4-1 0,-1-1 0,-1 9 0,-3-1 0,-1-1 0,-1-1 0,-2 0 47,0 8 1,0 0 0,-2-1 0,-1-1 0,-2-1 0,-4-3-48,1 8 0,-2-2 0,-1-1 0,-2-2 0,-2-1 0,-1 1 0,-1-1 0,-1 1 0,-2 1-415,0 2 0,-1 1 0,-2 0 0,-2 0 0,0 0 0,-1 0 0,-1 0 0,0 1 0,0 0 0,0 0 415,0-1 0,0 1 0,0-1 0,-1 1 0,0 0 0,0 0 0,-2 1 0,0 1 0,-1 1 0,-2 2 0,0 0 0,-2 2 0,-2-1 0,0 2 0,0 0 0,-2 1 0,1 2 0,1 1 0,-1 2 0,2 2 0,-8 0 0,1 0 0,-1 0 0,0 0 0,1 0 0,-1 0 0,0 0 0</inkml:trace>
  <inkml:trace contextRef="#ctx0" brushRef="#br1" timeOffset="81549">28100 3460 22554,'-34'0'2159,"-1"0"0,-27 0-1800,17 0 1,18 0 630,45 0-990,14 0 0,0 0 0,6 0-852,10-3 1,5-1 851,-8 1 0,3-1 0,2 0-385,7-1 0,2-1 0,2-1 385,-11 2 0,1 0 0,1 0 0,1 0-486,3 0 1,0 0-1,1 0 1,1 0 485,1 0 0,1 0 0,0 1 0,1 0-417,2-1 0,1 1 0,0-1 0,0 1 417,0 0 0,-2 1 0,4-1 0,9 0 0,-23 1 0,7 0 0,4 0 0,3-1 0,2 1 0,0-1 0,-1 0 0,-2 1 0,-4 0 0,-5 0 0,4-1 0,-4 1 0,-4 0 0,0 0 0,3-1 0,7 1 0,-4-1 0,6 0 0,5 0 0,2 0 0,1 0 0,0-1 0,-3 1 0,-5 0 0,-7 0 0,-7 1 0,18-2 0,-13 0 0,3 0 0,0-1 0,3 0 0,-2 0 0,-10 0 233,-2 1 1,-6-1-234,3 0 0,-4 0 0,-8-2 891,-14 5-891,-4 1 1832,-9 0-1832,-7-1 201,-30-7-201,-5 6 0,-4 0 0,-4 0 0,-2 0 0,-14 2 0,0 0 0</inkml:trace>
  <inkml:trace contextRef="#ctx0" brushRef="#br1" timeOffset="82429">28348 2977 16797,'-31'0'5757,"-1"0"-5127,2 0-91,-3 0 1,1 0 0,-1 0-90,1 0-91,1 0-89,4 5 90,5-4 90,6 3-1,8-4-89,2 0 90,6 0 180,0 0-630,9 5 0,13-4 0,28 8 0,-9-6 0,5 0-815,15-1 0,4 1 815,-11 1 0,3 0 0,1 0-650,7-3 0,2-2 0,1 2 650,-13 2 0,1 0 0,1 0 0,1 0-492,2-2 1,0-1-1,1-1 1,1 2 491,2 0 0,1 0 0,0 0 0,1 0 0,-11 0 0,0-1 0,1 0 0,0 0 0,0-1-311,2 1 0,0-1 0,1 0 0,0 0 0,0 0 311,1-1 0,0 1 0,0 0 0,1-1 0,-1 0-100,1-1 1,-1 0-1,0 0 1,1 0 0,-2 0 99,-1-1 0,-1 1 0,1-1 0,-2 0 0,0 0-90,10 0 1,0 0-1,-2-1 1,-1 0 89,-6 1 0,-1-1 0,-1 1 0,-2 0 0,10-1 0,-3 1 0,0 0 286,0 0 1,0-1 0,-4 1-287,9 1 0,-5 1 0,-5-1 0,-6 1 1558,9 2-1558,-35 0 1942,-9-2-1942,-7-1 3292,-7-2-3292,0 0-236,0-2-2373,-3-3 2609,2-8 0,-12-3 0,2-4 0</inkml:trace>
  <inkml:trace contextRef="#ctx0" brushRef="#br1" timeOffset="85654">28007 3246 22194,'-5'0'2609,"2"0"-1,3 0-2248,-4 0-270,3 0 0,-6 0 0,6 0 450,-2 0-540,-1 0 0,0 0 0,-5 0 0,-4 0 0,0 0 0,-7 0 0,1 0 0,-4 0 0,-2 0 0,-6 0 0,-1 0 0,-5 0 0,0 0 0,-3 0 0,1 5 0,-1 1 0,-1 4 0,1 2 0,-3 3 0,0 1 0,9-2 0,-2 1 0,-20 8-191,18-8 1,-1 0 190,-19 7 0,-1-1 0,-1-1 0,4-2 0,3-1 0,4-1 0,4-1 0,3 0 0,1 0 0,-15 3 0,13-5 0,-14 2 0,18-9 0,-3 5 0,-1-5 0,-5 7 0,1-8 0,11 3 0,-1 0 0,-17 0 0,20 0 0,0 0 0,-27 3 0,2-1 0,4 0 0,10-4 381,10 9-381,1-5 0,-1 3 0,5 1 0,8-8 0,4 6 0,-2-2 0,0 3 0,-1-3 0,-3 3 0,1-3 0,-1 0 0,-2 0 0,-1 3 0,-5 0 0,-3 2 0,-3 3 0,5-2 0,0 1 0,-20 15-1004,16-11 0,0 2 1004,8-4 0,1 0 0,-1 0 0,-1 0-387,0 1 1,-1 1 386,1 0 0,1 1 0,-1 0 0,0 2 0,1 1 0,0 0 0,0 2 0,0 0 0,0 2 0,1 0 0,-1 0 0,1 1 0,0 1 0,1 1 0,-1-1 0,1 0 0,1 1 0,1 1 0,1-2 0,0 0-192,0 1 1,1-1 191,1-1 0,-1-1 0,2-2 0,0 2-57,-7 7 0,0 1 57,2 0 0,0 0 0,0-2 0,0 1 0,-5 7 0,2-2 0,-9 9-5,13-16 1,-1 1 4,6-7 0,0 0 0,-2 2 0,1 1 214,-1 1 0,-1 2-214,-11 18 0,0 1 0,8-12 0,0 0-794,-10 15 0,1-2 794,10-13 0,2-3 0,0-1 0,-1 3-327,-9 17 0,-1 0 327,11-15 0,-1-1 245,-2 3 1,-2 4 0,3-5-246,3-7 0,1 1 9,-1 1 1,-2 4-1,3-3-9,1-2 0,2-1 0,-6 13 0,-1 3 0,-2 7 0,2-1 448,4-10 1,0 0-449,3-5 0,-2 1 0,2-1 0,-1 5 0,1-2 0,-1 4 0,0-1 0,0 1 0,1 0 0,0-1 0,0 1 0,-1-1 0,1 1 0,1-3 0,-1 0 0,1-1 0,0 0 0,2-2 0,-1 0-795,0-1 0,0 1 795,1 0 0,0 0 0,-2 0 0,-1 1-42,1-1 0,-1 2 0,1-1 42,-5 7 0,1 0 0,2-6 0,-2 1 0,2-2 0,-3 5 0,-1-2 0,0 1 0,-1-1 0,1 3 0,0 0 0,-1-2 0,1 1 0,1 1 0,-1 0 0,2-1 0,0 1 0,0-2 0,1 4 0,-1 6 0,0 6 0,1-4 0,1-3 0,-1 2-177,4-8 0,-1 7 1,0-1-1,3-7 177,0 3 0,1-4 0,1-5 0,0 1 0,1-2 0,0 7 0,1-3 0,-1 0 0,0 1 335,1-1 0,2 3-335,0 6 0,2 6 0,0-5 0,-1-2 0,1 0 399,2-1 1,0 4 0,2-3-400,-1 5 0,2-4 0,2-15 0,0 1 0,-1 11 0,0-1 0,4 13 0,-4-3-277,2-2 277,0-2 843,0-1-843,1-2 0,-2 0 0,-1-2 0,0-19 0,0 1-9,0 17 9,0-10 0,0 3 0,0-5 0,0 1 0,1-1 0,-2 3 0,0 16 0,-1-2 525,1-23 0,1-1-525,-2 11 0,0 0 0,2 8 0,2-2 0,2-5 0,2-3 1322,3-5-1322,6 11 0,-3-13 485,12 24-485,-10-23 121,6 12-121,-5-5 0,3 8 0,-3-6 0,3 11 28,-3-12 0,2 7 1,-6-13-29,-6-13 0,-3-1 0,5 10 0,-4-8 0,5 6 0,-2-11 0,0-2 0,2 1 0,0-1 0,0 3 0,2 0 0,3 5 0,1 2 373,4 3-373,11 19 0,-2-13 0,10 13 0,-4-17 0,-8-10 0,1-1 0,13 13 0,-14-15 0,0 0 0,17 15 0,-15-12 0,4 5 0,-17-15 0,-4-7 0,13 10 0,-6-10 0,28 11 0,7-9-234,4 0 234,7-4 0,-15 3 0,3-8 0,2 10 0,0-2 0,2 6 0,-13-4 0,1 0 0,-9-2 0,0-1-567,13 3 1,0 0 566,-12-4 0,-1-1 0,2 0 0,1 0 0,22 3 0,3-1 0,-13-2 0,1 0 0,-5 0 0,3 1 0,-3-1-351,7 1 1,-2-1 350,1 1 0,-1-1 0,-2-1 0,0-2 0,-2 2 0,-1-1 0,-2-3 0,-1-1 0,-1 3 0,0-1 0,-3-1 0,2-2 0,14-3 0,0-1 0,-11 0 0,-1-1 0,12-5 0,-2-1 0,-13 1 0,-1-1 0,0-1 0,-1 1 0,1 0 0,0 0 0,0 1 0,0 0 0,-2 1 0,2-1 0,14-2 0,1-1 0,-14 5 0,0 1 0,9-4 0,-1 2 0,10 2 0,-10 1 0,-7 2 0,-6 2 0,-3-1 0,14-4 191,-10 0-191,15-5 0,-10 1 1068,5 1-1068,13-6 0,-20 11 0,1-8-1170,-29 8 180,-12-6-3777,-23-6 4767,-8 4 0,-23 2 0,1 7 0</inkml:trace>
  <inkml:trace contextRef="#ctx0" brushRef="#br1" timeOffset="89118">26882 13177 21295,'-4'13'3958,"-5"-5"-3149,7 1 1,-7-8-181,8 3-269,-6-4-90,6 0 180,-2 0-450,8 0 0,0 0 0,3 0 0,-2-2 0,-2 2 0,2-5 0,9 0 0,1 2 0,10-2 0,-4 5 0,4 0 0,1 0 0,0 0 0,10 0 0,-12 5 0,8-4 0,-15 10 0,-1-9 0,-5 11 0,-2-11 0,-4 11 0,0-2 0,-2 10 0,0 4 0,-2 5 0,0 4 0,-2 4 0,0 2 0,0 4 0,0 4 0,-5 0 0,-2-12 0,-2-1 0,-7 19 0,4-20 0,0-2 0,-4 7 0,0-4 0,-2-10 0,-1-2 0,-3-5 0,-2-3 0,-5 0 0,-19-2 0,-2-1 0,2-6 0,6-1 0,26-5 0,2-3 0,13-6 0,14-9 0,1-1 0,10-1 0,-6 7 0,0 8 0,-3 0 0,-3 5 0,-1 0 0,-4 0 0,3 0-1529,-6 0 269,0 0-2428,-2 0 3688,-2 0 0,0 0 0</inkml:trace>
  <inkml:trace contextRef="#ctx0" brushRef="#br1" timeOffset="90101">28023 13167 21385,'21'-3'3328,"-3"1"-2339,-8 2-89,-4 9-1,-4 6-269,-2 16-180,-7 7-450,-2 10 0,-9 4 0,1 4-702,-1-5 702,2-8 0,1-8 0,7-11 0,-1-7 0,8-14 0,-3-10 0,10-19 0,2-10 0,10-7 0,3-1 702,2 6-702,-1 7 0,-4 9 0,0 11 0,0 4 0,1 16 0,1 7 0,-1 14 0,0 11 0,-2 8 0,-1 9-483,-2 3 483,-8-28 0,-1 0 0,0 11 0,0-1-254,-1 17 254,-2-25 0,0-3 0,-2 1 0,0-10 0,-6-10 0,-4-13 0,-30-28 0,1-6 71,9 8 0,-3-1-71,-12-6 0,-1 0-157,8 7 0,-1 1 157,-15-7 0,-1 0-734,15 11 0,1 2 734,0 2 0,1 0 0,3 2 0,2 1-363,-26-10 363,15 4 255,9 5-255,15 2 475,12 1-475,19-1 1537,22-5-1537,22 0 0,-18 7 0,5 0-349,7-1 1,6-1 0,-2 1 348,-7 2 0,-1 0 0,2-1 0,16-3 0,4 0 0,-4 0 0,-13 4 0,-2 0 0,-1 0 0,-1 0 0,0 0 0,-1-1 0,18-3 0,-1-2 0,-15 2 0,0-2 0,-4 2 0,3-2 0,-3 0-60,5-4 0,-7-1 60,-5-2 0,-15 0 0,-11 7 0,-12 6 0,-19 33 0,-1 4 0,-9 30 0,19-20 0,4 0 0,-3 20 0,6-21 0,4-2 1496,18 12-1496,3-23 142,18-7-322,-1-29 90,0-12 0,-4-11 0,-11-10 90,-10-3 0,-12 3 0,-12 8-180,-10 10-540,-13 13-539,-7 7-540,-9 15-629,-6 9 2319,1 12 0,3 10 1,5 3-1</inkml:trace>
  <inkml:trace contextRef="#ctx0" brushRef="#br1" timeOffset="90236">28580 13766 23723,'0'67'2339,"0"-6"-2159,0-10-90,0-11 0,0-9-540,0-9-629,0-11-990,0-4 2069,0-18 0,3-12 0,2-14 0</inkml:trace>
  <inkml:trace contextRef="#ctx0" brushRef="#br1" timeOffset="90546">29140 13070 16881,'25'-21'3508,"4"1"-977,-9 12-2531,7 1 1409,-3 16-1409,7 7 0,4 14 0,0 11 0,-1 8 0,-3 2 0,-1 2 430,-15-23 0,0 0-430,5 12 3392,-1-1-3392,-13-28 0,0-11 0,2-16 0,16-39 0,2 3-165,-6 12 1,1 0 164,14-14 0,0 4-90,-3 10-1349,-5 7-3058,2 11 4497,-16 10 0,1 10 0,-14 5 0</inkml:trace>
  <inkml:trace contextRef="#ctx0" brushRef="#br1" timeOffset="90945">29461 13192 14182,'-44'-9'2609,"8"-5"282,12-13-2531,15-7-180,37-22-90,9 18 527,-5 13 1,4 6-618,27 13-90,2 17-90,-33 2 0,-2 5-45,-2 2 0,-2 3-45,-2 2 1,-3 4-181,1 9 0,-2 1 270,6 15 1064,-5 6-434,-15-41 89,-4-17 3409,-2-20-3319,0-15 1,0-13 180,3-10-133,4-8-407,-2 29 0,2-1-1053,1 1 0,0 1 783,1 0 0,1 2 0,8-22-35,0 16 35,-2 17 0,1 28 0,-1 29 0,-8-5 0,-2 4 0,2 11 0,-2 3-331,0 6 1,-1 2 330,-2 4 0,0 0 0,-1 3 0,0-1 0,-2-1 0,0-1 0,0-3 0,0-1 0,0-7 0,1-1-720,1-6 1,1-2-1440,1 22 1094,4-15 1065,-2-24 0,4-22 0,0-16 0</inkml:trace>
  <inkml:trace contextRef="#ctx0" brushRef="#br1" timeOffset="91283">30232 13263 24263,'3'-56'3508,"-2"7"-2968,-1 11-270,0 13-270,4 12 0,0 17 0,8 22 0,3 25-727,-6-17 0,0 3 727,1 7 0,0 2 0,0 3 0,-1 1 0,-1 0 0,0 0 0,-1-1 0,-2-2 0,0-3 0,-2-3 0,0-7 0,-1-2 0,-1 21 0,-1-20 0,-5-26 0,-2-28 0,-3-42 0,6 13 0,1-4-646,2 9 0,0-2 0,2-2 646,0-6 0,2-1 0,0-2 0,2-2 0,0-2 0,2 1-154,0 0 0,1 1 0,3-3 154,1 8 0,1-3 0,2 0 0,3 2 0,5 1 0,3 1 0,1 2 0,2 1-90,-2 5 0,0 0 0,2 3 0,1 4-480,6-4 0,2 4 1,0 10-1860,12 13 1,-4 12 2428,-1 9 0,8 10 0,-25 4 0</inkml:trace>
  <inkml:trace contextRef="#ctx0" brushRef="#br1" timeOffset="91512">30927 12653 22798,'-21'42'839,"1"0"1,1 0-1,1 0-389,1 1 0,2 0-1506,2 0 0,3-1 1281,3-3 0,2 1-135,3-3 0,4-1 982,10 26-982,12-9-90,9-15 0,4-17-90,2-14 0,-5-22 90,-3-15-45,-17-7 0,-5-4 45,-4 8 0,-4-1-90,-1-11 0,-5 1 292,-15-6-1101,-8 14-451,-5 18-539,-4 16-491,4 19 2380,3 16 0,8 18 0,2 9 0</inkml:trace>
  <inkml:trace contextRef="#ctx0" brushRef="#br1" timeOffset="91628">30821 13654 23004,'10'65'1979,"0"-7"-1709,-3-15-180,-3-10-630,-2-17-2698,-2-7 3238,0-38 0,0-6 0,0-28 0</inkml:trace>
  <inkml:trace contextRef="#ctx0" brushRef="#br1" timeOffset="91814">30695 13075 23274,'-22'-48'2518,"9"4"-2158,7 4 0,20 4-90,16 1-270,23-1-180,-18 17 0,3 0-2261,5 1 1,2 0 2035,2-1 0,0 0-45,-1 2 1,0-1 360,-4 0 0,-1 0-271,-4 2 1,-3-1-721,21-11-359,-14 5-450,-21 6 1889,-14 4 0,-16 3 0,-9 2 0</inkml:trace>
  <inkml:trace contextRef="#ctx0" brushRef="#br1" timeOffset="92083">31243 12557 22104,'-6'26'3239,"2"-1"-2250,12-10-90,4 2-269,9 4-270,3 4 0,4 6-360,1 6 0,2 5 0,-5 3 0,-1-1 0,-5-4 0,0 3 0,-7-18 0,-1-3 0,-7-18 0,5-20 0,1-6 0,7-21 0,2-5 0,4-3-540,3 0-1709,10-4 450,-13 21-8032,3-2 8825,-21 28 1,-10 1 0,-5 7 0</inkml:trace>
  <inkml:trace contextRef="#ctx0" brushRef="#br1" timeOffset="92652">31369 12724 21835,'-47'0'2158,"8"0"-1708,15-4 90,16-4-1,16-9 1,16-4 90,15-2-91,8 0-89,6 5-90,-4 3-180,-4 7-787,-23 37 1,-1 25-1,-1 13 1,-2-1 0,-1-14 606,4 3 0,-2 2 0,-3 0 0,3 12 0,-1 5 0,-2-6 0,-4-14-168,-5-7 0,-2-7 168,0-4 0,0-1 0,5 26 0,-2-18 0,-1-10 0,-3-13 0,-2-16 3226,-2-11-3226,-6-26 502,-15-1-502,-4 0 0,-16 15 0,-22 26 0,25 10 0,-1 5-375,0-2 1,2 3 374,0 10 0,4 3 0,-1 20-117,19-15 0,5 2 117,7 17 0,6-24 0,5-2 0,23 2 0,1-18 0,4-2 0,18 4 0,-16-8 0,0 0 0,11 3 0,8 12 0,-19-2 0,3 5 0,-23-8 0,-4-4 0,-4-2 0,-3-4-1170,-4-2-1877,-14-4 259,3-11 2851,-9-15 0,10-21 0,1-11 0</inkml:trace>
  <inkml:trace contextRef="#ctx0" brushRef="#br1" timeOffset="92977">32246 12811 24533,'0'-23'1619,"-5"7"-1349,0 6 90,-7 8-180,2 9-90,0 4-1,3 11-89,4 6 45,4 15 0,1 0-135,1-11 90,5 34 0,0-89 0,-3-3 90,-2-19 0,-4-3-1079,-11 9-90,-2-21-451,-9 73-718,2 25-7583,-5 16 9177,13-19 0,1 2 0,-1 3 1,0 1-1,1 2 0,0 1 1</inkml:trace>
  <inkml:trace contextRef="#ctx0" brushRef="#br1" timeOffset="93118">31962 13563 22464,'-1'48'1034,"-1"0"1,1-1-1,-1 17 1,0-8-675,2-11-181,2-14-268,2-6-271,2-15-630,4-3-449,2-16-8392,14-43 9175,-7-8 1,-6 11 0,-1-4 0,-5 7 0,0 0 0</inkml:trace>
  <inkml:trace contextRef="#ctx0" brushRef="#br1" timeOffset="93648">31962 12872 22868,'2'-46'989,"1"-1"1,0 9-1,9 5-944,28 4 0,12 7 90,8 4 0,4 4-1402,-21 2 0,1 2 0,0 0 1297,1 3 0,1 2 0,-4 1-30,1 1 0,-4 1 598,-4 2 1,1 0-464,2-1 0,-1 2 45,8 6-1,3-6 91,-30 13 624,-9-8-714,-4 11 9,-14 1-99,-2 8 2197,-10 4-2287,-1 6 45,8-7 0,0 3 45,-6 19-90,10-16 0,2 1 0,3 17 0,9 3 0,2 0 0,3-22 0,1-1 0,5 15 0,6 0 90,-4-25-90,10-46 0,-5-6 0,-3-22 0,-3-6-326,-7 18 0,0 0 326,2-14 0,1 2 0,4-12 0,2 14 90,3 12-90,3 13 0,6 12 0,7 14 0,4 14 0,3 14 0,-2 11 0,-15-7 0,-2 1 0,8 14 0,-11-12 0,-2-2 0,-7-6-4655,-21-9 4655,-13-29 0,-27-15 0,0-6 0</inkml:trace>
  <inkml:trace contextRef="#ctx0" brushRef="#br1" timeOffset="94856">26902 15581 22644,'-16'-3'4048,"2"0"-3149,0-2 1,7-2-810,2-1-90,5 0 0,0 1 0,3 2 0,7 2 0,10 1 0,13 9 0,10 6 0,6 14-1786,2 16 1786,-27-16 0,-3 3 0,0 4 0,-4 3-153,-2 0 0,-5 5 153,-5 22 0,-7 3 0,-3-16 0,-5-1-301,-1-5 1,-2 2 0,-4-5 300,-9 3 0,-4-6 0,-2-1 0,-4-2 0,1-8 0,-4-2 0,2-3 0,-5 1 0,-1-3 0,-10 1 0,1-5 0,-9-8 0,10-9 0,12-5 1530,11-3-1530,13-20 329,23-1-329,6-4 1134,34 13-1134,-10 20 0,21 15-1699,-6 16 1699,-22-8 0,1 2 0,3 2 0,3 2 0,1 2 0,3 4 0,-2-3 0,9 6 0,0-1 0,-8-5 0,3 1 0,-4-3 0,1-1 0,-2-4 0,-3-3 0,-2-1 0,26 7-2518,1-22-630,-14-47 2068,-25 16 1,-4-6 764,-6-14 1,-5-9-1,-2 2 1,0-6 0,-2-1-1,-2 3 1,0 0 0,1 0-1</inkml:trace>
  <inkml:trace contextRef="#ctx0" brushRef="#br1" timeOffset="95119">27564 15972 21655,'-6'-50'1769,"-1"1"0,0 4 0,3 8-1320,4 17 271,0 9-270,0 11-450,7 15 0,17 48 0,3-5-356,-8-13 0,1 1 356,-2-10 0,-1-3 0,0-2 0,1 0-108,3 4 0,1-2 108,9 10 0,2-6 0,-15-31 0,0-23 0,-1-18 0,1-26-45,-9 21 0,0-4-375,0-3 0,0-3 1,1-1-754,-1 5 1,-1 0 0,1 1 362,4-20 1,-1 5-1620,1-4 2429,-9 75 0,-4 32 0,0 20 0</inkml:trace>
  <inkml:trace contextRef="#ctx0" brushRef="#br1" timeOffset="95251">27861 16633 22284,'-7'43'539,"-1"1"1,2-5 0,0-2-360,0 21 90,2-17-180,4-11-360,0-16-269,4-8-361,2-20-989,6-14 1889,3-23 0,-8 18 0,0-3 0,0-3 0,0-1 0</inkml:trace>
  <inkml:trace contextRef="#ctx0" brushRef="#br1" timeOffset="95389">27690 15875 24443,'-24'-25'1169,"-1"-1"1,-16-20-990,11 8-90,15 8-90,21 4-360,20 8-540,27 4 45,-15 8 1,3 2-1089,9-2 1,2 1 1942,6 1 0,1 0 0,4 2 0,0-1 0,0 2 0,0 0 0</inkml:trace>
  <inkml:trace contextRef="#ctx0" brushRef="#br1" timeOffset="96218">28961 15692 20845,'27'-5'3778,"-1"0"-2969,-3 0 91,-3-2-91,-4 3-89,-2 0-180,-3 4-360,-2 0-180,-2 0 0,2 16 0,-4 6 0,1 7 0,-4-2 0,-17-12 0,-6-7 0,-7-8 0,2-10 0,16-8 0,4-5 0,6-2 0,8-1 0,19-2 0,2 14 0,19 14 0,-9 28 0,-18-2 0,-2 4-1296,2 7 1,-1 3 1295,0 6 0,-1 2 0,0 3 0,0 0-192,-1 2 0,-1-1 192,-1-4 0,0 1 0,2 5 0,-2-1 0,-5-18 0,-2-1 0,6 4 0,-11-11 0,-33-33 0,-10-15 0,-17-13 0,17 6 0,-6-5 0,2 0-535,-8-8 0,2 0 535,15 12 0,-1-1 0,0 0 0,0 1 0,0 0 0,1 0 0,-14-12 0,2 1-157,6 5 0,1 1 157,7 6 0,3 0 0,-10-17 0,48-2 0,31 16 0,2 12 0,7 4 0,7 5 0,2 3 459,6 0 1,1 1-490,-20 1 0,0 1 0,0 0-15,19 1 0,-2 1 0,-6-1 0,-2 1-143,-8 2 0,-2 0 233,-10 0 0,-2 0 1064,17 0-929,-12 7 222,-17 6-402,-5 12 1252,-13 8-1252,-2 8 0,0 3 0,4 4 1053,6-2-1053,6 0 0,9-8-90,3-10-90,3-12-180,1-14 0,-3-15 0,-3-12 91,-7-13-91,-9-9 90,-4-4-180,-12 5-179,-1 8-451,-7 10-989,0 15 2069,-4 15 0,-2 16 0,-3 11 0</inkml:trace>
  <inkml:trace contextRef="#ctx0" brushRef="#br1" timeOffset="96344">29806 16658 24263,'4'42'630,"0"-9"-1260,2-23-629,4-18-990,4-27 2249,8-23 0,-7 18 0,1-2 0,1-6 0,1 1 0</inkml:trace>
  <inkml:trace contextRef="#ctx0" brushRef="#br1" timeOffset="96601">30285 15718 22824,'29'-32'3598,"-1"10"-2699,-4 19-89,2 13-360,3 18-450,3 8 0,3 10 0,2 0 0,-1 0 0,8 4 0,-15-19 0,2-5 0,-19-19 0,-4-18 0,0-12-180,0-19-360,6-11-90,8-8 225,-8 30 1,1 0-349,2 1 1,1 2-687,17-21-630,-5 13-270,-5 14 2339,-13 12 0,-15 5 0,-11 5 0</inkml:trace>
  <inkml:trace contextRef="#ctx0" brushRef="#br1" timeOffset="97141">30655 15611 21565,'-62'-19'5037,"22"2"-4318,92-6-89,5 13-90,5 7-920,3 18 380,-33-2 0,-1 5 0,0 4 0,-1 4 0,-2 5 0,-1 4 0,-3 5 0,-1 1 0,-3 5 0,-2 1-257,-3 2 0,-3 3 257,-5-5 0,-1 3 0,-1-2-431,0 7 1,-2-2 430,-3 13 0,-2-3 0,-1-25 0,-1-4 0,-3 21 0,2-12 301,5-12-301,0-20 591,0-19-591,0-30 0,4-25-1037,-2 19 0,2-4 1037,2-7 0,0-2 0,1-6 0,1-2-324,-4 21 1,1 0 0,0-1 323,2-19 0,0 1-246,-2 6 0,0 1 246,0 8 0,0 3 0,-1 8 0,0 3 0,8-22 0,4 20 0,9 16 0,27 49 0,-20 9 0,0 8 744,2 3 1,-2 2-745,-11-9 0,-1 2 0,-3-2 0,1 6 0,-3-1 352,-2-2 0,-2-1-352,-1-4 0,-2-1 0,-2-5 0,-1-2 0,0 19 680,-3-16-680,-2-12 0,-5-17 0,0-19 0,-1-25 0,2-28-556,6 20 0,3-4 556,1-9 0,1-2 0,0 17 0,1 0 0,1-2-132,4-10 0,1-4 0,1 5-228,1-4 0,0 2-450,3-7 1,-1 5-1260,0 6-539,-6 18 2608,-2 12 0,0 17 0,0 8 0</inkml:trace>
  <inkml:trace contextRef="#ctx0" brushRef="#br1" timeOffset="97369">31767 15697 23184,'6'49'2518,"0"-3"-1708,4-6-1,13 7-719,0-18 0,13 2-180,11-27 0,-11-10 90,9-14 0,-20-9-90,-20-22-89,-12 11-181,-18-12-360,-4 22-269,1 7-1890,-4 10 541,17 17 2338,-1 15 0,16 17 0,0 5 0</inkml:trace>
  <inkml:trace contextRef="#ctx0" brushRef="#br1" timeOffset="97770">31999 16155 21745,'4'39'1978,"0"-6"-1978,-4-18-359,-6-6-91,1-13-90,-1-11 90,3-13 181,6-18 269,5-12-750,0 24 1,1-1 884,2-3 0,2-1 89,2 0 1,2-1 0,1 2 0,1 0 359,10-10 1,3 2-135,-3 10 0,2 3-270,-1 0 0,0 5 179,21 3 1,-20 25-180,-1 10-90,-2 5 0,-3 8 0,-3 2 90,-4 4 90,-5 3-90,-5 4-1624,-5 5 1534,-3 2 0,0 1-90,-3-4 90,2-6 0,-3 0 0,4-19-180,4-15 3392,6-19-3572,7-22-269,7-4-451,1-4-269,-3-2-180,-7 7-630,-8 9-90,-17 7-7672,-12 8 9792,-20 9 1,-9 4 0,-9 7 0</inkml:trace>
  <inkml:trace contextRef="#ctx0" brushRef="#br1" timeOffset="98190">32340 15621 18686,'-1'-12'6567,"14"-1"-6118,40 0 1,2 0 450,10 8-541,-22 5-89,1 12-90,-26 11-90,-7 13 0,-5 10 0,-5 10 0,-1 7 0,-4-13 0,-1 1-533,5-14 1,-2 0 487,-5 11 0,0-3-45,0 4 0,0-9 304,2-12-304,5-6 0,0-11-90,0-4 90,0-7-90,0 0 761,-4 0-671,0 0 90,-6 0 0,-8 18-90,2 0 0,-5 19 0,6-1 0,7 0 0,2 2 0,6-2 0,4-3 0,6 6 0,1-13 0,3 0-900,1-18-449,-3-10-270,5-13 0,3-16-450,5-15-180,7-10 2163,-13 21 0,-1-1 0,2-2 1,1 0-1,0-4 0,0 0 1</inkml:trace>
  <inkml:trace contextRef="#ctx0" brushRef="#br1" timeOffset="98411">32925 15835 16495,'12'-36'2338,"-1"1"1,7-8 723,-22 47-2702,-6 28 0,0 11-360,-2 10 0,3 1 0,4-1 0,11-10 0,7 5 1037,1-34-1037,6-10 579,1-16-579,16-41 0,-12 3-180,-4 2 0,-3-1-450,-4-5-539,-1-6 1561,-12 34-2731,-1 11 2339,0 8 0,-5 9 0,-2 4 0</inkml:trace>
  <inkml:trace contextRef="#ctx0" brushRef="#br1" timeOffset="98553">33075 16226 21475,'0'44'3418,"0"-6"-2609,0-10-269,0-10-270,0-8-450,0-6-630,0-4-809,0-4-719,0-11 2338,0-13 0,0-16 0,0-7 0</inkml:trace>
  <inkml:trace contextRef="#ctx0" brushRef="#br1" timeOffset="98665">33221 15891 22104,'28'-11'1530,"-1"6"-7191,-1 0 5391,-1 5 600,-3 0-330,-2-9 0,-14 2 0,-6-7 0</inkml:trace>
  <inkml:trace contextRef="#ctx0" brushRef="#br1" timeOffset="100122">26094 13223 21025,'3'-8'3868,"-2"3"-3149,-1-3-179,0 3 629,0 0-809,0 0 0,0 0-360,0 2 180,0 1 90,0 11-180,0 7-90,-5 14 0,-2 11 0,-7 12-472,0 8 472,6-24 0,0 0 0,-1 2 0,0 1 0,-1 2 0,1 0 0,-1 0 0,0 2 0,-2 7 0,-2 4 0,1-4 0,1-5 0,0 0 0,-3 7 0,-2 3 0,3-9 0,-4 4 0,0 9 0,13-38 0,5-1 0,5-15 0,3-6 0,12-10 0,21-17 0,-2 1 0,-2 2 0,2-2 0,13-8 63,-16 11 0,-1-1-63,18-11 0,-2-3 0,-19 10 0,-1 0 0,12-20-179,-18 17 0,-4-2 179,0-18 0,-7-4 0,-8-6 0,-8-3 0,-6 2 0,-10 4 0,-9 9 0,-7 9 0,0 20 0,-4 5 0,-22-2 0,5 11 0,-1 5 0,-8 12 0,22-2 0,2 2-989,-8 17-630,6 7-180,8 9-810,10 7 2609,11 2 0,6 5 0,7 1 0</inkml:trace>
  <inkml:trace contextRef="#ctx0" brushRef="#br1" timeOffset="101551">25465 15565 21565,'-10'0'3957,"1"0"-3147,0 0-90,0 0-271,5 0-89,0 7-180,4 4-90,0 14 0,0 6 0,6 12-90,4 3 90,10 5-90,11-3 45,-2-16 0,6-2-45,5-4 0,4-3 0,9 1 0,1-2-525,-11-7 1,-2-4 524,23-3 0,-25-3-720,-13-5 1,-3 0-541,-14 0-179,-7 0-630,-2 0 510,0-7 1559,0-6 0,0-10 0,0-5 0</inkml:trace>
  <inkml:trace contextRef="#ctx0" brushRef="#br1" timeOffset="102058">26001 15616 21115,'0'-8'4317,"0"1"-3417,0 4-180,0 12 269,0 37-809,0 7-90,0-12 0,0 5-464,-3 6 1,-1 4 0,0-3 373,1-2 0,0 0 0,-1 2 0,0 5 0,0-9 0,-1-12 0,1-5 0,-1 26 0,-1-14 0,2-9 0,4-12 0,0-10-90,0-8-90,-3-17 90,2-14 1,-3-19 896,4-19-807,0 25 0,0-1-1068,0-5 0,0 1 1068,0-1 0,0 0 90,0 2 0,0-1 90,0-4 0,0 2-180,2-13 0,0-3 0,6 34 0,-1 9 314,3 5-314,8 9 2224,2 9-2224,14 11 0,-8 11 0,-1 4 0,-2-5 0,-1 2 0,7 11 0,-1 3 0,-1 2 0,-2-1-404,-8-10 0,-2-1 404,1 9 0,-4-2 0,-10 10 0,-14-4 0,-10-4 0,-25 3 0,8-16 0,-14-5-90,18-15-1079,3-7-270,3 0-450,5 0-720,5 0 2609,9-2 0,5 1 0,5-1 0</inkml:trace>
  <inkml:trace contextRef="#ctx0" brushRef="#br1" timeOffset="104671">10542 1707 18475,'-4'-31'2339,"-2"3"-466,-5 10-1513,-3 8 574,-5 5-574,-8 19-90,-10 7 0,-7 20-898,19-16 0,1 1 852,-4 2 1,-1 2-45,0 4 0,-1 1-325,-2 2 1,-1 2 279,-1 2 0,-3 4 75,0 2 0,-2 5 0,0-2-210,8-10 0,1-2 0,-4 4 0,4-4 0,-4 4 0,-2 2 0,1 0 0,1-3 0,-2 2 0,2-2 0,-1-1 0,0 0 0,1 1 0,-1-1 0,0 0 0,1-1 0,-8 8 0,1-2 0,1 0 0,3-2 0,1 0 0,3-2 0,-5 5 0,1 4 0,9-5 0,-2 6 0,2 1 0,5-5-1111,0 3 1,5-1 1110,2 1 0,0 4 0,5-5 0,5-6 0,4-2-204,2 5 1,0 1 203,0 9 0,0 2 0,1-14 0,-1 2 0,1 1-213,0 7 0,0 1 0,1 2 213,1 3 0,0 2 0,1 4 0,0-11 0,1 4 0,0 3 0,0 0 0,1-1 0,1 0 0,1 1 0,0 1 0,0-1 0,1-1 0,-1 0 0,0 1 0,0-1 0,1-1 0,1-2 16,1 7 0,0-1 1,2-3-1,1-3-16,5 6 0,2-4 0,-1-4 0,4 7 0,2-3 0,-5-13 0,3 1 0,-1-6 0,4-4 0,1-5 0,2-2 0,3-2 0,2-3 0,3-1 709,3-1 1,1 0-710,5 0 0,3 0 0,2-1 0,5 2 0,-2-2-222,-9-4 0,-1 0 0,2 0 222,-2-1 0,4 1 0,-1 0 0,-2-2 0,3 0 0,-2-1 0,-1 0 0,2-1 0,-1 0 0,3 0 0,-1 0 0,2 0 0,2 0 0,-4-1 0,3 0 0,-2-1 0,1 0 345,12 4 0,1-1 0,-3 0-345,1-2 0,-3-1 0,-3-1 0,0-1 0,-1 0 0,-1-1 243,-1-2 0,0-1-243,0-2 0,5-2 0,-3 0 0,5-1 0,2-3 0,-9-1 0,3-2 0,0-1 0,0 1-235,0 1 1,0 0 0,1 0 0,0-1 234,0-2 0,1-2 0,-1 0 0,0 0 0,1 0 0,-1 0 0,0 0 0,-3 0 0,2 0 0,-2-1 0,1 1 0,-4 0 0,3 0 0,-2 0 0,-3 0 98,19-2 1,-4 0-99,0 1 0,0 0 0,-3 0 0,6 0 0,-8 2 0,7 0 0,2-1 0,-5 1 0,-6 1 0,-4 0 0,8 0 0,-9 1 0,7-1 0,3 1 0,0-1 0,-3 1 0,-6 1 0,9-1 0,-6 0 0,5 1 0,-4 1 0,6-1 0,2 1 0,-2-1 0,-6 1 0,4-1 0,-5 1 0,2-1-247,-4 2 1,4-1-1,-2 1 1,-4-1 246,-4 1 0,-4-1 0,0 1 0,21-2 0,-2 1 8,-4 0 0,2 0-8,-10-1 0,3 0 0,1 0 0,1 1 0,1-1 0,0 0 129,0 0 0,-1 0 1,0-1-130,-2 1 0,-1 0 0,-2 0 0,6-1 0,-2 0 0,2 2 0,-1 0 0,1 1 0,-2 0 347,-2 1 1,2 2-348,-7-1 0,2 0 0,-3 0 0,6 0 0,2 0 460,4-1 0,6-1 0,-5 0-460,-3 0 0,0-1 0,-6-1 0,3 1 0,-2-1 0,11-1 0,0 0 0,-19 2 0,2 1 0,3-1 0,6 1 0,4 0 0,0 0 0,-1 1-299,3 0 0,-1 0 1,3 0 298,-3 0 0,4 1 0,-1-1 0,-4 1 0,0 0 0,-5 0 0,0 0 0,1 0 0,-1 0 0,-1 0 0,-1 0 0,-2 0 0,1 0 0,-1 0 0,0 0 0,0 0 0,0 0 0,-1 0 0,1 0 0,1-1 0,0 0 0,0 1 0,1-1 0,1 0 0,0 0-422,2-1 1,0-1-1,0 0 422,1 1 0,0 1 0,0-1 0,2-1 0,-1 1 0,1-1-406,0 1 1,-1 1 0,1-1 405,-2 1 0,1 0 0,-1 1 11,-2-1 0,-1 0 0,0 0-11,-3 1 0,-1 0 0,-1 0 0,19 0 0,-2 0 0,-7 0 0,-3 0 0,-5 0 0,-2 0 0,-7 0 0,-1 0 0,-5 0 0,-1 0 751,23 0-751,-5 0 0,0 0 0,5 0 0,-7 0 0,5-2 0,7-1 0,2-1 231,1 1 1,0-1-232,-1-1 0,-3-1 0,-21 3 0,-2 0 654,-2-1 1,-2 1-655,24-2 955,-10 2-955,-2 0 0,-16 3 114,0 0-114,-16 0 2290,-5 0-2290,-2 0 1173,-1 0-1173,-2 0-270,-6 0-2159,0 7 1581,-3 4 0,-6 9 0,2 3 0</inkml:trace>
  <inkml:trace contextRef="#ctx0" brushRef="#br1" timeOffset="105709">26350 12221 23813,'-60'-13'1440,"-2"5"-1306,29 6 1,0 0 45,-1 2 0,0 0-1238,1 0 1,-1 0 1282,1 2 0,-2 3 180,-17 2 0,-2 3-181,12 1 1,-3 3-45,-8 4 0,-5 4 0,0 4-180,15-3 0,0 3 0,0 0 0,0 1-684,-1 1 1,-1-1 0,1 2-1,-1 1 684,-2 5 0,-1 1 0,1 0 0,3 0 0,-3 5 0,3-1 0,1 1-90,-3 3 0,1 0 0,0 1 90,1 1 0,1 1 0,-2 4 0,10-9 0,-2 3 0,-1 1 0,2 0 0,1-2 0,0 1 0,3-2 0,0 1 0,-2 2-310,1-1 1,-1 3-1,0 1 1,1-1-1,3-3 310,2 0 0,3-2 0,1 0 0,0 1 0,0 1 0,0 0 0,2 1 0,0 1-117,1 1 0,1 1 0,0 1 0,2 1 117,0 2 0,1 0 0,1 2 0,2 0 45,0 2 0,2 1 1,1 1-1,1 0-45,0 4 0,2 0 0,1 1 0,2 1 0,1-12 0,2 1 0,1 0 0,0 0 0,2 0-86,0 3 0,1 0 1,1 0-1,2 0 1,0 0 85,2 2 0,1 0 0,2 1 0,0-1 0,2 1 0,1 2 0,1 0 0,1 0 0,2 0 0,1 0 0,-2-9 0,1 1 0,2-1 0,0 1 0,1-1 0,0 1-37,2 1 0,1 0 1,1-1-1,0 1 1,1 0-1,2-1 37,0 1 0,1-1 0,2 1 0,0-1 0,0 0 0,1 0-24,2-1 1,0 0 0,0 0-1,1 0 1,1-1 0,1-1 23,-2-1 0,-1-2 0,0 0 0,3 0 0,5 1 0,8 4-123,-11-16 1,5 4 0,4 1 0,3 2 0,3 1 0,3 0 0,0 0 0,2 0 0,-1 0 0,-1-2 0,-1-2 0,-1-2 0,-4-3 0,-3-3 122,14 8 0,-5-6 0,-2-2 0,0-3 0,0 0 0,4 3 0,4 2 0,-11-3 0,5 4 0,4 3 0,1 1 0,2 1 0,0 0 0,-1-1 0,-1-4 0,-2-3 0,-4-5 0,-5-7 0,-4-7 0,8-17 0,0 0 0,0 0 0,1 0 0</inkml:trace>
  <inkml:trace contextRef="#ctx0" brushRef="#br1" timeOffset="106651">27248 12140 22442,'-40'-49'749,"1"0"1,11 14 0,3-1-705,-5-11 0,6 1-45,13-8 90,27 9 0,32 7-45,-7 21 0,6 3-882,-6 4 1,5 1-1,2 1 927,13-1 0,5 1 0,3 2-404,-7 0 0,3 1 0,1 1 0,3 0 368,-6 2 0,1-1 0,2 1 0,1 0 0,1 1-114,-6 1 1,2 0 0,0 0 0,2 0 0,-1 1 0,2 1 97,-6-1 1,1 1-1,0-1 1,1 2-1,0-1 1,1 1-1,-1 0-164,-3 0 0,-1 0 1,1 1-1,0 0 1,0 0-1,1 0 1,0 0-1,0 0 126,3 1 0,0 0 0,0 0 0,1 0 0,0 0 0,0 0 0,0 1 0,0-1-39,-6 1 1,1-1 0,-1 1-1,1 0 1,0 0 0,0 0-1,0 0 1,0 0 0,1 1 38,0-1 0,0 0 0,0 1 0,0-1 0,1 1 0,-1-1 0,1 1 0,-1 0 0,1-1 0,0 1 0,0 0 0,1 0 0,-1 0 0,1 0 0,-1 0 0,1 1 0,-1-1 0,1 0 0,1 1 0,-1-1 0,0 1 0,1-1 0,0 1 0,-1-1 0,1 1 0,0 0 0,0-1 112,1-3 1,3-7 0,1-2 0,-1-1-1,0 3 1,-2 7 0,-3 9 0,-5 12-1,-4 15-112,-31-14 0,-1 4 0,-1 4 0,-1 5 0,-2 4 0,0 4 0,-1 4 0,-1 3 0,0 3 0,-2 4 0,-1 2 0,0 3 0,-1 2 0,0 2 0,-2 3 0,1 1 0,-2 2 0,0 1 0,-1 2 0,0 0 0,0 1 0,-1 1 0,0-1 0,-1 1 0,0 0 0,0 0 0,-1-1 0,0-1 0,0-1 0,0-1 0,0-1 0,-1-2 0,1-2 0,-1-2 0,1-2 0,0-2 0,-1-3 0,1-3 0,0-3 0,0-4 0,0-3 0,1-3 0,4 29 0,-1-7 0,0-7 0,-1-5 0,-1-3 0,0-1 0,-1-1 0,-1 2 0,0 4 0,0 4 0,-1 7 0,-1 7 0,-1-28 0,1 3 0,0 4 0,0 4 0,0 3 0,0 3 0,1 3 0,0 3 0,0 2 0,0 2 0,0 2 0,-1 1 0,1 2 0,0 2 0,-1 0 0,0 0 0,0 2 0,0-1 0,-1 0 0,0 1 0,0-2 0,-2 0 0,1-1 0,-1-2 0,-1 0 0,-1-3 0,0-2 0,-1-1 0,0-3 0,-2-3 0,0-3 0,-2-3 0,0-3 0,-1-4 0,-2-4 0,0-4 0,-2-4 0,0-5 0,-2-5 0,-2-4 0,0-7 71,-40 18 0,-10-25 1,-4-16-1,1-5 0,5 6-71,7 5 0,3-3 0,1 0 0,0 0 0,0-2 0,1 0 0,1 0 0,-1-1 0,-13 1 0,0-1 0,-3-1 0,5-1 0,-3-1 0,1-1 0,3 0 0,0 0 0,3 1 0,-1-2 0,6 1 0,-3-1 0,2 0 0,5 0 496,-12-3 0,6 0-496,6 1 0,3 0-540,8 2 1,1-1 513,-7-8 1,2-3 0,-6-13-1,17 6 1,1 0 0</inkml:trace>
  <inkml:trace contextRef="#ctx0" brushRef="#br1" timeOffset="127346">7074 863 23903,'-37'-17'2699,"1"-6"-1800,-3-8-179,-1-9-3371,17 15 1,-1-1 2650,-2-4 0,-2-1 0,-5-3 0,-1-1 193,-5-4 0,-3 0-193,-6-2 0,-4 2 0,15 11 0,-3 0 0,0 0 0,-4 1 0,-1 1 0,-1 0-25,-2 1 0,-2 0 0,0 1 25,-2 2 0,0 2 0,-1 1 0,0 2 0,0 1 0,-1 3 0,-1 3 0,0 2 0,0 3 0,0 2 0,-1 2 0,1 3 0,-1 2 0,-1 3 0,1 2-321,-1 2 1,0 2 0,1 1 320,-1 3 0,0 1 0,0 1 0,-1 2 0,1 1 0,0 1 0,-1 1 0,0 1 0,1 0 221,-1 2 1,-1 0-1,1 0-221,0 2 0,0 0 0,0 0 0,0 0 0,0 1 0,1 0 0,0 0 0,0 1 0,0-1 0,2 1 0,0-1 0,1 1 0,-1-1 0,1 1 0,1-1 0,0 2 0,1 0 0,0 0 0,0 1 0,1 0 0,0 1 0,-1 1 0,1 2 0,0 0 0,0 1 0,0 2 0,0 1 0,12-8 0,0 1 0,0 0 0,0 2 0,0 0 0,0 2 0,1 0 0,0 0-156,-2 3 1,1 0 0,0 1 0,0 0 155,1 0 0,1 1 0,-1 0 0,1-1 0,-1 0 0,1 1 0,0-1 0,1 0 0,0-1 0,1 0 0,0 1 0,0-2 0,2 0 0,0 0 0,0-1 0,0 0 0,-9 11 0,1-1 0,1 0 0,1-2 0,1 0 0,1-2 0,1-2 0,1-2 0,-2 2 0,4-3 0,-1 2 0,-1-1 0,0 1-48,1-2 0,-1 0 0,1-1 0,0 1 48,0-1 0,1 1 0,0-1 0,1-1 106,-8 9 1,1-2 0,3-2-107,-3 4 0,3-3-297,-1 2 1,0 0 296,2 0 0,0 2 0,0 0 0,1 2 296,-1 3 0,2 1-296,12-16 0,-1 0 0,0 3 0,1 2 0,-2 3 0,0 2 0,2-4 0,0 3 0,1-2 0,0 3 95,-6 12 0,0 4 0,2-5-95,1 1 0,2-1 0,2-2 0,0 4 0,2-3 0,2-13 0,2-2 0,-2 5 0,-2 9 0,-1 6 0,-1 1 0,2-6 0,2-7 0,2-4 0,-2 2 0,2-1 0,-2 4 0,0-1 0,2-4-317,-2 2 1,2-4 0,0 1 316,0 2 0,0-1 0,0 1 0,0 0 0,0 0 0,1 0 281,1 0 1,2 1-1,1-1-281,1 2 0,1 0 0,1 0 0,2 1 0,0-1 0,2 1-122,0 2 1,2-1-1,-1 1 122,0 0 0,0 1 0,0-1 0,0 1 0,0-1 0,0 1 0,0-2 0,0 1 0,0-1 0,0-1 0,0-1 0,0-1 25,0 1 0,0-1 0,0-1-25,0-1 0,0 0 0,0-1 0,0 0 0,0 0 0,0 0 0,0-1 0,0 1 0,0-1 0,-1 22 0,2-1 0,2-21 0,3-1 0,1 4 0,7 14 0,3 4 0,1-3 0,-1-13 0,1-3 0,2 3 219,-1-4 0,2 3 0,0-1 0,-1-3-219,1-1 0,0-2 0,0-1 0,0 0 0,1 1 0,2 2 0,-1 0 0,3 3 0,0 0 0,-2-2 0,2 3 0,-1-2 0,2 2 0,-2-3 0,1 2 0,1 0 0,-2-3 0,0 0 0,-1-2 0,0-1 0,1 2 0,1-1 0,0 0 0,1 1 0,1-1 0,0 0 0,1 0 0,1 0 0,1-1 0,0 0 0,1 0 0,0-1 0,1-1 0,1-1 0,1 0 0,-2-1 0,1-1 0,1 0 114,-1-3 0,0-1 1,1 0-115,-1-2 0,-1 0 0,2-2 0,16 12 0,1-3 0,0-2 0,1-2 224,2-3 0,0-1-224,2-3 0,2-1 0,0-2 0,2-1 0,1-3 0,1-2 0,-19-6 0,-1 0 0,0 0 0,22 2 0,-1-1 0,0-1 0,0-2 0,-5 0 0,0 0 0,-3-1 0,-1-1 400,-3-2 0,0-1-400,-3-1 0,-1 0 0,0-2 0,-1-2 278,2-1 0,-1-2-278,5-3 0,1-2-877,7-5 0,2-4 877,-16 3 0,2-2 0,1 0 0,5-3 0,1 0 0,0-2 59,2 0 1,1 0-1,4-2-59,-15 5 0,3-1 0,2 0 0,-2 0 0,-3 0-243,15-5 0,-4 0 0,3 0 243,-7 2 0,3-1 0,-1 0 0,-6 1 0,-5 1 0,-3 1 0,-2-1 0,0 0 0,-1 1 0,-1-2 0,-2 0 0,-1-2 0,2-3 0,1-4 0,2-5 0,0-2 0,-2 2 0,4-4 0,-2 0 0,2-2-140,0-1 0,2-2 1,-1 0-1,-1 2 140,2-3 0,-1 3 0,0 0 0,1 0 0,0 1 0,1 0 0,-2 2 0,0 0 0,0 1 0,-3 2 0,0 1 0,1-2 0,-4 4 0,2-2 0,-1 0 0,-2 3 0,-1-2 0,-1 3 0,0-2 0,7-6 0,1-1 0,-4 3-537,-3 0 1,-1 0 536,-5 4 0,2-3 0,-2 1-38,5-8 0,1-2 38,-5 6 0,1-3 0,-1 1 191,4-8 0,-1-2-191,-9 12 0,1-4 0,1-1 0,-3 2 0,3-3 0,-3 2 0,2-2 0,-2 2 0,0-3 0,1 0 0,-2 0 0,-2 2 0,-1 0 0,-1 0 0,0 0 0,-1-1 0,0-1 0,-1 0 0,0 1 310,5-15 1,0-1 0,0-1-311,-5 9 0,0-3 0,-1 2 0,-1 4 0,-2 7 0,-2 4 0,1-2 0,3-14 0,2-2 0,-2 3 0,2-5 0,-2 3 0,1-4 0,-1-1 0,0-1 0,0-1 0,-5 21 0,-1-1 0,1-1 0,-1 0 0,0-1 0,-1 0 0,0 0 0,0-1 0,-1 1 0,0-1 0,0 0 0,-1-1 0,-1 1 0,0 0 0,-1-1 0,0 2 0,0-1 0,-2-2 0,1 0 0,-2-3 0,0-1 0,0 3 0,0-2 0,0 2 0,-1-3 0,0 4 0,0-3 0,0 0 0,0 4 0,0 0 0,0 2 0,0-2 0,0-1 0,0-4 0,0 1 0,0 2 0,0-2 0,0 2 0,0-2 0,0-12 0,0-3 0,0 1 0,0 8 0,0 1 0,0 3 817,0-10 0,0 1-817,0 12 0,1-2 0,-2 4 0,-1-2 0,-1 2 34,0 0 1,-1-1-35,-2 2 0,0-1 0,0-1 0,0 0 23,0 0 1,-1 1-24,2 0 0,-2-2 228,1 5 0,0-2 0,-1-2-228,-2-3 0,-1-1 0,0-1 0,1 1 0,0 1 0,-1-1 9,-1 2 1,0 0 0,0 0-10,-1-1 0,0 1 0,0 3 688,0-5 0,-1-2-688,2 10 0,-2-6 0,-1 0 0,1 4 0,-7-15 0,1 2-55,6 18 1,0-1-1,1 3 55,-5-2 0,2 5 0,0-1 428,-1 4-428,0-4 669,-1-1-669,1-3 0,2-4 0,-2 2 0,3-2 0,1 5 0,2 2 0,2 5 1155,3 8-1155,-4 3 0,5 1-450,-3 9-540,4 1-2068,-5 23 360,7 3 2698,-10 10 0,10-1 0,-3-1 0</inkml:trace>
  <inkml:trace contextRef="#ctx0" brushRef="#br1" timeOffset="132038">5600 6026 21295,'-19'24'1259,"3"-2"-899,4-4 180,6-3 629,2-7-629,4 1-1,0-8 91,0 4 1619,0-5-2249,2 0 0,2-2 0,2-3 0,22-19 0,1-1 0,-3 4 0,2-1-179,-1 3 0,1 0 179,2-2 0,2-1 0,1-1 0,0 0 0,2-1 0,1 0 0,1-1 0,3-1 0,1 1 0,4-1 0,-2 1-823,10-5 0,2 1 823,-6 3 0,3-1 0,-2 1 0,-10 6 0,-2 2 0,4-2 0,4-1 0,5-2 0,1 1 0,-3 0 0,6-2 0,-3 1 0,4-1 0,-2 1 0,4-1 0,0-1 0,-3 2-864,4-1 1,-3 2 0,0-1 863,4 0 0,-1 0 0,1 0 0,1 1 0,0 0 0,0 0 0,0 1 0,0 1 0,0 0 0,0 1 0,0-1 0,0 1 0,-2 0 0,-1 1 0,0-1-216,-2 1 1,1 0-1,-2 0 216,-2 1 0,0 0 0,-1 1-283,-2-1 1,0 1-1,-1 1 283,-1 0 0,-1 1 0,0-1 0,-2 1 0,-1-1 0,1 1 129,-3 1 0,1 0 0,7-1-129,3-1 0,9-2 0,5-1 0,2-1 0,-3 2 0,-7 1 0,1 1 0,-6 1 0,1 0 0,5-1 70,-5 1 0,4-1 1,3-1-1,1 0 0,1 1 1,-3 0-1,-3 1-70,7 0 0,-2 2 0,-2 0 0,-2 0 0,-1 1 0,2-1 0,-3 0 0,-1 0 0,4 0 0,-2 1 0,3 0 0,1-1 0,-2 1 0,-4 0 0,11-2 0,-4 0 0,0 1 0,-3 0 0,0 0 0,2 1 0,-2 0 0,3 0 0,0 0 0,-4 1 0,5 0 0,-3 0 0,2 0 0,-4 1 0,3 0 0,-1 0 0,-2 2 0,2 0 0,-3 1 0,1 1 0,2-1 0,0 0 0,6 0 0,-10 2 0,4-1 0,3 1 0,-1 0 0,-2-1 0,0 0 0,-2 1 0,1-1 0,6 0-176,-8 1 0,5 0 0,4 0 0,1 0 0,0 0 1,-4 0-1,-5 1 176,-1 0 0,-4 0 0,-2 0 0,1 0 0,2 1 0,2-1 0,1 1 0,2 0 0,1 0 0,-1 0 0,-2 1 4,9 0 0,-2 0 0,0 1 0,0 0 0,-1 0-4,0 0 0,-1-1 0,1 2 0,-1-1 0,0 0-133,-2 0 1,1 0 0,-1 0-1,0 0 1,-2 0 132,8 0 0,-2 0 0,-1 0 0,-5 0 0,-2 0 0,-3 0 0,-1 0 0,2 0 0,0 0 0,-1 0 0,0 0 0,0 0 0,3 0 0,2 0 0,4-1 0,1 1 0,-4 1 0,4 0 0,-2 0 0,2 1 0,-3 0 0,3-1 0,0 0 0,-4 1 0,-2 0 0,-2-1 0,-2 1 0,1 1 0,-1 1 0,0-1 0,-2-1 0,0-1 0,0 1 0,-3 0 0,0 0 0,0 0 0,-2 1 0,-1 0 0,0 0 0,21-2 0,-2-1 0,-3 2 0,-2 0 292,-1-1 1,-2-2-293,-3 1 0,-1 0 0,-3 0 0,0 0 0,-1 2 0,-1 1 0,-1 0 0,-1 0 0,1-1 0,0 1 0,-1 2 0,1-1 880,15-1 1,6 0-881,-12 1 0,3 0 0,-1 0 0,-12 0 0,0 0 0,0-1 44,6 0 0,0 0 0,-6-1-44,20 3 1649,-6-1-1649,-24-1 0,-1 0 803,16 2-803,-11 0 0,-1-1 0,6-2 0,-10 2 0,-1 1 0,4 0 0,9 1 0,-20-2 136,-1 1-136,9 1 1744,-8-1-1744,24 11 0,3-4 0,4 8-19,-25-11 1,-1 0 18,21 8 0,2-1 0,2 1 0,-18-5 0,0-1 0,18 3 0,-21-4 0,-2-1 0,5 2 0,-5-6 0,-6 0 0,-3-1 0,-7-3 0,-2 4 0,-6-5 0,-2 0 0,-2 0 0,0 0 310,-1 0-310,1 0 0,-2-2 0,0-3 0,0-6 0,-2-2 0,0-2 0,-2-2 0,0-1 0,-6-3 0,0-1 0,-10-11 0,5 8 0,-3-7 0,10 14 0,-4 3 0,7 5 0,-2 3 0,-1 4 0,11 1 0,-4 2 0,13 4 0,0 2 0,6 6 0,9 1 0,7 5 0,7-3 0,2 1 0,-6-4 0,-6-6 0,-4 3 0,-13-8 0,-2 8 0,-16-1 0,-12 25 0,-2-1 0,-7 22 0,2-5 0,-3 4-1430,1 1 1430,1-6 0,4-2 0,-4 3 0,7-13 0,-5 6 0,-5 1 0,3-6 0,-10 15 0,6-14 0,1 0 0,3-7 0,4-3 1430,2-8-1430,7-16 0,2-12 0,5-23 0,0-17 0,0-16-374,1 27 1,1-3 373,0-1 0,1-4 0,2-16 0,1-3-1573,0-1 1,-1 0 1572,1 2 0,-1 2 0,-1 7 0,-1 4-19,0 11 0,-2 3 19,2-14 0,-2-3 0,-1 30-1709,0 7-853,0 9 2562,0 18 0,-7 20 0,-2 16 0</inkml:trace>
  <inkml:trace contextRef="#ctx0" brushRef="#br1" timeOffset="136670">6152 1920 21835,'-4'-28'2338,"0"0"-1888,-4-2 180,-2-1-181,-1-2-89,1 0 0,-2-2 0,0-3-90,-6-3-1,-6-2-89,-9-3 0,2 12 0,-4 2-457,6 7 1,-2 1 321,-12-8 0,-1 1-45,7 11 0,-1 2 45,-2-2 0,-1 2 0,-3 0 0,-2 2 0,-2 0 0,-1 2 0,-3 1 0,-2 3-1425,-3 0 1,-1 2 1379,-3 3 0,-2 2 0,18 3 0,-1 1 0,-1 1-343,-1 1 0,-1 1 0,0 2 343,-4 1 0,-1 1 0,0 2 0,-1 1 0,-2 1 0,1 1-441,-3 1 0,0 1 0,0 1 441,-1 2 0,0 0 0,1 2 0,0 2 0,0 0 0,2 3 0,0 0 0,0 3 0,2 2 0,2 3 0,1 3 0,1 1 0,0 4 0,2 3 0,1 1 0,12-8 0,1 1 0,1 0 0,1 2 0,-1 2 0,2 0 0,0 1 0,2 1 0,-1 0 0,2 1 0,0 0 0,2 1 0,0 1 0,1 0 0,1 0 0,1 0 0,2 1 0,0-1 0,2 1 0,1 0 0,1 1 0,1 0 0,2 0 0,1 0-193,-2 15 0,3 1 0,2-1 193,2 0 0,3 0 0,5 4 0,2-15 0,4 4 0,1 2 0,2-2 0,0-2 32,0 0 1,2-2-1,1-1 1,2 3-33,1 0 0,2 3 0,1 1 0,1-2 0,1-5 0,2-1 0,2-4 0,2-1 0,1-1-121,2 1 0,3-1 1,0-1-1,3-1 121,1 0 0,3-2 0,1-1 0,1-1 0,3-2 0,2-1 0,2-2 0,1-1 0,2-1 0,2-2 0,1-2 0,1-1 0,2-3 0,1-1 0,0-2 0,2-2 0,0-1 0,1-2 0,0-2 0,1-2 0,-1-2 0,0-2 0,1-2 0,-1-2 0,0 0 0,-2-2 0,2-2 0,2-3 0,-9-2 0,1-2 0,3-1 0,-1-1 0,1-2 0,-1 0 0,-1 0 0,0-2 0,-1 0 0,1-2 0,0 0 0,1-2-1,-2 1 1,1-1 0,1-1 0,1-1 0,-2-1 0,0-1-1,-2 0 1,3-4 0,0-1 0,-2-2 0,-1 0 0,-2 0 0,-3 1 0,10-8 0,-4 1 0,-3-1 0,-3-2 0,-4 0 0,-3-3 0,-4 0 0,-3 0 0,-3-4 0,-5-1 0,-2-1 0,0-6 0,-2-2 0,-3-2 0,-2-5 0,-2-3 0,-2-1-110,-5 11 1,-1-1-1,-1-1 1,-3-1 109,-1-5 0,-3-1 0,-1-1 0,-2-1 0,0 11 0,-1 0 0,-1-2 0,-2 0 0,-2-4 0,-2 5 0,-2-4 0,-2-2 0,-2-1 0,0 1 0,0 2 0,0 3-46,-3-8 1,1 2 0,-2 3 0,-1-1-1,-2-2 46,4 9 0,-3-2 0,0-1 0,-1 1 0,-1 1 0,0 3 0,0 4 18,-9-10 1,-1 4 0,-1 5 0,-1 1-19,0 3 0,-1 3 0,-2 2 0,0 2-338,1 3 1,0 2 0,-2 3 0,0 2-383,-13-2 1,-1 4-1,0 5-2557,2 6 0,-1 3 0,1 6 2711,2 6 0,0 4 0,2 6 0,3 6 0,2 5 0,2 3 0,1 6 1,-1-1-1,1 1 0</inkml:trace>
  <inkml:trace contextRef="#ctx0" brushRef="#br1" timeOffset="137582">15268 11586 23190,'-31'-31'413,"0"-1"1,-1 1 0,-2-1 0,-1 0 0,-1 2-264,-5 0 0,-1 1 0,-1 1-1073,-4 0 1,-2 2-1,-2 1 1133,-2 2 0,-3 1 0,-1 3-60,-1 1 0,-2 3 0,-3 3-7,11 5 1,-4 3 0,-1 2 0,1 1 0,2 0-77,1 2 1,3 0-1,-1 2 1,-1 1-502,0 2 0,-3 2 0,0 0 0,2 3 0,5 2 434,-11 7 0,6 4 0,2 3 0,-2 4 0,2 3 0,3 5-268,0 4 0,4 5 1,1 2 267,11-7 0,2 2 0,1 2 0,2 1-142,1 6 1,2 1 0,1 2-1,3 2 142,0 2 0,2 3 0,2 1 0,2 0-83,4-12 1,1 0 0,2 1 0,1 2 0,4 3 82,1-6 0,3 3 0,1 2 0,2 0 0,2 2 0,0-1 0,2-1 0,2 1 0,1 0 0,2 0 0,1 1 0,1-1 0,0 0 0,1 0 0,-1 0 0,1 0 0,0 1 0,1-1 0,1-1 0,1-1 0,1-1 0,4 6 0,1-1 0,2-2 0,1-1 0,2-1 0,4-2 0,2-1 0,4-2 0,3-1 0,0-2 0,1-2 0,-2-2 0,0-1 0,-2-3 0,2-1 0,1-2 0,3 2 0,1-1 0,3 1 0,2 1 0,1-3 0,-1-3 0,-2-5 0,9-2 0,-1-4 0,-1-6 0,1-1 50,1-4 1,0-2-1,0-3 1,0-5-51,1-4 0,0-3 0,0-5 0,-1-2-153,2-3 1,-1-4-1,0-3 1,-1-3 152,-10 2 0,-1-3 0,0-1 0,0-2 0,-2-1-4,2-2 0,-1-2 1,-1-1-1,0-1 1,-2-2 3,1-3 0,0-1 0,-2-2 0,-1-1 0,0-1 0,-1-3 0,0-2 0,-2 0 0,-1-3 0,-1 0 0,-6 4 0,0 0 0,-2-1 0,0-2 0,-1 0 0,-1-1-27,-1-2 1,0-1 0,0-1-1,-2 0 1,-1-1 0,0-1 26,0-1 0,-1 1 0,-1-1 0,-1-1 0,0-3 0,-2-2 0,-4 12 0,-1-3 0,0-3 0,-1 0 0,0-1 0,-1 1 0,-1 0 0,0 2 0,-1 2 0,1-11 0,-2 3 0,0 2 0,-2-1 0,0 0 0,-2-3-11,0 8 0,-1-3 0,0-1 0,-1 0 0,-2 0 1,-1 1-1,-1 4 0,-4 3 11,-4-9 0,-3 5 0,-2 2 0,-3 2 0,-2-1 0,-1 3 0,-2 0 0,-3 1 0,-1 2 0,-3 1 93,-1 3 1,-3 1 0,-2 2 0,-1 2 0,-3 2-139,-11-5 0,-3 3 0,-3 3 0,-2 4-75,10 9 0,1 1 0,-3 3 0,-4 4 1,-5 5-221,5 7 0,-4 4 0,-6 3 0,-2 3 1,-1 1-1,0 2 0,1 1 0,4-1 0,4 0 145,-5 1 0,4 0 0,2 0 1,1 3-1,-3 1 0,-3 2-25,5-1 0,-5 2 0,-3 2 0,-1 1 0,1 0 1,1 2-1,3 1 0,5 0 0,6 1 220,-5 7 0,7 1 0,4 1 0,2 2 0,1 1 0,1 2 0,1 0 0,1 2 0,2 1 0,0 0 0,3 2 0,1-1 0,-1 1 0,0-1 0,0 1 0</inkml:trace>
  <inkml:trace contextRef="#ctx0" brushRef="#br1" timeOffset="139264">15626 15342 20665,'0'-18'3868,"0"-2"-3058,0 2-1,-4-5-89,-2-4-91,-6-7-89,-5-4-180,-3-5-180,-6-1-180,-5-4-350,-9-2 350,17 21 0,-1-1-474,-5 0 0,-2-1 474,-5-3 0,-1 0-527,-6-1 0,-2 1 527,-4-2 0,-5 1 0,-1 3 0,-5-1 0,1 4 0,12 6 0,1 3 0,-5 0-326,4 3 1,-6-1 0,-1 0 0,2 3 0,4 1 325,-4 1 0,5 4 0,-6 1 0,2 3 0,-7 1 0,-1 1 0,2 2 0,8 1-288,-16 4 0,3 4 288,2 0 0,-3 2 0,10 5 0,16 5 0,5 3 0,-1 1 0,1 3 0,2 2 0,1 3 33,0 2 1,0 3-34,0 2 0,1 1 0,0 4 0,1 1 0,0 1 0,1 2 0,0 1 0,1 1 0,2 1 0,0 0 0,1-1 0,1-1 0,1-2 0,1-2 0,4-3 0,0 0 206,-3 5 1,0 0-207,8-15 0,0 0 0,-3 5 0,1-1 1601,1 23-1601,5-17 0,3 12 1089,3-19-1089,0 1 0,3-1 0,14 19 0,4-12 0,12 15 0,0-14 506,3 2-506,7 2 0,-20-22 0,1 0 0,0-2 0,3 0 0,9 9 0,0 0 0,-8-9 0,0-1 0,21 13 0,2-3 0,-21-14 0,1-2 0,11 6 0,0-2 0,-10-7 0,-1-1 0,30 11 0,2 0 0,-4-3 540,0-2-540,-20-6 0,0 0 0,24 5 0,-24-5 0,0-2 0,20 3 0,0-5-1640,-17-3 0,0-1 1640,22-3 0,-24 3 0,-1 1-12,12 1 12,-2 0 0,-2-2 0,-3-4 0,1 0 0,0 0 0,1 0 0,3 0 0,4 0 0,2 0 0,0-4 225,-3-2-225,12-11 0,-18 5 0,7-7 0,-19 6 0,-3-2 3386,-1-3-3386,0 0 0,-3 0 19,1-2-19,-1 0 0,-3-3 0,3-2 0,-5-3 0,0 2 0,-3-4 0,1-7 0,-7 8 0,0-4 0,-7 14 0,-1 4 0,-4 3 0,-1 2 0,0-3 0,0-2 0,0-3 0,0-2 0,-3-3 0,-2-14 0,-3 8 0,4-9 0,0 3 0,4 10 0,-4-9 0,3 11 0,-6-1 0,-3-12 0,-6-8 0,0-1 0,5-5 0,2-1 0,2 12 0,-4-13 0,0 17 0,2 1 0,3 2 0,-3 3 0,7 4 0,-7 7 0,5 3 0,-6 9-810,1 2-1259,-4 11-719,-3 8 2788,-11 13 0,-6 15 0,-5 6 0</inkml:trace>
  <inkml:trace contextRef="#ctx0" brushRef="#br1" timeOffset="140066">10501 16185 21205,'-20'-2'1799,"1"-1"-1349,1 0-91,4 1 1,5 2 270,0 0-360,5 0 899,-1-2-449,2-3 89,3-1 1,0-1-810,0 2 0,0 0 0,0 0 0,0 0 0,0-3 0,14-7 0,11-1 0,31-11 0,-18 13 0,4 0-621,9-5 1,4 0 620,-14 5 0,2-1 0,1 0-544,3 0 1,0 0-1,1-1 544,2 1 0,-1-1 0,1 1 0,0 2 0,-1 0 0,3 1 0,11-1 0,4 0 0,-4 2 0,-18 3 0,-1 1 0,1 0 0,13-2 0,4 1 0,-8 1 0,-8 3 0,-6 2 0,-4-2 0,-3 1 0,5 3 0,-26 0 0,-6-2 0,-2-1 1016,-4-7-2005,-4 0 1315,-2-6-1945,-6-1-540,-3-3-7672,-3-4 9163,-4 1 0,-1 3 0,-3 2 0</inkml:trace>
  <inkml:trace contextRef="#ctx0" brushRef="#br1" timeOffset="140439">11545 15062 22644,'-15'-35'869,"1"-1"1,0 3 0,2 2-241,-10-27-1846,3 12 1577,3 10 395,4 11-575,5 12 212,0 15-122,6 25 0,-6 31-826,4-13 0,0 5 691,-3 12 0,-1 3-310,2-15 0,0 1 0,-1 1 175,0 3 0,0 0 0,0 1 0,0 2 0,-1 0 0,1-1 0,0-1 0,0 1 0,0-2 0,1 0 0,-1-1 0,1 0 0,0-3 0,0-1 0,1-1-794,0-2 1,1-2 0,1 0 793,-1 17 0,1-2 0,1-5 0,2-3-54,-1-6 1,1-3 53,0-5 0,1-2 0,0 20 823,0-7-823,-2-21 456,0-13-1176,0-19 3047,0-14-3406,0-4-2021,5-22 3100,-2 2 0,3-13 0,-4 12 0</inkml:trace>
  <inkml:trace contextRef="#ctx0" brushRef="#br1" timeOffset="144375">13007 17593 22194,'-14'-10'2159,"-3"-3"-1529,1 0 179,-2-2-89,3-2-1,1 3-89,7 0 0,-2 3-540,8 6-90,-8 0 0,3 10 0,-6 9 0,-13 44 0,2 4-515,7-17 0,-2 6 1,0-2 514,1-1 0,-2 4-1062,-2 0 0,-4 12 0,-2 3 0,0-3 1,5-11-19,-1 2 1,-1-3 382,2 2 0,-5 8 0,2-5 0,7-23 697,8-25 0,15-24 0,7-6 0</inkml:trace>
  <inkml:trace contextRef="#ctx0" brushRef="#br1" timeOffset="144621">12877 17817 23274,'0'-47'3238,"0"7"-2878,-4 7-180,3 10 89,-2 5 1,3 10-90,5 8-90,7 13 0,11 14-90,9 15 45,-13-15 0,1 2-45,1 1 0,1 3 0,2 9 0,1 6 0,-2-3-277,-2-3 1,0 1-84,0 7 0,2 5 0,-7-8-539,-2 10-450,-3 6-360,-15-38-450,-2-12 2159,-4-6 0,-4-16 0,-1-2 0</inkml:trace>
  <inkml:trace contextRef="#ctx0" brushRef="#br1" timeOffset="144866">12641 18147 23634,'-14'0'1529,"5"5"-1170,11 0 181,36 1-450,5-2-90,9-5 0,4-2-645,-18-1 1,0 0 329,15-3 1,-1-1-149,-17 0 1,0-2 462,19-11 0,-2-1 0,8 0 0,-17 4 0,-1-1 0</inkml:trace>
  <inkml:trace contextRef="#ctx0" brushRef="#br1" timeOffset="145547">13534 17862 24713,'-29'37'719,"28"5"1,9 11 0,1-7-720,5 13-213,0-14 1,3 5-1,-6-10 213,-7-12 208,-2-10-388,-11-13 286,0-10-196,-8-18 0,9-10 90,2-11 0,6-2 521,18-5 1,10 16-72,12 64 0,7 11-450,-7-44 0,0 4-224,-5 36 1,-2 20 0,-7-7 223,-8-17 0,-3-3 0,15 27 0,-5-10-90,-3-13 90,-4-15-90,-4-9 90,-1-20-90,-3-10 90,-4-20 0,-2-14-45,-3 2 1,0-2 44,-1 15 0,0-4 179,0-14 1,0-7 0,0 10-90,0-9 335,0 8 0,0 11-425,0 37 0,0 8 0,3 8 0,4 7 0,5 3 0,8 2 0,6 3 0,11 5 0,-9 10 0,4 16 0,0 6 0,-7-5 0,-10-6 0,-6-2 0,3 4-426,10 9 0,4 6 0,-3 0 0,-13-6 426,-17-6 0,-10-3 0,-1-7 0,1-6 0,-2-5-609,-5 5 1,0-6 608,-5-12 0,5-18 0,11-19 0,4-19 0,14-3 0,6-2 0,-3 9 0,3-1-900,11-20 1,4 3 831,10 2-2361,-5 19 0,0 5 2429,1 7 0,11 15 0,-19 14 0</inkml:trace>
  <inkml:trace contextRef="#ctx0" brushRef="#br1" timeOffset="146602">14806 17944 20395,'-49'-36'2249,"0"-1"-1,4 3 1,3 1-1979,-5-7-1530,22 17 1,-2 0 1439,-3-2 0,-1-1-45,-2-1 0,-1 0-45,-3-1 0,0 0-90,-1 1 0,-1 1 199,0 0 0,-3 1-199,3 4 0,-3 0 0,2 1 0,-8-2 0,1 0 0,-14-4 0,1 3 0,20 7 0,0 2 0,-1 2 0,-5 1 0,2 2 0,-10 0 0,0 2 0,-9-5 0,-3 6 0,12 11 0,-2 5 0,5 0-781,6-2 0,1 1 781,-4 3 0,-3 3 0,5-1 0,5 0 0,3 1 0,-1 0 0,1 0 0,1 0 0,1 1 0,1-1 0,1 0-378,1 0 1,1 1 377,1-2 0,1 0 901,-25 13-901,4-1 0,6 2 0,3 2-1915,1 3 1915,1 5 94,11-9 0,-1 1-94,-15 16 313,17-16 1,-1 1-314,4-5 0,3 4 31,-2 15 1,7 11-32,12-1 0,7 9 0,1 2 0,0-6 0,-4-7 0,1-4 0,4 3 432,4 5 0,5 7 0,1-4 0,1-12-432,0-13 0,2-4 0,12 14 0,2-2 653,-6-11 0,0-1-653,10 9 0,1-2 0,-8-13 0,-1-2 0,0-1 0,1-1 0,1 0 0,0-1 0,2-1 0,-22-13 0</inkml:trace>
  <inkml:trace contextRef="#ctx0" brushRef="#br1" timeOffset="146602">14251 19049 23907,'31'-18'0,"4"-2"0,1-3-19,14-9 1,0-2 18,-15 7 0,-1-2 0,10-7 0,-3-2 0,-17 11 0,-3-1 0,-3-1 0,-2-1 0,9-28 0,-13-6 0,-15 18 0,-5-1 0,-1 9 0,-2 1 0,-8-14 0,-4 1 0,0 12 0,-3 2 0,0 1 0,-5-4-810,-9-4 0,-9-8 1,-2 0-1,9 8-179,2 3 0,1 2 314,-1-1 0,-6-7 1,2 4-1,12 16 675,8 15 0,3 18 0,3 7 0</inkml:trace>
  <inkml:trace contextRef="#ctx0" brushRef="#br1" timeOffset="159193">3919 4761 19766,'-15'-5'4407,"1"0"-3327,4-3-91,0 3 180,2-5-269,0 7-630,-2-4-270,-1 4 0,1 0 0,0 1 0,11 2 0,13 0 0,26 7 0,-6-6 0,5 0-400,12 0 0,6 0 400,-11-4 0,2-1 0,2-2-887,6 0 1,2-2 0,1-1 886,4-2 0,0-1 0,1 0 0,-15 2 0,1 0 0,-1-1 0,0 0-749,15-3 0,-2-2 1,0 1 748,-3 0 0,0 1 0,-2-1 0,-6 2 0,-2 0 0,0 1-318,13-5 0,-3 1 318,-10 3 0,-5 1 68,-9 1 1,-3 1-69,15-5 1583,-19 3-1583,-14-1 2783,-16 0-2783,-9-2 1370,-7 2-1370,-4 1 468,-1 6-468,1 1 0,1 5-1260,3 0-629,0 9 1889,-17 19 0,2 7 0,9-10 0,0 0 0</inkml:trace>
  <inkml:trace contextRef="#ctx0" brushRef="#br1" timeOffset="159563">4118 5193 21835,'-38'9'749,"0"0"1,2-1-1,1-1 151,-30 1-91,30-3 1,2-1-360,-9-3-91,4 4 271,28-5-90,17 0-540,21 0 0,30-5-760,-12 1 0,5-2 760,-7-1 0,1-1 0,3-2-481,7-1 0,2-2 0,2-1 481,-10 2 0,1-1 0,0 0 0,1-1-427,0 0 1,2 0 0,-1-1 0,0 0 426,0 0 0,1 0 0,-2 1 0,1-1 0,11-3 0,0 0 0,-2 0 0,-5 3 0,-2-1 0,-1 2-175,-8 1 1,-2 1-1,-1 1 175,10-2 0,-3 1 405,-11 1 1,-3 2-406,19-4 1162,-14 1-1162,-18 4 2148,-7 0-2238,-13 3-847,-6 0-1762,-4 2 2728,-8 1 1,-7 13 0,-4 3 0</inkml:trace>
  <inkml:trace contextRef="#ctx0" brushRef="#br1" timeOffset="160202">4049 8639 21565,'-51'20'3328,"4"-2"-2519,8-7 91,9-5-181,15-6 1,9 0-180,25-4-540,24-4 0,-9-1 0,5-2-528,11 0 1,4-1 527,6-3 0,5-1 0,-4 2 0,5 0 0,-3 0-431,-15 4 0,-3 1 0,2-1 431,10-1 0,2-1 0,-6 2 0,-7 1 0,-5 2-377,-4 2 0,-3 0 377,21 0 0,-15 3 0,-8 2 819,-9 0-819,-7 0 945,-6 0-2295,-6 0 620,-2 0-1609,-9 0-7492,-8 0 9028,-13 0 0,-13 9 0,-6 2 0</inkml:trace>
  <inkml:trace contextRef="#ctx0" brushRef="#br1" timeOffset="160435">4268 8913 23364,'-33'26'3418,"6"-6"-2609,13-10-89,7-5-450,16-5-270,13-7 0,26-4 0,-14 2 0,6-2-326,4 1 1,5-2-1,-1 2 326,6-2 0,1 1 0,0 0 0,5 0 0,-7 2 0,-12 2 0,-3 2 0,7 0 0,-3 1-359,1-1-1081,-14 5-628,-10-3-901,-14-1 2969,-15-4 0,-18-7 0,-12-3 0</inkml:trace>
  <inkml:trace contextRef="#ctx0" brushRef="#br1" timeOffset="161069">1169 8613 21205,'-16'5'3508,"0"-4"-3058,6 3-1,3-4 1,4 0 90,12 0-90,11-4-91,22-9-179,-10 2 0,1-3-580,9-3 1,2-2 444,6-3 0,2 0 0,3-1 0,0 1 0,-1 0 0,-1 0-45,-4 3 0,-1 0 45,3-1 0,-3 0-45,-10 5 0,-2 1 0,22-9-180,-24 9-90,-27 11-269,0 0-1620,-7 3 1429,-10 0-1879,-4 0 2609,-12 5 0,-4 5 0,-3 6 0</inkml:trace>
  <inkml:trace contextRef="#ctx0" brushRef="#br1" timeOffset="161483">1287 8903 17035,'-53'26'2518,"6"-10"354,9-7-2152,11-9 963,13 0-1683,6-5 784,16-5-784,10-13 2531,18-8-2531,-9 11 0,1 0 0,5-2 0,2 0-99,3 0 0,1 1 99,0 0 0,0 1 0,-1 3 0,1 1 0,-2 1 0,-1 2 0,-2 2 0,-1 2 0,28-9 0,-8 5 0,-8 3 0,-9 5 0,-7 3 0,-7 2-539,-2 0 454,-11 0-814,0 0-180,-9 0-271,0 0-629,0 4 1979,0 2 0,0 6 0,0 1 0</inkml:trace>
  <inkml:trace contextRef="#ctx0" brushRef="#br1" timeOffset="166824">5482 6199 25522,'5'0'900,"-2"0"-181,-3 0-89,0-2-540,0-1 0,0-2 0,0 0-90,0 2 540,0 1-540,4 2 0,-2 0 0,6 0 0,-3 0 0,1 0 0,-2 0 0,1 0 0,2 0 0,1 0 0,-2 0 0,0 0 0,-4-5 0,0 2 0,0-2 0,0 0 0,8-2 0,0-2 0,5-3 0,-1 2 0,2-3 0,2-2 0,21-16 0,-5 7 0,13-12 0,-7 13 0,-6 2 0,0 0 0,25-10-148,-17 10 0,1 0 148,-11 5 0,-1 2 0,3 1 0,-1 0 0,-1-1 0,-1 0 0,1 1 0,-1 1 0,28-11 0,-20 10 0,5-1 0,0 0 0,18-4 0,2 0-266,-12 4 1,1-1 0,-1 1 265,-6 1 0,-2 1 0,-2 0 0,7-2 0,-3 0 0,1 0 0,2-1 0,13-5 0,0-1 0,-17 8 0,0 0 0,10-6 0,-1 2 0,-20 6 0,-2 1-256,13-4 0,-1-1 256,-11 4 0,1-1 0,21-7 0,-1 0 0,-22 8 0,-1-1 0,24-7 0,1-2 0,-8 2 0,1 1-55,-7 2 0,1-1 0,2 1 55,3 0 0,0 1 0,-1 0-367,14-5 1,-1 2 366,2 2 0,-2 2 0,-12 1 0,-1 1 0,2 1 0,0 1 0,0-2 0,0-1 0,1 2 0,-1-1 0,-2-2 0,0 0 0,-1 0 0,-1 0 0,-2-1 0,-1 0 304,-3 0 0,0-1-304,11-5 0,0-2 0,-15 5 0,0 0-177,10-5 1,-1-1 176,-12 4 0,-1 0 0,3-1 0,2 1 0,4-4 0,2 0 0,3-2 0,1 1 0,4-2 0,2 0-1272,2-1 0,1 0 1272,3 2 0,0 1 0,1 0 0,1 2 111,-3 2 0,3 1-111,-9 4 0,2 0 0,-3 1 0,6 0 0,-2-1 0,-9 4 0,1-1 0,-4 2 0,-3 2 0,-3 0 0,-2 0 0,-1 1 45,25-8-45,-21 8 0,-1-1 0,16-5 0,12 2 0,-22 2 0,3 2 0,4-4-11,3-1 11,5-2 0,4 0 1223,-29 7 1,1 0-1224,2 0 0,-1 1 0,2 0 0,0 1 0,-2 0 0,5 0-749,7 0 0,5 0 0,-3 1 749,-1 0 0,1 0 0,1 0 0,5 0 0,-6 1-195,-4 1 1,-2 1 194,2-2 0,1 1 0,1 0 0,1 0 0,3-1 0,0 1-51,1-1 1,1 0 50,4 1 0,0 1 0,-1-2 0,4 0 0,-4 2 0,4 1 0,-3-1 0,8 1 0,3-1 0,-14 2 0,5-1 0,0 0 0,-5 1 0,15 0 0,-3 0 0,-10 0 0,3 0 0,0 0 0,0 0 0,0 0 0,-3 0 0,12 0 0,-1 0-324,-8 0 0,2 0 0,-2 0 324,8 0 0,-2 0 0,-18 0 0,0 0 0,0 0 464,1 0 1,1 0 0,0 0-465,0 0 0,0 0 0,0 0 0,0 0 0,0 0 0,0 0-170,-1 0 1,0 0 0,-1 0 169,0 2 0,0 0 0,0 1 0,0-1 0,-1 1 0,0 0 0,0 2 0,0 0 0,-1 1 0,1-1 0,-1 1 0,1 0 0,0-1 0,-1 1 0,1-1 0,-1 1 0,0 0 0,2-1 0,18 2 0,4-2 0,-3 1-104,-12-1 1,-3-1-1,3 0 104,-4 0 0,3 0 0,0 0 0,-3-1 0,0-1 0,-3 0 0,3 0 0,-1 1 0,4 2 0,0-1 0,-3 0 0,3-3 0,-3-1 0,2 1 0,13 5 0,3 1 0,-5-2-369,2-1 0,-4-1 369,1 3 0,-1 0 0,-3-1 0,2 0 17,-2 1 1,4-1 0,-2 1-18,-12-1 0,-3-1 0,5 1 0,11 2 0,6 0 0,1 0 0,-6-1-87,-8-1 1,-3 0 0,1 0 86,15 0 0,2-1 0,-4 1-119,0 1 1,-4 0 118,-5-3 0,-2 0 0,-8 1 0,-1 0 639,3 1 1,-2-1-640,15-3 244,-24 1 1,-2 0-245,11-2 0,5 0 0,5 0 0,6 0 0,2 0 1020,2 5-1020,-3-4 0,-6 3 0,-7 1 1810,-6-4-1810,-9 10 0,-2-9 1024,-5 9-1024,-5-9 247,-3 2-247,-5-4 534,-2 0-534,11 0 0,10 0 0,1 0 0,6-4 0,-10-2 0,-1-4 0,1 4 0,4-3 0,-10 8 0,1-4 0,-12 5 0,-3 0 0,-4 0 0,0 0 0,9 14 0,0-6 0,12 13 0,-1-14 0,-1-1 0,-1-6 0,2 0 0,-11 0 0,1 0 0,-10 0 0,-4-2 0,0-10 0,-2 0 0,0-14 0,0 9 0,0-5 0,0 7 0,0-1 0,0 1 0,0 0 0,0 2 0,0 0 0,0 6 0,-6 1 0,0 11 0,-7 10 0,1 22 0,0 22 0,6-18 0,0 6 0,0-1-1338,0 11 1,-1 1 1337,1-7 0,0 4 0,0-2 0,2-2 0,1-1 0,0-3-316,-2 5 0,0-1 316,2 8 0,1-2 0,0-21 0,1-5 0,1 8 0,-4-24 0,3-43 0,0-4 0,-1-5 932,0-10 1,0-6-933,2 1 0,0-5 0,-1 3-81,-1-8 0,1 1 81,0 11 0,1-1 0,1 6 0,-1 8 0,0 3 0,0-19 0,0 15 0,0 11 0,0 9 0,9 7 575,24 45-575,-2-8 0,-6 1 0,0 2 0,10 3 1029,3-1-1029,-1-3 0,-2-3 0,-7-4 0,-5-6 0,-9-3 0,-2-6 0,-13-1 0,-4-5 0,-10 0 0,-4 4 0,-2-3 0,-4 4 0,1-5 0,-18 9-630,7-7-989,2 3-3148,17-22 4767,16-5 0,-3-11 0,-2 2 0</inkml:trace>
  <inkml:trace contextRef="#ctx0" brushRef="#br1" timeOffset="168396">9198 11012 22554,'-31'0'3418,"2"0"-2788,1-2-91,6-1 91,5-2-180,9-3-90,5 0-360,10-2 0,11-4 0,22-4 0,-9 4 0,5 0-604,14-4 1,6 0 603,-8 3 0,4-1 0,2-1-749,-3 3 1,2-1 0,3 1 0,1-1 748,-5 0 0,2 1 0,1-1 0,2 0 0,0 0-334,-3 1 1,0 0-1,2 0 1,0-1 0,1 0-1,1 1 334,5-2 0,0 0 0,2 0 0,0 0 0,1-1 0,0 1-192,-6 0 1,1 1 0,1-1 0,0 1 0,0-1 0,1 0 0,0 1 191,-6 0 0,1 1 0,1 0 0,-1 0 0,1-1 0,0 1 0,0-1 0,0 1-82,2-1 0,-1 0 1,1 0-1,0 0 1,1 0-1,-1 0 1,0 0-1,0 0 82,1 0 0,0 0 0,-1 0 0,1-1 0,0 1 0,0 0 0,-1 0 0,1-1 0,-1 1 0,0 0 0,0 0 0,0 0 0,0 0 0,-1 0 0,1 0 0,-1 1 0,-1-1 0,0 1 0,-1-1 0,1 1 0,-1 0 0,0-1 0,0 1 0,-1 0 0,6-1 0,-1-1 0,0 1 0,0 0 0,-1-1 0,0 1 0,-1 0 0,6-1 0,-1 0 0,0-1 0,-2 1 0,0 0 0,-1 1 0,-5 0 0,-2 1 0,1 0 0,-2 0 0,-1 0 0,-1 1 0,5-2 0,-2 0 0,-1 0 0,-1 0 0,-2 1 93,5-1 1,-2 0-1,-1 1 1,-3-1-94,6-1 0,-2 0 0,-2 0 281,-2 1 0,0-2 0,-5 3-281,-3-1 0,-2 1 808,0-2 1,-6-1-809,-12-1 2418,-21 4-2598,-37 5-1169,-15 7 584,8 5 1,-2 3 286,-1 1 1,-1 1-782,-11 5 0,-2 3 1046,14-4 0,-1 0 1,-2 1-1,-6 2 1,-1 1-1,-2-1 0,-3 2 1,0 0-1,-1 1 1</inkml:trace>
  <inkml:trace contextRef="#ctx0" brushRef="#br1" timeOffset="169077">10631 10443 22515,'-57'10'395,"1"0"1,-1 1 0,5-2 0,0-1 0,2 0-351,-16 2 0,4-2 0,10-4 0,4 0-45,12 0 0,5 1 1094,-4-4-1004,35 3 224,40-6 1,22-7-90,-3 1 0,5-3-781,-13 3 0,4-1 0,2-1 0,0-1 601,-3 0 0,0 0 0,2-2 0,5 0-282,-6 1 1,5-1 0,2-1 0,3 0 0,0-1 0,-1 1 0,-3 1 236,2-1 0,-3 1 0,-1 0 0,2 0 0,0 0 0,5-1-161,-12 3 0,2-1 0,2 0 0,1 0 1,0-1-1,2 1 0,0 0 0,0 0 0,-1 0 161,-1 1 0,0 0 0,2 0 0,-1 1 0,1-1 0,0 1 0,-1 0 0,-1 0 0,0 0 0,-3 1-139,12-2 1,-3 0 0,-2 1 0,1 0 0,-1 1-1,2-1 1,3-1 138,-6 2 0,1 0 0,3-1 0,0 0 0,0 0 0,1 1 0,-1-1 0,-1 1 0,-2 1-35,2-1 0,0 1 0,-1 0 0,0 0 0,-1 1 0,-1 0 0,-3-1 0,-1 1 35,3 0 0,-3-1 0,-2 1 0,0 0 0,1 0 0,3-1 0,-3 0 0,3 0 0,2-1 0,0 1 0,0-1 0,-3 1 0,-4 0 0,-6 1 217,7-2 0,-7 2 0,-2-1 1,3 0-218,15-3 0,4-2 0,-3 0 0,-11 3 0,-4 0 0,-7 2 746,7-4 0,-8 2-746,-16 5 1779,-19 3-1779,-4 0 3142,-2-1-3142,-2-2-571,-4-3-1497,-4 0-811,-10-4 2879,-14 1 0,-22 3 0,20 6 0,1 0 0</inkml:trace>
  <inkml:trace contextRef="#ctx0" brushRef="#br1" timeOffset="173158">5795 2972 20755,'16'0'2968,"-2"0"-2158,-1 0 89,-5-4-89,-4-2-180,-2-4-91,-1-3-179,2 0-90,6-6-90,13-11-90,26-16-1387,-9 11 0,6-3 1327,-5 6 0,3-2 0,3-2-30,-6 5 0,2-2 0,1-1 0,1 0 0,4-4 0,0-1 0,2-1 0,0 1 18,-8 6 0,0 0 0,1 1 0,-1-1 0,1 0-18,9-7 0,1-1 0,-1 1 0,0 1-545,-1 2 1,-1 0 0,0 1-1,-1 1 545,-3 2 0,-1 1 0,-1 0 0,0 2 0,9-7 0,-2 1 0,-1 2-138,-6 4 0,-3 1 0,0-1-132,-1 0 0,-1-1 0,-4 3-225,-3 0 1,-4 2-766,15-22-179,-53 41-810,-21 19 2249,-14 17 0,17-5 0,-1 4 0,-2 3 0,1 1 0</inkml:trace>
  <inkml:trace contextRef="#ctx0" brushRef="#br1" timeOffset="173568">6266 3323 21565,'-35'26'2428,"6"-6"-1978,15-10 0,10-5 89,21-14-179,22-9-135,-7 0 0,5-2-699,11-7 0,3-2 624,-10 5 0,1-2 0,2 0-761,3-5 1,2 0-1,-1-2 701,4-2 0,-1 0 0,1-2 0,1-1 0,0 0 0,0-1-30,-1 1 0,0-1 0,0 0-391,-1 0 0,0 1 0,0 0 391,-3 1 0,0-1 0,0 1 0,-2 1 0,-1 1 0,0-1-469,-4 3 1,0 0 0,-1 0 408,-2 2 0,-2-1 0,0 1 0,13-12 0,-3 0 0,-5 2 0,-3 1 137,-3 1 0,-3 1-137,-4 4 0,-3-1 659,-4 4 1,-1 1-660,10-18 0,-8 8 0,-8 9 0,-6 8 1135,-4 3-1405,-4 7-125,-9 30-1764,-2 10 2159,-11 31 0,10-26 0,1 2 0,-1 0 0,0 1 0</inkml:trace>
  <inkml:trace contextRef="#ctx0" brushRef="#br1" timeOffset="174937">13380 11180 23364,'-21'6'1889,"-1"5"-1620,-16 9 1,-2 6 0,-7 4 0,10-2 0,-1 9-113,11 1 0,0 8 1,0 2-1,1-1-1228,-5 7 1,1 0-1,1 5 1107,7-11 0,-1 5 0,1 1 0,1 0 0,3-3-14,2-2 1,3-3 0,0 2-1,0 2-259,-2 5 0,0 3 0,1 3 0,-1-2 0,3-3 304,0 0 1,2-4-1,0 1 1,2 5-68,1-3 0,-1 4 0,1 3 0,2 1 0,3-2 0,4-4 0,4 0 0,4-3 0,3-2 0,1 0 0,0 1 0,-2 0 0,0 0 0,1-1 0,4 0 0,4 0 0,5-3 0,5 1 0,3 0 0,2-2 0,-1-3 0,-1-4 0,3 2 0,-2-5 0,2-2 0,3 2 0,2 0 0,3 2 0,1-1 0,0-2 0,-1-3 0,2-2 0,-2-4 0,1-1 0,1-1 0,4 0 0,0-1 0,1 0 0,1-3 0,2 0 0,1-2 0,0-2 0,1-1 0,1-1 0,-1-1 0,3-2 0,3-3-278,-8-5 0,4-2 0,2-2 0,1-2 0,-2 0 1,-3-1 277,0-1 0,-3 0 0,-1-2 0,0 0 0,4-3 0,0 0 0,3-2 0,2-1 0,-1-2 0,-3-1 0,-3 0-245,8-7 0,-4-2 1,-2-1-1,0-2 245,1-2 0,0-1 0,-2-3 0,0-1 0,-2-3 0,0-2 0,-2-3 0,-1-1 0,-10 6 0,-2 0 0,-1-2 0,-1-3 0,0-6 0,-5-1 0,-1-6 0,0-4 0,-1-2 0,-2-1 0,-1 2 0,-2 2 0,-1 1 0,-2 2 0,-1 0 0,-2 0 0,0-2 0,0-3 0,-2 4 0,0-2 0,0-1 0,-1-2 0,-1 0 0,-1-1 0,-3 1 0,-3 1 0,-3-6 0,-3-1 0,-3 0 0,-1 0 0,-3 2 0,0 1 0,0 3-43,-1-8 0,-2 3 0,-2 2 0,-1 0 0,-3-3 43,1 11 0,0-2 0,-2-2 0,-2 1 0,-1 2 0,-2 3 0,-1 4 0,-5-1 0,-2 3 0,-3 4 0,-1 2 0,-1 0 0,-2 1 0,-2 1 0,-1 1 0,-2 2 0,-1 1 4,-2 2 0,-1 1 0,-2 2 0,-1 2 0,-1 1-112,-1 1 0,-1 2 0,-1 2 0,-3 1 0,-4 2-239,4 5 0,-5 1 0,-2 1 0,-1 2 0,0 1 0,1 1 1,3 1 23,-7 0 0,2 2 0,1 2 1,0 1-1,-3 1-89,8 1 1,-1 1 0,-3 0 0,1 2 0,1 0 0,2 3-1,5 1 412,-14 6 0,6 2 0,2 4 0,0 0 0,4 2 0,1 2 0,1 0 0,0 2 0,3 1 0,1-1 0,-1 1 0,0 0 0</inkml:trace>
  <inkml:trace contextRef="#ctx0" brushRef="#br1" timeOffset="188428">22614 4349 16158,'-21'-28'689,"0"0"1,-11-14 0,-1-1 264,6 9 1,-1 0-686,-9-12 1,-1-1 0,7 13 0,1 2-90,-1-3 0,-1 1-45,-2 2 0,-1 0-90,0 0 0,-3 1 45,-1 2 0,-5 2 59,-2 2 1,-6 0 0,1 4-163,9 5 0,1 2 0,-3 0 13,-14-4 0,-5 0 0,3 4 0,12 6 0,2 2 0,0 2 0,-2-1 0,0 1 0,-4 3 0,-1 3 0,-5 2 0,1 2 0,2 0 0,-3 0 0,3 2 0,-3 1 0,4 2 0,-4 2 0,2 2 0,4 1 0,2 1 0,4 3 0,1 1 0,1 2 0,1 2 0,1 6 12,1 6 0,-1 7 0,2 3 0,3-2-12,-2 5 0,3 0 0,1 4-68,8-10 1,0 4 0,1 1-1,1 0 1,3-2 67,3 2 0,2-1 0,2 0 0,1 1 0,1 0 0,1 0 0,1 2 0,2 3-56,2 2 0,2 3 1,1 1-1,2 2 0,3-2 56,3 0 0,3 0 0,2 0 0,1 1 0,0-2-14,0 1 1,0 0 0,1-1-1,2 0 1,4-3 13,1-4 0,3 0 0,1-2 0,3-3 0,0-4-205,13 9 0,2-6 1,4-2 204,1-1 0,3-2 0,7-3 0,-6-10 0,7 0 0,2-2 0,1-2 0,-3-1 106,1-1 1,-2-2-1,2-2 1,6-1-107,-7-4 0,5-1 0,5 1 0,0-2 0,1-1 0,-4-2 0,-4-1 0,-1-3 0,-4-2 0,-2-1 0,1-2 0,3 1-114,2-1 1,3 0 0,1 0 0,1-2 0,-3 0 0,-4-2 113,10-4 0,-4-1 0,-2-1 0,1-2 14,-2 0 1,0 0 0,0-3-1,1-3-14,0-3 0,3-4 0,0-2 0,-2-1 0,-3 1 74,-2-1 1,-3 0 0,-2-2 0,2-2-75,-2 0 0,2-3 0,-1-1 0,-2-1 0,-6 0 0,-6 0 0,-4 1 0,-3-2 0,-1 0 0,-2-2 0,0-1 0,-3-1 0,-1-1 80,5-16 1,-3-1-1,-4-1-80,-7 14 0,-2-1 0,-1 0 0,-3-1 154,-2-1 0,-2-1 0,-2 1 0,-1-1-154,-3-1 0,-1 0 0,-3 0 0,-2 1-141,-2-2 1,-3 1 0,-3 1-1,-1-1 141,-3 1 0,-2 0 0,-2 1 0,-2 0 0,-2 1 0,-4 0 0,-1 2 0,-2 0-82,-2 1 0,-3 1 1,-2 2-1,-1 1 82,-2 0 0,-2 2 0,-1 2 0,-2 1-473,-1 2 1,-1 1 0,-2 3-1,0 0-89,-1 3 0,0 2 0,-1 1 0,0 2-181,0 1 1,0 2 0,-1 2 0,0 1 742,3 2 0,-1 2 0,1 2 0,0 0 0,3 2 0,0 2 0,1 0 0,0 1 0,-13 1 0,-1 0 0,1-1 0</inkml:trace>
  <inkml:trace contextRef="#ctx0" brushRef="#br1" timeOffset="191419">27142 14889 23184,'0'-10'2608,"0"2"-2248,0 1 180,0 0-91,0 1-89,4-4-90,4 3 90,30-13-90,4 3-180,-7 4 0,5-1-197,20-2 0,9 0 107,-14 7 0,7 1 0,1 0 0,-2 1-753,-9 0 0,-1 1 1,0 0-1,3 1 753,0 0 0,3 2 0,0-1 0,-1 2 0,-4 0 0,7 1 0,-5 1 0,1 1-327,2-1 1,0 0 0,4 0 326,2 1 0,5 0 0,0 0 0,-3 0 0,-13 0 0,-2-1 0,-1 0 0,3 0 0,0 1 0,3 0 0,1 0 0,-2 0 0,-3 0 0,14-1 0,-4 0 0,0 0-588,1 0 1,0 0 0,-1 0 587,0-1 0,-1 1 0,0-1 0,-2 0 0,0 0 0,-1 0 0,-2-1 0,-1 1 0,-1-1 0,-1 0 0,-2 0 0,0 1 0,-2-1 0,-1 0 0,-1 1 0,20-2 0,0 1 0,-5-1 0,-1 0-193,-1 0 0,-2-1 193,-4 1 0,2 0-58,-9 1 1,3-2 0,-3 1 57,7-1 0,-1 0 0,13-1 0,-1 0 274,-22 1 0,1 0-274,4-1 0,5 0 0,-3 1 0,13 0 0,-1 1 0,-13-1 0,1 0 0,-1 0 0,17-1 0,-7 1 0,-23 0 0,0-1 0,21-3 0,-1-1 1759,8-4-1759,-11 3 0,0 0 0,6-6 0,-20 7 0,0 1 278,4-4 1,-2 2-279,24-5 1151,-21 5 1,0 1-1152,18 3 0,-2 1-101,-22 5 1,-1 0 100,15 0 0,-13 0 0,-3 0 0,1 0 0,9 0 0,-15 0 0,4 0 0,2 0 0,29 0 0,-27 0 0,1 0 0,23 0 240,-35 0-240,3 0 0,-15 0 960,-3 0-960,-4 0 358,-4-2-358,-2-1 0,-2-4 0,0-10-90,0 2-1619,-4-9-450,-4 6-719,-8-2 2878,-8-3 0,-7 5 0,-4-2 0</inkml:trace>
  <inkml:trace contextRef="#ctx0" brushRef="#br1" timeOffset="193216">26395 17685 21835,'-5'0'1978,"2"0"-1078,3 0-270,11 0-181,0 0-89,15 0 90,2 4-180,7 4-1,8 3 1,4-3-444,7 1 264,5-8-782,4 3 737,-29-3 0,-1-2 0,2 1 0,-1 0 0,1 0 0,0 0 0,0 0 0,1 0 0,-2 0 0,1 0 0,-2 0 0,1 0 0,-1 0 0,2 0-1493,14 0 0,0 0 1448,-10 0 0,-1 0 0,13-1 0,0 0-79,-14 0 0,-1-1 79,1 0 0,1-1 0,1 2 0,1-1 0,0 1 0,-1 0 0,3 1 0,-1 0 0,1 0 0,0 0 0,1 0 0,1 0-44,0 0 1,-1 0 43,1-1 0,0 0 0,0-1 0,1 1 0,-1 0 0,-1-1 0,2 1 0,0 0 0,-1 1 0,-1 0 0,1 0 0,-1 0 0,0 0 0,0 0 0,-2 0 0,1 0 0,1 0 0,-1 0 22,-1 0 0,0 0-22,0 2 0,1 0 0,-3-1 0,1 0 0,-1 1 0,-1 0 0,-2-2 0,-1 0 0,30 0 2741,-8 0-2741,-6 0 0,-10 5 231,-5-4-231,2 1 0,1 0 0,10-2 87,-4 1 0,1-2-87,9-3 0,4-2 0,0-4 0,-1 2 0,-3-2 0,-4 5 0,-6-3 792,-5 3-792,-5 2 166,-1 1-166,-1 2 0,-1 0 0,-1 0 0,1-2 0,-1-1 0,5-4 309,3-1-309,3 2 0,5-1 0,-5 2 0,1-1 0,11-4 0,-12 1 0,-2 1-1809,1 0 1809,0 1-37,-1-1 37,-1 3 0,-1-5 0,-1 5 0,1-3 0,1 3 0,0 2 0,1 1 0,-3 0 1800,1-1-1800,-1-2 46,12 0-46,-13 2 0,9 1 0,-17 2 0,1 0 0,-1 0 0,2 0 0,1 0 0,2 0 0,1 0 0,17 0 0,2 0 0,-1 0 0,-7-3 0,-7-4 0,-10 1 0,6-6 0,-12 6 0,-2 1 0,1 1 0,1 1 0,0 0 0,1 1 0,1 2 0,2 0-540,-8 0-225,-6 0 1,-40 9-1,-14 2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15:02:31.077"/>
    </inkml:context>
    <inkml:brush xml:id="br0">
      <inkml:brushProperty name="width" value="0.09071" units="cm"/>
      <inkml:brushProperty name="height" value="0.09071" units="cm"/>
      <inkml:brushProperty name="color" value="#00B050"/>
    </inkml:brush>
    <inkml:brush xml:id="br1">
      <inkml:brushProperty name="width" value="0.09071" units="cm"/>
      <inkml:brushProperty name="height" value="0.09071" units="cm"/>
      <inkml:brushProperty name="color" value="#00B0F0"/>
    </inkml:brush>
    <inkml:brush xml:id="br2">
      <inkml:brushProperty name="width" value="0.09071" units="cm"/>
      <inkml:brushProperty name="height" value="0.09071" units="cm"/>
      <inkml:brushProperty name="color" value="#FFFF00"/>
    </inkml:brush>
    <inkml:brush xml:id="br3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11090 3003 22374,'-18'5'4767,"7"0"-3867,-7-5-360,10 0-540,5-5 0,6-3 0,20-18 0,14-13 0,0-2-963,4-3 963,-14 16-609,2-7 609,-8 13 0,2-5 0,-13 12 0,0 2 0,-4 3 900,-2 12-900,-2 6 0,-2 42 0,0-2 0,0 11 0,0 5-129,0-19 0,0 1 129,-1 18 0,-1 0 0,-1-14 0,1-1 0,0-2 0,0 3 0,-1-7 0,-1 3 0,1 0-1542,1 19 0,0 0 1542,-2-3 0,1-3 0,1-10 0,1-4 0,1 15 0,0-24 0,0 3 0,0-31 622,3-13-622,0-9 1143,1-15-3212,-2 9-539,-2 0 2608,0 13 0,0 5 0,0 2 0</inkml:trace>
  <inkml:trace contextRef="#ctx0" brushRef="#br0" timeOffset="492">10976 4080 17247,'-16'-5'5307,"2"-2"-4767,0 1-90,1-1 179,1 1-89,5 4 90,-2-3-181,8 5-89,-2-3 0,3 1 269,2-1 1,2 0 0,6 1-450,6 2-180,8 0 0,9 5 0,9-4 0,9 3 0,10-4 0,3-2 0,-32 0 0,2-1 0,9-3 0,-1 0 0,17-6-535,-23 5 0,-4 0 535,1-4 0,-9 3 0,-6 1 0,-6 2 0,-6 0 0,-2 0-810,-4 0-9,0-3-1429,0-2-541,0-3 2789,0-4 0,2-1 0,0-3 0</inkml:trace>
  <inkml:trace contextRef="#ctx0" brushRef="#br0" timeOffset="1600">12312 2713 19856,'-4'-8'3328,"-5"1"-2699,7 4-89,-9-2 0,7 5-1,-6-5-179,5 5 0,-4-5 0,4 2 0,-5 0 89,0 1-89,0 2 90,-6 0-90,-1 0-270,-14 0-90,8 0 0,-28 9 0,26-2 0,-15 10 0,3 23 0,15-11-3392,-11 22 3392,19-19 0,2 2 0,2 17 0,0-9 0,5 12 0,2-13 0,3-1 0,0 3 0,0 1 0,0 2 0,0 2 0,1-15 0,1 0 0,3 16 0,3 11 0,2-27 3392,6 5-3392,-1-11 0,14 9 0,-9-16 0,17 11 0,-15-16 0,9-1 0,-8-5 0,3-8 0,10 4 0,-6-5 0,20-9 0,-16-2 0,7-10 0,-10-1 0,-3-4 0,-1-2 0,-3-3 0,-4 3 0,-2 1 0,-3 1 0,-1 3 0,-4 0 0,-2 3 0,-2-2 0,-4 1 0,0-4 0,-2 2 0,0-5 0,-3 0 0,-5-21 0,-3 12 0,3 4 0,0 1 0,-5-5 0,-4-20 0,5 26 0,-8-17 0,6 22 0,-8-5 0,4 10 0,-4 1 0,-12-9 0,7 8 0,-8-5 0,11 13 0,-2 0 0,-1 3 0,-1 2 0,-1 1 0,-12 4 0,10 1 0,-14 2 0,23 0 0,1 0 0,11 7-1440,5 3-3417,-2 22 4857,6-4 0,-3 14 0,4-9 0</inkml:trace>
  <inkml:trace contextRef="#ctx0" brushRef="#br0" timeOffset="3710">13031 2565 15808,'-5'-5'4767,"2"0"-4047,3 5 1798,0 0-2158,0-4 90,0 3-90,0-6 449,0 6 540,0-1-629,0-2-270,2 0-180,-2-3-270,2 2 0,-2 6 0,2 7 0,0 10 0,2 12 0,0 9 0,-2 9-358,0 13 358,-2-27 0,0 1 0,1 5 0,0 1 0,0 4 0,0 1-1637,0 5 1,0 0 1636,0 2 0,0 1 0,-1 2 0,0 0-1095,0-1 0,0 0 1095,0-3 0,0 0-36,0-4 0,0 1 36,0 7 0,0-1 0,0-9 0,0-3 0,0-2 0,0-3 0,0 10 0,0-30 157,0-12-157,2-25 0,-1-12 2231,2-19-2231,-1 14 0,0-1 0,0-3 0,-1 0 1490,1-1 0,-1 1-1490,0 2 0,-2 2 0,1-15 0,0 1 0,0-3 0,2-3 0,1-3 0,-1 11 0,1-1 0,-1 12 0,-1-1 0,1-3 0,-1-4 0,0-3-778,-1-2 1,-1-5 0,0 1-1,-1 5 778,-1-9 0,0 1 0,0-7 0,0-5 0,-2 19 0,-1 24 0,-5-3 0,9 14 0,-7 2 0,9 3 243,-8 0-243,7 2 3392,-8-1-3392,8 3 0,-8-1 0,8 2 0,-6 2 0,2 0 0,-3 3 0,0 7 0,0 2 0,-9 17 0,3-3 0,-8 11 0,6-5 0,0 1 0,-2 1 0,-1-1 0,-3 0 0,-8 10 0,8-12 0,-3 4 0,12-15 0,7-4 0,-1-5 0,8-3 0,-3-5-900,6 0-1349,-1 0 2249,-2-5 0,-1 0 0,0-6 0</inkml:trace>
  <inkml:trace contextRef="#ctx0" brushRef="#br0" timeOffset="5770">11293 5457 10501,'0'-11'3238,"0"4"-2698,0 5-2279,0 2 0,0 0 0</inkml:trace>
  <inkml:trace contextRef="#ctx0" brushRef="#br0" timeOffset="7138">11297 5437 14549,'0'-8'2608,"0"1"-2518,0 4-180,0 1 0,-4 2 90,4 0 90,-8 0 630,7 0-270,-2 0-900,-6-3 180,3 0 0,-8-2 90,4 3 450,2-1 360,-4 3 359,7 0 990,-4-2-1619,5-1-90,-5-2-180,5 2 0,-3-1-1,2 3 91,1-1-90,0 2 0,1 0 90,2 0 180,-7 0 0,4 0-90,-1 0-1,-4 4 1,4 2-90,-5 0 0,6 5 0,-5-5 0,8 7 0,-5-8-90,6 0 2788,0-5-2788,2-5-90,2 2 0,4-9 0,6 1 90,5-6-90,21-15 0,-9 6 90,12-8 90,-19 13 0,-4 6-90,-2 1-90,-7 7 0,-3-2 0,-6 6 0,-2-2 0,0 0 0,0 18 0,0 0 0,0 24 0,0 4 0,-2-1 0,0 3 0,2-9 0,-1 1-218,-1 12 1,1 1 217,1 18 0,0-23 0,0 0 0,0 22 0,0-18 0,0-3 0,0 1 0,0 6 0,0-28 0,0-3 0,0-7 0,0-7 0,0-7-450,0-9-899,0-3 255,0-2-705,0-3-360,1 0 2159,0 0 0,1 1 0,-2 1 0</inkml:trace>
  <inkml:trace contextRef="#ctx0" brushRef="#br0" timeOffset="7476">11179 6016 16887,'-25'10'7196,"6"1"-6386,4-6 629,9 0-180,6-5-269,15 0-990,14 0 0,9 0 0,-3 0 0,2 0 0,13 0 0,-17 0 0,1 0 0,10 0 0,6 0 0,-17 0 0,2 0 0,-19 0 0,-4 0 0,-3 0-270,-4 0-810,-2 0-1798,-2 0 809,-1-5 2069,2-14 0,2-1 0,3-13 0</inkml:trace>
  <inkml:trace contextRef="#ctx0" brushRef="#br0" timeOffset="8018">11947 5315 20126,'0'-20'3238,"0"4"-2249,0-3-539,0 9 269,0 1-449,0 7 180,-4 2-180,3 0-90,-6 0 90,6 0 359,-6 9-269,2 2-180,-3 12 90,0 2-90,4 5-180,-4 8 0,7 28 0,3-9-714,1-19 0,3 0 714,10 16 0,4-3 0,5-8 0,3-5-756,19-5 756,-9-16-20,12-4 20,-18-17 0,-2-7 0,-3-7 0,-3-12 1302,-3-6-1302,-5-9 0,-4-4 0,-4-2 0,-4 3 877,-2 0-877,-7 2 0,-4 2 0,-5 4 0,-1 4 0,-1 6 25,0 2-25,-28-9 0,12 16 0,-20-3 0,20 20 0,1 4-630,2 0-269,7 0-181,6 0-269,8 0-270,8 6-720,9 3 2339,10 6 0,9 3 0,5 0 0</inkml:trace>
  <inkml:trace contextRef="#ctx0" brushRef="#br0" timeOffset="8570">12913 5259 19226,'0'-8'4587,"0"1"-3867,0-1 90,-5 3-1,0-3-179,-2 1-1,0 1-269,6-1 0,-8 4-180,8 1 90,-8 2-270,8 0 0,-6 0 0,1 9 0,-5 7 0,-3 14 0,2 9 0,-2 6 0,1 4 0,7 2 0,0 0 0,6-3-278,2 0 278,4-7 0,13 6 0,14-12 0,2-9 0,-1-20 0,2-7 0,4-15 0,-9 2 0,-1-2 0,3-23 0,-7-7 0,-11 14 0,-4-2 0,1-19 0,-1-11 0,-15 23 0,-4 3 278,-6 3-278,-5 1 0,-12-12 0,6 15 0,-21-15-810,17 26-359,-10 1-270,10 14-450,1 3-720,-1 13 2609,1 5 0,1 21 0,1 5 0</inkml:trace>
  <inkml:trace contextRef="#ctx0" brushRef="#br0" timeOffset="9399">9933 6728 22644,'-31'0'1799,"2"0"-1709,5 0 90,4 0 0,4 0 270,2 0 89,7 0 451,-2 0-541,8 0 271,-3 0-180,4-3-540,6 3 0,0-2 0,7 2 0,2 0 0,6 0 0,9 0 0,12 0-1419,15 0 1419,-21 0 0,1 0 0,6 0 0,5 0-239,6 0 0,5 0 0,3 0 239,-7-1 0,3 1 0,1-1 0,0 0 0,0 1 0,-2-1 0,4 0 0,8-2 0,-16 1 0,6-2 0,5 0 0,2 0 0,2-1 0,-1 0 0,-3 0 0,-3 1 0,-6 0-537,6-1 0,-6 1 0,-2 0 0,1 0 0,7-1 537,-3 0 0,6 0 0,4-1 0,1 0 0,1 0 0,-4 1 0,-4 0 0,-6 0 0,7 0 0,-7 1 0,-2 0 0,0 0-320,2 0 0,0 0 0,-1 0 0,0 0 320,-2 1 0,-1-1 0,1 0 0,2 0-42,-1 1 1,2-1 0,1 0 0,0 1 0,0 0 41,-2-1 0,0 1 0,0 0 0,0 0 0,0 0-135,-1 0 1,1-1 0,-1 1 0,-1 0 0,-2 0 134,7 1 0,-1-1 0,-2 1 0,-4-1 0,-3 1 0,-4-1 0,0 1 0,16-2 0,-2 1 0,-5 1 0,-3 0 0,-6-1 0,-2-1 0,-7 3 0,-1 0 1616,20-4-1616,-11 2 0,-9 0 0,-7 3 1510,-5-2-1510,-6-1 1414,-4-2-1414,-2 3 2438,-4-1-2438,-7 3-1440,-6 0-1078,-9 0 2518,-6 0 0,-7 0 0,-3 0 0</inkml:trace>
  <inkml:trace contextRef="#ctx0" brushRef="#br0" timeOffset="12037">8836 5976 19676,'-26'13'4317,"1"-6"-3597,5 5 179,4-11 1,3 6 989,4-7-1709,0 0-180,5 0 0,6-2 0,6-3 0,14-3 0,10-4 0,19-4-192,-20 7 0,3-2 192,27-8 0,3-1-887,-14 4 1,1 0 886,-6 2 0,3 0 0,-2 1 0,3-2 0,-3 2 0,0 1 0,-2 1-475,-4 0 1,-1 1 474,-5 3 0,-3-1 0,20-4 0,-4 4 278,-20 1-278,0 4 1266,-19 0-5224,-4 3-5873,-2 0 8789,-2 7 0,0 2 0,0 6 0</inkml:trace>
  <inkml:trace contextRef="#ctx0" brushRef="#br1" timeOffset="24601">13811 5183 15088,'-5'0'2699,"1"0"989,4 0-3239,-3 0-269,2 0 270,-3 0-180,1-3 0,2 1 90,-3-3 179,4-1 1,0 4 629,0-1-269,0 1 359,0 2-989,0-5-90,0 5 90,0-3-270,0 1 0,6 1 0,-1-1 0,6 2 0,2 0 0,3 0 0,8 0 0,10-2 0,5-1 0,7-1 0,17-4 0,6 0-600,-21 3 1,1 0-1,2-1 600,6-1 0,3 0 0,-2-1 0,-8 1 0,-2 0 0,4-2 0,7-2 0,4-2 0,2 0 0,-4 0 0,-10 1 0,-2 1 0,0 0 0,3-1-382,0 0 1,2-1 0,2-1 0,0 0 0,1 0 381,3-1 0,1-2 0,1 1 0,-1-1 0,-3 2-542,1-1 1,-2 2 0,0-1 0,2 0 541,1-1 0,3-1 0,0 0 0,-1 1 0,-5 1 0,-5 2 0,-3 0 0,-2 2 0,1-1-483,12-2 1,-1-1-1,-2 1 483,-4 2 0,-1 0 0,-2 1 181,15-5 0,-2 1-181,-9 2 0,-3 1 0,-8 0 0,-3 1 0,-5 2 0,-1 0 0,21-6 959,4 0-959,-21 9 0,4-3 0,-19 6 2101,-1 0-2101,-4 1 3143,-1 2-3143,-2 0 753,-2 0-753,8 0 0,-7 0 0,6 0 0,-8 0 0,-2 0 0,0 0 0,-2 0 0,0 0 0,-1 0-1080,-2 0-539,-15 0-270,2 0-809,-16 0 2698,4-4 0,-3 0 0,-1-3 0</inkml:trace>
  <inkml:trace contextRef="#ctx0" brushRef="#br1" timeOffset="25464">17201 4146 21115,'-4'-23'3238,"-3"3"-2788,6 4 0,-7 4 89,8 4 1,-4 1-180,0 2-90,3-1-91,-2 4-89,3-1 0,0 3 270,0 27 90,0 5-225,1 23 0,1 7-225,0-15 0,1 4-449,0-3 1,1 6 0,0 2 0,0-5 448,0-4 0,0-3 0,0 2 0,2 13 0,0 3 0,0-4 0,-1 1 0,0-4 0,0-3 0,0-2 0,-1-6 0,0-2 0,0-5 0,0-2 0,3 21 0,-2-14 0,-2-11 0,-2-11 0,-1-14 0,0-19 0,0-22 0,-5-26 0,1 19 0,-1-2 300,-1-10 0,-2-2-300,0-6 0,0-1-418,2 19 0,0-1 1,0 1 417,0 0 0,0-1 0,-1 2 0,-3-19 0,0 1 0,0 4 0,0 2 0,-1 6 0,0 2 0,0 5 0,1 3 0,0 5 0,-1 2 0,-7-19-459,4 11 459,5 11 0,0 2 0,10 15 968,2 1-968,11 16 1335,10 3-1335,38 14 0,-5-3 196,-17-5 1,3-1-197,2 2 0,-2 0 0,-11-5 0,0 0-478,7 4 0,-3-1 478,5 0 0,-8-5 0,-9 1 0,-6-8 0,-6 10 189,-9 13-189,-6 9 0,-11 22 0,-4 8 54,6-24 1,-1 1-55,0 5 0,0 4 0,-1 0 0,-1 4 0,1-3 0,-2 7 0,0 1 0,1-9 0,-1 5 0,0-1 0,2-6 0,1-1 0,0-3 0,-6 19 0,1-6 0,5-15 0,1-4 0,2-15 0,-2 0 0,9-16 0,0-2 0,5-11-1652,0-3-687,-6-6 2339,-6-9 0,-10 2 0,-7-8 0</inkml:trace>
  <inkml:trace contextRef="#ctx0" brushRef="#br1" timeOffset="32619">20921 3587 20126,'-16'-2'2428,"1"-1"-2248,1-2 0,8 2-90,-3 1 0,8 2 270,-3 0-91,4 4 91,-4 2 0,4 0 90,-8 3-90,7-8 89,-2 3 1,3-4 1439,0 0-1799,5 0 0,4-2-90,9-3 0,8-8 0,9-2 0,6-8 45,0 1 0,0-2-45,8-4 135,-5 0 0,-3 1-135,-14 7 0,4-7 0,-19 14 0,-4 3 0,-4 3 0,-2 11 0,-2 2 0,0 12 0,2 22 0,2-8 0,0 3 0,-1 1 0,1 1-851,2 8 1,0-1 850,-2-9 0,0-1 0,0 3 0,0-1-571,-1-1 0,0 0 571,0 0 0,0 0 0,1 29 0,-3-22 0,0 0 0,1 15 0,-2 8 0,0-32 0,0-10 0,2-10 0,0-6 1473,2-7-1473,-1-5 1370,-2 0-1370,-1-5 0,0-1 0,0 1-450,0 0-809,0-2-181,0 1-179,0-4-719,2 2 2338,0-2 0,4 2 0,1 1 0</inkml:trace>
  <inkml:trace contextRef="#ctx0" brushRef="#br1" timeOffset="33030">20937 4451 13396,'4'-5'7556,"18"-2"-6373,39-9-1183,-25 8 0,0 0 744,-2 0 0,1-1-744,-1 1 0,-1 1 0,24-6 0,-6 0 0,-11 3 0,-5 2 0,-7 1 951,-4 2-951,-3 0 2393,-5 0-2393,-4 0 1434,-2 2-2244,-5-2 181,-2 5-451,-3-5-269,0 2-720,-3 0 2069,-2-3 0,-3 5 0,0-4 0</inkml:trace>
  <inkml:trace contextRef="#ctx0" brushRef="#br1" timeOffset="33808">22050 3541 17337,'-7'-8'5037,"-4"-1"-4497,6 3-180,-5-1 359,2-1-449,4 3-90,0-3 0,4 3 540,0-4-271,0 3 1,0-4 0,0 7 89,-3-1-179,-4 1 90,-1 0-180,-2 1-90,0 2-90,-4 0-90,6 4 0,-6 4 0,7 7 0,-5 18 0,1 4 0,1 12-464,1-2 1,2 1 463,7 11 0,0-18 0,0 1 0,0 18 0,1-23 0,2-1-555,3 4 555,6-4 0,5-3 0,5-7 0,6-4 0,7-11 0,5-4 0,5-7 0,4-5 0,0-5 871,0-8-871,-5-7 0,-5-6 0,-6-2 0,-7 0 0,-6 0 611,-5 2-611,-5 1 0,-6-3 0,-3-3 0,-8-2 0,-14-16 0,-2 10 0,-2 9 0,0 0 0,-7-8 0,10 16 0,-1 1 0,-2 3 0,-1 1 0,-27-18 0,-3 6 0,6 15 0,16 15 0,3 4-360,5 0-360,4 6-1259,5 16 720,9 4-540,2 11-629,14-9 2428,3 0 0,14-3 0,5 1 0</inkml:trace>
  <inkml:trace contextRef="#ctx0" brushRef="#br1" timeOffset="34474">22756 3414 22014,'-12'-20'2879,"6"0"-2429,-5-1-1,9 3 1,-7 1 0,5-3-270,-1 8 89,2-2-89,3 11 90,-4 1-180,3 2 0,-2 0-90,-1 0 0,3 4 180,-6 20-180,-3 31 0,4 6-906,1-20 0,1 0 906,4 20-1361,4 2 1361,0-4-514,6-3 514,2-5 0,4-8 0,5-3 0,0-6 0,2-6 90,-2-5 1384,1-6-1474,-1-8 1548,1-3-1458,-2-10 665,17-15-755,-9-4 0,9-12 0,-11 2 90,-1 0 0,4-18 0,-8 9 0,2-10-90,-11-2 0,-5 15 0,-2-13 0,-5 19 0,-4 0 0,-2 1 0,-6-2 0,-10-13 0,2 13 0,-7-7 0,4 18 0,-1 0 0,-2 5 0,-1 3 0,-3 3 0,-1 2 0,-1 4 0,-1 1 0,3 5 0,1 0 0,5 0-360,-6 14-90,12-2-90,-5 13-269,9 0-270,0 1-91,-1 7 1170,2 0 0,1 1 0,3 10 0,1-9 0,0 0 0</inkml:trace>
  <inkml:trace contextRef="#ctx0" brushRef="#br1" timeOffset="48622">22947 1783 17358,'8'-39'3148,"-1"4"-820,-1 7-1699,-2 3 802,-2 7-982,0 2 1,-2 4-180,0 4 379,0 1-470,0 4 1252,0 1-1251,0 13-101,2 10-79,0 22 0,0 11-263,-1-19 0,0 1 263,-1 1 0,0 2 0,1 5 0,0 1-358,-1 1 1,0 0 357,1 2 0,0 1 0,-1-3 0,0 0 0,0-2 0,0 0 0,1 10 0,0-1 0,-1-16 0,0-1 0,1 6 0,0-4-222,-1 2 222,0-12-810,0-7-359,0-11 205,0-6-2994,0-4 4142,-5 0 0,-2 0 0,-5 0 0</inkml:trace>
  <inkml:trace contextRef="#ctx0" brushRef="#br1" timeOffset="49625">22566 2586 19406,'-19'-15'3868,"3"-1"-3239,7 3 361,0 1-630,5 6 179,-1-1-359,2 5-90,3-3 0,5 2-90,2 1 180,9 2-90,6 9 0,7 2 0,7 11 45,3 10 0,1 2-135,-14-11 0,0 0-1514,16 16 1,-1 1 1603,1 4-90,-1-4-940,-6-2 940,-5-7 0,-6-3 90,2-3-90,-10-13 180,-1 3 0,-9-13 90,-2 2-180,-2-4 2632,0-4-2632,-2-2 1244,0-6-1244,0-4-90,2-4 0,2-5 0,2-6 0,2-5 0,2-4 0,8-24 0,0 13-318,-7 18 1,2 0 317,7-10-58,0 2 58,0 5-90,1 4 90,-3 3 0,0 4 0,-3 5 0,-3 2 720,-2 5-720,-4 3 63,-2 5-63,-2 3 90,-2 2-90,-5 0 90,-2 0-90,-7 0 0,-4 0 0,-25 0 0,6 4 0,-19 4 0,13 3 0,-2 4 0,0-2 0,2 0 0,1-1 0,1 0 0,4 1 0,-9 7 0,16-6 0,-3 3 0,17-11 0,9 3 0,-2-8 0,8 4 0,-2-5 90,3 0 0,-4 0 0,0 0 0,-1 0-90,1 0 0,-5 0 0,4 0 0,-11 0 0,8 0 0,-2 0-90,2 0-1889,3 0 630,2 0-540,3 6-720,-4 3 2609,-2 6 0,1 5 0,-1 1 0</inkml:trace>
  <inkml:trace contextRef="#ctx0" brushRef="#br1" timeOffset="52263">23008 5269 22824,'5'0'1709,"-2"0"-989,-1 0-91,0 0-89,2 0-90,1 0-91,-3 0-89,1 0-180,0 0 90,3 0 0,0 0-180,4-7 90,6-6-90,6-12 0,9-6 90,4-5-45,-10 9 0,1 1 45,5-5 180,7-9-270,-28 29 0,-4 6 0,-4 17 0,1 32 0,0 6 0,0 3 0,0 1-218,-1-20 0,0 0 218,0 11 0,0-1 0,4 6 0,-2-7 0,4-7 0,-4-6 0,4-4 0,-3-6 0,1-2 0,-1-10 0,0 3 76,1-9-706,-4 2-89,0-4 89,-2 0 0,0-2-179,0-3-91,0-3-1888,0-11 449,0 2 2339,0-8 0,0 7 0,0 0 0</inkml:trace>
  <inkml:trace contextRef="#ctx0" brushRef="#br1" timeOffset="52683">23167 5904 21565,'-11'0'2338,"5"0"-1798,2 0 90,4-2 269,0-5-719,2 1 180,11-13-270,5 7 180,35-19-180,-9 11-1741,-1 0 0,1 1 1651,6-1 45,-17 6 0,-2 1-45,6-2-90,-6 2 180,-2 1-180,-9 6-180,-1 2-90,-10 4-270,-3 0-1528,-4 0 3661,-2 0-11334,-4 0 9118,-2 0 0,-5 0 0,-1 0 0</inkml:trace>
  <inkml:trace contextRef="#ctx0" brushRef="#br1" timeOffset="54739">22273 5660 22014,'2'-7'2249,"0"-1"-1799,4 3 0,2-2-91,4-3-179,5-6 0,5-6-90,4-4-90,5-5 90,3 1 0,-1 2 90,0 0-90,-7 7 180,-3 1-90,-7 7 0,-4 3 89,-2 3 1,-4 4 0,-2 1 0,-2 2 180,-2 0-450,0 9 0,0 7 0,2 14 0,0 8 0,3-5 0,0 0 0,2 21 0,1-10 0,1-1 0,0 5 0,-1-13 0,0-3 0,-1-1 0,0 3 0,-5-16 0,0-5-90,-2-5 0,0-4 0,0-4-90,2 0 90,0 0 0,2 0-90,-1 0 90,0 0 0,0 0 0,1 0-180,0 0 1,-2 0-3419,0 0 719,-9-9 721,1 2 2248,-7-7 0,2 8 0,-1 1 0</inkml:trace>
  <inkml:trace contextRef="#ctx0" brushRef="#br1" timeOffset="55116">22436 6103 18416,'-11'8'4498,"5"3"-3599,-1-10-539,6 9 90,-3-9-180,4 3 180,0-4-271,6 0-89,6-2 90,12-5-180,15-4 45,-2-4 0,4-1-45,-8 4 0,0 0-979,12-6 1,-2-1 978,14-4-195,1-6 285,-21 11 0,4-3-180,-28 15 0,-2 2-270,-9 4-359,-2 0 1616,-5 0-2606,-4 0-454,-9 4 2163,-4-3 0,-7 13 0,-2-3 0</inkml:trace>
  <inkml:trace contextRef="#ctx0" brushRef="#br1" timeOffset="56615">21644 5676 17877,'-5'-10'4767,"2"-1"-4227,3 1-180,0 2-1,0 1 1,0 2 0,-4 2 0,3 1 0,-6 2-91,6 0-89,-6 0-90,6 0 90,-6 0-90,2 0 0,1 0-90,-5 7 90,2 1-90,-7 10 90,-1 0 0,-1 6 0,2 5 0,0 6 90,-6 29-90,6-13-45,4-15 0,1-1 44,2 14-44,2-17 0,1 2 45,3 25-90,-2-2 90,5-14-90,2-17 90,2-1-90,4 1 0,2-1 0,4-2 0,5-2 0,-1-4 0,4-2 0,-1-2 0,12-5 90,8-3-90,0-12 0,4-4 0,-12-9 0,0-3 0,11-21 90,-6-6 0,-1-3 0,-14 2 0,-11 15 0,-6-2 0,-2 0 180,-4-21-180,-7 14-45,-3 7 0,-2 1-45,-8-5 0,-1 7 0,-3 1 0,-14-15 0,-2 2 0,3 13 0,13 19-360,0 3-989,-10 6-1170,0 13 360,1 11 2159,5 16 0,18 9 0,3 3 0</inkml:trace>
  <inkml:trace contextRef="#ctx0" brushRef="#br1" timeOffset="58164">24584 5112 14459,'-5'0'6476,"2"0"-4497,3 0-1439,0-3-1,0 1 1,0-4 0,0 4 719,0-1-899,0 1-90,0-1 359,0-2-269,0 2 0,1-1-90,2 1-270,3-2 0,4-2 0,6-1 0,14-7 0,16-5-210,-12 4 1,3-1 209,11-5 0,3-2-767,-9 5 1,2 0 0,2-2 766,8-2 0,2-1 0,2 0 0,-8 4 0,2 0 0,1-1 0,1 1 0,6-2 0,2 0 0,2 0 0,0 1-499,-8 3 1,0 1 0,1-1-1,1 1 1,0 0 498,3 0 0,0 0 0,1 0 0,0 1 0,0 0-334,1 0 1,0 0 0,0 1 0,0 0 0,0 0 333,-1 1 0,0-1 0,0 1 0,0 0 0,-1 0-204,-1 1 0,-1 0 1,-1 0-1,1 1 0,-2-1 204,-2 2 0,-1-1 0,0 1 0,-1 0 0,0 0-4,8-1 1,-1 1 0,-1 0 0,-2 0 3,-5 1 0,-1 0 0,-1 1 0,-1 0 0,7-1 0,-2 1 0,-2 0 0,13-4 0,-4 1 0,-13 2 0,-4 2 577,-9 1 1,-3 1-938,17-6 18,-26 6 342,-48 1 0,-20 7 0,4 1 0,0 0 0</inkml:trace>
  <inkml:trace contextRef="#ctx0" brushRef="#br1" timeOffset="59134">24884 4436 22104,'0'-9'3508,"0"2"-2968,0 7 90,0 0-450,-9 9-90,0 14 89,-13 23-89,10-14 0,0 2-340,-3 9 0,-1 1 295,-3 4 0,0 1-1598,-1 2 0,-1 0 1598,-2 0 0,1 0-45,2-5 0,-1 0-229,-6 11 1,-1-1 228,10-18 0,0 0-131,-10 16 1,2-2 130,1-4 172,9-16 1,2-2-173,4-5 2968,1-3-2879,9-15 740,2-7-739,9 0 543,1 0-453,26 0-90,-8 0-45,5 2 0,2 0-45,16 0-289,0 3 1,3 1 288,-21-2 0,1 0 0,26 5 0,1 0 0,-28-3 0,0 1 0,18 3 0,-2 0 0,-3-4 0,-14 2 0,-2-2 0,-8-5 0,-7-15 0,-20-10 0,-17-24 0,-3-11-715,10 27 0,0-2 715,-3-5 0,0-1 0,-1-1 0,1-2 0,-2-2 0,-1-1 0,1 0 0,0 0 0,0-1 0,1 0 0,0 3 0,0 1 0,1 2 0,1-2 245,-3-5 1,0 0-246,4 8 0,0 1 0,4 4 0,0 1 0,-5-6 0,14 25-360,-6 7-540,6 3 1427,-2 12-1696,3 1-2070,0 21 3239,0-6 0,0 16 0,0-8 0</inkml:trace>
  <inkml:trace contextRef="#ctx0" brushRef="#br1" timeOffset="59899">28608 3333 18742,'-22'34'3778,"10"-13"-2254,-2 1-624,13-18 757,-3-4-758,4 0-629,9-2 0,1-8-69,11-8-201,2-12 0,5-9 0,5-6 0,0-2-377,-1 2 377,-3 6 0,-5 6 0,-4 8 0,-3 7 0,-7 3 0,-2 23 0,-2 14 0,-1 19 0,1 7-477,0-8 0,0 3 477,2 19 0,1 2 0,-2-13 0,1-1 0,0 3 0,2-1 0,-2-1 0,0 0 0,1-1 0,0-1 0,0-5 0,-1-1 0,-1-3 0,0-2 0,0-3 0,0-1 621,3 24-621,0-5 0,-2-9 0,1-6 0,-1-10 0,-2-5-180,-2-8 34,-2-3-1294,-2-6-332,0-2-746,-4-4 2518,-2 0 0,-4 0 0,-3 0 0</inkml:trace>
  <inkml:trace contextRef="#ctx0" brushRef="#br1" timeOffset="60091">28868 4365 21115,'-33'13'2608,"5"-6"-2068,7-2 90,7-1-270,8-2-91,4 2-179,12-4 0,8 0-90,16 0-315,1-2 1,3-3-496,25-5-75,-20 1 0,-1-3-1544,18-15 2429,-6-11 0,-6-4 0,-3-6 0</inkml:trace>
  <inkml:trace contextRef="#ctx0" brushRef="#br1" timeOffset="60455">29197 2743 20215,'0'-18'2789,"0"1"-2429,0 4-90,0 3-91,0 2 91,3 5-90,7 1-90,9 2-90,7 9 90,5 5-90,-2 11 0,-3 8 0,-7 8-270,-9 7-269,-8 10-1081,-11-13 1,-3 1 1568,4-10 1,-1-1 0,-7 11 0,0-1 0,-4 13-1</inkml:trace>
  <inkml:trace contextRef="#ctx0" brushRef="#br1" timeOffset="60910">29838 3145 14429,'-12'-36'2339,"0"5"542,0 4-2521,1 6 1364,5 1-1724,-3 11 998,8 0-729,-10 16 3297,-8 22-3386,-2 3-90,-11 17-1,10-8-89,3-3 90,9 0-90,4-5 126,6 0-126,6-5 90,13 7-90,7-13 0,15 5 0,-3-9 0,5 2 0,-2 5 0,1 10-45,-18-4 0,-4 2 45,7 21 45,-12-8 0,-7 0-45,-13 2 0,-12 10-3392,-26-16 3392,6-16-89,-10-1-91,19-19-270,3-6-180,5 0-449,9-6-630,4-5 2402,7-10-693,4-2 0,4 0 0,4 1 0</inkml:trace>
  <inkml:trace contextRef="#ctx0" brushRef="#br1" timeOffset="61257">31077 3033 22644,'-22'-38'2519,"-17"-11"-2070,7 17-89,-13-4-180,14 21 0,-1 7 360,-26 39-360,23 3-135,6-1-1,5 4-329,10 24 285,5 2 90,17 3-90,2-4 0,13-4 0,5-12-270,9-5-450,5-13-449,9-6-450,6-11-900,6-9 2519,-29-5 0,1-4 0,0-2 0,-1-2 0,2-2 0,-1 0 0</inkml:trace>
  <inkml:trace contextRef="#ctx0" brushRef="#br1" timeOffset="61562">31451 2982 22194,'-13'-21'1619,"1"4"-1349,0 9-90,-2 3 0,1 14 90,-1 23-270,8 0 90,0 20-90,6-14 90,6 0-90,4-4 0,8-7 0,5-6 0,1-11 90,-1-3-90,-5-9 0,-5-5 0,-7-6-90,-16-21 0,-1 7-90,-11-9-180,-2 15-269,-1 6-91,-4 7-359,1 4-900,0 4 1979,1 0 0,4 0 0,4 0 0</inkml:trace>
  <inkml:trace contextRef="#ctx0" brushRef="#br1" timeOffset="62172">31613 3013 23094,'0'-21'2518,"0"6"-2248,0 0-90,2 7-90,0 3 0,4 3-90,0 6 90,4 6-90,-1 11 0,2 9 90,0 11-90,-1 5 0,0 3 0,-4-1 0,0-7 0,-3-3 0,-2-10 0,-1-5 90,0-13-180,0-17 180,4-12-90,2-21 0,6-8 90,5-11-986,3-3 896,-9 30 0,1 1 0,12-23 0,0 4 90,-1 14-90,-1 8 0,-4 15 90,2 6 0,-3 16-90,5 16 89,-9-1-89,1 10 0,-10-12 0,-2-10 897,-2 4-897,0-15 0,0-1 90,1-10-90,3-8 89,3-5 1,3-1 90,-2 2 0,2 4-180,-3 5 180,0 5-90,1 13 90,5 10-180,1 13 90,2 13-90,0 8 0,-1 4 0,-3 1-90,-4-3-360,-4-6-449,-2-6-361,-2-9-2787,0-7 4047,-5-12 0,0-9 0,-5-8 0</inkml:trace>
  <inkml:trace contextRef="#ctx0" brushRef="#br1" timeOffset="62796">32275 2662 22194,'0'-33'2789,"0"4"-2250,0 7-89,0 4-180,0 5-90,0 3-90,0 3 0,0 2-90,0 2 719,0 1-269,5 27-180,0-1-90,7 30 0,-2 2-90,0-8 0,0 4-90,0 4 0,1 3-359,-3-13 1,1 1 0,-1-2 358,1 6 0,0-3 0,-3-8 0,0-5 0,2 3 0,-6-10 0,2-5 0,-4-17 0,0-11 0,-5-52 0,4 7 0,0-3 290,-2-4 0,1-1-290,1-9 0,2 1 0,-1 18 0,0 2 0,0-12 0,0 0 0,-1 11 0,2 1 0,0-4 0,3 3 0,8-9 0,6 28 0,13 17 0,-11 20 0,7 4 0,-14 10 495,-5 5-495,-10 21 0,-6-9 0,-8 18 0,-5-14-90,5-14 0,-1-1-360,-8 11-899,-14 13 359,19-38-89,-3 1 0,7-16-181,0-7-449,-3-10-360,3-17 2069,0-16 0,7-17 0,6 30 0,1 0 0</inkml:trace>
  <inkml:trace contextRef="#ctx0" brushRef="#br1" timeOffset="63421">32372 2001 20755,'12'-34'1304,"1"-1"1,11-26-766,-1 8 1,-5 12-90,-2 11-180,-6 9-1,2 18 1,-2 16-180,3 20 90,-3 20-481,-5-19 0,0 1 301,-2 5 0,0 2 45,1 3 0,0 2-196,0 16 1,0 2 150,3-3 0,0-1 44,0-2 1,1-3-90,1-11 1,2-6 44,7 0 0,15-12-90,7-45 90,0-13-282,-17-3 0,-4-5 282,-5 4 0,-2-1 45,1 0 0,-2 0 45,-1 1 0,-1 2 629,5-26-539,-8 8-90,-2 8 303,-4 8-393,0 9 90,0 6-90,-9 19 625,3 11-625,-8 21 90,10 15-90,2-4 0,0 1 0,2 24 0,2-22 0,0-2 0,4 7 0,6-6-90,3-11 90,3-15-90,4-9 0,3-15 90,5-12 0,1-15 0,1-18 0,-15 22 0,-1-4 90,3-17 0,-2-2 0,-4 15 0,-2 1-1,1-10 1,-3 2-90,-3-1 90,-4 11-90,-2 9 0,0 12 90,0 6-90,0 19 0,4 4 0,2 17 0,4 3 0,6 2 0,1-2 0,5-6 90,2-4-180,19-8 90,-8-8-90,10-5-269,-19-5-541,-4 0-2518,-4 0 3418,-9 0 0,-10 9 0,-11 2 0</inkml:trace>
  <inkml:trace contextRef="#ctx0" brushRef="#br1" timeOffset="64146">29457 4944 21115,'-19'-8'3508,"3"1"-2699,4 2-89,5-1 0,0 1-181,6 0-179,-2 0-90,6 0-90,7 2-90,11-1 0,11 3 0,11-1-45,4 17 0,2 6-45,-18-7 0,-1 4-300,5 11 0,3 7 0,-9-1 300,-10-1 0,-6 1 0,5 13 0,-5 0 0,-8 16 0,-14-8 0,-8-8-599,-15-12 599,-7-8 0,-4-15 0,-14-9 0,18-11 0,-7-20 0,32 1 842,7-11-842,17 9 0,9 3 657,7 2-927,9 2-540,2 4-2338,19-1 540,-16 5 2608,8-4 0,-24 4 0,-2-2 0</inkml:trace>
  <inkml:trace contextRef="#ctx0" brushRef="#br1" timeOffset="64959">30395 4639 16599,'16'-26'1889,"-2"3"1204,-7 8-2553,-4 7 1190,-3 11-1550,0 9 734,0 14-824,0 7 3096,0 6-3186,0 15 0,0-17 90,0 4-90,0-28 0,0-6 0,0-11 0,0-9 0,0-15 0,2-13 90,4-12 0,3-4 0,5 1-90,-2 10 0,0 10 0,-2 14 0,2 12 0,2 23 0,7 19 0,3 27 0,-10-21 0,-1 2-491,1 3 1,0 2 490,1 2 0,-1 0 0,-1-1 0,0-1 0,0-2 0,-1-2 0,-2-3 0,0-2 0,6 28 0,-4-16 0,-4-10 0,-3-13 0,-9-12 0,-19-13 0,-8-13 0,-22-10 141,23 8 0,0-2-141,-4-2 0,-1-1 0,-3-2 0,-1-2 0,-1 1 0,0 0 0,1-1 0,-1 0-45,0 1 1,1 0 44,3 3 0,0-1 44,-9-5 1,2 1-45,-14-7 0,24 13 0,4 2 0,10 2 0,12 2 0,24 1 0,21-3 0,-4 4 0,3-1-677,14-2 1,4 0 616,-14 2 0,2 0 0,6-2 6,1 0 0,8-1 0,2-1 0,-2 0 0,-5 2 54,6-3 0,-5 1 0,4-1-333,4 0 0,7-2 0,-3 1 0,-10 3 378,-8 0 0,-5 2 89,1 0 1,-4 1-45,6-4-90,-10-1 90,-29 7-90,-16 4 1063,-4 2-1063,-11 10 2142,-3 5-2142,-1 12 0,3 7 0,5 27 0,11-12 0,13 16-90,11-24 90,9-7-90,1-14 0,1-7 0,-5-16 0,-1-10-90,-7-14-180,-5-15-450,-8 9 1,-2 0-720,-7-16-900,-3-7 2429,-2 37 0,2 18 0,-1 6 0</inkml:trace>
  <inkml:trace contextRef="#ctx0" brushRef="#br1" timeOffset="65098">31174 5234 23184,'-4'46'989,"0"-8"-989,4-8-629,0-16-721,0-5-988,0-16 2338,0-11 0,2-17 0,0-12 0</inkml:trace>
  <inkml:trace contextRef="#ctx0" brushRef="#br1" timeOffset="65382">31467 4563 23274,'18'-31'2158,"0"5"-1528,-3 9-90,1 9-180,0 8-181,4 10-89,3 10 0,3 9 0,-7-2 0,1 1-90,12 16-104,-12-12 1,-1-1 103,5 10 0,-3-2 0,-5-4 90,-4-9-90,-4-4 0,-2-11 0,0-6-540,20-58-269,-4 9 179,-2-1 1,1-1-352,-6 11 1,-1 1-369,1-1 0,-2 1 1349,-1 1 0,-1 2 0,5-20 0,-4 6 0</inkml:trace>
  <inkml:trace contextRef="#ctx0" brushRef="#br1" timeOffset="65945">31633 4476 22914,'-23'0'1709,"9"-2"-1349,14-5 89,18-6-89,17-8 0,14-2 0,10 0 0,4 5-1131,-2 8 951,-4 17 0,-8 11 159,-7 20-339,-7 11 0,-20-20 0,-1 3-302,-2 2 0,-2 1 302,-2 1 0,-2 2 0,0-2 0,0-1-124,-3 0 1,0-1 33,1 22-90,-2-10 720,-2-16-720,0-14 0,0-21 90,0-20 90,4-24 45,-2 16 0,0-3-14,3-4 1,0-2 13,1-1 0,0-1 90,1 1 0,1 0 0,-1 4 0,0 1 175,2-4 0,0 2-130,2-12-91,3 3 91,-5 34 0,13 28-180,0 17 0,10 29-233,-17-26 0,0 2 233,1 5 0,-1-1-543,-1 1 0,1 0 543,-2 0 0,0-1 0,-3-5 0,0-2 81,6 26-81,-5-14 0,-5-11 0,-5-13 0,-4-10 414,-11-28-414,2-15 0,3 2 0,0-5 618,5-6 1,2-3-619,0-5 0,1-3-838,3-4 1,1 0 837,0 0 0,1 1 0,1 3 0,2 2 0,-1 4 0,0 2 0,-1 5 0,0 2-270,4-28-1079,-5 12-2519,-1 2 1169,-2 22 2699,2 1 0,1 21 0,3 4 0</inkml:trace>
  <inkml:trace contextRef="#ctx0" brushRef="#br1" timeOffset="66159">32563 4085 21655,'0'58'2248,"0"5"-1618,0 4-791,2-31 0,0-1 296,0 0 0,2-1 45,6 30-90,4-6-90,3-12 90,-1-8-90,1-12 250,-3-13-250,-2-16 128,0-15-128,0-20 0,-1-13 0,-5-13-353,-3 0 83,-3 3-359,0 12-271,-3 11-426,-3 15-1192,-5 11 2518,1 7 0,3 17 0,4 2 0</inkml:trace>
  <inkml:trace contextRef="#ctx0" brushRef="#br1" timeOffset="66961">32657 4761 20845,'-13'39'2249,"-4"-9"-2159,3-14 0,-2-19-90,10-12 0,4-16 0,8-12 135,5 1 0,1-3-90,-1 8 0,1-1-1616,6-14 0,2 1 1571,-4 14 0,0 3 0,1 0 0,1 2 45,-1 2 0,1 1 45,4-4 0,1 1 90,8-9 0,5-1-1,-18 25 1,-4 5 0,-4 6 0,-2 1 0,0 5 3231,-4 7-3051,2 22-270,-4 5 90,0 18-180,-2-6 90,0 13-90,0-16 90,0 3-90,0-23 180,0-13 0,0-3-90,2-7 0,2-4 0,6-9-90,4-12 0,10-14 0,3-5 0,6-4 0,-2 7 0,-3 6 0,-5 9 90,-2 6-90,-8 12 0,-3 6 90,-6 12-90,-2 3-90,0 5 90,2-3 0,0-2 0,-2-1 90,0-6-270,-2-6 90,0-10 90,0-8-90,0-8 90,0-4 0,-4-1 0,4 0 0,-4 6 0,4 2 0,0 12 180,5 2 0,4 9 269,22 0 1,-6 0 180,22 0-630,-22 0 0,4 9 0,-17 5 0,0 11 0,-4 24 0,-3-5 0,-2 16 0,-3-10 0,0-3 0,2-2 0,2-4 0,6 4 0,-1-15 0,3 0 0,-2-16 0,2-4 0,-1-4 0,0-1-540,-4-5-629,-3 0-360,-2 0 1529,-17-3 0,1 3 0,-14-3 0</inkml:trace>
  <inkml:trace contextRef="#ctx0" brushRef="#br1" timeOffset="67317">33347 5020 22374,'-7'6'3238,"2"-2"-2248,5-4 989,0 0-1979,0-4 0,0 0 0,0-3 0,-4 2 0,0-2 0,-6-1 0,-3-2 0,-1-3 0,-2 0 0,0-2 0,-1 2 0,3 5-90,-6 3 90,9 5 0,-5 0 0,8 0 0,-2 0 0,5 0-90,-4 0-270,8 5-1259,-6-4 90,1 10-720,-4-4 2249,-8 5 0,-3 3 0,-5 1 0</inkml:trace>
  <inkml:trace contextRef="#ctx0" brushRef="#br1" timeOffset="68749">23946 3130 22374,'-12'0'3238,"5"0"-2518,-2 0 0,8 0 629,-2 0-1169,3-3-180,3-2 0,11-3 0,18-5 0,11-4 0,4-1 0,5-3 0,5-1-679,-9 4 1,3-2-1,1-1 1,1 0 0,-1 1 678,8-4 0,-1 0 0,0 1 0,0-1 0,2 0 0,0-1 0,-1 1 0,-5 2-590,-5 1 1,-3 2 0,-2 0 589,15-5 0,-2 0-178,-9 3 1,-3 1 177,-9 3 0,-3 2 0,18-9 0,-15 7-809,-9 4-2429,-15 8 3823,-4 0 0,-9 1 0,0-2 0</inkml:trace>
  <inkml:trace contextRef="#ctx0" brushRef="#br1" timeOffset="69472">26147 1707 23184,'6'-29'2428,"-1"4"-2248,-4 5-90,-1 7-90,0 5 90,0 33-90,0 7 0,0 30 0,0-16 0,0-1 0,0-10 0,0-1-445,0 10 0,0-2 445,0 3 0,4-9 0,2-8 0,6-10 0,7-8 0,7-6 0,7-4 0,7-4 0,3-2 890,-2-4-890,-4 4 0,-7 2 0,-8 4 0,-3 7 0,-5 6 0,-4 10 90,-4 7-180,-2 6 180,-11 27-90,-3-26 0,-2 0 0,0 1 0,-3-1 45,-3-2 0,-3-2-45,-16 7 90,-2-8 90,-3-14 270,-21-21-181,14-20-409,15 4 1,3-5 229,8-5 0,3-3-45,0-4 0,1-2 0,2-5 0,2-1-1,1-2 1,2-2 0,1 0 0,1-1-1038,4 1 1,2-1 992,-1 3 0,2 1 0,3 2 0,0 2-9,2 1 1,0 1 8,1 3 0,0 1 0,9-29 0,6 6 0,3 7 0,-3 18 0,-1 0 0,7-15 0,5-10 0,-21 20 0,-2 2 0,-12 1 0,-22-15 0,-6 9 0,8 15 0,-4 0 0,-6-3 0,-1 2 142,-15-11-142,19 14 0,2 2-90,-2 2 0,7 5-90,7 5 1837,9 4-2286,5 4-249,6 9-2360,18 15 3238,2 1 0,17 16 0,-4-8 0</inkml:trace>
  <inkml:trace contextRef="#ctx0" brushRef="#br1" timeOffset="70275">25818 1925 23993,'-23'0'810,"9"-4"-720,14-7-90,20-9-90,22-8 60,-4 8 0,7-3 0,1 1-525,-6 4 1,0 0 0,3-1 554,1-1 0,4-1 0,0-1 0,-2 2-875,4-2 0,-1 2 1,-1 0 874,-1-1 0,-1 0 0,-1 0 60,-3 2 0,-1 0 0,-1 0-95,13-6 0,-3 0 260,-8 2 0,-3 3-45,-7 4 0,-3 1 179,17-13 1,-15 10-90,-2 1 670,-11 8-940,-4 3 3201,-7 6-3021,-5 0 485,6 11-575,0 5 0,6 19-90,1 7 0,1 11 0,0 8 0,-8-29 0,1 2 45,0 13 0,1 2-45,0-4 0,-1-1 0,-1-3 0,-1-1 0,3 17 0,-8-34 0,-2-5-90,0-10 0,0-4 0,0-26 90,-6 0 0,-1-22-90,-7 10 90,0 1 0,-10 1 0,6 17 0,-7 8 0,5 25 0,-3 17 0,1 14 0,1 5 45,13-14 0,0-1-45,-4 13 0,6 8 0,2-32 0,4-10 0,0-8 0,0-5 0,-4-15-90,-2-8 90,-4-15 0,-4-10 90,-1-4-90,-3 4 0,0 7 0,-6 9 0,-1 9 0,-2 7 0,1 7 90,-4 22 0,10 0 0,-1 19 0,15-1 0,2 0 0,6 2 0,2-3-90,4-1 0,1-6 90,1-5-90,-2-8 0,-2-7 0,-2-4-90,-2-4-90,-2 0-629,0-13-1,0-2-269,0-15-540,0-3-900,2-3 2519,0-2 0,4 9 0,0 5 0</inkml:trace>
  <inkml:trace contextRef="#ctx0" brushRef="#br1" timeOffset="70943">27313 1900 17102,'10'-36'2878,"-2"1"-1157,-4 6-1451,-2 6 1030,-2 3-1210,0 7 544,2 6-544,2 11-90,8 44 0,-1-5 0,1 4 420,0 1 1,1 0-421,1 7 0,2-2 0,-2-8 0,1-3 413,7 12-413,6 3-90,-6-41-89,0-13 89,4-21 90,1-20 0,0-18-1084,-14 19 0,-2-3 1219,-1 0 0,-1-2 0,-2 0 0,0 0 267,-4 3 0,0 2-312,0-27 0,-6 13 161,2 13-251,-8 13 0,8 12 0,-10 6 2482,9 16-2572,-8 7-197,5 10-1512,-9 18 180,9-15-990,-8 7 2609,6-25 0,-5-4 0,0-7 0</inkml:trace>
  <inkml:trace contextRef="#ctx0" brushRef="#br1" timeOffset="71314">27451 1188 22914,'-25'-44'1619,"3"9"-1439,0 12-90,1 13-90,3 5 0,0 12 0,3 4 90,3 7-90,6 0 0,-1-7 0,6-4 0,-3-7 0,4-5 90,-3-5 0,-2-8 90,-3-5 89,-7-16-179,1 8 0,-6-11-90,0 11 90,-4 1 0,-27-10 0,8 12 0,12 12 0,-1 3 0,-15 0 0,-1 8-90,1 3 0,-9 6 0,18 2 0,-2 4-90,21 0-270,5 3-269,8 0-271,2 4-809,8 4-8122,10 2 9073,10 4 0,21 2 0,6 1 0</inkml:trace>
  <inkml:trace contextRef="#ctx0" brushRef="#br1" timeOffset="71567">27666 1148 23364,'18'-3'2698,"-1"-2"-2248,-3 0-180,-4-3-180,-2 5 90,0 1-1,0 11 91,4 9-90,4 18-90,3 12-45,-8-17 0,0 2-257,0 2 1,-1 1 211,1 6 0,0 2 30,-1-1 0,0 4 0,-1-2-432,2 9 0,-1 0 282,-1-8 0,1 3 0,-2-4-240,0-1 1,-2-2-991,3 6 1,-2-3-990,0 10 2339,1-9 0,-8-41 0,0-14 0</inkml:trace>
  <inkml:trace contextRef="#ctx0" brushRef="#br1" timeOffset="71953">27548 1239 21835,'-32'-13'719,"0"0"1,-24-9-630,19 6 0,16 4 0,21 2-90,22 0 0,27-3 0,-15 5 0,3-1-515,11-3 0,2 0 560,5-1 0,0-2 0,4-1 0,1-1 195,-11 3 0,2-1 0,-1 0-43,13-5 1,-2-1 72,-4 2 0,-4 0-45,-18 5 0,-5 1 404,-2 0-449,-15 5-90,-2 4 0,-16 8 973,-2 11-1063,-5 18-2742,-2 20 2787,7-16 0,1 3-45,1 6 0,1 2-348,2 5 0,3 1 393,2 3 0,4 1-45,0-1 0,4-2 0,3-2 0,2-1 0,2-5 0,3-3-90,1-5 0,3-4-334,0-4 1,1-4-656,25 12-3496,14-28 4575,-18-25 0,-18-4 0,-2-5 0,10-31 0</inkml:trace>
  <inkml:trace contextRef="#ctx0" brushRef="#br1" timeOffset="72623">29063 975 23634,'-14'4'1439,"-2"4"-1080,-14 24-269,7-8 90,-8 7 0,13-16 0,1-7 0,3-3 0,4-10-90,4-5 0,2-12 0,8-9 0,4-10-90,6 0 0,7 2 0,12 4 0,-6 18 0,8 20 0,-12 21 0,-3 19 0,-6 8 0,-10-14 0,-7 2 45,-8-2 0,-5-1-45,1 1 0,-4-4 45,-8-5 0,-3-7-45,-21-5 0,-2-7 0,0-18 0,4-7 0,6-15 0,5-7 0,7-8 0,5-2 0,6-1 0,3 3 0,2-6 0,7 16 0,-4-3 0,7 19 0,-5 2 0,2 5 0,0 3 0,3 3 0,-2 4 0,6 1 449,-3 2-269,4-2 0,4-1-90,17-9 0,13 1-90,28-9-623,-24 11 1,3 0 622,7-1 0,2-1 0,2 2 0,4-2-30,1 0 0,5-2 0,-6 1-150,-4 2 0,-2 0-60,-3 0 0,1-1 1,-9 2-931,0-1-449,-13-1-899,-8 1 2518,-6-2 0,-2-1 0,-2-2 0</inkml:trace>
  <inkml:trace contextRef="#ctx0" brushRef="#br1" timeOffset="73157">29834 538 23634,'15'10'1619,"-3"0"-1080,-6 0-179,-2 0-90,-4 3-90,-16 7-180,1-1 0,-15 3 90,-9-6 270,2-8-91,0-6-89,8-10 0,16-5 0,5-5-90,4 0-90,4 1 90,8 2-180,6 6 90,15 2 0,27 30 90,-10 1-294,-14-1 1,-3 3 203,6 25 0,-9 6 0,-9 1 90,-13 3-90,-25-9 0,-6 0 0,9-20 0,-2-1 0,-15 16 0,-2-4 90,-4-10-90,9-10 180,8-10-90,11-6 0,6-7-90,7-5 89,5-5 139,20-21-228,26-3 0,8 5-130,-23 17 0,1 6 130,24 15 0,0 7 0,-2 12-270,-6 5-179,-7 3-541,-10-3-359,-8 0-540,-10-7 1889,-8-4 0,-4-11 0,-4-4 0</inkml:trace>
  <inkml:trace contextRef="#ctx0" brushRef="#br1" timeOffset="73447">30598 675 23094,'-6'-54'2159,"-2"6"-1800,-7 7-89,-1 11 0,-2 12-180,0 8 0,-5 21 0,-1 13 90,-3 24-90,13-16 0,0 2-328,0 7 0,1 2 283,1 5 0,0 1 0,2 4 0,2 1-45,2-1 0,1-1-379,2-1 1,1 0 378,2-7 0,2 1-174,1 5 1,3-1 173,5 13-90,11 1-180,4-41-449,9-12-146,10-12 865,-7-16 0,2-6 0,-8 2 0,1-3 0,11-13 0,0-1 0</inkml:trace>
  <inkml:trace contextRef="#ctx0" brushRef="#br1" timeOffset="73964">30971 736 22644,'-20'-33'2069,"2"2"-1170,-10-1-629,10 12 0,-9 3 0,17 22-180,-2 11 0,7 16 0,-3 12-90,4 9 90,0 6-90,4 0 0,4-23 0,1 0 90,5 12-90,8 2 0,-2-29 0,0-11 90,0-12-90,1-14 179,-3-39 1,-12 15 0,-3-3-135,-1-1 0,-3 1-215,-6-3 0,-4 3 170,-22-7 0,-11 9 0,18 25 0,-3 4 0,-4 3 0,-1 3 0,-5 1 0,0 3 0,-3 3 0,0 2 0,3 0 0,0 0 0,3 2 0,1 0 90,-22 1-90,13 3 0,15-8 0,16 3 90,10-4-90,22 0 0,19-6 0,-1 0 0,5-1-603,13-5 0,6-2 603,-10 4 0,3 0 0,1-1-409,6 0 1,2 0 0,1 0 408,3 0 0,1 1 0,-1 0-684,-2 1 0,0 1 1,-1 0 503,-6 1 0,-1 0 0,-1 1-405,13-2 1,-3 0-411,-13 3 0,-4 0-1794,16-2 2975,-37 2 1,-36 2-1,-23 1 1</inkml:trace>
  <inkml:trace contextRef="#ctx0" brushRef="#br1" timeOffset="75423">22078 1712 18416,'-12'-18'3868,"-2"0"-3598,2 5-90,-1 1 90,7 4 0,2 0 179,4 1-89,0 4 0,0-4-90,0 6 270,0-1-271,0 9 1,0 6 0,0 17-90,0 11 0,0 17-90,0-24 0,0 1-45,0 4 0,0 1-1101,0 2 0,0 0 1101,0 1 0,0 1-45,1-3 0,-2 2-347,0 10 0,-1 0 347,0-17 0,-1-1 45,1 6 0,0-2-45,-5 8 0,6-15 0,-3-6 0,4-15-90,0-11 738,0 0-648,-4 0 988,0 0-988,-8-4 0,3 0 0,-3-3 90,1 4-90,2 1 90,-5 2-90,4 0 90,-4 0 0,-2 0-90,-3 7 0,-1-1 0,-1 6 90,3-6-90,0 3 0,5-8 0,5 10 90,5 2-90,3 4 90,5 5 0,3-4-90,9 4 90,5-1 0,19 11-90,-5-12 90,11 7-90,0-5 0,-15-12 0,5 8 90,-19-12-90,-4-1 90,-3 0 0,-3-5 0,-2 0 0,-4 0 89,0 0-179,-2-16 0,0-4 0,0-22 90,0-7-180,0-7 90,0-5-1315,0 2 1315,0 5 90,0 11-90,0-1-90,0 21 90,0-3 0,0 18 0,0 1 0,-4 4 1225,0 0-1404,-6 8-91,-2 3-360,-6 7-179,-3 3-271,-4 5-449,1 0-900,0 0 2429,-3-5 0,3-3 0,-2-5 0</inkml:trace>
  <inkml:trace contextRef="#ctx0" brushRef="#br1" timeOffset="76398">20832 2281 21655,'-5'-28'2788,"2"2"-2428,3 6-90,0 5-90,0 5 89,0 4-89,0 25 0,3 6 0,2 30 0,3 8-341,-4-24 0,0 2 206,-1 3 0,0 1-1286,1 2 1,0 0 1285,-2-1 0,0 0-45,2-1 0,0-1-484,-1-5 0,0-1 484,6 28 0,-3-13 0,-2-13 90,-1-9 267,-2-11 3,1-10 2064,-2-5-2424,0-14 1439,0 4-1439,3-4-90,0 6 90,5 3 0,-2 0 0,4 0 90,13-6-180,-2 4 90,19-9 0,-15 10 0,4-6 0,-10 6 0,-1-1 90,-9 2-90,0 0 0,-9 0 0,0 0 0,-5-5-90,-4 0 90,-4-5 0,-2-1 0,2-1 0,-1 1 0,0-1 0,1 2 0,-1 2 0,8 0 0,-3 3 0,8 3-90,-3-5 180,4 3-90,0-1 0,0 1 0,2-8 0,-2 0 0,2-8 0,-2 3 0,0-1 0,0-3 0,0 3 0,0 3-90,0 5 90,0 5 0,0 3 0,-3 2 0,-2 0 0,1 0 0,-4 0-179,7 0-3599,-2 0 1889,-3 0-540,0 0 2429,-7 0 0,1 4 0,0 2 0</inkml:trace>
  <inkml:trace contextRef="#ctx0" brushRef="#br1" timeOffset="76884">20795 3053 22464,'-10'-15'1799,"0"0"-1259,-1 0-90,5-1-91,-1 1 91,6-2-360,-3 5 0,4 3 0,0 6 0,0 3-90,6 10 0,2 3 90,9 10-90,5 3 0,17 4 0,-5-8 90,11-5-90,-14-10 90,-3-7 0,7 0 0,-12 0-90,4-2 0,-15 1 90,-2-1-90,-3 2 0,-3 0 90,-2 0-90,-2 0 0,0-2 179,0-1-89,0-5-90,0 0 90,0-13 0,-4 1-90,-1-12 0,-4 2 0,-2-4 0,-1 1 0,-2 0 0,-2 5 0,-5 5-180,-3 5-179,-4 10-361,-5 4-1619,-18 26 91,11 0 2248,-11 20 0,16-4 0,3 0 0</inkml:trace>
  <inkml:trace contextRef="#ctx0" brushRef="#br1" timeOffset="77442">19410 1849 22104,'-10'-20'2069,"0"2"-1529,2 0-360,0 7 0,3 2-90,2 4 0,3 9-90,0 6 90,3 16-90,4 5 0,3 2 0,2 0 0,0-7 0,-1-4 89,-1-4-89,-2-10 90,0-1-90,0-14 0,9-30-90,-3-4 0,-2 7 1,0-2-658,8-22 387,3-1-270,-1 5-269,-2 9-720,-5 9-630,-3 11 2249,-8 9 0,-4 9 0,-4 5 0</inkml:trace>
  <inkml:trace contextRef="#ctx0" brushRef="#br1" timeOffset="78124">19305 1783 16438,'-27'8'5666,"5"-1"-5216,11-14-180,6-3-180,8-11 90,7-4 90,11-6-90,9-2-91,-1 10 1,1 1 0,16-6-135,0 13 0,1 8-44,5 12-1,9 9 0,-30 6 90,-17-11 0,0 2 90,-7-10-90,-1-1 179,-5-10 271,2-10 0,1-9 180,-2-4-91,0 0-179,-2 2-90,0 6-180,-4 7 0,3 3-90,-2 9 0,3 15 0,3 17 0,4 23-742,5 15 742,-4-27 0,0 2 0,1 2 0,0 0 0,2 0 0,-1 0 0,-1-3 0,0 0 0,0-4 0,0-2 0,8 22 0,1-2 0,-7-22-90,0-6 0,-9-17 90,0-7 742,-2 0-832,-3 0 90,-4 0 0,-3 0 0,-8 0 0,-2 9 0,-11 7 0,-3 15 0,-7 9-296,19-15 0,-1 1 341,-1 3 0,0 3-45,-11 14 0,-1 2 0,-3-1 0,-2 2 30,6-10 0,-3 2 0,3-5-1043,-2-1 0,2-4 1058,0-4 0,2-8 45,7-15 0,3-10 0,3-7-90,2-13 0,2-9 0,0-7 0,1-6 0,1 0-135,7 11 0,0 0-135,-4-17-1041,7 19 0,0 2 861,-5-8 1219,4 3-2568,-1-2-90,2 13 1889,8-2 0,2 16 0,5 0 0</inkml:trace>
  <inkml:trace contextRef="#ctx0" brushRef="#br1" timeOffset="78576">19788 1437 21745,'5'-36'1978,"-2"6"-1888,-1 7 90,-2 8-90,4 7 270,0 3-90,2 17 0,4 9-90,3 21 0,3 17-646,-7-23 0,0 2 466,1 5 0,1 1 45,-1 1 0,0 2-1557,0 0 0,0 0 1512,-1-3 0,1-1 45,-1-3 0,0-2 45,7 26 180,-3-13-1,-3-13 91,-6-15 90,-3-20 383,-8-18-743,-5-31-45,-6-11 0,-1-6-45,3 8 0,1-2 0,1 3 0,0-3 0,1 2-310,1-8 0,2-1 310,4 8 0,2-4 0,1 4 0,0-7 0,2 1-30,3 12 0,1-2 0,2 6-15,3 2 0,5 4-180,11-7 0,8 5-450,6 11 1,3 5 224,-1-1 1,2 6-46,1 15 0,-2 10-944,10 17 1095,-23 6 0,-2 4 0,9 23 1,-17-17-1,0 0 0</inkml:trace>
  <inkml:trace contextRef="#ctx0" brushRef="#br1" timeOffset="79398">20474 1310 21924,'0'15'1799,"0"-2"-1079,-16 16-450,1-6-180,-18 16 90,4-3-90,-4 0 90,5 0-1,1-8 1,7-6 0,4-11-90,7-4 0,0-7 90,8-20-180,-2-1 0,5-19 0,2 4 0,7-6 0,-1 14 0,5 3 0,-3 18 0,3 14 0,3 4 0,2 9-90,6 19 90,-8-7 0,-2 12 0,-13-11 0,-12 0 0,-6 5 0,-13 0 45,0-13 0,-4-2-45,-20 5 0,4-15 0,-1-9 0,-10-15 0,23-3 0,2-5 0,-5-22 0,11-10 0,13 0 0,19 13 0,7 0 0,14-16-548,0 18 1,4 1 412,-2 12 0,3 3-45,3 0 0,1 2-110,1 1 0,2 1-25,13-2 0,2 1 225,-15 6 0,0 0 90,10-2 0,-2 2-90,6 0 90,-9 4 90,-9 4 90,-9 1 90,-8 2 813,-4-2-814,-7-1 145,-2-4 35,-3-6 1,0 0-270,0 2 0,0 4-90,0 7 0,0 0-90,0 43 0,0-7 0,4 16 0,1 6-219,-1-22 0,0-1 219,4 15 0,2-1 0,6 14 0,2-7 0,3-10 0,-3-13-90,11-17 0,-6-19 90,8-20 0,-6-15 90,-3-13-280,-2-8 370,-5-2 0,-3 4-1,-8 9 334,0 15-513,-4 10-90,0 20 0,0 25-4283,0 23 3473,0 1-1981,0 9 1082,0-29 1799,-4-4 0,-4-22 0,-5-9 0</inkml:trace>
  <inkml:trace contextRef="#ctx0" brushRef="#br1" timeOffset="79673">20803 1158 22014,'-26'-34'1620,"1"6"-1441,5 6 1,6 6-90,5 4-90,6 4 90,10-2-90,6 5 90,0-5 90,1 0-90,-10-5 360,-8-24-180,-22-6-180,-4-3-1,-20 4-89,20 28 0,-1 2 0,-13-6 0,-10 1-89,29 14-181,6 3-270,10 2-359,4 7-811,8 6 1710,4 8 0,5 4 0,2 0 0</inkml:trace>
  <inkml:trace contextRef="#ctx0" brushRef="#br1" timeOffset="80063">20710 1117 20220,'-5'-7'900,"4"1"242,8 1-1232,9 3 291,13 2-381,8 7 90,8 1 90,0 0 287,-1-1-17,-5-7 89,-6 0 91,-9 0 524,-6-7-524,-4-3 0,-4-8-1,-2-5-179,-2 0-90,-2-5 180,0 2 179,1-6-359,-3 10 0,0 0-90,-2 12-90,0 3 0,0 4 90,1 1-90,3 8 0,5 10 0,12 37 0,-3-2-1137,-3-11 0,0 1 1137,-5-7 0,0-1-45,2 3 0,-2 1-92,1-1 0,-1 0-133,0-1 1,0-1-631,10 29-404,-6-26 0,0 0 1304,13 21 0,2-5 0,-3-22 0</inkml:trace>
  <inkml:trace contextRef="#ctx0" brushRef="#br1" timeOffset="80959">21900 919 20845,'-7'-8'3418,"-2"1"-2968,8-1 0,-3 3-181,4 0-89,0 2 0,0 3-180,0 7 90,2 4 0,2 11 0,10 25-90,-3-7 0,7 19 0,0 4 0,-5-14 0,3 10 0,-6-27 0,-2 1 90,-3-18-90,-2 1 90,-6-23-90,-4-6 0,-3-15 0,-4-12 0,1-16-313,8 21 1,2-2 312,-1-3 0,2-1 0,2-4 0,0 0 0,0 0 0,0-1 0,3-14 0,1 1 0,0 18 0,0 0 0,2-8 0,2 4 0,4-1-89,7 8 178,-1 19-178,24 23-3097,2 32 3186,2 9 74,-8 9-74,-21-14 0,-9 1-189,-10 2 189,-8-2 0,-9 2 0,-5-4 0,-1-4 3128,2-7-3128,5-5 500,6-8-500,6-7 297,2-3-297,8-5 0,2 0 0,6-5 0,5-1 0,5-2 0,2 1 0,18 4 0,-13 1-90,17 25 90,-21-2 0,2 24 0,-11-7 0,-7 3 0,-4-1 0,-12-1 0,-25 10 0,-3-17 0,7-13 0,-1-2 0,-16-7 0,0-3 90,6-7-90,-4 0 0,14 0 0,5 0-90,15-2-180,9-3-1079,7-5-270,2-1-990,9-1 2609,1-1 0,5 2 0,0-1 0</inkml:trace>
  <inkml:trace contextRef="#ctx0" brushRef="#br1" timeOffset="81248">22704 878 22554,'-4'-15'1709,"3"2"-1529,-2 3 0,3 3-180,0 4 180,0 0-90,0 17 90,3 1-90,2 15-90,5 0 90,4 24-90,-3-9 0,4 14-90,-6-20-90,1-7-360,-4-6-269,0-6-631,-4-9 1440,0-11 0,-7-13 0,-2-8 0</inkml:trace>
  <inkml:trace contextRef="#ctx0" brushRef="#br1" timeOffset="81439">22675 538 22464,'-14'-26'1349,"5"3"-1169,4 6-90,5 4-90,0 3 0,0 2-180,0 5-89,-4 1-271,3 2-2069,-11 14 2609,9-4 0,-9 10 0,7-8 0</inkml:trace>
  <inkml:trace contextRef="#ctx0" brushRef="#br1" timeOffset="81748">22939 380 22554,'4'-15'1799,"0"2"-1529,-1 1 180,6 6-91,-2 24-179,3 6 90,-2 28-180,-4-1-285,-2 8 285,0 4-90,-2-1 0,2-1 45,2-24 0,3 0-45,7 13 0,11 6-270,16-30-90,-5-13-270,14-16-89,-14-12-271,-3-14-449,-3-6-720,-5-4 2230,-7-4 1,-7 2-1,-6-2 1</inkml:trace>
  <inkml:trace contextRef="#ctx0" brushRef="#br1" timeOffset="81963">22996 629 20665,'-7'0'2159,"2"0"-1799,5 0-360,12 0 0,6 0-90,18-4-270,5-4-450,8-5-1078,-2-2 1888,-2-1 0,-10 6 0,-5 0 0</inkml:trace>
  <inkml:trace contextRef="#ctx0" brushRef="#br1" timeOffset="93704">20064 5945 22374,'-7'-20'2969,"-3"2"-2340,8 2 91,-9 4-181,10 4 1,-8 1-270,5 4 0,-1 1-180,1 2 0,4 0-90,0 9 90,0 9-90,0 20 0,3 3 0,2 5 0,-2-6 0,1 2-473,2 16 0,2 0 473,-2-10 0,0-2 0,0 1 0,0 0 0,-1 2 0,1-1 0,-1-1 0,1 0 0,-1 0 0,1 0 0,0-1 0,0-1 0,0-1 0,0 2 0,0 12 0,0-1 0,0-13 0,-1-1 0,-1 8 0,0-2 0,3 17 0,-2-7 0,-2-18 0,0 1 0,1 17 0,-2-21 0,0-2 0,2 7 0,2-8 0,-2-4 0,2-6 0,-4-4 0,0-6 0,0-7 0,0-4 946,2-4-946,2 0 0,1 0 0,1-2 0,2-3 0,4-3 0,6-2 0,8-3 0,29-4 0,-6 0-819,-15 8 1,1-1 818,24-8 0,-29 9 0,1 0 0,1-1 0,1 0 0,1-1 0,-1-1 0,3 1 0,-1-1 0,1-1 0,0 1 0,0 0 0,1 1 0,-2-1 0,3 1-184,4-1 1,5-2-1,-2 2 184,11-3 0,-1 0 0,-11 3 0,2 0 0,-4 1-648,4 1 0,-6 1 648,19-3 0,-2-1-794,0 0 794,-4 0 1023,-2 1-1023,-3 1 0,-3-1 0,1 1 0,-1-1 0,-11 4 0,1 1 0,21-7 0,-21 7 0,1-1 0,14-2 0,-1 2 0,-2 1 0,-1 0 0,1 1 0,-13 0 0,0 0 0,23-2 0,-7-1 0,3-1-997,-5-1 0,-1 1 997,1-1 0,0 0 0,-2-1 0,-1 0 385,-1 0 1,-2 1-386,-10 3 0,0-1 0,9-1 0,-2 1 0,12-1 0,-4 0 767,-3 0-767,-3 0 0,-1-1 104,-5 1-104,14-4 3286,-17 0-3286,25-10-3071,-25 7 3071,9-3 0,2-1 0,3-1 0,1-2 0,-4 5 0,-15 4 0,10 0 0,-6 3 0,-1 3 0,-11 4 0,-13 5 3392,-2-3-3392,-1 3 0,-2 0 0,0 0 0,0 0 0,2 0 0,-4-2 0,2-1 0,-4-4 0,0-1 0,0-22 0,0-4 0,0-23-498,-4-4 498,4 26 0,-1-1 0,-2-2 0,-1-1 0,4-2 0,-1 0 0,1 4 0,-3-7-538,-2 0 0,-3-11 0,-2-7 0,0-1 1,1 5-1,2 8 538,1 4 0,2 7 0,-4-11 0,1 4 0,-4-10 0,-1-9 0,-2-6 0,0-2 0,-1 0 0,1 3 0,1 5 0,2 7 0,2 12 0,-1-7 0,3 11 0,-3-7-110,-1-4 0,-3-12 0,-1-4 1,0 2-1,3 9 0,4 16 110,4-7 0,-5 19 0,4-6 0,-5 10 0,5-8 0,3-12 0,1-1 0,1 2 0,-3-6 0,0 1 0,2 14 0,-10 1 0,6-1 0,-5 1 0,2 1 0,0 1 0,0 8 300,0 2-300,3 5 3049,-4 5-3049,8 3 1035,-12 10-1035,8 5 0,-7 8 0,-3 9 0,1-5 0,-7 5 0,2-6 0,-1-1 0,0 0 0,-1 0 0,-1 1 0,-2-1 0,-5 0 0,-3 0 0,-5 1 0,-23 6 0,10-6 0,18-5 0,-2 1 0,-2-1 0,1 0 0,-19 8-1012,17-7 1,0 1 1011,-18 11 0,24-10 0,-3 1-421,-20 12 0,-3 2 421,12-6 0,-3 2 0,-8 4 0,-6 3 0,4-2 0,4-1 0,1-1 0,6-3 0,-1 1 0,0-1 0,5-4 0,1 0 0,-1-1 0,2 0 0,0 0 0,0 0 0,-19 8 0,2-1 0,9-4 0,2 0-241,3 0 1,2-2 240,10-3 0,1 1 0,-11 6 0,0 1 0,12-5 0,1-1 0,-2 2 0,-1 0-53,2-1 0,-1 1 53,-13 5 0,-2 2-566,0 0 1,-1 0 565,1 0 0,0 0 0,3-4 0,4-1-5,-16 9 5,4-5 394,2-3-394,17-10 0,0 0 0,-16 7 0,8-6 0,0-1 0,-7 7-400,15-10 1,1 1 399,-14 7 2599,-1 0-2599,-3 1 0,-4-1 0,16-3 0,-1 0 0,-20 6 452,24-7 0,0 0-452,-20 6 0,19-12 0,-2 8 0,19-17 1490,4 6-1490,3-2 0,1-4 0,6 8 0,0-3 0,8 6 0,0 3 0,8 10 0,1 6 0,0 1 0,1 2 0,7 20 0,-1-5 0,2 1 0,3 9-1530,-3-15 1,2-1-2589,7 2 4118,12-1 0,-1-29 0,6-8 0</inkml:trace>
  <inkml:trace contextRef="#ctx0" brushRef="#br1" timeOffset="108293">22992 7927 14819,'-8'0'6656,"3"0"-5847,-2 0-539,6 0 4497,-2 0-4677,12 0-90,0-2 0,15-3 90,2-3-90,11-5 0,4 0 0,3-2 0,19-7 0,-15 7 0,8-4 90,-23 9 0,-9 2 90,-2 3-180,-11 3 0,-1 2 0,-9 0-2159,-1 0 270,-3 0 540,-2 0-8482,-8-9 9208,2 0 0,-7-6 0,4 2 0</inkml:trace>
  <inkml:trace contextRef="#ctx0" brushRef="#br1" timeOffset="108960">23138 7607 20485,'2'-8'2609,"0"1"-2249,2 2 269,0-3-269,-1 5-90,0-2-90,-1 5 90,1 0-1,0 0 1,-2 0 1169,1 0-1259,-1 18-90,3 3-90,1 23 90,1 3-90,-2 6 0,1-13 0,-1 1 0,2 19 0,-2-22 0,1 0 0,1 10 0,-1-7 0,1-3 0,-2-6 0,0-3 0,0-6 0,0-4 0,-2-10 0,0 2 0,-2-10-90,0 4 0,0-5 0,2 0-179,0 0 179,0 0-1619,0 0 809,-2-2-179,0-3-720,0-6-540,0-6 2339,0-6 0,0-8 0,0-2 0</inkml:trace>
  <inkml:trace contextRef="#ctx0" brushRef="#br1" timeOffset="109950">23759 7210 19946,'7'-15'3598,"0"0"-2609,0 2-539,-1 3-180,-2 5-1,-2 0-89,-2 5 270,0-3 0,0 12-180,4 7 179,5 40-269,1-5-90,-2-11 0,-1 1-987,-2-6 1,-1-1 896,1 4 0,0 0 0,-1 1 0,0-1-498,0 0 0,0 0 498,0-2 0,0 0-45,4 30 45,0-3 0,1-9 0,-1-4 0,0-2 0,-2-18 0,-2 1 90,-2-22 1538,-2-2-1628,0-7 1323,0 0-1323,0-5 63,0-1-63,0-4 0,-7-38 0,5 12 0,-4 2 0,-1-2-548,1-18 548,-5-4 0,6 25 0,0 0 0,3-2 0,0 1-45,-2-2 0,0 1 45,4-1 0,0 0-45,-5 2 0,1 0 45,1-1 0,1 1 0,-5-30 0,1 23 0,0 1-90,0-16 90,-4-8-220,3 32 220,6 6 0,-3 8 0,4 4 0,-3 3 0,2 3 536,-7 1-536,7 2 232,-2 2-232,3 1-90,0 2 180,-4 0-90,0 0-90,-4 0 90,3 0 0,-2 0 0,6 7 0,-8 3 0,2 9 0,-5 5 0,-2 2 0,0 7 0,-3 3 0,3 0 0,-2 2 0,4-5 90,-8 11-90,5-15 0,-3 5 90,4-19-90,3-7 0,1 1 0,6-8 0,0 4 90,4-5-90,0 0-180,0-5-180,0 2-269,0-2-361,0 2-2248,0 3 630,0 5 2608,0 5 0,-5 10 0,-2 6 0</inkml:trace>
  <inkml:trace contextRef="#ctx0" brushRef="#br1" timeOffset="110760">20186 9960 16258,'-16'15'7286,"-6"5"-7017,6-11 1,-1 10 0,7-18 0,2 11 0,0-7 180,-1 1-91,5-2-89,0-4 540,4 0-271,15 0-179,5-4-90,27-9-90,-15 3 0,3-3-1012,13-5 0,5-2 832,-10 5 0,2-2 0,7-1 0,1-1 0,6-1 0,4-2 0,1 1 0,-3 0-551,-6 3 1,-2 1 0,1 0 0,2 0 0,2-2 550,-2 2 0,2-1 0,2 0 0,2-1 0,-1 0 0,0 2 0,-3 0-307,3 0 0,-2 1 1,0 1-1,0 0 0,0 1 1,1-1 306,3-1 0,2 1 0,-1-1 0,1 1 0,1 0 0,-1 0-176,-7 3 0,0-1 0,-1 1 0,2-1 1,-1 1-1,0 0 0,1 0 176,0 0 0,0 0 0,0 1 0,0-1 0,1 0 0,-1 1 0,0 0-63,0 0 1,1-1 0,-1 1 0,0 1-1,0-1 1,-1 0 0,1 0 62,-1 1 0,0 0 0,0 0 0,0 0 0,0-1 0,-1 1 0,1 0 0,6-1 0,1-1 0,-1 1 0,0 0 0,0-1 0,-1 1 0,-3 0 0,-1 1 0,0 0 0,0-1 0,1 0 0,3 0 0,-1 0 0,3-1 0,2 0 0,-1-1 0,0 1 0,-2 0 0,-3 1 0,5-2 0,-3 2 0,-2 0 0,1-1 0,4-1 0,-4 1 0,5-1 0,2-1 0,0 0 0,-2 1 0,-4 0 0,-7 1 0,2 1 0,-7 0 0,-1 1 0,2-1 185,0-1 0,4 0 1,0-1-1,-4 1 1,-6 1-186,16-4 0,-7 1 0,-5 2 0,-4 1 1473,3-4-1473,-43 17-45,-9 4-1664,-15 9-809,-3 3 2518,-1 0 0,-5 2 0,-4-2 0</inkml:trace>
  <inkml:trace contextRef="#ctx0" brushRef="#br1" timeOffset="112921">24417 9716 20126,'-8'-18'3238,"-2"0"-2699,2 0-89,1 1 90,0 2-180,6 2-91,-2 0-89,-1 5-90,3 1 90,-6 2-180,6 2 90,-3 1 0,4 2 360,-9 18-180,2 2-90,-11 20-91,2 1 91,-1 5-135,5-9 0,1 1 45,-5 22-90,8-19 0,2-1 90,1 16-90,5 0 90,3 0-90,3-3 0,7-2-231,1-5 231,6-8 0,4-5 90,7-8-90,25-4 0,-10-11 45,3-11 0,1-7-45,2-7 0,-13 0 0,-2-4 90,2-15-90,-5-6 180,-3-4-5,-7-2-85,-11 12 0,-4-2-90,1-21-205,-7 19 0,-3 0 205,-8-18 0,-10 3 0,-7 2 0,-5 3 0,-7 4 0,-2 1 0,-3 7 0,-3 1 0,0 7 0,-1 5 0,3 5-180,0 10-809,4 8-1800,-13 24 810,13 2-629,-6 19 2608,19-5 0,8 6 0,2 3 0</inkml:trace>
  <inkml:trace contextRef="#ctx0" brushRef="#br1" timeOffset="114093">23496 9975 19136,'-9'-2'5037,"1"-3"-4047,-5 1-541,1 0-179,-5 4 0,2 4-90,-1 7 0,0 7 0,1 9 0,2 9 0,2 12-91,5 11-619,4-25 0,0 0 530,2 3 0,0 0 90,1 2 0,2-1-45,0-2 0,2-1-45,0-1 0,3-2 90,11 24-924,4-10 923,5-13-89,7-15 0,2-15 0,3-19 0,-1-16 90,-1-17-45,-16-2 0,-3-5-179,-5 14 0,-4-3 194,-3-5 0,-2-6 0,-5 6 144,-4 7 0,-5 3-204,-4-12 0,-6 5-180,-24-2-180,5 27 1,-2 4-361,-24-1 225,22 14 1,0 5-766,-17 16-809,21 5 1,1 4 2068,10-5 0,0 1 0,-7 6 0,2 2 0,-9 12 0</inkml:trace>
  <inkml:trace contextRef="#ctx0" brushRef="#br1" timeOffset="114874">22375 10493 21475,'-15'16'3058,"-2"-3"-2338,9-5-181,-5-4-89,13-4 719,-4 0-989,8-4-90,2-4-90,8-12 90,4-8-90,7-15-654,3-9 654,1-6 180,1-1 0,-5 5 90,-5 9-90,2-5-180,-14 26 0,2 6 0,-10 31 0,2 19 0,2 21 0,-1-18 0,1 2-35,0 7 1,0 1 34,1 5 0,0 0 0,0 1 0,0 0 0,1-2 0,0 1 0,3 13 0,0 0 0,-1-11 0,1-1 0,-1-1 0,1-3 0,2 11 0,-7-33-1169,-2-26 0,-5-8-181,-2-19-2248,-7-12 1080,3 14 2698,1-3 1,-1 21 0,3 4-1</inkml:trace>
  <inkml:trace contextRef="#ctx0" brushRef="#br1" timeOffset="115237">22334 11271 22194,'-24'6'3778,"-8"-2"-3148,10-4-91,-2 0-179,16 0 90,4 0-360,57-13-45,-18 1 0,4 0 0,10-3 0,4 0-297,-9 2 0,1-1 0,-4 2 252,-4 1 0,-2 0 0,9-1 0,-4 2 0,0 0 0,-9 2-90,-6 6-179,-9-1-3150,-5 3 3419,-12-2 0,-6-3 0,-5-3 0</inkml:trace>
  <inkml:trace contextRef="#ctx0" brushRef="#br1" timeOffset="115936">26021 9858 20126,'-10'0'3777,"0"-2"-3147,2-1 809,-2-4-809,1 3 449,3-5-359,6 6-540,10-2-180,14 0 0,20 0 0,-9 1 0,5-2-1696,12-4 0,5-2 1696,-9 1 0,2-1 0,2 0 0,9-4 0,3-1 0,0-2-431,-11 3 1,0 0 0,2-2 0,5 0 430,-5 1 0,5-1 0,2-1 0,1 0 0,-2 1 0,-3 0-279,-1 1 0,-2 1 0,-2 0 0,2-1 0,1 0 279,2 0 0,1 0 0,2-1 0,0 0 0,-1 0 0,-3 2 0,2 0 0,-1 0 0,-2 1 0,-2 1 0,-2 0-117,12-3 0,-5 1 1,2-1 116,-4 2 0,2 0 0,-2 0 0,-9 3 0,-5-1 0,-4 1 0,2 1 0,-6 0 1675,-11-1-1675,-12 2 1697,-6 2-1697,-15-2-990,-8 5-809,-17-3 1799,-4 6 0,-4 1 0,6 0 0,-2 0 0,-15 1 0,-1 0 0</inkml:trace>
  <inkml:trace contextRef="#ctx0" brushRef="#br1" timeOffset="116680">25944 9431 16528,'8'0'6476,"0"0"-5667,1 0-179,-3 0 90,-2-2 89,-2 1-89,-2-3-91,0 1 271,0 0-540,0 1-360,-6 13 0,0 8 0,-8 19 0,-1 2 0,-1 5 0,3-10 0,0 2-247,-2 7 0,-1 5 1,1-5 246,1-4 0,1-3 0,-1 11 0,1-1-52,2-11 0,2-3 52,1 12 0,-1 4 0,9-24 0,6-5 0,4 0 0,11 1 0,11-3 0,18-9 0,6-3 0,-19-1 0,2-2 0,11-1 0,7-1 0,-6 0 239,-11 2 1,-3-1-240,9-2 0,-2 1 110,6 10-110,-11-9 0,-9 5 0,-8-3 0,-5-3 0,-7 4 255,-17-14-255,-5-7 0,-18-17 0,0-12-301,11 15 1,1-1 300,-2-6 0,-1-3-427,1-1 0,-2-4 1,2 2 426,-5-10 0,0 1 0,4 6 0,0-1 0,0 2 0,0-2 0,0 3 0,2 1 0,-1 2 0,1 3 0,0 2 0,2 4 0,1 3 0,-14-17-1260,3 13-539,5 13 1107,-9 17 0,10 11 0,-6 13 0</inkml:trace>
  <inkml:trace contextRef="#ctx0" brushRef="#br1" timeOffset="118263">29140 8588 24263,'-10'-8'1439,"3"0"-1169,0 6 0,6-1 90,-8 3 0,2 12-91,-7 4-89,-2 17 0,-2 1 0,-3 1 270,3-4-90,-4-8-360,7-10 0,-1-11 0,10-14 0,2-11 0,8-13 0,6-5 0,12-5 0,9 0 0,11 3 0,-7 17 0,1 2 0,19-5 0,-20 13 0,2 6 0,24 26 0,-20 10 0,-12 13 0,-6 8 0,-13-12 0,-4 2-1096,2 16 1,-5 2 1095,-7-13 0,-2-2 0,-2 1 0,-1-1-16,-1-3 1,-2 0 15,-5 5 0,0-2 0,-4 11 0,0 1 0,15-31 0,8-6 0,6-3 0,8-6 0,13-1 2182,9-5-2182,-3 0 0,1 0 0,19 0 0,-19 0 0,-2 0 0,7 0-230,-10 0-3278,-8-9 1259,-12-3-359,-7-13 1760,-12-5 0,-9-6 0,-3-5 0</inkml:trace>
  <inkml:trace contextRef="#ctx0" brushRef="#br1" timeOffset="118469">29518 7983 23634,'0'-44'1798,"0"4"-1438,0 12-90,3 5-180,2 12 0,3 4-90,0 14 0,0 8-899,2 39-451,-5-3 136,-4-11 0,-2 1 1123,-2-7 1,-3-1 0,0 1-1,-2 1 1,0-1 0,0 0-1</inkml:trace>
  <inkml:trace contextRef="#ctx0" brushRef="#br1" timeOffset="118911">30090 8384 22644,'5'-40'2339,"-2"-1"-1800,-8 0 721,-7-15-990,-2 18-91,-5-8 181,-1 26-180,1 9 90,-9 18-90,3 17-90,-3 17 0,1 10-335,5 5 245,9 3 45,9-20 0,4 1-45,10 16 0,11 7-30,11-30 30,7-8 0,8-2 0,-4-3 0,-1 5 0,-7 3 0,-8 8 0,-11 7 0,-12 3 0,-14 3 0,-11-1 0,-11-7 0,-9-5-45,12-21 0,-3-3-764,-30-3-1,4-10-115,15-15-784,21-6-779,6-1 2488,7-5 0,4 0 0,5-3 0</inkml:trace>
  <inkml:trace contextRef="#ctx0" brushRef="#br1" timeOffset="119706">30780 8339 23184,'3'-21'1889,"-1"3"-1170,-2 8-539,0 5 0,0 3 0,1 2-180,2 0 90,1 0 0,0 0 90,-2 0 90,0-2 269,-2-4-359,0 1 0,-4 0-180,0 2 0,-4 3 0,-2 5 90,-1 7-90,-1 12 0,5 9 90,9 28-90,13-15 45,-3-14 0,4-3-45,26 7 0,-1-26 0,9-4 0,-3-3 0,1 0 0,1-4-328,5-2 0,4-2 1,-5-3 327,-7-7 0,-5-3 45,-1-1 0,-3-3-45,-4 0 0,-4-2 89,-4-1 1,-4-1 0,8-22 0,-15 0-90,-14 6 0,-13 9 0,-34 31 0,13 19 0,7 5 0,2 5 0,7 32 0,12-27 0,2 2 0,6 32 0,8-25 0,3-2 0,10 14 0,13-2 0,-12-36 0,-2-13 0,-5-16 0,-5-17 0,-6-15 0,-10-11-269,-4-4-451,-8 5-539,-5 7 533,-1 12-1703,-3 11 2429,5 9 0,3 9 0,6 3 0</inkml:trace>
  <inkml:trace contextRef="#ctx0" brushRef="#br1" timeOffset="120262">31808 8278 24263,'13'-18'2609,"-5"2"-1890,-3 1 1,-3 3-450,2 4-270,-1 0 0,-2 30 0,-1 3 0,0 30 0,0-2 0,0 6-259,0 0 259,0-6 0,0-7 0,0-10 0,0-11 0,0-21 0,2-18 0,4-26 0,3-19 0,2 8 0,2-4 0,0 3 0,1 1 129,0 0 1,1 3-130,-1 9 0,1 16 0,7 43 0,-2 13 0,-10 2 0,-3 5-196,-1-7 0,-2 0 196,1 31 0,-2-8 0,-3-8 0,0-15 0,0-10 0,0-24 0,8-49 0,5-2 0,3-4-502,-1 0 0,2 1 502,6-9 0,3 5 0,-6 22 0,1 6 0,18-16 18,-3 22-18,0 23 0,-1 24 0,0 20 0,-3 14 0,-18-23 0,-1 2 0,1 15 0,-2 1 0,-6-12 0,-1-1 0,2 10 0,-3-1-2042,-7-10 1,-3-2 2041,-9 15 0,2-19 0,-4-2 0,-18 10 0</inkml:trace>
  <inkml:trace contextRef="#ctx0" brushRef="#br1" timeOffset="121175">29420 10478 22554,'-3'-23'2789,"2"3"-2340,-7 2-89,8 8-90,-4 2-180,4 6 90,0 2 90,0 7-91,0 3 91,0 18-90,-11 3-180,-1 1 90,-21-5-90,10-16 0,-6-5 0,13-10 0,7-9 90,4-7-90,8-13 0,7-6 0,9-2 0,11 3 0,7 5 90,8 12 90,2 9 0,0 18 0,-17 17 0,-3 7-180,-9-1 0,-3 4-405,5 17 0,-8 7 405,-15-5 0,-8 5 0,0-3-788,2-9 1,-1-1-1,-3 1 788,-5 17 0,-4 3 0,-1-5 0,4-16 0,0-3 0,0-1 0,-10 19 0,0-1 0,3-7 0,1-3 0,4-6 0,0-2 0,0 1 0,4-3 0,4-2 0,30-25 0,24-37 0,-7 1 0,2-1 144,-2 4 1,1 1-145,16-7 0,0 2 1230,-12 8 0,0 1-1725,18-6 0,-3 3-854,-4 8-360,2 1-630,-34 11 2339,-10 0 0,-4-2 0,-4-1 0</inkml:trace>
  <inkml:trace contextRef="#ctx0" brushRef="#br1" timeOffset="121871">30435 10219 25253,'3'-34'1439,"-7"16"-900,-6 28-179,-9 26-90,-5 25-1304,10-25 0,1 2 1034,-1 4 0,0 0 45,0 1 0,1-1 87,1-3 1,2-2-88,0-3 0,1-2-45,1 19 90,2-15-90,6-18 0,4-14 0,6-23 90,10-19-90,-5 7 0,1-2 330,3-6 1,1-2-286,1-2 0,1-1-45,-2 3 0,1 1 123,3-7 0,1 7 57,12 7-180,1 62 0,-26 5 0,-6 8-437,-1 0 1,-2 5 0,-1-2 436,-1 16 0,0-2 0,-1 0 0,0 2 0,0-10 0,0 2 0,0-4 0,0 3 0,0-1-149,0 7 0,0-5 149,-6-5 815,-20-18-815,-10-24 0,-9-19 0,-6-12 0,16-1 0,0-5 0,1-2-354,-3 1 1,1-1 0,2-3 353,0-2 0,3-2 0,5-5 0,8-13 0,6-5 0,5 4 0,0 2 0,4 0 0,5 0 0,3-3 0,6 8 0,10 12 0,5 6 232,4 2 1,3 3-278,1 3 0,6 4-31,8 3 0,7 2 0,1 3 46,-5 5 0,0 2 0,0 0 60,1-2 0,1 0 0,-4 4 15,8 5 0,-11 6 45,-22 8 0,-11 14-90,-8 3 90,-10 4 1056,-2-1-1146,-5 5 763,5-11-763,2-1 332,5-17-332,1-6 0,3-4 0,3-4-90,-1-8 0,0-12-180,-2-9-360,-2-5-539,0 2-4858,-13 5 6027,3 27 0,-8 20 0,6 23 0</inkml:trace>
  <inkml:trace contextRef="#ctx0" brushRef="#br1" timeOffset="121984">30793 10641 17692,'-6'50'1229,"-1"0"1,4-4-1,0-1-1004,-2-7 0,1-2 225,3 22-181,-3-15 927,4-12-2006,0-15-512,0-7 1322,13-52 0,3-6 0,-2 3 0,0 1 0</inkml:trace>
  <inkml:trace contextRef="#ctx0" brushRef="#br1" timeOffset="122780">31406 9955 24443,'16'-18'2429,"-1"2"-2070,-3 9 91,-2 2 90,-4 5-180,2 0-360,-2 9 0,2 9 0,-2 13 0,0 12 0,-3 3 0,-2 3 0,-1-3 0,2-8 0,0-7 0,2-9 0,0-11 0,4-4 0,-1-12 0,6-10-900,4-15-494,0-7 0,1-6-135,1-4 0,-1 0 1034,1-1 0,-2 2 162,-4 8 1,-5 6 1142,-10 12-271,-14 18-89,-15 10 0,-10 7-90,-6 1 89,2-8 1,6-1 0,11-7-180,13 0 665,12 0-216,27 0-269,4-2-90,19-1 179,18-2-89,-19 2 90,14 14-360,-29 13-180,-7 24 0,-7 16-334,-12-27 1,-2 3 333,-1 1 0,-1 2 0,-2 13 0,-1-1 0,2-17 0,-1-2 0,-3 7 0,1-4 0,2-6 0,-3-26 0,4-21 0,7-34 0,-2 14 0,1-6-1057,4-7 0,3-7 0,-1 2 1057,2-8 0,0 0 0,-1 7 0,1-3 0,0 6 126,0 6 0,0 4-126,-1 7 0,1 3 0,14-8 0,15 34 0,-7 30 0,-4 24 0,-4 11 0,-10-9 0,-4 2-385,-1-4 0,-1 4 0,-2-2 385,-2 8 0,-2-3 0,-3-1 0,0-2 0,0-5 0,-2-2-11,-4-6 0,0-3 11,2 23 2713,-5-24-2713,6-41 0,0-38 0,3 1 0,2-7-509,1-13 0,2-5 509,0 16 0,2-1 0,1-1-3,1-5 0,1 0 1,0-1 2,2 2 0,0 1 0,0 0 0,1 4 0,-1 2 0,1-1 0,3-4 0,0 1 0,-1 4-589,0 1 0,0 3-311,1-5 1,0 7-4139,1 12 5038,-10 20 0,-1 19 0,-9 14 0</inkml:trace>
  <inkml:trace contextRef="#ctx0" brushRef="#br1" timeOffset="123013">32478 9660 21295,'0'46'2968,"0"-3"-2248,0-5 719,4 11-1169,2-12 0,13 20-270,-3-30 0,6 4-180,-4-23 0,-9-13-180,1-10 0,-9-18-269,-1-11-91,-3-7-179,-3 0-631,-10 0 991,0 26-91,-2 18-629,6 31-630,2 22 1889,6 15 0,2-25 0,0 2 0,2 3 0,0 0 0</inkml:trace>
  <inkml:trace contextRef="#ctx0" brushRef="#br1" timeOffset="123713">32494 10366 21025,'-5'58'659,"0"0"1,2-13 0,-2-10-1200,-7-17-1169,2-57 540,3-14 764,5 6 0,4-6-1585,2-2 0,4-2 2979,3-6 1,2-2-540,-3 21 0,2-1 0,-1 1-292,7-18 1,1 2 156,-1 6 0,1 3-194,-3 8 0,0 3 419,11-21 89,-1 20-89,-6 18-90,4 14-180,-3 18-1,1 9-89,-2 18 0,4 26-180,-6-14 0,0 11 2441,-10-29-2351,-2-7-180,-1-19 90,2-13-180,12-44 0,-1 4 90,-5 13 0,2 1-180,9-19-89,0 8 2453,1 5-2274,-4 9 0,-2 9 90,-6 5 414,-1 6-324,-4 1 90,-4 6 0,0 0 90,-4 5 810,0 0-631,0 12 1,0 9-90,2 17-90,0 13 90,4 7-180,0 6-45,-2-30 0,0 1-45,1-2 0,0 0-592,0 0 0,1 0 502,6 28 0,0-7-523,0-11 433,0-8 90,-1-11-90,-5-11 90,-2-7 90,-4-10 1205,-13-15-1205,-8-2 90,-7 0 682,-4 10-592,8 25 0,0 7-90,1 20-1786,12-5 0,2 3 1696,-2 24 0,8-21 0,2 0-708,9 11 708,5-5 0,5-7 0,1-8 0,-1-5 0,0-8-180,6-4-719,-10-9-451,3-2 2683,-11-12-6010,7-28 4677,1-10 0,-3 8 0,2-3 0,-2 2 0,0 1 0</inkml:trace>
  <inkml:trace contextRef="#ctx0" brushRef="#br1" timeOffset="123930">33452 9441 22104,'9'-54'2339,"-3"6"-2069,-4 15 270,-2 15-181,-4 9-89,0 20-90,-1 8-90,1 34 0,4 4-90,4-1 0,-1-16 90,8-29-180,-6-9-90,7-14-90,-8-9-359,0-9-1890,-2-10 180,-2 11 2339,-3 1 0,2 20 0,-3 3 0</inkml:trace>
  <inkml:trace contextRef="#ctx0" brushRef="#br1" timeOffset="124076">33513 9833 20009,'-14'61'1170,"0"-5"-1080,2-12 897,5-9-1436,2-14-6,5-9-984,0-12-267,1-15-273,7-15 1508,5-21 1,-4 18-1,0-3 1,1-4 0,1 1-1</inkml:trace>
  <inkml:trace contextRef="#ctx0" brushRef="#br1" timeOffset="124277">33623 9401 20305,'14'-44'1169,"0"1"1,0-1-1,6-16 1,-7 14-721,-11 35-89,-2 16-270,0 9 0,0 14 90,4 14-180,2-9 90,4 7-90,4-17 90,1-13 0,10-3-90,6-23 0,-11 3 0,-3-14 0</inkml:trace>
  <inkml:trace contextRef="#ctx0" brushRef="#br1" timeOffset="126794">25709 7200 21924,'-12'-7'2789,"3"-1"-2070,-3 0 541,8 1-721,4 4-179,11 8-180,19 5 0,30 8-135,-13-7 0,5-1-378,-8-3 0,4 0 1,10-1 361,-9-3 1,10 0 0,6-1 0,5-1 0,3 1 0,0-1 0,-3 0 0,-3 0 0,-7 1-639,11 0 1,-8 0 0,-1 0 0,2 0 0,8 0 608,-16-1 0,5 0 0,4-1 0,2 1 0,1-1 0,1 1 0,-3-1 0,-2 0 0,-5 0 0,-6 0 53,12 0 1,-7 0 0,-3 0 0,-3-1 0,-2 0-54,12 0 0,-4-1 0,-1 0-110,4 0 0,0-1 0,-10-2 110,11-10 0,-29-6 0,-23-2-359,-23-2-631,-17-1-359,-19 6-360,-12 2 713,24 13 1,-1 2 995,-4 0 0,-2 2 0,-4 3 0,-1 2 0,-3 1 0,0-1 0</inkml:trace>
  <inkml:trace contextRef="#ctx0" brushRef="#br1" timeOffset="128020">25705 7205 17787,'-4'-12'4227,"3"-1"-3777,-3-2 0,4-3 90,0 0-1,0-4 1,0-2 0,0 1-270,0 1-91,2 1 1,0 3-180,1 3 90,0 3-90,-2 6 0,1 1 0,-1 5-270,0 0 270,1-6 0,-1-3 0,2-6 0,6-7 90,-3 5 0,3-3 0,-5 8 90,0 4 0,-2 1-90,0 4 90,-2 0 90,0 3-90,0-2 0,0-1-91,0-2 1,0 2 180,0 1-270,0 0 0,0-1 90,0 0 0,0-1 0,0 3 450,0-1-540,0-3 0,0 2 0,0-2 0,0 3 0,0-1-1529,0 3 1529,0-5 0,0 3-180,0-4 180,0 4-90,0-1 180,0 1-90,2-1 0,-1-4 0,2 4 0,-1-4 0,1 4 0,-2-2 0,1 2 0,-1 1 0,2 2 0,0 0 0,1-2 0,-2-1-90,2-2-360,-4 2-449,2 1-271,-2 2-2787,7 15 3957,2 7 0,9 30 0,1 6 0</inkml:trace>
  <inkml:trace contextRef="#ctx0" brushRef="#br1" timeOffset="129046">26151 6682 20305,'-10'-15'2969,"4"-1"-2609,-3 1-1,4 2 1,-2 1 270,-2 2-1,-1 2-449,-5 9 0,-9 15-90,-6 21 0,9-9 0,-1 3-431,-5 9 0,-1 2 341,-4 5 0,-1 3-560,-3 3 1,-1 1 604,-1 0 0,-1-1 0,0-1 0,0-2-45,1-5 0,1-1 45,4-5 0,1-2-45,3-6 0,1-1 45,1 1 0,4-2 45,-2 7-90,11 2 90,51-9-90,8-6 45,14-3 0,7-2 116,-18-6 0,2-1-131,8 4 0,5 3 0,-4-1 49,-6-2 1,-2 2-80,-8-1 0,1 2 0,-4-1 45,-4 1 0,-3 0 0,-4 1 0,-2 0 135,18 12 90,-12-3 90,-11-10 0,-12-8-360,-4-7 437,-19-33-437,1-9 0,-1 3 0,0-3-352,1-3 1,1-1 351,-1-7 0,0-4 0,0-3 0,0-3-527,0-4 0,1-2 527,1 1 0,0 0-45,1 1 0,0-2-465,2 15 1,0-3-1,1 4-75,-2-6 1,1 2-91,-2-7 1,2 3 542,3 21 0,2 4 0,-2-8 0,4 1 0</inkml:trace>
  <inkml:trace contextRef="#ctx0" brushRef="#br1" timeOffset="129744">28681 6529 20126,'-14'0'2338,"1"0"-2068,7 0 0,-1 0 0,6-2 539,-3 2-179,8-5-450,1 5 0,3-5-90,2 0 90,4-3-91,2-4 181,6-1 0,1 0 360,7-4-91,-10 8-359,-2-1-90,-13 8 0,-5 6 90,0 29-90,0 7-90,0-6 0,0 4 45,0-2 0,0 2-45,-2 22 0,0 2 0,2-16 0,0 0 0,-2 1 0,1 4 0,0-5-587,1-2 1,2-3 451,-1-2 0,2-2-225,3 9-1439,4-28 180,-3-10-809,-1-4 2428,-5-4 0,-1 5 0,0 0 0</inkml:trace>
  <inkml:trace contextRef="#ctx0" brushRef="#br1" timeOffset="129927">28576 7490 23274,'-17'0'1709,"6"0"-1439,10 0-91,12-5-89,16-2 0,9-5 0,5-1-1306,-6 3 1,1 0 990,17-4 0,0 1-225,-13 4 0,-2 0-225,-2 2 1,-1-1-1664,24-7 2465,-12-3 1,-15 3 0,-6-3 0</inkml:trace>
  <inkml:trace contextRef="#ctx0" brushRef="#br1" timeOffset="130234">29794 6499 22104,'10'-33'2789,"-4"-5"-2429,-2 16-1,-11 3-89,-4 21-90,-11 18-90,-5 18-45,11-8 0,0 3-814,0 8 1,1 2 768,-1 7 0,1 3 45,3 2 0,4 4-105,3-4 0,3 4 0,2-3-75,0 5 0,5 1-375,4-2 1,3 3-1,2-8-425,-1-14 0,4-6-369,5 6 0,3-9 1304,9-18 0,1-24 0,0-11 0</inkml:trace>
  <inkml:trace contextRef="#ctx0" brushRef="#br1" timeOffset="131048">29928 6575 23004,'0'-26'1529,"0"4"-1259,0 6 0,2 6-90,3 5-90,4 3-1,7 9-89,4 6 90,5 8-90,3 6 180,-3 4-90,-3 7 0,-7 3 0,-7 7 0,-5 0 0,-12 17-90,2-22 0,-7 5 0,7-28 0,4-3 0,3-8 0,0-2 0,0-7 90,0 0-90,7 0 90,0 0-90,9 0 0,2 0 90,3 6-90,5 3 90,1 6-90,-1 0 0,0-2 0,-3 0 90,-3-8 0,-3 0-90,-3-5 90,-4 0 0,0-9-90,-2-11 0,0-16 90,-3-15-90,-2-8 45,-5 13 0,-3-3-45,-6-2 0,-3 0-350,0 1 0,-3 1 350,-7 4 0,-4 7 0,4 12 0,-3 4 0,-2 1 0,-1 3 0,-1 1 0,-1 1-53,0 3 0,1 1 53,-28-6-90,9 5 0,10 8 0,14 3 0,11 2 0,10 0-180,14 7-629,30 8 539,2-5 225,-9-2 0,3-2 45,24-8 0,2-6 270,-2-2-418,-6-8 598,-10 2 9,-9-1-100,-9 4-89,-7 0 0,-6 5-180,-2 3 90,-2 3 1395,-2 2-1485,0 0 270,-2 5 89,2 7 1,6 43-360,-3 2-481,-2-10 1,0 2 480,-3-4 0,0 0 45,0 4 0,0 1-45,0 1 0,0 0 0,-1 0 0,1 0 0,0-5 0,-1 0-195,0-5 1,-1-1 59,1-5 1,0-2-316,3 19-1619,0-12 90,0-26-629,2-20 2608,0-29 0,4-19 0,-5 20 0,1 1 0</inkml:trace>
  <inkml:trace contextRef="#ctx0" brushRef="#br1" timeOffset="131463">31061 6219 21475,'12'-23'2159,"-4"3"-1800,-2 5-89,-4 2-90,-2 5-90,0 1 0,-5 4 0,-6 6 90,-11 9-90,-7 11 0,-9 10 0,-1 8-90,0 0 90,6 2 0,9-4-1,11-4-89,10-2 0,13-5 0,10-2 0,9-6 90,6-3-90,1-1-90,-1-3 180,-3 1-90,-5-1 0,-7 3 90,-6 1-90,-7 1 90,-7 0 0,-10 2-90,-9-4 0,-7 4 0,-7-2 0,-2 0 0,1-1-360,3-8-179,5-3-451,6-6-449,3 0-899,3 0 2338,8-6 0,0-5 0,6-7 0</inkml:trace>
  <inkml:trace contextRef="#ctx0" brushRef="#br1" timeOffset="131884">30967 6265 20485,'21'-26'1619,"-1"4"-1529,0 6 0,2 4 0,-1 6-90,3 2 0,-1 8 0,-1 2 0,0 4 90,8 5-90,-13-8 180,5 2 0,-14-9-90,0-5 180,2-5 269,1-8 1440,10-41-1439,-8 22-270,-3 2 0,-1 1-90,-5 9-90,0 3-90,-4 15 179,0 5 181,0 17-90,0 16 0,0 28-180,0-18 0,0 2-502,-3 6 1,0 2 456,0 7 0,0 3-1175,-3 1 1,-1 1 1129,1 2 0,0 0 0,1-2 0,0-1-336,1-4 1,1-2 290,0-4 0,-1-2-200,4-6 1,-1-2-71,-1-6 0,1-3-764,1 23-360,0-16-35,-4-11 1474,3-16 0,-6-16 0,2-11 0</inkml:trace>
  <inkml:trace contextRef="#ctx0" brushRef="#br1" timeOffset="132179">32161 6438 14459,'-7'-20'-1440,"2"2"1,5 0 0</inkml:trace>
  <inkml:trace contextRef="#ctx0" brushRef="#br1" timeOffset="133092">32153 6341 19136,'0'-13'3328,"0"1"-2968,0 2 90,0 0-90,0-3-181,0 3 1,0-5-180,0 2 270,0-5-180,0 9 0,-4 0 0,0 9 90,-8 0-90,-6 12 0,-10 8 0,-11 19-45,15-15 0,-1 0-253,-1 3 0,-1 0 253,0 1 0,-1 0-45,-6 7 0,1-1 0,-12 12 0,20-20 0,3-2 0,2-1 0,15 2 90,10-6-90,15 3 0,11-7 0,9-2 0,-8-2 0,1 0 0,19 3 45,-19-4 0,-1 0-45,7 5 0,-7-4 0,-6-3 0,-6 3 505,-3-9-235,-5 4-180,-6-6-90,-2-6 0,-4-7 0,0-15 0,0-8 0,0-12 0,-1 10 0,2-3 0,2 4 0,1 0 0,1-5 0,3 3 0,11-9 0,5 19 0,-2 18 0,2 4 0,1 5 90,-4 13-90,-2 8 0,-6 16 0,-5 7 90,-4 3-90,-8 1 0,-2-2 0,-4-6 90,-3-8-90,3-9 0,4-11 0,-2-6 90,8-4-90,-4-6 0,13-25 0,4-6 0,13-23 0,7 4-87,-15 27 1,1-1 131,1 3 0,0 0 45,17-21 0,-6 10 0,-7 10 0,-8 6-90,-2 6 0,-5 6 90,-3 5 90,-5 3-90,-1 11 90,0 7 172,0 12-172,0 7-90,0 4-90,2-1 90,2-2-90,3-6 90,1-4-90,3-6 0,2-9 0,18-4 0,-4-10 90,12-6-180,-6-7 90,-4-12 0,-5-3 0,-8-7-180,-18-27 0,-8 26-90,-15-15-359,-1 39-181,0 7-449,-5 4-630,1 15-7942,-1 5 8915,4 17 1,5 8 0,4 5 0</inkml:trace>
  <inkml:trace contextRef="#ctx0" brushRef="#br1" timeOffset="133258">32608 7094 22464,'0'59'1439,"0"-8"-1169,0-13-90,-4-15-90,3-11-360,-6-7-269,3-12-271,-1-6-449,1-17-585,4-10 0,2-4-2564,1 4 1,0-3 4258,2-20 0,1-2 0,1 9 1,2 2-1,0-3 0,0-1 0</inkml:trace>
  <inkml:trace contextRef="#ctx0" brushRef="#br1" timeOffset="133591">32689 6504 10225,'26'-57'827,"0"-1"1,1 1-1,-4 4 1,0 3-1,-2 14 1795,4 19-2622,-1 5 1409,-1 4-1409,-3 0 949,0 3-949,-2 0 3482,1-2-3302,-1-1 0,-2-2 90,0 0 89,2-3 1,1 0 450,12-16 449,3-3-629,-2-2 269,-2-5-629,-16 22-180,-5-2-90,-5 14 360,-4 25-270,0 10-90,0 35-388,0-27 1,0 1 387,1 6 0,-2 4 0,-2 1 0,-1 3 0,0-1 0,1 8 0,0 2-150,-2 2 0,-1 6 0,2-7-300,1-9 1,1-3-226,0 12 1,0-4-1305,2 4-900,0-15 2879,-3-12 0,2-18 0,-3-9 0</inkml:trace>
  <inkml:trace contextRef="#ctx0" brushRef="#br1" timeOffset="133729">33294 6311 23993,'-4'-46'1529,"0"3"-1439,4 9-90,9 9-90,6 5-539,17 12-720,11 1-1170,10 7 2519,4 0 0,-3 5 0,-4 0 0</inkml:trace>
  <inkml:trace contextRef="#ctx0" brushRef="#br2" timeOffset="144337">18874 3094 20665,'4'-30'2159,"0"-1"-1709,1-7 359,-3-9-449,0 11-180,-2-3 0,0 21-180,0 3 90,0 9 0,5 13-90,2 14 90,5 17 0,2 15-3302,0 11 3256,-5-26 1,-1 0 90,-1 6 0,0 1-967,1 4 0,0 1 877,-1 6 0,0 0-371,2 5 0,0 0 356,-3-18 0,0-1 0,1 5-8,0 7 1,1 6-1,0 1 1,0-3-23,0 7 0,-1-2 0,1 4-207,-2-15 0,0 3 0,1 1 0,-1 1 0,0 0 207,0 3 0,0 3 0,0 0 0,0-2 0,-1-2 28,1-1 0,0-2 0,-1-1 0,1 4-28,0-2 0,0 3 0,0 2 0,0-3 0,-1-5 0,3 10 0,-1-5 0,0-1 0,1-1 0,-1-2 0,1 1 0,0-4 0,0-1 0,0 0-94,0-2 0,1-1 0,-1 0 94,0-3 0,0 0 0,0 0 0,3 20 0,1-1 76,0-2 0,0-2-76,-1-1 0,0-1 0,0-1 0,1 0 0,-1-3 0,0-1 0,-1-1 0,0 0 0,2 11 0,0 0 337,-3-5 0,0 1-307,-3-13 0,-1 2 0,-1-4-30,0 5 0,-2-3 0,0-1 0,-2-2 0,0 18 0,0 5 0,0-32 0,0 1 855,0 0 1,0 1-856,0 13 0,0 0 45,0-14 0,0-1 224,2 18 1,2-6-90,2-15 2726,8 3-2726,4-36 794,7-8-884,9-8 840,12-10-900,-3 3 0,10-6 0,1 2 30,0 2 0,1 1 0,2-1-473,-6 1 1,2 0 0,0 0 0,-1 1 434,-4 5 1,-1 0 0,0 2-1,-2 1-946,3-1 1,-2 1 0,0 1 923,1-1 0,1 1 0,-1 0 30,0 1 0,0 0 0,0 0-464,-3 1 1,0 0 0,0 1 433,18-4 0,0 1-310,-5 0 1,-1 2 309,-4 2 0,2 1 59,-10-1 1,3-1 0,-3 1-15,8 0 0,-1-2-15,-8 2 0,2-1 0,-3 0-30,8-4 0,-2 1 200,4-2 1,2 0-201,2-3 0,1 1 639,4 0 1,0 2-640,0-1 0,4 0 0,-4 2 0,3-1 0,-3 1 0,-14 4 0,-2 0 0,4 0 0,5-2 0,7-2 0,-2 1 0,-5 1 0,8-2 0,0 0 0,-8 3 0,6-2 0,-1 1 0,-7 1 0,1 0 0,-3 0 0,0 1 0,3-1 0,-7 1 0,-11 2 0,-3 1 0,1 0 0,0 0 703,2 1 0,-1 0-703,3-1 0,0 0 0,0 1 0,1 0 0,0-1 0,1 0 0,16-5 0,2 0 0,-16 5 0,1 0 0,4 0 0,3-1 0,-4 1 0,-4 3 0,-3 0 359,13-2 0,0 1-359,-15 3 0,-1 0 0,0 0 0,1 0 0,0 0 0,1-1 0,0 1 0,1 0 0,-1 0 0,-1 0 0,3 1 0,-1 0 0,-1-1 0,0 1 0,0 0 0,1 0 0,-3-1 0,1 0 0,-1-1 0,1 1 0,-3 0 0,3 0 0,21-2 0,2 0 0,-12 1 0,1 0 0,9 1 0,-2 0 0,-16 2 0,-3 2 0,16 1 757,5 0-757,-16 0 0,2 0 0,1-1 0,0-1 570,-3 1 0,0-1-570,-1 0 0,-4-1 294,-4 1-294,2-1 540,-15 3-540,-3-2 0,0-1 0,2-4 0,4 1 0,7-3 0,7 3 0,5-1 0,6 2 0,-2 2 0,1 1 0,-6-2 0,1 1 0,9 1 0,-10-3 0,-2 1 0,5 3 0,-5-2 0,3 0 0,-7 0 0,0 0 0,16-1 0,0 0-280,-9 0 0,0 1 280,1 0 0,1 1-587,3 0 1,-1 1 586,0 0 0,0 0 0,1 0 0,-1-1 0,-1 1 0,0 0 0,0-2 0,-1 0 0,-1 2 0,-1 0-215,1-1 1,-1 1 214,0 1 0,0 0 0,0-1 0,1 0 0,0 0 0,1-1 0,0-1 0,3-1 0,-1 1 0,3-1 0,-2 1 0,10-2 0,0-1-367,-7 2 0,2 0 0,-2 0 367,8-1 0,0-1 0,-4 2 0,3-1 0,1 0 0,1 0 0,0-1 0,0 1 0,0 0 0,0-1 0,-2 1 0,-4 1 0,-2 1 0,-4 0 0,3 0 0,-3 1-13,0 2 1,-2 0 12,1 0 0,-1-2 0,-3 1 0,0-1 0,-1 1 0,-1 0 0,-2-2 0,-1 1 392,-2 2 1,-1-1-393,26-1 0,-6 2 0,-9 0 411,-3 0-411,-3 0 0,1 0 0,3-2 0,8-1 0,13-4 0,-25 3 0,1 0 208,7-1 1,2 0-209,4 0 0,2 0 0,4-1 0,2 1-312,1 0 1,2 0 311,1 1 0,0 0 0,-1 0 0,0-1 0,-2 1 0,0 0 0,-3-1 0,-1 0 0,-2 0 0,-2-1 0,-1 1 0,0 0-141,-2 0 0,1 0 141,0 0 0,1 0 0,4 0 0,1 0-702,4-1 1,2-1 701,-17 3 0,0 0 0,0-1 0,4 1 0,0 0 0,1-1 0,2 1 0,0 0 0,1 0 0,3 1 0,0 1 0,2-1-301,1 1 1,2-1 0,0 1 300,-12 0 0,-1 1 0,2 0 0,0 0-216,2 0 0,2 0 0,-1 0 0,1 1 216,3-1 0,1 1 0,0-1 0,1 1 0,4 0 0,1 1 0,-2-1 0,-7-1 0,6-4 0,-8-2 0,-12 0 0,-1 0 0</inkml:trace>
  <inkml:trace contextRef="#ctx0" brushRef="#br2" timeOffset="146031">19853 8567 20665,'10'-37'2969,"-1"-2"-2520,0-2 91,0 1 180,-5 1-91,0 4-179,-4 4-90,0 4-270,0 13 0,0 2 0,0 28 179,0 49-179,0-29 0,0 7-322,-1 1 1,0 9-1,-1 3 1,0 1 249,1-3 0,-1 1 0,-1 2 0,1 0 0,0 1-600,-1 1 1,1 0 0,-1 0 0,0 1 0,1 1 581,0-5 0,0 1 0,0 0 0,0 1 0,1-2 0,-1-3-384,1 11 0,-1-2 1,1-2-1,0 1 406,1-1 1,0 1-1,0-1 1,0 0-23,0-1 0,0 0 0,0-1 0,0 0 22,0-1 1,0-1-1,0 0 1,0-1-23,0-2 0,0-1 0,0 0 0,0 0 0,0 14 0,0-1 0,0-1 0,0-3 0,0-1 0,0-1-303,0-3 0,0-1 1,0 0 302,0-3 0,0-1 0,0 0 0,0-2 0,0-1 0,0 0 0,0 19 0,0-1 45,1-5 0,0 0-90,1-6 0,0-1 45,1-5 0,0-2 45,1-3 0,0-1-45,1-4 0,0 0 0,-1-3 0,1-1 199,0-1 1,0-2-200,5 27 0,-2-8 0,2-8 0,-2-10 0,0-7 2118,1-7-2028,-1-10 1901,0 2-1991,4-10 2228,6 4-2228,14-5-100,15 0 100,-15 0 0,6 0-637,11-2 0,7 0 0,-1-1 637,-6-1 0,-2 0 0,5-1 0,0 0 0,5 0 0,0 0 0,-2-1-597,6-2 1,-1 1 0,0-1 596,2 1 0,0 0 0,1 1 0,0 0 0,1 1 0,0 0 0,0 1 0,0 1 0,0 0 0,2 0 0,-1 1 0,1 0 0,-15 0 0,-1 1 0,1 0 0,0 0-520,1-1 1,0 0 0,1 0 0,0 0 519,-1 1 0,0-1 0,2 0 0,3-1 0,3 0 0,5-1 0,1-1 0,-1 1 0,-3-1 0,1 0 0,-3 1 0,0-1 0,4-1-209,-1 1 0,3-1 0,1 0 1,-1-1-1,-4 1 209,-4 0 0,-3 0 0,-1 0 0,5-1-91,-7 1 0,3 0 1,3 0-1,-1-1 1,-1 1-1,-2 0 91,10-1 0,-3 1 0,0 0 0,3-1-56,-1 1 1,3-1 0,1-1-1,-2 2 1,-4-1 55,-6 2 0,-3 0 0,-1 0 0,0 0 139,15-2 0,0 1 1,-1-1-140,-2 0 0,0 0 0,-1 0 0,-1 1 0,-1-1 0,0 0 0,-2 0 0,1 0 0,-1 1 0,-1 0 0,1 0 0,-1 0 0,0 0 0,0 0 0,-1 0 0,2 1 0,-1 0 0,1 0 0,0 0 0,0 0 0,0 0 0,2 0 0,-1 1 0,1 0 0,1-1 0,0 1 0,0 0 0,0 1 0,0 1 0,0-1 0,0 1 0,-1 1 0,0-1 176,-2 1 1,-1 0 0,-1 1-177,-1 0 0,-1 0 0,-1 0 0,-2 0 0,-1 0 0,-1 0 0,-2 1 0,-1 1 0,0 0 0,19-2 0,-1 1 0,-3 3 0,0 1 0,-2-4 0,1-1 0,2 2 0,0 0 0,3-1 0,2-2 248,-20 1 0,1 0 0,0 0-248,4 0 0,0 0 0,1 0 135,3 0 0,1 0 0,1 0-135,1 0 0,1 0 0,0 0 0,1 0 0,1 0 0,0 0 0,0 0 0,0 0 0,0 0 0,0 0 0,0 0 0,-1 0 0,1 0 0,0 0 0,-1 0 0,0 0 0,0 1 0,0-2 0,1 0 0,0 0 0,0-1 0,0 0 0,1 0 0,-1 0 0,2-1 0,1 0 0,-1-1 0,1 0 0,1 0 0,0 0 0,-16 0 0,1 1 0,0 0 0,0 0-167,1-1 0,1-1 0,0 1 0,0-1 167,1 1 0,0-1 0,0 1 0,0-1 0,0 0 0,1-1 0,0 0 0,0 0 0,-1 1 0,1 0 0,-1 0 0,0 0 0,1-1 0,0-1 0,0 1 0,-1 0 0,0 0 0,0 0 0,0 1 0,0-1 0,-1-1 0,0 0 0,1 0 0,3 0-12,2-1 0,2 0 0,3-1 0,0 1 0,1-1 12,-9 1 0,1 1 0,1-1 0,-1 0 0,1 0 0,0 0-52,0 0 1,-1 0 0,1 0 0,0 0 0,0 0 0,-1 0 51,10-1 0,1 0 0,-1 0 0,-2 0 0,-3 1 60,0 5 1,-1 4-1,-4-6 1,-6-14-1,-10-14 1,-6-12 0,-2-7-1,-3-4 1,1 3-1,0-5 1,0 0-1,0 1 1,0-1 0,0 0-1</inkml:trace>
  <inkml:trace contextRef="#ctx0" brushRef="#br2" timeOffset="150686">25493 13207 25253,'-14'18'809,"-5"2"-629,-7 1 0,-2 2 0,-23 16-150,18-13 0,-6 2 0,2 0 15,-10 7 0,1 0-45,11-8 0,-2 2 0,5-1 45,-4 7 0,6-2 45,-5 14-90,35-8 90,13-11-90,11 0 89,9 2 1,-3-12 0,2-1-90,20 11-692,-16-12 0,-1-1 692,14 3-11,-4 0 11,-7-3 0,-3 0 0,-9-2 0,-4-5 0,-5-3-180,-5-5-180,-4 0 1202,-4 0-1831,-2 0-347,-2 0-912,-6 0 2248,-2-9 0,-7-9 0,-1-11 0</inkml:trace>
  <inkml:trace contextRef="#ctx0" brushRef="#br2" timeOffset="150941">25376 13466 21835,'-4'-28'2968,"3"1"-1619,-2 1-899,3 8 269,0 14-629,0 45 0,3 8-771,-1-8 1,1 2 680,1-7 0,0 0 0,-1 3 0,0 0 0,0-1 0,0-1-135,-2 0 0,0-1-314,1 28-181,-2-10-180,0-11-179,0-11-90,0-9-2519,-5-10 3598,-4-13 0,-5-15 0,-3-9 0</inkml:trace>
  <inkml:trace contextRef="#ctx0" brushRef="#br2" timeOffset="151509">25018 12735 20755,'-18'15'1889,"2"0"-1709,-3-2 0,5-5-90,5 1 90,0-8-90,9 4 0,-4-5 449,4 0-269,0-14-90,0 2 0,-5-22-90,-2 14 90,-7-5-90,-2 17 0,-7 11 90,-7 12-1,1 12 1,0 6-135,5-7 0,1 3-676,-9 14 0,2 3 676,12-13 0,3 0 0,1 1 0,4 1-135,-3 26 90,13-3 0,13-7 0,11-7 0,12-7 0,-2-21 0,3-3 0,22 3 45,-20-13 0,-1-2-45,9-7 180,-11-4 0,-12 0 0,-8 2-180,-9 1 89,-27 4 1,-24 12-90,-7 3 0,-4 10 0,25-1 90,9 10 1145,20-5-1325,10 6-179,22-9-271,9-5-450,10-1-449,5-4-720,0 0 2159,-1-3 0,-5 0 0,0 0 0</inkml:trace>
  <inkml:trace contextRef="#ctx0" brushRef="#br2" timeOffset="151997">25363 13787 22914,'0'-8'1349,"0"0"-989,0 3 360,6-2-451,-1 4 271,12-2-360,-3 5 0,5 0 0,5 0-90,-8 0 90,14 5-90,-12 5-1,10 8-89,-6 7 0,3 6 90,-1 4-90,-1 4 0,-3-1 0,-2-5 90,-3-5-90,-3-8 90,-2-2 90,-6-10 360,3-1-360,-6-14-90,3-8-90,-4-13 0,0-13 0,0-10 0,0-7-608,0-6 608,0 0-90,0 3 0,-4 7-90,3 9-179,-2 11-181,-1 10-180,3 8-269,-2 8-270,3 4-720,-4 8-7852,3 4 9157,-3 8 1,4 2-1,0 2 1</inkml:trace>
  <inkml:trace contextRef="#ctx0" brushRef="#br2" timeOffset="152904">25964 13665 23544,'9'0'2068,"-5"0"-1888,0 0 0,-4 6 90,-4 12-270,-2 4 0,-3 12 90,-1-12-90,6-4 90,0-11 90,4-7-180,0-9 90,0-5 90,0-14-180,6-3 180,2-4-180,7 1 0,1 4 89,0 7-89,2 5 0,1 10 0,15 24 0,-6 5 0,11 24 0,-12-4 0,-10-10 0,1 2 0,10 22 0,1-4 0,-12-25 0,-8-19-89,-5-11 89,-1-9 0,1-10 0,4-42 0,1 10-880,-5 14 0,0 1 880,2-14 90,-4 6-414,0 10 414,-2 5-1,0 10-89,0 3 90,0 7-90,0 0 1779,0 6-1779,0-1 395,0 3-305,0 2-90,0 1 0,0 0 0,0 1 0,0-3 0,0 1 0,0-2 0,0-3 0,0-4 0,0 1 0,0-4 0,0 0 0,0 4 0,0-4 0,0 5 0,0 0 0,0 0 0,0-2 0,0 1 0,0-2 0,2 5 0,2-1 0,0 3 0,4-3 0,-2 3 0,4-1 0,1 4 0,1 1 0,4 2 0,2 0-90,5 0 180,1 0-90,0 6 90,-1 3-90,1 8 90,-2 1 90,14 12 0,-9-5 0,6 11 0,-4 20-90,-12-5-693,-6-15 0,-1 0 603,-6 20 0,0 0-220,-4-3 220,0-4 0,0-6 0,0-6 0,0-3 0,0-4 0,0-4-269,0-1-451,0-14-443,0 1-546,4-19-539,6-11 2248,8-15 0,9-18 0,-12 22 0,0-1 0</inkml:trace>
  <inkml:trace contextRef="#ctx0" brushRef="#br2" timeOffset="153286">27313 13156 22644,'16'14'1709,"-5"5"-1259,-6 19-90,-5 1-180,0 4-1,-5-7-89,-2-3-90,0-10 90,-2-10-90,5-6 0,-5-14 90,1-8-90,4-14 0,0-11 90,6-9 0,4-2 0,1 2-90,4 11 0,5 3 0,-2 21 90,12 23-90,-9 15 90,4 23 45,-14-14 0,-3 0-45,2 16 0,-12 12 0,-21-17-90,-6-16-170,-3-11 1,-2-4 169,-14-5 0,17-8 0,1-3-90,-10-8-179,5-6-181,6-1-270,7-1-359,6 4-450,4 3-990,3 4 2519,7 1 0,-3 4 0,2 0 0</inkml:trace>
  <inkml:trace contextRef="#ctx0" brushRef="#br2" timeOffset="154631">27548 13614 22014,'8'-28'1979,"0"2"-1799,1 6 90,-1 7 0,0 6 0,0 9 0,-2 10-1,0 11 91,-2 15-180,-2 8 0,0 8-180,-5 4 90,-6-1-90,-5-4 0,-8-5 0,-7-9 0,-5-9 0,-30-14 0,17-16 0,-17-13 0,29-33 90,19 8-90,19 4 0,8 0 0,20-2 45,-4 14 0,2 5 135,28 4-390,6 6 255,-28 10 0,-1 3 0,1 0 0,2 4 0,12 9 0,0 3-45,-13-6 0,-2 1 0,8 4 0,-2-1 0,2 0 359,-6-5-269,-14-7-90,-7-12 90,-16-39 0,-6-6-90,0 9 0,0-4 0,0 6 0,-1-3 0,1-2 0,-1-3 0,0 1-472,-1-9 1,0 0 471,2 8 0,-1-2 0,1 2 45,-2-15 0,1 6-45,2 16 0,0 1 171,-1-4 0,-1 2-171,-2 3 0,-2 8 0,-2 7 0,-6 7 0,-9 7 0,-13 3 0,-15 12 0,23-3 0,-3 3 0,-22 6 0,-2 3-268,15-4 0,1-1 268,-14 4 0,2-1-90,-4 4 0,13-5 90,17-5 833,20 5-833,24-10-90,25 6 45,-6-8 0,3-2-141,9-2 1,5-1 155,12-2 0,6-2 0,0 0-639,-13 1 0,0 0 0,2 0 646,0 0 1,3-1-1,1 0 1,-5 2 22,1 0 0,-4 1 0,-1 0 0,-2 2 0,-1-1 0,0 1-232,15 0 0,-2 1 232,-9 1 0,-3 0 45,-8 1 0,-3 0-45,21 0 90,-17 0 90,-13 0-90,-15 9 90,-12 7 35,-14 17-125,-11 10-90,-8 11 461,14-23 0,0 1-461,0 0 0,1 0 0,1 2 0,1 1 1056,-4 26-1056,13-20 0,3-1 0,5 14 0,3-20 0,2-2 0,12 3 0,18 5 0,-5-13 89,11 3-89,-12-15 0,-3-7 450,3-4-360,-14-4 1164,-3-6-1254,-11-10 0,-8-14 0,-2-14 0,-5-9 0,1-8-210,4 1 210,2 2 0,4 10 0,5 7 0,24 2 0,30 27 0,7 7 0,-14 23 0,-2 8 0,-19-9 0,-3 4 0,13 11 0,-3 1-3323,3 8 3323,-9-10 141,-15-15-1311,-12-19-1168,-9-2-7493,-5-5 8286,-7-3 0,-6 0 0,-3 1 0</inkml:trace>
  <inkml:trace contextRef="#ctx0" brushRef="#br2" timeOffset="156366">20040 14844 24443,'-5'0'2339,"2"0"-540,3 0-1799,7-5 0,2 2 0,11-7 0,8 2 0,12-6-548,21-7 548,-22 5 0,3-3-776,9-3 1,2-2 775,-13 4 0,2-1 0,0-1-611,3-2 1,2-1 0,-1 0 610,2-2 0,0 0 0,3-3 0,0-3 0,4-2 0,-1-2 0,-2 3 0,2-3 0,-2 1 0,2-2 0,-5 3 0,2-2 0,1-1 0,-1 1 0,-3 0 0,0 0 0,-1-1 0,2 1-523,1-3 1,1 1-1,1-1 1,-1 0 522,-1 1 0,1-1 0,0 1 0,-1-1 0,-3 3 0,1-1 0,-2 1 0,-3 3-413,0 0 0,-3 2 0,0 0 413,0 1 0,-2-1 0,0 2 62,-1 1 0,-1 1 0,-1 1-62,13-11 0,0 2 283,-12 8 0,1 1 0,-2 0-283,10-8 0,-2 1 842,-2 2 1,-2 0-843,-9 5 0,-4 0 0,6-11 1412,-9 9 0,0-3-1412,0-4 0,0-1 0,0 1 0,0 0 0,-2-2 0,-1 2 0,7-14 0,-3-1 0,-2 0 0,-3 0 0,-3 0 0,-4 3 1031,-2 2-1031,-4 5 165,-2 8-165,0 1 519,-4 13-519,4 4 0,-2 10 0,1 3 0,-2-1 0,-1-2 0,0-2 0,0-1 0,0-2 0,2 0 0,0 0 0,3-14 0,-3 4 0,0-6 0,-2 7 0,0 8 0,0 1 0,-6 5 0,-4 3 0,-12 2 0,-13 6 0,-4 3 0,-5 2 0,7 0 0,-1 1-146,-16 4 1,-3 0 145,-1 0 0,1-2 0,5-3 0,2 0 0,1 1 0,3-2 0,-14-2 0,38-4 0,23-4 0,18 0 0,29-2 0,-14-1 0,2-1-397,7-2 0,3-1 397,4-2 0,2 0 0,3 0 0,0 0 0,0 0 0,0 0 0,-2 1 0,-2 1 0,-4 0 0,-1 1 0,-5 2 0,-2 0 0,26-3 0,-15 4 267,-11-2-267,-11 3 0,-8-1 0,-9 10 0,-6 6 0,-8 15 0,-2 8 0,1 14 0,0 7 262,4 6-262,4 3 0,2 1 0,4-23 0,3 0 0,6 19 0,-5-26 0,1-1 0,2 2 0,-1-10 0,-6-6 0,-4-6 0,-9-9 0,-12-2 0,-15-12 0,-16-6 0,15 2 0,-2-1-795,-5-3 1,-1 0 794,-4-4 0,0 0 0,-2-2 0,1-2 0,0-2 0,2-3 0,1 0 0,1-3 0,3 0 0,3-1 97,3-1 0,2 0-97,6 2 0,2 0 0,-11-27 0,11 12 0,11 8-449,5 8-2430,5 16 2879,-4 14 0,-2 14 0,-5 11 0</inkml:trace>
  <inkml:trace contextRef="#ctx0" brushRef="#br2" timeOffset="181310">30366 13106 24083,'0'-39'4498,"-3"14"-4498,-14 6 0,-33 47 0,12 8 0,-7 9 0,4-2 0,1-3 0,0 1 0,0 2 0,-1 4 0,10-5 0,10 17 0,43-22 0,18 3 0,-2-5 0,-6-4 0,2-2 0,11 5 0,5 0 0,-8-22 0,-10-43 0,-10-14 0,-5-13 0,-16 10 0,-4-8 0,-4 3-233,-9-8 0,-5 3 233,2 10 0,-2-1 0,-1 4 0,-7-8 0,0 4 0,2 10 0,3 6 0,-2 0 0,8 10 0,9 6 0,13 9 0,16 10 0,15 4 0,12 2 0,-11-3 0,1-1 0,19-3 233,-21 2 0,-1-1-233,8-2 0,2 0 0,-6 6 0,-5 7 0,-8 15 0,-11 15 0,-1 16-753,-10-22 0,0 2 753,0 4 0,-2 1 0,-3 3 0,-2 0-230,1 0 0,-1-2 230,-1-2 0,0-2 0,0-4 0,0-2 0,1 20 0,0-7 0,4-30 0,5-19 1427,8-38-1427,-1 8 0,4-6 0,5-6 0,5-6 0,0 2-522,6-11 0,1 0 522,-2 7 0,2-3 0,-1 5 0,1 1 0,0 4-170,-3 4 1,0 2 169,-3 7 0,-1 3 0,21-15 0,-7 22 0,1 17 0,-4 19 0,-1 15 0,-3 14 0,-15-4 0,-3 3-157,-3-10 0,-1 0 157,-1 12 0,-1-2 0,-3 11 1463,-4-9-1463,-2-7 0,0-9 0,0-9 386,-17-21-386,-8-13 0,-10-8 0,-4 2 387,7 12-387,-7 6 0,-4 7 0,9 1 0,0 2 0,-17 7-1260,-11 7-449,30-13-449,9-3-271,11-6 2429,12-4 0,14-9 0,7-5 0</inkml:trace>
  <inkml:trace contextRef="#ctx0" brushRef="#br2" timeOffset="181669">31105 13207 21205,'57'-31'1889,"-1"0"0,-3 2 0,-7 6-1080,-9 12-179,-3 4-360,-6 16-270,-3 9 0,-7 13 0,-8 12 0,-4 4 0,-12 3 0,2-3 0,-6 7 0,5-23 0,12-11 0,14-36 0,21-32-568,-13 14 0,2-3 568,5-7 0,1-2 0,3-2 0,2-1 0,-8 10 0,1-1 0,-1 4 0,2-1 0,0 3 0,3-2 0,-3 10 0,-2 24 0,-9 25 0,-13 23 0,-4 15 0,-10-10 0,-2 1-244,1-13 1,0 0 243,-1 10 0,1-3-270,-6 2-1439,8-12-90,3-18 805,12-16-1345,14-22 2339,17-23 0,-16 11 0,1-4 0,4-7 0,-1 0 0</inkml:trace>
  <inkml:trace contextRef="#ctx0" brushRef="#br2" timeOffset="182712">32579 12750 20305,'-24'49'7826,"1"-13"-7601,-15 4 0,-7 0-1191,14-14 1,1-3 965,2-2 0,-1-1 599,-28 10-599,23-19 316,5-16-316,29-28 0,14-18 0,7-4 0,5-2-542,-6 14 0,2 0 542,8-15 0,1 2 0,-12 24 0,0 3 897,23-21-897,-17 25 0,0 25 0,-19 29 0,-3 32 0,-5-25 0,-3 2-1033,0 6 1,-2 1 1032,-5 3 0,-3-1 0,0-2 0,-3 2 14,-8 8 0,-3-1-14,9-18 0,-1-2-197,-4 6 1,0-5 196,-4-5-170,0-9 170,9-18 1906,-1-12-1906,14-16 0,2-8 0,1-3 0,3-12 0,-1 10 0,0 2 0,2 0 0,4-3 0,-1 15 1072,2-2-1072,0 19 561,-1-1-561,0 5 264,0 12-264,0 12 0,0 11 0,-1 6 0,0 7 0,-1 1 0,2 0 0,-2 1 0,-1 7 0,0-4 0,1 2 0,-2-4 0,4-36 0,-2-23 0,0-48 0,0 1-1261,-1 14 1,-2-1 1260,-2 10 0,-1 3 0,-5-27 0,-7 11 0,-2 15 0,-3 10 0,-12 13 0,8 13 0,-6 5 2521,16 0-2791,7 4-360,4-7 90,12 1 181,4-1 179,14-10 90,7-7 90,8-12 0,2-9 90,2-5 0,-14 12 0,0 0 0,15-11-45,-18 17 0,0 1 134,7-1 1,-5 10-90,0 2 180,22 13-180,-19 6 90,15 9 0,-26 10 0,-4 10 90,-3 16-270,-9-23 0,-2 3-132,-3 24 1,-2 4 131,-2-19 0,-1-1 0,-1 1-240,1 1 0,0 0 0,-2-1 240,-4 14 0,-1-6 0,-4 8 0,7-13 0,-1-12 0,11-15 0,6-23 0,17-22 0,15-26 0,-13 18 0,1-1-230,5-3 1,2 0 229,0 1 0,1 2 0,2 1 0,-1 3 0,-2 2 0,0 3 0,-2 2 0,1 3 0,-4 3 0,1 2 0,24-9 684,-7 8-4822,-2 7 4138,-19 3 0,-10 14 0,-18 3 0</inkml:trace>
  <inkml:trace contextRef="#ctx0" brushRef="#br2" timeOffset="184438">9177 5137 21115,'-5'-15'2429,"0"2"-2070,-7 0-89,0 1 90,-4-1 0,-3-2 0,-3-1-1,-2-1 181,-21-6-270,9 2-45,1 7 0,-1 1-135,-6-4 0,-14 0-1,19 7 1,1 2-90,-1 3 0,1 3 90,-3 2-90,-1 5 0,-5 2 0,-4 6 90,-4 5-90,-2 0 90,15-1 0,-2 2-282,11-3 1,-1 1 236,-10 7 0,2 2-45,11-1 0,3 0 45,-2 3 0,1 1 0,2 3 0,1 2-45,0 0 0,0 1 0,3 0 0,1 1 44,0-2 1,2 1 0,2-1 0,1 0-45,1-1 0,2 0 45,1-1 0,1 0-45,-6 29 90,8 0 90,2-3-90,6 5-90,2-16 0,2 0 0,-1-11 0,2 1 0,2 10 0,2 1 0,5-2 0,2-3 0,-5-9 0,3-1 0,12 19 0,3-3 0,-11-19 0,2-4 0,8 7 0,3-2 0,6-1 0,0-4 0,-6-8 0,1-1 0,7 2 0,5 0 0,-2-2 0,0-5 0,0-1 0,17 5 0,1-3-1060,-15-8 0,-2-2 1060,3 1 0,-1-1 0,-1 0 0,0-1-101,-2-2 0,1 1 101,16 1 0,1 0 0,-14-2 0,0 0-1064,14 1 1,-2-2 1063,-15-1 0,-3 0 0,1-2 0,-1 0 51,0-3 1,2-2-52,13-4 0,1-1 0,-14 3 0,0 0 138,11-5 1,-3 0-139,-17 5 0,-3-1-177,29-16 177,-6 0 0,-20 3 0,-1-3 0,17-17 0,-19 12 0,-2-1 0,-7 6 0,-3 0 0,1-2 0,-1-1 982,-2 0 1,-2-4-983,4-19 0,-2-4 0,-6 15 0,-2-2-235,2-17 1,-3-1 234,-7 17 0,-3 1 0,-2-3 0,-3 1 0,-3 0 0,-2 0 0,-1 2 0,-3-2 0,-2 6 0,-3-2 0,-1 3 0,-4-5 0,-2 1 0,3 6 0,-1-1 0,-3 2 0,-4 2 0,-2 3 0,1 1 0,-6-5 0,0 1 0,4 5 0,-1 1 0,1 2 0,-1 3 0,1 3 0,0 2 0,1 2 0,0 2 0,1 2 0,1 4 0,1 3 0,-2-1 0,1 4-45,1 6 0,-1 3-675,-1 1 1,-1 5-1755,-19 19 1,-1 7 2473,12-8 0,0 3 0,4-1 0,0 3 0,2-1 0,-4 7 0,1 0 0</inkml:trace>
  <inkml:trace contextRef="#ctx0" brushRef="#br2" timeOffset="185359">7752 11632 23364,'-23'0'3328,"3"0"-2789,4-2-179,7-1 90,7-7-360,16 2 270,45-9-270,5 5-553,-13 4 0,3 0 463,-8 2 0,0 1 0,3-2 0,-1 1 0,0 2 0,-2 0-1543,-1 1 0,0-1 1543,-5 1 0,-1 1 0,-4 1 0,-1-1 0,23-2 0,-11 1 0,-9-2 0,-9 2-269,-6 1 348,-7-1-1158,-5-2 1592,-6-14-2581,-2-1-361,-11-12 2429,-4 2 0,-12-4 0,-1-1 0</inkml:trace>
  <inkml:trace contextRef="#ctx0" brushRef="#br2" timeOffset="185594">8329 11174 20036,'-32'-18'4767,"4"1"-3868,15 7-89,6 0-1,-2-1 181,8 3-720,-3 3-270,1 3 0,2 2 0,-3 34 0,4 4 0,0 0 0,0 3-182,0-1 1,0 2 181,0 2 0,0 4 0,0-2-305,0 10 1,0 0 304,0-9 0,0 2 0,0 0-1110,1-1 1,0-1 0,1-2 1109,0 6 0,0 0 0,2 12 0,0-2 0,0-22 0,0 0 0</inkml:trace>
  <inkml:trace contextRef="#ctx0" brushRef="#br2" timeOffset="186726">13518 2377 23274,'-12'16'3058,"5"-8"-2069,-4-1-359,10-7-90,-4-2-450,5-6-90,0-7 0,3-10 0,7-11 0,12-10 0,-4 19 0,3-2-922,7-3 1,4-2 921,10-4 0,3 0 0,-9 10 0,1 0 0,3 0 0,4-1 0,1 0 0,2 0 0,1 1 0,1 0 0,1 0 0,1 0 0,0 1 0,-1 1 0,0 2 0,-1 0 0,-1 0-451,-2 1 1,-1 0 0,-1 1 450,15-7 0,-1-1-264,-15 9 1,-1-1-1,-2 1 264,0 0 0,-2 0-40,4 0 0,-5 1 40,-5 0 1355,-11 7-1355,-7 3 904,-6 5-1714,-4 3 776,-11 2-1315,-8 7 1349,-34 10 0,4 5 0,13-7 0,-1 0 0</inkml:trace>
  <inkml:trace contextRef="#ctx0" brushRef="#br2" timeOffset="188091">10391 9101 22464,'-10'-28'2609,"4"2"-2070,2 6-179,4 3-90,0 4-180,2-2 90,2 2 0,4-2 0,4-1 719,23-12-539,-14 9 0,13-8-270,-22 17-90,-5 3 0,-2 4 0,-3 12 0,4 10 0,0 19 0,3 10 0,-1 15-270,-5-26 0,0 0 270,1 4 0,0 2 0,1 20 0,0 0 0,-2-16 0,1 0 0,1 10 0,-1 0 0,-1-11 0,-2-1-73,1-1 1,-1 1 72,0 11 0,-1 0 0,-2-13 0,-1-2 0,3-1 0,-1-4 0,-8 12 0,8-7 0,-6-5-449,6-1-1,-3-18-180,4-1-367,0-23-82,0-8-208,0-11-1052,0-14 2339,0-4 0,0-7 0,0 0 0</inkml:trace>
  <inkml:trace contextRef="#ctx0" brushRef="#br2" timeOffset="188361">10192 10173 14423,'-22'0'3329,"2"0"-157,9 0-2632,5-4 963,16 0-783,34-7-360,3 2-660,-7 3 0,2 0 345,-6 2 0,-1 0 0,3-1 0,0 0 795,-2 3 1,-1 1-841,28-6-90,-6 6-90,-9-1-270,-3 2-360,-6-2-359,-5-3-720,-5-3-719,-3-7 2608,-4-5 0,-1-11 0,-3-5 0</inkml:trace>
  <inkml:trace contextRef="#ctx0" brushRef="#br2" timeOffset="188836">11492 9050 22554,'-12'-35'2159,"0"1"-1260,-4-3-719,4 12-90,3 3-90,0 15 90,-2 14-90,-4 8-3302,-3 18 3302,0 11 90,0 14-152,7-24 1,1 3 61,0 4 0,0 2 44,0 4 1,2 0-296,1 3 0,3 0 251,-1-1 0,3 1 45,5 15 0,6 1 0,5-14 0,4-2-45,0-1 0,4-7 0,4-15 0,3-11 0,20-21 0,0-18 1029,-23 1 0,-3-4-1029,0-7 0,-3-3 45,-1-6 0,-2-3-258,-2-4 1,-3-1 302,-3-1 0,-2-1 0,-2 2 0,-2 1-90,-4 3 0,-2 1 45,-2 3 0,-2 2-45,-2 5 0,-3 1 0,-16-24 531,-6 15-846,6 22 0,-1 5-494,-17-1-451,-12 3-3237,10 37 4497,18-6 0,-2 19 0,18-10 0</inkml:trace>
  <inkml:trace contextRef="#ctx0" brushRef="#br2" timeOffset="189588">12170 8730 21943,'-12'-5'1799,"5"2"-1314,2-1-215,5 1 671,0-7-491,0 4 111,2-1 338,-2 4 244,2 3-1053,-2 30-90,0 9 0,0-2 0,0 4-396,0 3 1,2 3 395,-1 8 0,2 2-573,0 6 1,0 1 572,-1-18 0,1 0 0,0 0 0,0 1 0,0 0 0,1-1 0,2 20 0,0-1 0,0-5 0,1-1 0,0-9 0,0-1 0,0 3 0,0-2 0,-2-14 0,1-4 0,4 9 0,-5-46 0,1-48-90,-3 17 0,-1-2 54,2-7 1,-1-5-25,-1 4 0,-2-5 0,1 3 120,1-6 1,0 0-91,-1 9 0,-1-1 0,-1 1 30,-4-11 0,-1 3-277,2 14 0,0 0 277,-5-9 0,0 1 0,-1-9 0,4 0 90,2 8-90,4 2 90,0 5-90,0 6 0,0 4 90,0 4 472,0 3-562,-4 2 90,0 4 1041,-1-2-1042,-4 4 659,1-4-748,0 9 0,-4 2 0,5 6 0,-5 10 0,-2 6 0,-2 10 0,-6 5 0,-3 3 0,-4-3 0,1-2 0,3-6 0,3-3 0,6-8-90,4 2-810,2-10-449,5 4-990,-2-5 2339,1 0 0,-8 0 0,-3 0 0</inkml:trace>
  <inkml:trace contextRef="#ctx0" brushRef="#br2" timeOffset="190493">10274 11530 20036,'-7'-3'4137,"-4"-1"-3507,10 3-90,-5-3 179,6 3 91,-3-1-91,2 2-89,-3 0-270,4-2-360,0-1 0,0-4 0,0 1 0,6-4 0,4 2 0,14-2 0,12-2 0,12-3 0,5-4 0,0-1 0,-6 0 0,-7 2 0,-7 0 0,-2 3 0,-12 4 0,-2 4 0,-13 20 0,-2 12 0,-2 20 0,0 11 0,0 8 0,0-30 0,0 1-1696,0 0 0,0-1 1696,0 32 0,0-7-2,0-8 2,0-11 0,0-7 0,0-10 0,0-3 0,0-7 0,0 4 2672,0-4-5190,0 9 900,0-5-540,-4 0 2158,-1-9 0,-5 4 0,0-4 0</inkml:trace>
  <inkml:trace contextRef="#ctx0" brushRef="#br2" timeOffset="190746">10497 12359 22914,'-23'0'3148,"3"0"-2518,4 0-91,4 0-179,5 0-180,4 0-90,5 0-90,5 0 90,11-7-90,13-2 0,14-8 0,8-4-1955,8-2 1955,-30 10 0,-1-1 0,29-12-430,-4 0-20,-8 4-450,-5 4-269,-5-2-540,-7 2-630,-3-5 2339,-5-2 0,-6-3 0,0-3 0</inkml:trace>
  <inkml:trace contextRef="#ctx0" brushRef="#br2" timeOffset="191160">11358 11474 23094,'2'-18'3598,"0"-4"-3149,-7 8 1,3-1-270,-9 10-180,5 3 180,-7 2 0,-11 38-90,3 1-311,5 0 0,2 4 221,3-3 0,2-1 45,0 3 0,3 3 0,3 18 0,4 0-45,1-18 0,2-2 0,4 11 0,7-5 0,8-19 0,4-8 90,19-2-90,-4-26 0,0-11 0,-14-2 0,-4-6-375,2-12 1,0-7 0,-4 2 374,-4 1 0,-4-2 0,-2-5 0,-2-4 0,-4 5 0,-6 8 0,-3 1 0,-3-8 0,-3 3 0,-16-3 0,-7 8-270,-1 10 200,-3 7-1909,-14 11 630,16 15-810,-7 6 2159,23 9 0,8 1 0,4-1 0</inkml:trace>
  <inkml:trace contextRef="#ctx0" brushRef="#br2" timeOffset="191517">11874 11383 23723,'0'-21'3329,"0"3"-2880,-6 3-179,1 5-90,-5 5-90,6 3 0,0 2-90,-1 15 45,2 25 0,1 8 0,-2-12 0,2 1-503,1 27 0,3 1 458,3-23 0,3-3 45,1 1 0,4-1-45,2-2 0,3-2 45,1-5 0,2-2-45,26 15 45,-11-32 0,3-8-45,16-9 0,-20-6 0,-2-7-271,3-31 271,-22 19 0,-3-2 0,-2-3 0,-4-2 0,-3-4 0,-4 0 0,-3 1 0,-2 0 0,-2 2 0,-5-1 0,-10-7 0,-6 3-360,7 15 0,-3 3-270,-10-5 1,-2 7-900,-22 16-720,-4 16 2249,32 3 0,-1 3 0,1 4 0,1 3 0,0 2 0,0 0 0</inkml:trace>
  <inkml:trace contextRef="#ctx0" brushRef="#br2" timeOffset="192301">6850 13812 15981,'-39'8'390,"-1"-1"0,2 1 0,1 0 2105,-26 9-2405,10 1 180,12 2 1604,20-2-1424,17 0 0,35-5-180,0-8 0,5-2 111,16 0 1,10-2-310,-12-3 0,7-2 0,5-1 0,1-1 0,-3 1-72,-4 0 0,-1 0 0,0 0 0,2 0 0,4-1 0,-4 0 0,2-1 0,3 0 0,1 0 0,2-1 0,1-1 0,1 0 0,-10 2 0,0-2 0,2 1 0,1-2 0,0 1 0,2 0 0,0-1 0,0 0 0,1 0 0,1 0-164,-6 1 0,1 0 1,1-1-1,1 1 0,0-1 1,1 0-1,-1 1 0,1-1 1,0 0-1,0 0 0,0 0 1,-1 1 163,1-1 0,0 0 0,0 0 0,1 0 0,-1 0 0,0 0 0,1 1 0,-1-1 0,0 0 0,1 0 0,-1 0 0,0 1-115,-1-1 1,0 0 0,1 0 0,-1 1-1,0-1 1,0 0 0,0 1 0,0-1 0,0 0-1,0 1 1,-1 0 0,1 0 114,3-1 0,0 1 0,0 0 0,0 0 0,-1 0 0,1 0 0,-1 1 0,1-1 0,-1 0 0,0 0 0,0 1-66,-1-1 1,0 0 0,0 1-1,-1-1 1,1 1 0,-1-1-1,0 1 1,0 0 0,0-1-1,0 1 1,0-1 65,5 0 0,-1 0 0,1 0 0,0 0 0,0 0 0,-1 0 0,0 1 0,-2-1 0,0 0 0,-1 1 62,4-1 0,0 0 0,-2 0 1,0 0-1,-1 0 0,-1 0 1,-1 1-1,-1-1-62,2 0 0,0 0 0,-1 1 0,-1-1 0,-1 0 0,-3 1 0,-3-1 0,16-2 0,-6 0 0,-1 1 0,1-1 0,-5 2 0,2 0 0,0-1 0,-4 1 0,-10 2 0,8-3 0,-12 3 0,-5 2 1261,-9 3-1261,-8-1 0,-4 0 1886,-5 1-1886,-2 2 2820,-5 0-2820,-3 0 1727,-9 0-3706,2 0-810,-8 0 2789,7-2 0,-5 1 0,-1-1 0</inkml:trace>
  <inkml:trace contextRef="#ctx0" brushRef="#br2" timeOffset="193036">25043 14839 24173,'30'0'3238,"6"0"-2338,-8-3-630,-4 3-270,-10-2 0,-8-1 0,-4 0 0,0-2-6477,-18 12 6477,4-7 0,-20 9 0,7-9 0</inkml:trace>
  <inkml:trace contextRef="#ctx0" brushRef="#br2" timeOffset="194598">23987 11337 21924,'0'-8'3508,"0"1"-2878,0 2 90,0 2 1079,0 1-1799,0 20 0,0 4 0,0 23 0,-6 6 0,-2 10-362,1-26 1,-1 1 361,0 6 0,-2 0 0,1 3 0,-2 2 0,0 0 0,-2 3 0,0-2 0,-2 8 0,-1 1 0,2-10 0,-1 3 0,-2-1 0,-1-1 0,-1 0 0,0-4-470,-4 8 1,-1-1 469,3-9 0,-1 2 0,0-4 0,-3-1 0,-1-4 0,0 0 0,-1-2 0,0 0 0,-1-2 0,-2-3 0,0 0 0,0 0 0,-2-1 0,0-2 0,-2-1 0,-15 7 0,0 0 0,11-9 0,-1 0 0,-11 5 0,0-2-120,16-8 1,-1-2 119,-17 5 0,-3-2 0,12-4 0,-3-1-382,-9-2 1,-6-1 0,4-1 381,-1-3 0,1-2 0,5-1 0,-3 0 0,3-2 0,-8-1 0,2 0 0,-3 1 0,0-2 0,-1-2 0,-2-1 0,0 1 0,-2-2 0,1-2 0,0-1 0,-1-1 0,0 0 0,4 1 0,-4-2 0,5-1 0,-3-2 0,2 1 0,13 2 0,2 1 0,-1-1-247,-15-3 0,-2-2 0,3 1 247,15 3 0,2 0 0,1 1 0,-1-1 0,0 0 0,0-1 0,0 1 0,0-1 0,0 0-98,0 0 1,0 0 0,1 0 97,-1 0 0,0-1 0,1 0 0,-1 1 0,1-1 0,0 0 0,1-1 0,-1 0 0,1-1 0,-20-6 0,1-2 0,20 8 0,0-1 0,0-1 0,-18-5 0,-2-2 0,3 2 0,-5-1 0,4 2 0,13 5 0,2 2 0,-2-2 0,-14-4 0,-2-1 0,3 2 0,-3-1 0,2 2 0,0-2 0,1-1 0,0-1 0,0-1 0,2-1 0,0-1 0,0-2 0,1-2 0,2 1 0,-2-2-481,11 4 0,-4-3 1,-1 0-1,5 2 481,4 3 0,4 2 0,-3-1 0,-2-3 0,-4-2 0,1 1 0,6 3 203,-4-1 0,5 1-203,1 0 0,1 0 0,0 2 0,1 1 0,3 0 0,-1-1 0,-14-7 0,-3-1 0,0 1 0,0 0 0,-1-1 0,-1 0 0,11 7 0,-1 0 0,3 1 0,3 2 0,2 1 0,-12-6 0,0 1 389,3 1 1,0 2-390,0 0 0,1 2 0,-1 0 0,0 1 0,5 3 0,2 1 0,-19-1 0,-3 0 0,26 7 0,-1 0 0,-2 2 0,-1-1 0,-2 1 0,0 0 0,-1 0 0,-1 0-120,0-1 1,1 1 119,-1-2 0,0 0 0,2 2 0,-1-1 0,0 1 0,-1 0 0,2 0 0,-1 0 1254,-17-3 0,-2 0-1254,14 2 0,1 0-626,-14-1 1,0 1 625,15 3 0,1 1 0,0 0 0,-1 1 0,-3-1 0,0 1 0,0-2 0,-1 0 0,0 1 0,-3-1-252,2 0 0,-3-1 1,3 1 251,-9-1 0,1-1 196,7 2 0,-3 0 0,4 0-196,-3-1 0,2 0 0,1 0 0,-1 0 0,3 0 0,-1-1 0,-14 0 0,2 0 0,16 2 0,2 0 0,-10-2 0,3 2 0,-5 1 0,8 1 49,7 2-49,6 0 1665,-11 7-1665,-3 8 0,-1 4 1305,2 6-1305,11-7 946,-1 0-946,0-3 0,-1 0 0,0-2 0,-3-5 0,-4 3 0,1-9 0,8 6 0,-1 2 0,-13-3 0,-16 6 0,20-4 0,17-8 0,0 3 0,23-4 0,4 0 0,5 0 0,1 0-450,-2 0-629,0 0-181,-2 0-359,0 0-630,0-4-7582,2-6 9253,2-6 0,2-7 0,0 0 0</inkml:trace>
  <inkml:trace contextRef="#ctx0" brushRef="#br2" timeOffset="195170">13327 10631 21565,'0'-10'2248,"0"2"-1978,0 3 0,0 2 0,0 3-180,-5 7 0,-4 4 90,-10 14 0,-8 10 0,-10 16-516,15-22 1,0 1 380,-3 4 0,1 1 0,-2-2 0,1 0 0,1-2 0,1 0 90,-3 3 0,2-2-45,-7 10 7,2 4-97,21-32 90,10 4 0,10-9 0,32 17-90,-2-3 45,-10-8 0,2 2 0,5 4 0,-1-1 45,21 10 45,-13-6 0,-2 0-45,0 0 0,6 3 89,-28-9 665,-4-10-574,-4-1 89,-5-7 1,-1 0-180,-6 0-180,0 0 0,-2-11 0,0-5 0,-8-19 0,1-11 0,-10-13-768,8 24 0,1-1 768,-2-2 0,0-1 0,0 0 0,-1-1-310,1 3 1,0 0 309,1 3 0,0 2 0,-9-24 0,3 10 0,1 9 0,4 2-360,3 13-1619,4 11-642,-1 36 2621,-2 6 0,-3 21 0,-1-8 0</inkml:trace>
  <inkml:trace contextRef="#ctx0" brushRef="#br2" timeOffset="198151">12272 14041 26782,'0'-8'809,"1"3"-719,3 2 0,3 1-90,3-3 0,4-5 90,4-5-90,8-8 90,3-3 90,6-4 90,-3-1-90,-1 1-180,-5 4 0,-5 3 0,-5 6 0,-4 1 0,-4 6 0,-4 0 0,-2 14 0,0 7 0,2 14 0,0 11 0,2 12 0,-2 8-430,0 10 430,-2-31 0,0-1 0,1 2 0,0-1 0,0-1 0,1-1 0,4 30 0,-2-9-33,0-8 33,0-11 0,-2-9 0,0-9 0,0-9-90,-4 1-810,2-3 339,-2-1-698,0 0-56,0-5-3092,0 9 4407,0-2 0,-5 12 0,-2-3 0</inkml:trace>
  <inkml:trace contextRef="#ctx0" brushRef="#br2" timeOffset="198344">12426 14859 22194,'-15'6'2969,"3"-2"-2700,6-6-89,6-8 0,12-6-180,10-9 90,13-5-90,10-4-90,4 1-270,0 2-449,-4 8-360,-9 6-900,-9 9 2069,-11 1 0,-14 6 0,-7-1 0</inkml:trace>
  <inkml:trace contextRef="#ctx0" brushRef="#br2" timeOffset="198912">11451 14396 17157,'-4'-5'5037,"0"-2"-4407,4-1-90,-3-2-1,2 4 1,-3 2 0,4 2 179,0-1-539,0 0 180,-4 1-270,-2 2-90,1 0 180,-6 27-180,5 7 0,-1 31-233,4-30 1,0 1 232,3 2 0,0 1 0,1 1 0,0-1 45,1 0 0,2-2-45,1-3 0,2-1 0,12 23 90,3-15-90,24-16 180,6-40 0,3-10-344,-29-4 1,-5-6 253,-8 1 0,-4-1-45,-1-3 0,-4-3 45,-3-15 0,-5 0-46,-7 8 1,-4 1-180,-4-1 1,-4 5 35,-20-2-891,0 27-359,15 18-630,0 11 1979,-1 3 0,-1 14 0,-1 0 0</inkml:trace>
  <inkml:trace contextRef="#ctx0" brushRef="#br2" timeOffset="201221">10367 14645 20036,'-10'16'3238,"0"-1"-2699,2-7-89,0 4 0,-1-11 0,5 3-1,-3-4-179,6 0 360,-3 0-360,4-2-180,2-3 0,4-7-90,6-9 90,8-9-90,7-9 0,4-2 0,-1 1 0,-1 6 0,2 0 0,-10 12 0,2-3 179,-17 17 1,0 1 90,-6 7 180,0 0-360,0-4 0,0 3-90,0-4 0,0 5 0,0 5 0,0 2 0,0 11 0,0 3 90,2 27-90,2 15 45,-1-29 0,0 3-346,3 21 1,0-1 300,-2-18 0,1 0 0,0 14 0,0-1 0,-2-16 0,0-3 0,2 31 0,0-11 0,1-7 0,-4-11 0,0-9 0,-2-6 0,2-12 0,2 3 691,-2-5-691,2 7 0,-4-1 0,0 1 0,4-5 0,-2-3 0,4-5 0,-4-14 0,2-27 0,0-16-379,-1 14 0,0-2 379,2 0 0,-1-1 0,-1-5 0,0-1 0,0 0 0,0-1 0,-2 1 0,0 0 0,0 5 0,0 0 0,-1 5 0,0 0-238,-2-6 1,-2 2 237,-2-15 0,0 25 0,-1 4 0,-5-1 0,2 5 0,4 8 0,-2 4 0,7 4 719,-6 6-719,1 2 514,-3 4-514,3 13 0,-1 4 0,0 25 0,0 10-1696,-1-3 0,-1 3 1696,-1 9 0,1 3 0,3-18 0,1 0 0,0-4-119,3-4 0,0-2 119,0 11 0,0-2 0,2 12 0,0-2 0,0-9 0,0-3 0,4-7-2190,0-3 2190,6-3 2190,3-2-2190,1 2 238,4-4-238,13 11 0,-7-14 0,10 4 0,-9-19 3392,0-4-3392,2-4 0,0-7 0,16-17 0,-9-2 0,9-16 0,-13 11 0,-3-2 0,-3 5 0,-2 1 0,1-8 0,-6 5 0,-1-9 0,-5 3 0,-4 4 0,-2-4 0,-1-5 0,0-2 0,0-2 0,-1 0-215,-2-2 1,-2 3 214,-5-20 0,0 3 0,-7 5 0,1 3 0,0 5 0,-2 2 0,0 5 0,-1 6 0,-1 4 0,2 6 0,0 4 0,-2 4 429,0 4-429,-3 3 0,-3 0 0,-4 4 0,-3 1 0,-4 3 0,1 2 0,-1 0 0,3 0 0,0 7 0,-6 8 0,9 2 0,-4 5 0,11-7 0,1 1 0,3 1-90,-3 15-1170,7 0-269,-3 18 1529,8-11 0,2 2 0,0-6 0,-1 1 0,-1 13 0,0 1 0</inkml:trace>
  <inkml:trace contextRef="#ctx0" brushRef="#br2" timeOffset="202009">9157 14752 23004,'-5'-2'2518,"2"-1"-1888,3-4-360,0 1-90,0-3-90,0 1 0,5-7-90,7-5 0,13-11 0,10-7 0,6-6 90,3-1 45,-15 15-1,0 0 136,-5 4 0,-1 1 0,20-21-90,-18 17-90,-15 16 0,-4 5-90,0 3 90,-4 3-90,0 2 90,-2 7-90,0 6 90,2 15-90,0 12 0,2 16 0,-2-22 0,-1 1-268,0 5 0,1 1 268,-1 2 0,1 3 0,0-1 0,1 2 0,-1-1 0,1 7 0,-1 1 0,2 12 0,0 1 0,-3-8 0,0-3 0,0-17 0,0-1 0,-1 7 0,0-3 0,0 3 0,0-11 0,0-7 0,2-6 0,0-6 0,2-7-1529,-2-10 269,0-5 87,-2-5-1345,2 0 2518,0-1 0,2 0 0,0 0 0</inkml:trace>
  <inkml:trace contextRef="#ctx0" brushRef="#br2" timeOffset="202447">9295 15657 21655,'-12'5'2968,"-2"4"-2518,1-3 179,-4 4-539,9-4 0,-5-2 0,12-4 720,-2 0-451,10-2 1,6-5-3302,15-8 3212,3-3 0,4-1-180,20-10-431,-13 8 1,-1 3 340,12-3 0,-3 4 0,-5 4 0,-4 3 0,-5 5 0,-5 2 0,-5 3 0,-6 0 2514,2 0-3413,-12 0 388,-3 0 511,-20 5 0,-5 3 0,-8 5 0</inkml:trace>
  <inkml:trace contextRef="#ctx0" brushRef="#br2" timeOffset="204501">12471 14874 15268,'-5'-3'1080,"1"1"1528,4 2-899,-3 0-719,2 0-361,-8 0-269,8 0 0,-10-2-180,9-1 0,-7 0 0,8-4-180,-6 4 90,3-4-1,-1 2 361,-7-3 0,9 5-90,-9-4 89,11 7-89,-3-3 540,4 3-361,0-2-359,0-1 450,0-2-360,0 0-180,0-2 0,0 1-90,4-4 0,6 3 90,6-6-90,12 0 0,5-2 0,10-3 0,4 0 0,-10 5 0,2-1 0,22-8 0,-22 9 0,0-1 0,-4-1 0,-1 1 0,28-11 0,-8-1 0,-15 12 0,-23 6 0,0 3 0,-5 3 0,-2-1 0,-4 1 0,-4-1 0,1 0 0,-1-1 0,0 1-360,-1-2-630,-3 2-359,2 1-630,-8 2-719,7 0 2698,-10 0 0,1 9 0,-7 2 0</inkml:trace>
  <inkml:trace contextRef="#ctx0" brushRef="#br2" timeOffset="205287">12540 13959 18956,'0'-10'4048,"0"0"-3598,0 2-1,0 3 1,0 3 1349,0 2-1619,-4 0-90,3 0 270,-3 0-90,4 4-91,0 9-89,2 10 90,2 12-90,1 9 45,1 8 0,1 3-135,-3-19 0,0 1-92,2 20 1,1-1 181,1 2-90,-1-11 90,-2-7-90,0-12 90,-3-8-90,0-5 0,-1-10 0,0 0-270,1-5 183,-1 0-452,2 0-361,1 0-269,-2 0-2879,0-2 4048,-2-6 0,2-2 0,0-6 0</inkml:trace>
  <inkml:trace contextRef="#ctx0" brushRef="#br0" timeOffset="212929">12259 8293 19046,'7'13'3868,"-3"-5"-3418,-2 1-1,-2-8 91,0 4 1799,0-5-810,9 0-1169,0-3-360,13-4 0,2-8 0,9-8 0,7-8 0,9-7-372,-20 17 1,1-1 371,4-4 0,2-1 0,4-2 0,4-1 0,1-1 0,5-2 0,1-1 0,-9 8 0,2-1 0,0 1 0,0-1 0,0 0 0,0 1 0,-1-1 0,1 1-423,12-5 0,0 0 0,-4 3 423,1 1 0,-4 3 0,-6 3 0,-1 2 0,-5 3 0,-3 1 0,21-7 0,-15 6 0,-9 4 0,-9 4 0,-8 3 644,0 3-644,-9-1 918,-5 3-2627,-11 4-540,-9 7 2249,-10 7 0,-13 9 0,-6 2 0</inkml:trace>
  <inkml:trace contextRef="#ctx0" brushRef="#br0" timeOffset="213574">11476 8384 21385,'0'6'2788,"0"-1"-1259,0-5-629,-4 0-91,3 0-179,-2 0-180,-1 0-360,3 0-90,-3 0 0,4-5 0,18-23 0,9-6 0,-3 4 0,4-2-532,3 1 1,1 0 531,4-4 0,2-1 0,0 0 0,1 0 0,-2 2 0,0 0 0,-3 3 0,-1 1 0,-6 3 0,1 0 0,1-2 0,-1 1 0,9-11 0,0 1 0,-19 18 0,-5 7 0,-7 3-360,-2 2 613,-4 5-2951,0 1 899,-6 7-720,-2 3 2519,-10 5 0,-9 9 0,-4 1 0</inkml:trace>
  <inkml:trace contextRef="#ctx0" brushRef="#br0" timeOffset="214202">10448 8481 20935,'-14'0'3328,"2"0"-2698,-2 0 89,3 0-179,5 0-90,2-2 89,4-3-89,0-3-90,4-5 90,6-4-270,10-9-180,13-9 0,11-11-335,-17 19 0,1-2 335,4-1 0,0-1 0,0-2 0,1 0 0,0-1 0,-1 1 0,-1 3 0,-1-1 0,-2 1 0,-1 2 0,-2 3 0,-1 1 0,16-19 0,-7 10 0,-2 1 0,-13 13 0,-2 2 0,-13 9-1619,-3 6-2749,0 13 4368,0 1 0,0 20 0,0-3 0</inkml:trace>
  <inkml:trace contextRef="#ctx0" brushRef="#br0" timeOffset="221937">4089 15647 25522,'-38'-7'450,"-1"1"0,2 1 0,0-1-271,3 0 1,1 0 0,-24-4 0,13 2-180,9 1 0,13 4 180,10 1 180,23 8 90,25 7-450,-1-1 0,5-1-702,13 3 1,4-2 701,-12-2 0,1 0 0,2 0-505,5 1 0,0-1 1,2 0 504,0 0 0,0 0 0,0 1 0,0 0 0,0 0 0,0 0 0,-3-1 0,0 0 0,-2 0 0,-3 0 0,-2-1 0,0 0-308,15 3 1,-2 0 307,-9-2 0,-3-1-73,-7-1 1,-3 0 72,21 0 1042,-15 3-1042,-13-10-720,-10 9 853,-10-5-2112,-4 1 122,-12-2 1857,-4-10 0,-9-10 0,-3-7 0</inkml:trace>
  <inkml:trace contextRef="#ctx0" brushRef="#br0" timeOffset="222346">5161 15454 23993,'-8'-11'2069,"4"6"-1889,-4 0-90,7 5 0,5 9-90,12 5 0,19 9 0,17 2-395,-18-13 1,2-1 394,4 1 0,2-1-45,0-2 0,3 0 45,11 4 0,-1 1 0,-17-5 0,-1 1 45,6 5 0,-5 2 45,-8 14 90,-13 14-91,-16 11 61,-12-9 0,-9 8 0,1-4-659,2-2 1,-3 1 538,-2 3 0,-4 5 0,0-6 15,-5 2 0,0-6-328,8-13 1,0-2 327,-5 5 0,2-4 777,-3-4-642,9-7 0,4-12 0,9-4 1015,2-10-1195,5-9 894,0-11-984,-6-20 90,0-22-165,0 25 0,-2-7-105,-1-4 0,-2-10 1,0-2-1,0 6-733,2 7 0,0 4 0,-1-4 665,-2-8 1,-1-6 0,-1 1 0,1 9-608,-3 0 1,-1 6-667,1 3 0,-2 1 1611,0 7 0,-1 3 0,-18-19 0,1 8 0</inkml:trace>
  <inkml:trace contextRef="#ctx0" brushRef="#br0" timeOffset="223092">1933 15077 16521,'-26'-21'1034,"1"-1"1,-24-19 2036,6 8-2621,7 5-270,6 10 1319,7 8-1410,5 15 1,9 31 0,9-2 0,2 6-253,4 21 1,3 7 192,-1-13 0,1 3 0,0 1 115,-1-10 0,1 1 0,0 2 0,0-1-145,1 2 0,0 0 0,0 0 0,1 0 0,-1-2 0,1 0 0,-1-1 0,1-1-369,4 12 0,-1-1 1,0-2 398,-1-7 0,0-2 0,0-2-238,4 11 0,-1-4 208,-3-12 0,0-3 987,5 14-987,-22-86 0,-6-8 0,-4-13 0,-1-1 125,2 8 1,1-2 0,-1-2-1,-1-2-125,-1-1 0,-1-3 0,0-2 0,0 1 0,1 2-152,0-4 0,0 2 1,0 1-1,1 0 152,-1 0 0,1 1 0,0 1 0,0 1 0,-2-12 0,0 1 0,1 2 37,2 9 1,0 2 0,1 1-38,0 0 0,0 1 0,2 4 0,1 2 0,2 2 0,-4 2 0,7 8 0,15 22 0,12 30 0,21 29 253,-13-13 0,1 4-253,7 9 0,2 2 0,-11-14 0,1 2 0,-1 0 256,3 3 1,-1 0 0,1 1-257,1-1 0,0-1 0,0 1 0,-1 0 0,-1-1 0,1 0 0,-2-2 0,1-1 0,-2 0-86,-1-3 0,-2 0 1,1-1 85,9 12 0,-1 0-535,2 2 0,-3-2-5,-11-15 1,-1-3 225,1 3 1,-2-4-1666,-5-12 602,-8-15 1377,-16-20 0,-8-16 0,-12-10 0</inkml:trace>
  <inkml:trace contextRef="#ctx0" brushRef="#br0" timeOffset="223277">1791 15911 23903,'-54'24'1440,"11"-9"-1261,21-22-89,27-21-90,30-24-90,-6 19 0,4 0-911,7-3 1,3 0 550,3-2 1,0 0-226,3 2 0,0 1-629,-2-2 0,-1 0 1304,-2 3 0,-2-1 0,-4 3 0,-1 1 0,-4 0 0,0 1 0</inkml:trace>
  <inkml:trace contextRef="#ctx0" brushRef="#br0" timeOffset="223893">2355 14986 23634,'-22'-8'2248,"1"3"-2068,5 3-90,8 2-90,2 0 90,6 13 0,9 18-90,10 25-1150,-4-18 1,3 1 1149,2 5 0,2 4 0,0-5 0,1 3 0,-1-2-202,3 5 0,-1-1 202,5 10 0,-2-4 0,1 1 90,-10-17 0,-4-17 0,-7-14-90,-4-24 0,-6-21 0,-4-28 0,3 8 0,0-11 0,2 3 267,2 14 1,1 2 0,0-2-268,0-14 0,0-2 0,3 8 0,5 8 0,4 12 541,13 10-541,5 15 0,4 17 0,1 9 0,-1 9 0,-2 1 0,-7 0 0,-4-6 1629,-5-7-1629,-5-13 0,-6-17 0,-8-26 0,-1 13 0,-1-4 0,-1-26 0,0-1-45,1 15 0,2 1 45,0-13 0,4 5 0,10-1 0,8 18 90,13 21-90,6 22 90,2 19 89,-1 20-493,-5 15 449,-19-25 0,-2 2-45,-2 1 0,-1 1 90,-1 8 0,-2-2-90,0 13-90,-2 4 0,-4-35 0,-2-13-180,2-3-270,-2-7-539,0-7-46,0-12-1034,-6-22 2069,0-25 0,0 21 0,0-2 0,-1-5 0,1-1 0</inkml:trace>
  <inkml:trace contextRef="#ctx0" brushRef="#br0" timeOffset="224344">3119 13309 23004,'-34'-26'509,"0"1"1,-5 1 0,-1 2-330,-8 0 0,-2 3-2876,-7 4 1,-4 4 2785,17 7 0,-3 2 0,0 3-30,-4 2 0,-1 3 0,-1 3-84,-4 3 0,-1 3 0,0 3 114,-4 4 0,1 3 0,-1 2-23,14-5 1,-1 3-1,1 0 1,0 2-23,-1 3 0,0 1 0,1 1 0,0 2-154,0 3 0,0 1 1,1 2-1,1 2 154,1 3 0,0 2 0,2 1 0,1 2-9,9-7 0,1 2 0,0 0 0,2 2 0,1 0-167,0 2 1,1 0-1,1 1 1,1 3-1,2 3 182,3-3 1,1 4-1,2 3 1,0 1-1,1-1 1,1-1-1,1-2-15,0 7 0,2-2 0,1-2 0,1 2 0,1 3-11,2-9 1,-1 2 0,2 2 0,0 1-1,2-2 1,2-2 0,2-3 19,4 16 0,5-5 0,2-1 0,3-1-73,1 0 1,2-1 0,2 0 0,3-2 49,2-2 1,2 0-1,3-2 1,2-2-1,2-1 1,2-3-1,3-1 1,2-2-23,2-2 0,3-3 0,2-1 0,1-3 0,3-3 0,2-3 0,1-2 0,2-3 23,3-2 1,1-4 0,2-2 0,1-5-24,1-2 0,2-4 0,0-3 0,1-4 0,-13-2 0,1-2 0,1-3 0,-1-2 0,0-2-65,1-2 0,1-3 0,-1-2 0,0-2 0,0-2 29,1-2 0,-1-3 0,1-2 0,-2-1 0,0-2 0,0-3 0,0-1 0,-1-2 0,-2-2 0,0-2 36,-9 5 0,-1-2 0,-1-1 0,-1-1 0,-1-1 0,-2-1 2,0-1 1,-2 0 0,0-1 0,-3-2 0,0-3 0,-3-4-3,-4 1 0,-2-5 0,0-3 0,-3-2 0,0-1 0,-2 1 0,-1 1 0,-2 2 0,0-6 1,-1 3-1,-2 0 1,-3 0-1,0-2 1,-1-2 10,-2 6 0,-1-4 0,0-1 0,-1-1 1,-2 1-1,-1 0 0,-2 3 0,-3 4-11,-2-3 0,-2 3 0,-3 3 0,-1 0 0,-1 1 0,0 1 18,-4-9 0,-1 1 0,-2 1 0,-1 1 0,0 2 99,-1 4 1,0 0 0,-2 2-1,0 2 1,-2 1-141,-4-5 1,-2 3-1,-1 2 1,-2 3-68,2 6 0,-2 2 0,0 2 0,-2 4-150,-10-2 0,-1 4 1,-1 5-181,1 5 0,-1 5 0,-1 4-150,1 7 1,1 5-1,0 4-360,0 3 1,2 4 0,0 4 929,2 3 0,0 4 0,3 1 0,2 3 0,2 2 0,2 2 0,1 0 0,0 0 0,0 1 0</inkml:trace>
  <inkml:trace contextRef="#ctx0" brushRef="#br0" timeOffset="229315">9969 13624 16887,'0'-8'4588,"0"-2"-4228,0 7-91,0-1 3419,0 4-3598,-3 0 0,2 0 0,-3 13-90,4 0 90,2 14-3482,2-2 3482,4 6-166,2 6 76,3 7 90,-1 4 0,-4-11 0,1 0 0,5 17 0,-6-17 0,0-1 90,0 10-90,-2 0 0,-2-1-26,-2-4-64,0 5 90,-2-3-90,0 5 0,0 1 0,0 1 0,0 1 0,0 0 0,2 2 0,0-15 0,1 0 0,4 22 45,-3-23 0,0-1-593,2 10 548,-2-3 3115,0-3-3115,-1-1 317,-2 14-227,-1-11-90,2 15-171,2 6 261,-1-12-90,1 15 0,-4-22 0,0-4 825,0-4-735,0 6-90,0-12 90,0 5-90,0-15 0,0-2 0,0-3 0,0 0 0,0 0 0,0 1 225,0-3-225,0-1 0,0-2 0,0 0 0,0 3 0,0 9 0,0-2 0,0 9 90,0-6-90,0 2 0,0-1 0,0-2 0,0-4 0,0 0 0,0-10 0,0 4 90,0-11 90,0 8-90,0-4 0,0 1-90,0 5 0,-4-2 0,3 6 0,-6-7 0,6 6 0,-3-8 0,4 7 0,2-3 0,0-5 0,2 0 0,1-5 0,-1 0 0,0 0 0,2 0 0,0 0 0,2 0 0,2 0 0,0 0 0,2 0 0,2 0 0,3 0 0,1 0 0,4 0 0,1 0 0,3 0 0,1-2 0,1-1 0,2-4 0,1 1 0,0-4 0,11 2 0,-10 0 0,7 3 0,-3 1 0,-12 3 0,7-1 0,-10 2 0,-1 0 0,0 0 0,10 0 0,-8 0 0,9-2 0,-10-1 0,3 0 0,-1-1 0,14-1 0,-10 1 0,10 0 0,-12 1 0,-1 1 0,0-4 0,2-1 0,3-1 0,2-2 0,3 0 0,2 0 0,21-5 0,-13 4-3392,12-4 3392,-20 7 0,14-4 0,-14 6 0,10-6 0,-17 7 0,1-3 0,10 1 0,-9 1 3392,8-1-3392,0 4 0,-9 1 0,5 2 0,-13 0 0,0 0 0,-1-2 0,3-1 0,-2-2 0,4 2 0,1-2 0,3 5 0,15-7 0,-9 6 0,-2-3 0,-1-1 0,8-1 0,-2 0 0,1 0 0,9-3 0,16-3 0,-18 7 0,-2-3 0,-1 1 0,-1 1 0,12-5 0,-15 2 0,9-1 0,-17 0 0,3 0 0,-1-1 0,3-3 0,1-1 0,1-1 0,4-2 0,-2 3 0,1 2 0,-3 1 0,-3 1 0,-3 1 0,-3 0 0,-1 2 0,-1-1 0,0 1 0,13-9 0,-5 3 0,11-6 0,-6 4 0,2 1 0,14-4 0,-12 3 0,1 1 0,-11 5 0,-3 2 0,13-5 0,9 0 0,-25 6 0,-7 4 0,-2 1 0,-5 2 0,-3 0 0,-2 0 0,-2 0 0,-2 0 0,2 0 0,-5-3 0,0 1 0,-1-4 0,0 4 0,1-3 0,-2 2 0,-1-4 0,0-1 0,0-7 0,0-9 0,1-14 0,-2-6 0,-1 6 0,-1-2-504,0-22 1,-1-2 503,-2 12 0,-2 0 0,1-2 0,0 1 0,-1-1 0,0 1 0,-1 3 0,-1 1 0,2 0 0,0 2 0,-1 3 0,0 1 0,-3-14 0,0 1 0,4 16 0,0 1 0,-2-11 0,1 2 0,-1-10 0,2 2-221,-1 3 221,0 2 0,-2 2 0,3 16 0,-1 0 0,-5-15 0,-2-10 0,5 22 0,0 6 0,-1 4 0,5 4 0,-4 1 983,10 3-983,-8 3 245,8 5-245,-3 2 0,4 3 0,0-2 0,0 1 0,0-8 0,0 3 0,0-13 0,0 4 0,0-2 0,0 7 0,0 2 0,-3 5 0,-2 1 0,-3 4 0,-2 1 0,0 2 0,-2 0 0,0 0 0,-2 0 0,-3 0 0,-1 0 0,-4 4 0,-1-3 0,-3 11 0,-1-11 0,-3 11 0,-2-11 0,-3 3 0,-21 8 0,-8 0 0,32-4 0,-1 2 0,-32 4-281,17-1 281,-3 0 0,-4 2 0,0 0 0,-4 0 0,0-2 0,0 0 0,-1-1 0,1 1 0,-4 0-465,0 0 465,29-8 0,-1 0 0,1 0 0,-1 0 0,-3 0 0,1 0 0,-2 1 0,1-2 0,0-1 0,-2 0-129,-14 2 0,0-1 129,14-1 0,1 0 0,-10 0 0,1-1 0,-11 3 0,4-5 0,8 0 0,3 4 0,5-3 0,1 4 0,-13 0 0,12-4 0,-11 3 260,15 3-260,-3-1 465,-21 11-465,-6-6 0,24-5 0,0-1 0,-20-1 0,9-4 279,21 0-279,3 0 0,-8 0 0,12 5 0,-9-4 0,10 3 0,-1-4 0,-1 0 0,-1 5 0,0-4 0,-3 3 0,1-4 0,-2 0 0,-1 0 0,-2 0 0,1 5 0,-1-4 0,-1 8 0,-1-8 0,1 4 0,1-5 0,-8 0 0,15 0 0,-6 0 0,17 0 0,1 0 0,2 0 0,0 0 0,0 0 0,-4 0 0,-1 0 0,-5 0 0,-2 4 0,-3-3 0,1 4 0,0-5 0,3 0 0,1 0 0,3 0 0,1 0 0,2 0 0,-2 0 0,-6 4 0,6-2 0,-3 7 0,9-8 0,1 3 0,1-4-540,8 0-1349,2 5-360,6-4-7582,4 10 8758,1-2 0,1 8 1,0 1-1</inkml:trace>
  <inkml:trace contextRef="#ctx0" brushRef="#br0" timeOffset="232517">14314 14259 23274,'-8'0'989,"4"0"-719,-4 0 0,7 0 2518,-2 0-2608,3-2 90,3-3 270,25-10-540,10 1 0,5-2 0,5-1 0,3-1-462,-5 3 1,4-2 0,3 0 461,0-1 0,4-1 0,1 0 0,-2 1-615,-8 2 1,-1 1 0,1 0 0,2-1 614,3 0 0,2-2 0,2 0 0,0 1 0,-4 0-530,3 0 0,-2 2 0,-1-1 0,1 0 530,1 0 0,1 0 0,1 0 0,-2 1 0,-1-1 0,0 1 0,0 0 0,-1 0-355,-4 0 1,1 1 0,-2 0 0,0 1 354,9-3 0,-1 1 0,-2-1 33,-9 3 0,-1-1 0,-1 1-33,10-1 0,-3 0 0,-11 1 0,-4 1 0,20-6 1137,-17 3-1137,-11 7 2030,-11 4-4728,-24 4 629,-11 9-810,-29 4 2879,19 0 0,-3 2 0,-8 2 0,-3 1 0,-4 3 0,0 0 0</inkml:trace>
  <inkml:trace contextRef="#ctx0" brushRef="#br0" timeOffset="233236">14659 13878 19406,'-5'-12'3598,"4"-1"-3148,-8-5 89,8 0 1,-3 0 0,4 1-1,0 1-179,0 3 180,0 3-270,-4 5-180,0 3 179,-11 18 1,-3 3-90,-6 13 0,-3 4-135,3-6 0,-1 1-1550,-14 15 0,-2 2 1505,5-5 0,-1-1 0,-3 3 0,0 1-228,1-2 1,1 0 227,1-3 0,1-1 0,4-5 0,2-2 0,4-5 0,2-2 0,-13 14 0,18-10 90,14-7-90,26-5 0,22 0 0,-9-11 0,3-1-197,8-2 1,4-1 196,3 1 0,5-1 0,-2 0 819,9-1 1,0 1-820,-8 1 0,3 0 0,-6 1 0,1 0 0,-4 0 0,-2 3 0,-2-1 45,-6-1 0,-1-1 126,-5-1 0,-1 0 9,18 5-180,-11-8 0,-12 3 0,-7-4 507,-7 0-507,-8-2 1255,-3-3-1255,-8-7 475,-4-11-475,-7-15 0,-4-16 0,8 21 0,0-5-1696,-9-23 0,1-2 1696,3 12 0,0-1 0,3 9 0,0-2 0,0 3-120,0-1 0,0 5 120,3 4 0,0 2 0,-10-22 0,3 14 0,6 12-990,4 8-449,4 12-90,4 3 2824,0 14-3994,0 7 2699,0 12 0,4 10 0,0 3 0</inkml:trace>
  <inkml:trace contextRef="#ctx0" brushRef="#br0" timeOffset="234144">17599 13756 23094,'-10'-3'1619,"2"1"-1529,-4 2 90,3 11-90,0 6 0,4 15 0,-8 27 0,8-13 89,-9 13 91,10-26 0,-4-10-90,7-10 0,-6-17-180,6-13 0,-2-16 0,3-9 0,5-10 90,4-7-90,3 19 0,3 1 0,6-13 0,12-3 0,-12 40 0,1 15 0,0 17 45,-7 12 0,-2 5 0,-2-3 0,0 3-977,2 15 0,-3 1 977,-3-7 0,-3-2 0,-1 3 0,0-1-85,-1-2 0,-3 2 130,-6 12 0,-4-2-90,4-15 0,-3-2 45,-6 9 0,-3-5-45,-16-1 0,-4-12 90,-5-14 0,-5-17 0,-4-17-163,25 3 0,1-3 73,0-3 0,1-5 45,-7-18 0,3-3 0,8 10 0,3-3-45,4-3 0,0-5 0,5 4 520,4 5 1,3 1-566,1-10 0,5 0-180,6 11 1,3 3-316,7-16-481,10-3 121,-6 28-359,1 10 1259,15 4 0,-11 8 0,11 2 0</inkml:trace>
  <inkml:trace contextRef="#ctx0" brushRef="#br0" timeOffset="234866">17668 14041 21745,'-4'0'2518,"0"0"-2248,4 0-90,11 0 0,3 4 90,15 4-90,4 7 89,4 12 1,1 3-180,10 9-90,-5 3 0,-3 2-295,-8-4 295,3 6 0,-17-26 90,-9-9-90,-2-11-90,-7-13 90,0-15 0,0-13 0,0-17-64,0-9 64,2 32 0,0-1 0,0-1 0,2 0 0,1 4 0,2 0 0,9-28-206,5 10 206,1 10 90,4 11-90,1 9 90,2 11 530,1 12-530,0 14 0,5 12-1,-2 13-89,-1 7 90,-3 8-90,-3 3-1825,-5 0 1825,-2-6 0,-1 6 0,-5-22 176,-3 2 94,-6-29 89,-4-3-179,0-7-180,0-7 0,0-10 0,0-19 0,0-20 589,0 20 1,0-2-590,0-4 0,0 0 0,0-3 0,0 0 0,0 3 0,0 0 0,1 4 0,2 0 0,0-5 0,2 2 0,7-15-90,6-4 90,7 33 0,3 5 0,8-3 0,-6 6 0,2 7 0,26 30 0,-25 4 0,12 22 0,-29-3 90,-5 7-2796,-5 3 2616,-3 7 90,-3-1-822,0 1 822,-5-7-28,-2-3-332,1-9-179,-5-9-361,9-5-359,-7-9 2161,5-6-902,-6-10 0,1-10 0,-1-6 0</inkml:trace>
  <inkml:trace contextRef="#ctx0" brushRef="#br0" timeOffset="235908">18976 13649 24533,'8'0'540,"2"0"-540,-4 5 90,2-4-90,1 10 0,-1-2 0,3 11 90,0-4-90,3 1 0,-2-9 0,1 4 0,-1-11 90,0 6-90,0-7 179,4 0-89,-5 0-90,1 0 0,-4-7 90,-4-3 0,2-11 0,-2-6-90,-2-9 90,0-5 0,-7-7-45,-5 14 0,-2 1-45,-12-15 0,4 17 0,-2 3 0,-19 0 0,-5 6 0,-4 6 90,0 6-90,7 5-90,4 3 90,9 2 0,7-2 0,11-1 0,5-2 0,8 0-90,9-3 0,10 0-180,15-6 0,14-4 91,10-10-1523,-25 12 1,1-1 1656,3-4 0,1-1 0,2-3 0,0-1-652,1-4 1,-1-1 696,0-1 0,-1 0-202,-2-1 1,-2 0 246,-3 3 0,-1 1 0,-4 2 0,-2 1 135,17-18 90,-7 6-1,-9 8 2669,2 0-2578,-12 11 1887,1 2-1977,-11 12 733,-3 3-643,3 11-270,-2 6 90,10 38-90,-2 3-366,-3-15 1,0 2 320,0-3 0,1 0-45,0 2 0,0 2-966,0-1 0,1 1 966,-1 0 0,0 1 0,-1-5 0,0 1-580,2 8 0,0-1 580,-3-15 0,0-2-71,0 4 0,-1-4 71,2-1 0,-4-12 362,0-8-362,-3-5 1676,-2-5-1676,-1-5 1614,0-7-1704,-12-30 313,1 7-223,-2 3 0,-2 1 0,-4 2 0,-4-2-90,9 23 90,0 4 0,1 17 0,-4 27 0,5 3 0,4-6 0,1-1 0,2 1 0,2 4 90,3-31-90,0-3 0,-4-7 0,-2 0-90,-6-9 90,-5-9 0,-3-13 0,-1 2 0,-2 1 0,-5-1 90,-21 1-90,27 42 90,3 19 0,3 5-90,-1 11 0,6-8 0,3 0 0,4-3 0,4-5 0,0-10-360,0-6-2339,-5-22 541,-2-3 2158,-5-15 0,-2 13 0,0 3 0</inkml:trace>
  <inkml:trace contextRef="#ctx0" brushRef="#br0" timeOffset="236257">18960 15032 26422,'-18'-42'2159,"1"7"-2159,-1 16 0,0 22 0,3 32 0,4 17-981,0-5 0,2 8 981,2-9 0,0 8 0,0 4 0,1 0 0,0-4-532,0 13 1,1-4-1,0 5 532,1-15 0,-1 5 0,1 0 0,0-1 0,0-4 0,-1 14 0,2-4 0,-1-1 0,0-1 0,-1-1 0,1-1-318,1-3 1,0-2 0,-1-1 317,1-6 0,-1-1 0,1-1 0,1 12 0,0-2 0,-2-11 0,0-3-860,4 20-1029,-4-20 201,4-25 1688,4-31 0,5-36 0,-1 15 0,-1-1 0</inkml:trace>
  <inkml:trace contextRef="#ctx0" brushRef="#br0" timeOffset="236533">18919 15047 25292,'-21'-49'1709,"3"6"-886,10 7-553,2 9-110,6 9-160,6 7 80,6 14-80,12 14 0,11 19-174,-14-10 0,1 4 174,3 7 0,0 4-1598,3 7 1,-1 4 1597,-6-13 0,0 2 0,0 1 0,1 2 0,0 1 0,0 1-305,1 2 1,0 1 0,0-1 304,-1 1 0,0-1 0,1 0-309,-1-1 1,0-1-1,1-1 309,-2-2 0,0-2 0,0 0 0,9 14 0,1-3 0,-4-7 0,1-2-225,-4-7 1,0-3-751,15 20-644,-10-17-630,-11-18-7582,-10-16 9409,-14-19 1,-10-17-1,-11-10 1</inkml:trace>
  <inkml:trace contextRef="#ctx0" brushRef="#br0" timeOffset="236772">18781 16094 22914,'-57'8'2788,"7"-1"-2338,10-7-90,14 0-90,11 0-90,12-7-1,41-17-89,10-6-45,-6 5 0,4 0-1741,-1 2 0,1 2 1696,3-3 0,1 2-225,0 3 1,-1 2-669,-2 2 1,-2 2 217,-4 5 1,-1 1-271,-4 3 1,-3 1-1665,24 0 2122,-12 8 1,-14 3 0,-8 5 0</inkml:trace>
  <inkml:trace contextRef="#ctx0" brushRef="#br0" timeOffset="237445">19585 15423 23454,'8'-38'3238,"0"2"-1889,2 1-809,-1 13-540,2 5 0,3 26 0,5 15 0,5 24 0,-9-18 0,1 1-721,0 8 1,0 1 720,3 2 0,-1 1 0,0 1 0,1 3-475,5 15 1,-1-1 474,-7-16 0,0-2 0,3 10 0,-1-4 0,-2 2 0,-4-13 0,-6-12 0,-11-32 0,-5-14 0,-8-33 0,4-4 1285,0-4-1285,8 26 0,2 1 0,-3-12 1105,4-2-1105,4 30 0,7 8 0,10 15 0,11 10 0,13 14 0,-8-3 0,1 1 0,-7-6 0,-1-1 0,7 7 0,-2 0 0,5 3 0,-3 0 0,-13-15 0,-3-20 0,-12-24 0,-4-29 0,-2 23 0,0-2 0,0-3 0,0-2 0,-1-13 0,2 1-215,0 15 1,1 2 214,1-6 0,2 3 0,12 3 0,9 11 0,9 13 0,7 13 0,7 18 0,0 15-216,-24-10 0,-1 3 216,-1 1 0,-1 2 0,-2 1 0,-1 1 0,-2-2 0,-2 1-95,0 7 0,-2 0 95,2 11 0,-3 5 0,-11-30 401,-4-12-401,-3-4 0,-5-7 0,-3-7 443,-2-4-443,-4-9-1260,-3-6-2787,-9-25 1348,10 4 2693,11 14 0,2-1 0,2-20 0,7 1 0</inkml:trace>
  <inkml:trace contextRef="#ctx0" brushRef="#br0" timeOffset="238464">20994 15077 20845,'12'-35'3238,"-1"-1"-2878,-1 1 180,-4-1-1,-2 1-89,-2-3 90,-9-21-360,-6 11-303,3 15 1,-3 0 302,-20-16-292,12 23 1,-1-1 201,-4 0 0,-5 1 90,-4 0 0,-5 1 0,-3-1 59,-7 0 1,-3 1 0,-1 0-872,-1-1 0,-1 1 0,-1 2 632,-3 2 0,0 1 0,3 3 0,-8-1 0,2 3 0,0 2 0,0 3 0,2 0 0,2 2-345,2 3 1,0 2 344,4 5 0,1 3 0,0 5 0,1 5 0,-2 8 0,1 5 0,14-5 0,1 3 0,0 1-480,-5 4 1,0 2 0,0 1 479,-2 3 0,-1 1 0,0 1 0,-2 1 0,-1 0 0,-3 3 0,9-10 0,-2 3 0,-2 0 0,1 0 0,2-3 0,0 0 0,2-2 0,0-1 0,-2 2 0,-9 6 0,-4 2 0,1-1 0,4-3 0,3-5 0,3-3 0,1-1 0,3-1 0,0-1 0,1 0 0,-15 9 0,1-2-17,8-2 1,0 1 16,-6 9 0,2 3 0,15-9 0,3 1 0,-7 12 0,4 2-209,16-8 0,3 2 209,2 3 0,2 2 0,5 3 0,2 0-666,0 4 1,2-1 665,3 0 0,0 0 0,2-2 0,2 2-166,0-8 0,0 3 1,2-4 165,2 6 0,1 0-38,3 13 1,0-2 37,-2-19 0,1-2 0,-1 1 0,2 0 0,-1 1 0,2 0 0,1 0 0,2 1 0,10 16 0,3 0 0,-5-13 0,1-1-4,-3-8 0,2 2 1,-1-3 3,5 4 0,1-4 0,2 2 0,2-1 0,3-1 0,2 0 0,4-2 0,3-1 0,3-1 0,3-1 0,5-3 0,2-1 0,-17-10 0,1 0 0,1-1 0,1-2 0,1 0 0,0-2 294,2 0 1,1-1 0,0-1-295,-1-2 0,2 0 0,-1-2 0,0-1 0,0-2 0,0-1 0,0 0 0,-1-1 0,0 0 0,0-1 0,-1-1 0,-1-1 0,1-1 0,-1 0 0,0-1 0,0 0 0,0-1 0,-1-2 0,1-1 0,0-2 0,-1 0 0,1-3 0,-1 0 0,0-2 0,0-2 0,0-1 0,-1-1 0,0-2 0,0-1 0,-1-2 0,0-1 0,0 0 0,-2-2 0,0 0 0,-1 0 0,-2-1 0,17-13 0,-2-1 0,-4 1 0,-3-1 0,-4 1 0,0-2 0,-8 5 0,0-3 0,-1 2-89,2-7 0,-1 0 89,-5 8 0,0-3 0,-2 0 0,-2-4 0,-2 0 0,-1 0 0,3-8 0,-1-1 207,-4 6 0,1-3 0,-3 3-207,2-7 0,-3 3 0,-1-1 0,0 0 0,-1 3 0,-1 1 224,-1 3 0,-2 1-224,-1 5 0,-2 2 0,0 3 0,-1 2 0,2-27 1126,-6 19 0,0 0-1126,0-8 0,-4 13 0,-2 1 0,-3-2 952,-3-4-952,5 6 0,0-1 0,-3-21 555,5 18 0,1 0-555,-1-16 0,3-1 0,0 3 532,-6-1-532,0 2 0,-8 1 231,-1-1-231,2 17 0,-1 1 0,-5-13 0,-8-7 0,13 28 0,0 4 0,7 6 0,-4 5 274,4 5-274,-3 3-720,0 2-1529,0 9-899,-2 4 3148,-8 15 0,-8 5 0,-8 6 0</inkml:trace>
  <inkml:trace contextRef="#ctx0" brushRef="#br3" timeOffset="246264">10745 3008 21295,'4'0'2608,"0"0"900,-4 0-2878,-7 0-180,-1 0-360,-6 0-90,0-5 0,-2-5 0,-6-8 0,-3-10 0,-7-3 0,-2-9 0,-9-3 0,18 17 0,0 1 0,-4-2 0,-2 0-1205,-3-2 0,-2 0 1205,-5 0 0,-1 1 0,-6 1 0,-2 1-508,-5 2 0,-2 2 508,-4 3 0,-2 3 0,-1 2 0,-2 4 0,20 5 0,0 1 0,0 1 0,0 2 0,0 2 0,0 1 0,-2 1 0,1 0 0,0 2 0,-1 1 0,1 2 0,-1 1 0,0-1 0,0 1 0,0 2-753,0 1 1,0 0 0,0 2 752,-1-1 0,1 0 0,-1 2 0,0 0 0,0 2 0,1-1-503,-1 0 0,1 0 0,0 0 503,1 1 0,-1-1 0,1 0 153,1 0 1,1 0 0,0 0-154,2-1 0,1-1 0,1 0 0,-17 7 0,2-1 0,7-3 0,2-1 0,7-1 0,1-2 523,-22 7-523,0-9 0,31-4 1998,-4-7-2898,30 4 1728,0 2-3976,4 6 3453,-7 1 1,-11 5 0,-10 0 0</inkml:trace>
  <inkml:trace contextRef="#ctx0" brushRef="#br3" timeOffset="247275">3959 3018 21972,'-8'35'1529,"4"3"-1349,0 1 379,0 1-109,3-1-23,-2-6-157,3-5 393,0-8-213,0-9 641,0-5-911,0-10 0,0-8-180,0-14 0,2-15 90,5-12-544,10-11 454,-5 29 0,4 1 0,3-1 0,3 1-374,1 2 1,3 0 373,2 2 0,2 2-157,1 3 0,0 2 112,-2-3 0,7 9-655,13 25 0,14 17 0,1 7 0,-13-6 745,-10-8 0,-5 8-268,-3 9 0,6 13 1,-1 5-1,-8-2 1,-15-9 222,-19-4 0,-10-1 240,-8 28 0,-2-7-240,8-32 184,13-16-184,10-10 2623,19-13-2623,17 7 0,23 3 0,9 2 0,-3 3 0,-15 1 0,-7 7 0,0 2 224,6-6 0,16-2 0,3 2 0,-12 5 0,-24 7-224,-28 18 0,-14 5 44,5-1 1,-4 4 15,-3 0 0,-4 3 0,-1-2-15,-4 9 0,-2 0-45,1-6 0,-2 2 0,0-3 0,-5 3 0,-3-1 0,0-7 0,-2 2 0,1-4 0,-3 5 0,-2-2 0,0-4 0,-4 0 0,3-4 0,7-10 0,0-3-85,-15 3 1,2-4 84,8-8 0,-7-6-990,31-10 990,2-2 0,4-3 0,0-2 0</inkml:trace>
  <inkml:trace contextRef="#ctx0" brushRef="#br3" timeOffset="254403">4398 2708 17967,'-34'33'4587,"-1"-2"-4227,-4 4-90,2-4 90,1-1-1,3-4 91,5-6-180,5-5 360,5-7 89,6-3-449,6-5 180,2 0-180,15 0-1,4-5 1,23-7 0,15-14-135,-15 6 0,3-3-875,9-6 1,3-3 798,-12 7 1,2-1 0,0-2-30,4-2 0,0-2 0,1 0-30,2-1 0,0 0 0,-1-1 0,0 0 0,0 0 0,0 0 0,-3 3 0,1 1 0,-2-1 0,-4 3 0,-1 1 0,1-1-401,6-3 1,1 0 0,-3 1 400,2-1 0,-2 1-246,7-5 1,-3 4 245,1 1-20,-11 5 20,-9 9 676,-6 6-1755,-13 5 1077,-2 5-1707,-14 9 1846,-23 28 1,-12 7 0,10-10 0,-1 0-1</inkml:trace>
  <inkml:trace contextRef="#ctx0" brushRef="#br3" timeOffset="255363">4524 2815 22374,'6'-13'2609,"0"0"-1440,-4 5-539,0 3-360,-2 3 269,0 2-449,0 9 0,0 9 180,0 20 0,2 20-180,0-5 0,1 12 0,-1-5-949,2 2 1,0 1 858,-2-14 0,1 6 0,0-1 0,0-5 0,1 8 0,0-5 0,1-1 0,0-2 0,0-5 0,1-2 0,-1-5 0,0-3-4,5 22 4,-2-11 0,0-11 0,-1-9 0,-1-12 0,-2-6 0,0-7 0,1 0 1716,0-7-1716,4-6 5,4-12-5,5-11 0,7-5 0,1-3 0,3 4 0,-1 4 0,15-3 0,-9 11 0,13-1 0,-13 13 0,5 4 0,14 4 0,-14 3 0,9 3 0,-21 6 0,-3 4 0,4 12 0,-10-3 0,0 14 0,-1 3 0,-3 3 0,-1 0 0,-1 1 0,-8 7 0,-1-7 0,-2 2 0,-3-7 0,-2 1-189,2 13 0,-2 0 189,-3-9 0,0-2 0,0 3 0,-1 1-961,-1-1 1,-2 1 960,1 1 0,-2 1 0,-10 18 0,-3 1-418,6-16 1,-2 0 417,-9 13 0,-1-3 0,6-19 0,1-4 0,-2-2 0,-1-1 0,0-3 0,1-1 0,-23 13 0,2-10 273,-4-15-273,17-13-626,9-25 1,4-8 625,8-13-26,5-7 0,4 0 26,12 2-19,6-10 19,8 33 0,32-1 0,-7 12 0,-13 9 0,2 1 0,1 4 0,-1 2 0,15 1 3000,9 0-3000,-32 0 1150,-6 4-1150,-7-3-1227,-2 11-1201,-8-11 2428,0 6 0,-5-7 0,0 0 0</inkml:trace>
  <inkml:trace contextRef="#ctx0" brushRef="#br3" timeOffset="256506">9929 5218 26242,'-5'-12'1529,"-4"-3"-1079,2-3-90,-10-23-360,1 6 0,-5-16 0,-1 8-258,-7-1 258,-6-2 0,4 14 0,-4 1 0,8 8 0,-4 2 0,-6-1 0,-5 0 0,2 4 0,-1 5 0,-1 3-419,-16-2 1,0 2 418,13 6 0,-1 4 0,-3 3 0,-4 2 0,1 0 0,-11 2 0,-1 1-496,6 1 0,-4 1 1,2 1 495,12-1 0,2 0 0,0 1 0,-4 0 0,1 1 0,-1 0 0,-1 1 0,1 1 0,-1 0 0,0 0 0,0 2 0,0-1 0,1 2 0,1 0 0,0 0 0,1 1 0,2-1 0,-1 2 0,2 0 0,1 2 0,0-1 0,1 0 0,1 1 0,1 0-252,1 1 0,0 0 0,-2 2 252,-14 9 0,-2 1 0,2 0 0,13-8 0,3-1 0,-2 1 0,-10 5 0,-3 2 0,2-2 0,8-4 0,1-2 0,1-1 0,-15 7 0,2-2 0,2-1 0,3-2 0,15-8 0,5-3 0,0-7 179,9 4-269,6-11-162,7 3-1097,4-4 1141,0 5-2401,-8 1 2609,-11-1 0,-12 0 0,-8-5 0</inkml:trace>
  <inkml:trace contextRef="#ctx0" brushRef="#br3" timeOffset="257172">5246 5859 24263,'-4'0'1439,"-3"0"-1079,6 4-90,-6 2-90,0 6-90,-5 6 180,-24 34-180,11-14 0,0 3-90,-2 1 0,1 0-1250,-1 2 1,2-2 1339,0 9-90,16 14 90,43-21-90,10-2-188,-5-31 1,3-6 187,-5-4 0,0-2 0,1 0 0,0-1 0,-1 1 0,1 0 0,-4-3 0,-1 0 0,26-1 0,-9-3 90,-11 3 2198,-9 2-2468,-9 1-360,-11-2-270,-4-4 317,-12-10-722,-5-15 1,-3-4 585,-8-19 38,4 7 0,-1 0 816,7 15 0,0 2 314,-13-30-89,3 4 0,0 10 0,3 5-1,3 7 541,2-3-541,7 13 91,2-3-90,5 16 1811,0 12-1631,9 39-630,2 15 0,0-6 0,0 3-597,1 2 0,1 1 597,1 7 0,0 2 0,-4-17 0,0 0 0,1 0 0,-1 3 0,1-1 0,0 1-949,0-2 1,0 0-1,0 0 949,-1-1 0,0 0 0,0-1 0,5 17 0,-1-2 0,-2-7 0,0 1-1469,-2-9 0,-1 3 0,0-5 1469,-2-4 0,-2-2 0,0 13 0,-6-4 0,-13-12 0</inkml:trace>
  <inkml:trace contextRef="#ctx0" brushRef="#br3" timeOffset="257557">2968 8578 25163,'-37'31'1799,"7"-6"-1709,13-12-1,17-6 46,25-18 0,14-10-45,2 2 0,5-4-883,3-2 0,6-4 1,7-2 896,-13 7 1,5-2 0,3-1 0,2-1 0,-1 1 0,-3 1-502,4-2 1,-1 1 0,-1 1 0,2-1 0,3-2 396,-12 7 0,3-2 0,2-1 0,0 0 0,1 0 0,-1 0 0,-1 2 0,-3 0-305,6-1 0,-2 1 0,-2 1 1,0 0-1,0 0 0,0 0 305,0 0 0,0 0 0,-1 0 0,1 1 0,-1-1 0,0 2-223,9-4 1,-1 1 0,0 0 0,-1 0 0,0 1 222,-4 1 0,-1 1 0,0 0 0,1 0 0,1-1 0,-2 2 0,1-1 0,1 0 0,0 0 0,-2 1 0,-3 1 0,5-2 0,-3 2 0,-1-1 0,2 0 0,6-2 0,3-1 0,-3 1 0,-8 3 38,5-2 0,-8 2-38,-10 4 0,-4 0 1316,18-8-1946,-21 6 1159,-15 3-2418,-25 8 1569,-22 3 320,-35 7 0,17-1 0,-3 2 0,-9 2 0,0 0 0</inkml:trace>
  <inkml:trace contextRef="#ctx0" brushRef="#br3" timeOffset="257926">2331 7622 24173,'-29'16'1349,"12"-6"-1079,10-8 90,26-14 0,21-15-225,-6 3 0,3-3-994,12-7 0,2-1 888,-12 8 1,2-1 0,0 1 0,1-1 0,1 1 0,3 0 0,10-7 0,3-1 0,-3 3-30,-15 9 0,-3 3 0,1-1 0,6-3 0,0 0 0,-5 3 400,18-7-400,-17 8-90,-13 7-180,-10 6-540,-8 4-539,-4 12-900,-4 5 2612,-9 9 0,-4 5 1,-8 0-1</inkml:trace>
  <inkml:trace contextRef="#ctx0" brushRef="#br3" timeOffset="259723">5750 8435 21475,'-10'21'3328,"0"-3"-2878,2-8-181,3 2 91,1-11-90,4 3-180,0-4 0,0-4 0,8-6-90,6-11 90,13-9-90,7-11 0,7-5 0,-12 12 0,-1-1-277,13-14 322,-16 20 0,-1 0 45,0-1 180,-2 0 0,-7 13 0,-5 3 179,-6 11-269,-4 3-180,0 7 367,0 6-187,0 15-90,1 13 0,4 14-320,-2-21 0,2 1 230,0 3 0,0 1 0,2 3 0,0 0 0,0-2 0,0-1 0,1 1 0,1-1 0,-1-4 0,0-1 0,8 27 0,6-1 0,-8-15 0,1-10-179,-9-18-271,-4-14 99,0-9-2077,-7-13 719,-2 2-720,0-10 2429,-4 6 0,6 3 0,-5 1 0</inkml:trace>
  <inkml:trace contextRef="#ctx0" brushRef="#br3" timeOffset="260138">5754 9314 23184,'-20'18'3148,"3"0"-2698,1-10-1,10-1-179,0-7-180,6-4 0,9-6-90,13-11 90,25-12-663,-13 11 1,5-1 572,8-6 0,4-1 29,-14 8 1,1-1 0,3-1 15,3 0 0,4-2 0,0 0 0,-2 1-15,0 0 0,-2 1 0,4-1 37,1 0 1,5-1 0,-1 0-1,-7 4 23,2-1 0,-4 2-90,6-1 0,-4 3 0,-7 2 0,-11 4 0,-10 7-90,-6 2-540,-6 4-539,-2 0-2879,-4 4 4334,-7 2 1,-4 7-1,-8-1 1</inkml:trace>
  <inkml:trace contextRef="#ctx0" brushRef="#br3" timeOffset="261309">13534 16013 24353,'-12'-3'3148,"0"3"-2158,0-3-900,5 3-90,-2 0 0,19 28 0,7 5 0,2-2 0,5 2-579,6 0 1,4 0 578,9 3 0,5-1-513,-11-10 0,2-1 0,5 1 513,9 1 0,7 0 0,2-1 0,-3-1-365,-10-5 0,-2-1 0,1-1 0,3 0 365,1 0 0,3 1 0,1-1 0,-1-1 0,-3-1 0,12 1 0,-4-3 0,5 0 0,-11-2 0,5-1 0,1 1 0,-2-2 0,-6 0 0,4-1 0,-6-1 0,4 0 0,5 2 0,6 0 0,-3 0 0,-13-4 0,11-4 0,5 3 775,-47-4-1405,-1 0-4987,-15-9 5617,-4 0 0,1-6 0,-2 3 0</inkml:trace>
  <inkml:trace contextRef="#ctx0" brushRef="#br3" timeOffset="261959">16170 16272 22824,'0'-16'4048,"-6"4"-3419,2-1 1,-6 5-180,5 3-450,-2 3 0,2 11 0,1 11 0,0 23 0,4 19-594,0-24 1,0 3 593,0 4 0,0 1 0,0 3 0,0-1 0,2 2 0,0 0 0,0-1 0,0 1 0,1-4 0,1 0 0,-1-3 0,0 0-72,-1-5 0,0-2 72,0 25 0,0-15 0,-2-14 0,0-9 0,0-33 0,-6-13 0,-1-39-318,2 23 0,-2-2 318,1-5 0,0-5 0,0 2 0,0-4 0,1 3 0,-3-8 0,0 0 12,1-1 0,-1-4 0,0 7-12,0 10 0,0 4 0,0-11 0,-1 4 0,-3-4 0,1 9 134,1 7-134,6 8 0,-3 5 0,6 5 650,-7 4-650,8 5 1147,-8 5-1147,2 3 0,-10 13 0,-3 8 0,-7 14 0,4-1 0,-1 1 0,-13 17 0,6-7 0,0-2 0,-2-3 0,-2 7 0,17-29-1260,5-1-988,6-10-7583,2 0 8555,4-5 1,0 0 0,0 0 0</inkml:trace>
  <inkml:trace contextRef="#ctx0" brushRef="#br3" timeOffset="281963">14996 2560 20911,'-12'-5'3148,"5"-2"-994,2 1-1794,5-3 261,0-1-621,4-6 328,7-9-328,14-8 0,12-10 0,8-4 418,-21 24 1,1 1-419,20-17 0,-7 6 0,-5 10 0,-9 17 0,-7 15 0,-9 21 0,-5 8 0,0-3 0,-2 4-486,-1 17 1,-1 10 0,-1-3 485,0-17 0,0-3 0,-1 3 0,-1 14 0,0 4 0,0 3-709,1-2 0,0 5 0,1-2 0,-1-7 709,1-13 0,0-5 0,0 3 0,1 9 0,0 5 0,0-2 0,0-13 125,1 8-125,0-15 0,0-10-1170,0-22 276,-3-14-1354,-3-18-451,-3-10 2699,-3-2 0,2 2 0,-2 1 0</inkml:trace>
  <inkml:trace contextRef="#ctx0" brushRef="#br3" timeOffset="282181">14903 3572 22644,'-60'22'4677,"49"-4"-4587,60-20-45,-6-1 0,2-1-1453,0-2 1,0-1 1407,2-2 0,2 0 0,0-1 0,0-1 0,-3 2 0,-1 0 45,-6 2 0,0-1-276,2 0 1,-1-1-40,7-2 435,1 1-1964,-34 5 180,-6 3-540,-12 1 2507,-1-5 0,-5-2 0,2-5 1</inkml:trace>
  <inkml:trace contextRef="#ctx0" brushRef="#br3" timeOffset="282518">16056 2687 23634,'2'-39'2338,"-1"-1"1,-14-23-2204,-10 34 0,-6 11-135,-3 26 0,-1 13 0,-2 3 0,2 10-561,8 12 1,4 11-1,5-3 561,3 1 0,4 1 0,1-6 0,-1 2 0,5-4 0,5 2 0,5-3 0,1-4 0,4-2 0,3-5 0,3-3 0,5-5 0,3-3 200,28 10-200,8-17 0,0-15 0,-2-19 0,-6-19 0,-29 12 0,-3-5-964,-2-6 0,-4-3 964,-1-4 0,-3-2 0,-3-1 0,-4-2-5,-5-14 1,-7-1-86,-6 12 0,-5 2-315,2 0 0,-3 5 221,-5 15 1,-1 6-1526,-11 6 1752,-11 8 0,20 9 0,-4 4 0</inkml:trace>
  <inkml:trace contextRef="#ctx0" brushRef="#br3" timeOffset="282892">16706 2266 20628,'0'-47'2518,"0"2"-2158,2 7 1058,2 2-1103,13 3 0,5 0 135,3-2 254,4 3 0,1 3-434,-7 13-270,4 3 217,-17 9-217,-2 15 682,0 10-682,-2 22 0,0 20-434,-2-21 1,0 3 433,-1 8 0,0 3-1410,1 8 1,-1 2 1409,-2-19 0,1 1 0,-1 0 0,0 1 0,-1 0 0,1 1 0,-1-2 0,0 1 0,0-1 0,0-2 0,0 0 0,0-1-627,0 18 1,0-1 626,0-5 0,0-2-155,0-7 0,0-2 155,0-6 0,0-1 0,0 21 462,0-14-462,0-4 636,0-33-5583,-9-25 5407,3-19 1,-4-17 0,6 14 0</inkml:trace>
  <inkml:trace contextRef="#ctx0" brushRef="#br3" timeOffset="283079">16706 3470 23993,'-25'6'2879,"3"3"-2160,11-8-269,6 3-180,16-6-90,13-3-90,21-5-90,16-1-1132,-24 5 1,0 0 1086,1 0 0,0 2-135,-2 0 0,1 2-968,4-1 1,-1 1-652,10 2 1799,-7 19 0,-44 1 0,-14 18 0</inkml:trace>
  <inkml:trace contextRef="#ctx0" brushRef="#br3" timeOffset="283919">16816 5249 22824,'-15'0'3328,"1"0"-1259,4 0-1709,3-2-360,4-4 0,3 1 0,3-5 0,6 0 0,7-3 0,6-4 0,21-17 0,-10 7 0,10-12 0,-14 5 0,-9 13 0,-2-5 0,-12 27 0,-5 10 0,-1 51 0,0 3-486,0-18 0,-2 7 1,1-3 485,-1 2 0,-1 2 0,2-8 0,-1 5 0,-1 1 0,1-3 0,-1 3 0,1-2 0,-1 1 0,1 0 0,1 0 0,0-2 0,-1 13 0,0-7 0,2 3 0,0-14 0,0-6 0,2-27 0,2-5 0,2-27 0,2-8 0,-1-3-1260,-2-5-269,-2 1-270,-1 1-539,-2 6 2338,0 6 0,0 11 0,0 4 0</inkml:trace>
  <inkml:trace contextRef="#ctx0" brushRef="#br3" timeOffset="284273">16702 6392 14722,'-64'12'5127,"17"-10"-2236,-6 10-2711,31-8 1229,17 2-1409,10-1 0,33 5 0,5-9 184,-5-1 1,4 0-185,-3-3 0,1-2 0,3-2 0,0-2 0,2 2 0,0-1 0,-3-1 0,-1 0 0,-3 1 0,-1 1 1574,5-1 1,-1 1-1575,20-4 0,-7 1-180,-27 8-1259,-24-1 1439,-31 17 0,2 1 0,-20 12 0</inkml:trace>
  <inkml:trace contextRef="#ctx0" brushRef="#br3" timeOffset="285271">14846 7388 23544,'-16'0'3777,"3"-2"-3327,5-1 90,5-2-270,15-2-270,20-4 0,10 0 0,1 0 0,5 0-1131,4-2 0,5 0 1,1-1 1130,2 1 0,1 1 0,3-1 0,-9 2 0,2-1 0,1 0 0,1 1-403,-7 2 0,-1 0 1,1 0-1,3-1 0,3 1 403,-4 0 0,4 0 0,2 0 0,1-1 0,1 1 0,0 0 0,-2 0 0,0 0 0,-1 1 0,0-1 0,1 1 0,-1 0 0,-1-1 0,1 1 0,8-1 0,0 0 0,1-1 0,-2 1 0,-2 0 0,-1 1 0,1-1 0,-1 0 0,-3 1 0,-3 0 0,-5 0 0,-1 0 0,-5 1 0,-1 0 0,22-4 0,-5-1-123,-22 3 0,-3-1 123,0 0 0,-5-2 0,-12-6 0,-10-2-270,-18 2-1259,-8-2-540,-17 2-809,-12-2 2878,-10 2 0,23 10 0,-2 1 0,-2 0 0,0 1 0</inkml:trace>
  <inkml:trace contextRef="#ctx0" brushRef="#br3" timeOffset="285785">14838 6245 22194,'-7'-8'2699,"-2"3"-1980,8 3 2250,-2 2-2969,12 0 0,7 0 0,17 0 0,13 0 0,12 0 0,3-5 0,3-2 0,-25 4 0,0-1-204,6-2 1,5-2 0,-9 1 203,9-5 0,-15 3 0,-3-1 0,-5 1 0,6-5 0,-19 8 0,-2 1-1709,-3 3-720,-5 2 2429,-3 4 0,-6 7 0,-2 4 0</inkml:trace>
  <inkml:trace contextRef="#ctx0" brushRef="#br3" timeOffset="287560">17445 5620 21655,'-8'0'3148,"3"0"-2519,2 0 181,-1 0 629,0 0-989,-1 0 0,2-5-450,3 0 0,5-6 0,5-3 0,12-7 0,15-9 0,10-11-227,-17 17 1,3-3 226,17-14 0,2-1 0,-13 11 0,1-1 0,-1 1 0,1-2 0,-3 3 0,-2 4 0,-3 3 0,-4-1 0,-1 3 0,5-4 0,-20 15 0,-3 3-720,-4 4-719,-2 1 179,-2 2 1,-1 0 0</inkml:trace>
  <inkml:trace contextRef="#ctx0" brushRef="#br3" timeOffset="288120">18005 4842 13502,'-18'-26'4407,"-2"-3"-1217,11 12-2740,0-2 1154,9 9-1514,0 2 793,0 3-793,7 2 2835,7 3-2835,15 0-90,8 0-90,7 0 90,3 0 90,0 0-90,-4 0 0,-6 0 90,-11 0 180,-6 0-90,-8 0 90,-5 0 0,-4 0-180,-3 0 90,0 9-180,-5 7 0,-13 46 0,0-2-415,5-20 1,-1 6 0,2-4 414,2 0 0,1-1 0,-5 12 0,3-3 0,5 8 0,2-12 0,4-10 0,0-9 0,0-6 0,0-6 0,-4-7 0,0-6 1243,-4-9-1243,-2-11 0,-2-10 0,-4-10 0,-3-10 0,-3-6-254,-1-7 254,1-1 0,1 4 0,5 5 0,2 9 0,7 6 0,2 10 0,5 5 0,0 8-360,0 5-630,0 5-2248,0 3 614,0 15 2624,-5 4 0,3 20 0,-3 2 0</inkml:trace>
  <inkml:trace contextRef="#ctx0" brushRef="#br3" timeOffset="289968">18663 4100 17607,'-4'-20'4767,"-4"2"-4227,8 0-180,-8 3-90,7 2 89,-2 3-89,3 3 0,0 4-90,-4 1-90,3 2 1709,-2 0-1439,3 22-91,-4 4-89,3 15-90,-2-3 0,3-6 0,0 6-90,0 1 90,0 20-90,0-17 90,0 10-90,0-22 0,0-4 90,0-6-90,0-5 0,0-7 0,0 1 90,0-8-90,0 8 0,0-3 0,3 6 0,7 3 0,3 1 0,5 0 0,0-9 0,1 2 90,1-7-180,2 2 90,1-4 90,-1 0-90,0 0 0,-1 0 0,-3-4 90,0-4-90,-1-8 0,-3-4 0,-2-3 0,0-5 0,-2-2 0,1-3 0,-1-3 0,-4 0 0,0 1 0,-4 1 0,0-5 90,-2 9-90,0-11 0,0 18 0,-4-12 0,-2 17 0,-3-6 0,3 6 0,-3 3 0,4-3 0,-1 5 90,-2 1-90,-5-5 0,1 7 90,-8-4-90,8 7 0,-2 3 0,0 0 0,-1 1 0,1 3 0,2-2 0,2 2 0,0 0 0,2 0 0,-2 0 0,-6 0 0,2 6 0,-3 3 0,5 6 0,0-2 0,-1 0 0,7-8 0,-5 6 0,6-9 0,-2 9 0,0-9 0,6 2-90,-2-4-810,3 0 451,0 5-91,0-4-1169,-4 10 450,0-5-810,-5 9 2069,1-2 0,4 4 0,0 2 0</inkml:trace>
  <inkml:trace contextRef="#ctx0" brushRef="#br3" timeOffset="292242">18663 4380 24083,'-16'-26'1619,"-2"5"-989,-4-3-360,6 12-180,2-2-90,11 9 90,3 0-90,2 2-90,2 1 90,6-3 0,8-2 0,7-9 0,5-2 0,1-2 0,-3 0 90,-5 2 0,-9 0 90,-6 7-1,-50 13-89,7 15 0,-4 7-45,-7-1 0,-3 4-1023,12-1 0,0 4 0,3-1 1023,-6 10 0,2 1-45,3 1 0,1 0-500,3-2 1,3-1 544,5-3 0,3 0-45,-6 24 0,23-24 0,10-3 0,17-9 0,9-6-45,20-6 0,7-13 45,-3-17 0,4-12 0,-5 0-560,-13 6 0,-3 0 0,-3-5 530,3-9 0,-3-4 0,-13 2 30,-17 7 0,-10 1 624,-8 1 1,-6 3-625,-6 4 0,-6 4 363,-5 3 0,-7 8-303,-2 10 0,-6 6 0,3 3-60,-11 6 0,2 4-357,5 2 1,-1 3 0,5 2 401,-2 10 0,6 2-45,2 0 0,5 1 0,6-2 0,5 0 0,4-3 0,5 0 0,3 23 1636,22-9-1636,24-17 0,27-14 0,-19-16 0,2-6-64,8-6 1,2-4 63,3-4 0,2-6 0,-7-3 0,2-4 0,-3 0 0,3-4 0,-3-3 0,-8-1 0,0-6 0,-16 2-58,-22 4 1,-12 2 102,-1 0 0,-11 10 45,-33 29 0,-19 24 0,6 3-30,24-9 0,5 2 0,-4 5-167,-2 6 1,-6 6-1,0 4 1,3-1-1,7-4 107,7 0 0,5-2 0,2 2 0,-7 10 0,2 2 0,6-4 10,8-2 1,8-4-11,3-2 0,9-3 0,21 2 0,9-7 0,0-10 0,4-6 0,20-1 0,4-8 7,-6-11 1,-2-7-8,2-4 0,-1-5 0,-3-2 0,-2-4 0,-7-2 0,-3-4 0,-6 0 0,-5-4 0,-7 1 0,-7-3 0,-7 3 0,-8 0 0,-5 1 0,-10 5 0,-28 0 0,-10 10 0,9 9 0,-6 9 0,3 7 0,-6 5 0,-2 4 0,6 1 0,4 3 0,4 2 0,-3 4 0,-4 3 0,-5 5 0,2 0 0,7-1 0,-4 5 0,5 0 0,-7 7 0,6-2 0,11 2 391,16-8-391,21-10 0,23-10 0,18-15 0,12-10 0,-12-2 0,5-5 0,1-2 0,-3 2 251,5 0 0,-2 1 0,1-2-251,-5-1 0,4-2 0,-4 0 0,-8 3 0,-6 2 0,-6 1 0,17-6 336,-16 3-696,-24 7 458,-17 6-1358,-22 2-449,-13 10-899,-14 2 2555,26-2 1,-1 1 0,-3 3 0,0 1-1,-1 0 1,-1-1 0</inkml:trace>
  <inkml:trace contextRef="#ctx0" brushRef="#br3" timeOffset="294096">14663 1859 16797,'-4'-10'4678,"-3"0"-3959,-1-3-539,-3 3 180,-3 2 360,-7 1-361,4 4-89,-4 0 90,7 1 360,-4 2-271,3 0 91,-3 0-90,4-2 269,3-3 91,5 1-540,2-2-90,4 3-180,0-5 0,2 5 0,2-4 0,10 4 0,14-4 0,22-3 0,-12 3 0,3 1-523,10-2 1,6 1 522,-8 0 0,6 1 0,2-1 0,-2 0-668,8 0 0,-1-1 0,4 0 668,-14 2 0,4 0 0,0-1 0,0 0 0,-2 1-596,2 0 1,-2 0-1,0 1 1,0-1 595,2 0 0,0 1 0,0-1 0,0 1 0,-2-1 0,1 1 0,0 0 0,-1 0-310,-3 1 0,1-1 0,-2 1 1,0-1 309,11 0 0,-1 0 0,-2 0 0,-6 1 0,-1 1 0,-2 0 0,14-2 0,-4 0-144,-10 2 1,-3 1 143,-9-2 0,-3 0 916,18 1-916,-13 1 2079,-4 2-2079,-12-2 2180,-2 1-2180,-10-1 1782,-4 0-1782,1 1 0,-2-1 0,2 2 0,0 0 0,4 0 0,-3 0 0,6 0 0,-4 0 0,5 0 0,-5 0 0,-2 0 0,0 0 0,-1 0 0,0 0 0,0-2 0,0-1 0,0-2 0,-3 0 0,-2 0 0,-3 6 0,0 3 0,0 8 0,0 1 0,0 5 0,2 0 0,2 18 0,3 13 0,1 5 0,-2 5 0,0-13 0,-2-1 0,-2 1 0,2 0 0,-2-11 0,0 0 0,0 24-806,1-17 1,0 0 805,-3-8 0,0 1 0,1 1 0,0 2-274,-1 16 0,0 2 274,1-15 0,0 0 0,0 12 0,0-1 0,1 14 0,0-5 0,0-5 0,0-7 0,2-6 0,0-8 0,2 9 0,1-10 0,1 5 0,4 7 0,-3-12 1508,2 15-1508,-3-11 0,-1-2 0,0 0 651,0-6-651,3 3 0,-4-11 0,2-5 0,-6-6 0,0-5-180,-2-5-2429,-9-20 540,-2-7-719,-11-21 2788,-4 4 0,-2-6 0,-2-2 0</inkml:trace>
  <inkml:trace contextRef="#ctx0" brushRef="#br3" timeOffset="295034">14351 1671 20215,'-6'-18'2789,"5"0"-2339,-10 5-91,10 3-89,-8 5 0,8 3 180,-3 2 269,4-2-179,0 1-90,0 10-180,0 14 0,0 21-1,0 19-501,0-25 0,0 5 351,-2 5 1,0 6 0,-1-2-560,0 13 1,1 0 498,-1-5 1,0 3 0,0-4-30,1-12 0,-1-3 0,1 0 15,2 23 0,-1-1 0,-2-1 0,-1-1-45,3-3 0,1-2 0,-2-4 0,1-1 0,0-3 0,2-3 0,-1-4 0,0-1 0,0-4 0,0 0 0,0-3 0,0-1 0,0 31 0,1-7 0,0-25 0,1-1 0,2 16 0,0-4 0,0-25 0,0-13 568,0-7-568,0 0 1227,-2-3-1227,2-4 0,-4-2 0,2-3 0,-2 2 0,0 0 0,0 2-360,0 1-450,0 1-269,0 4-360,2-1-720,0 3 2159,2-2 0,0-1 0,0-2 0</inkml:trace>
  <inkml:trace contextRef="#ctx0" brushRef="#br3" timeOffset="296771">16223 5589 15358,'-5'-10'6117,"-2"0"-5308,6 0-269,-6 2-180,2 1 0,-3 4-1,4 0-89,-4 3-90,4 0 180,-4 0-270,3 0 0,2 0 0,-1 0 0,0 0 90,-8 16-90,6-3-1,-4 17-89,9-5 180,-3 21-180,4-8 0,0 11 0,0-17 0,0-3 0,0-2 0,2-3 0,0-2 0,4-4 90,0 4-90,2-8 0,1-1 0,1-2 0,0-5 0,11 2 0,-5 1 0,8-8 0,-6 4 0,-1-5 0,1 0 0,-4 0 0,0-2 0,-2-3 0,0-3 90,8-12-90,-1-8 0,0-2 90,-2-20-90,-10 16 90,-1-13-90,-4 12 0,-2-1 90,-4-13-90,-2 12 0,-5-7 0,-3 10 90,-5 4-180,-22 2-90,13 13-180,-12 8-89,24 7-271,-2 0-179,0 7-1,-5 1-449,1 5-180,-4 0-360,-3-8 1889,0 5 0,-1-5 0,2 5 0</inkml:trace>
  <inkml:trace contextRef="#ctx0" brushRef="#br3" timeOffset="297737">15707 5599 17247,'-5'-10'4048,"2"0"-3598,3 2-91,0 1-89,0 2-90,0 2 360,0 1-180,-4 2-91,3 0-89,-6 0 90,6 0-90,-6 0-90,6 0 90,-8 0 0,2 0-90,1 0 0,-5 7 90,6-1-90,-5 8 0,2-1-1,0 3 1,-1 1 0,1 1 0,0 5 0,4 2-90,-4 3 90,8 5 0,-4-2 0,4 0-90,0-6 90,0 7 0,0-12-90,0 7 0,0-12 0,0-2 90,0-1-90,2-2 0,5 5 0,1-8 0,3 9 0,-2-15 0,-1 11 0,-2-11 0,2 3 0,-2-4 0,6 0 90,-3 0-90,2 0 0,-1 0 0,3 0 0,1 0 0,2 0 0,2-4 90,1-2-90,1-6 0,-1-1 0,-3-2 90,-2-1-90,-4 1 0,-2 0 0,-2 0 90,-2-7-90,-2 5 90,0-3 0,-2 7 0,0 3-90,0 0 90,0 0 89,0-9-179,0 4 90,0-9-90,0 6 90,-3-5-90,-4 0 0,-7-18 0,1 9 0,-1-10 0,4 17-90,2 5-90,4 4-269,-3 8-91,2 4-359,-7 4-91,-2 7-179,-6 3-540,-3 13-720,-1 5 2429,-3 6 0,6 10 0,0 3 0</inkml:trace>
  <inkml:trace contextRef="#ctx0" brushRef="#br3" timeOffset="301914">14115 4629 20395,'-24'-21'2249,"3"1"-1889,3 7 0,4 3-1,7 3 1,-2 4 0,8-2-90,-2 2-90,3-4 0,0 1-90,0 1 0,0 3 89,0 2-179,5 0 90,2 0-90,23 20 0,-1-3 90,23 20-90,1-7 0,-25-14 0,5 1 0,9 2 0,9 3 0,3 0 0,-6-2 0,-5 0 0,-4-2 0,4 1-277,6 1 1,4 1 0,0-1 0,-10-3 276,-7-1 0,-7-5 90,2-2-90,-23-4 0,-4-4 0,-1 4 0,0-5 0,6 0-2287,6 4 2287,-2-3 0,4 4 0,-8-5 0,1 0 0,-2 0 0,0 0 0,-2 0 0,0 0 3392,-2 0-3392,0 0 0,2 4 0,-1-3 0,4 8 0,-4-7-90,5 2 0,-8-4 0,4 0-269,-4 0 89,0 0-945,0 0 1,-7 0 0,-2 0 0</inkml:trace>
  <inkml:trace contextRef="#ctx0" brushRef="#br3" timeOffset="303253">14619 5264 20845,'-28'-7'2699,"8"3"-2430,0 0 91,14 4-180,-1 0 90,6 0-180,-3 0-90,4-2 180,0-1 90,2-2-180,0 2 179,8 1-179,-3-1 90,23-6-90,-3-3-72,11 4 0,19-1 0,8-1 0,-3 0 0,-12 3-1714,-4-1 0,0 1 1718,15-2 1,14 0-1,-6 0 1,-26 2 67,-30 2 0,-13-5-90,-7-48 0,-2-13 0,1 9-102,3 15 0,-1-8 0,0 7 102,-3-16 0,2 18 0,0-2 0,2 23 0,1 9 0,3 1 3285,-6 10-3285,6 0 0,-2 5-90,3 0 413,-4 0-323,3 0 0,-2 0 90,3-2-90,0 1 0,-4-1 0,-2 2 0,1 0 0,-6 0 0,9 0 0,-14 7 0,6-1 0,-28 31 0,7 7 0,2-1 0,1 1 0,10-15 0,2 0 0,-3 6 0,0-2 0,-3-2 0,-1 0 0,1-3 0,1-5 0,3-1 0,-2 3 0,7-6 0,-3 1 0,12-7 0,-5-3 0,4-5 0,-7 7 0,2-11 0,-2 13 0,-1-12 0,3 11 0,0-11 0,2 9 0,0-10 0,3 4 0,2-5 90,3 0-90,-4 0 0,3 0 0,-6 0 0,6 4 0,-2 2 0,3 0 0,0-2 0,-4-4 0,3 0 0,-3 0 0,1 5 0,-2 3 0,-5 5 0,0 2 0,-2 0 0,0 0 0,-1-2 0,1 0 90,6-3-90,-5 0 0,9-4 0,-7 3 90,8-8-90,-6 3 90,1 3-90,-3-5 0,-1 9 0,2-10 0,4 8 0,-3-8 0,6 4 0,-3-5-180,4 0 180,0-2-180,2 1-90,2-1-90,0 0-269,2-1-181,-2-2-269,-1 2-810,-2 1 1889,-1 2 0,0 6 0,0 3 0</inkml:trace>
  <inkml:trace contextRef="#ctx0" brushRef="#br3" timeOffset="350324">5510 13873 22554,'-6'0'2429,"0"0"-1980,3 0 91,2 0 0,-3 5-90,4-4-91,0 10-89,0-3 90,4 8 0,2-1-90,6 0-270,4 0 0,5 1 0,0-1 0,2 0 0,0 0 0,1 1 0,1 1 0,1-1 0,2 1 0,5 1 0,18 9 0,-11-4 0,-6-5 0,0 2 0,18 12 0,1-1 0,-8-1 0,-15-10 0,-1 0 0,1 1 0,11 8 0,-7-9 0,5 7 0,-13-12 0,9 0 0,-8 1 0,9-3 0,-10 1 0,0-3 0,3-3 0,-1 3 0,1-9 0,-1 5 0,0-1 0,1-4 0,-1 5 0,26 2 0,-21-2 0,20 3 0,-15-6 0,-7-4 0,8 5 0,-14-4 0,-1 8 0,-4-8 0,0 4 0,1-5 0,-1 0 0,0 0 0,1 0 0,-1 0 0,0 0 0,0 0 0,10 0 0,-8 0 0,8 0 0,-10 0 0,13 0 0,-8 0 0,9 0 0,-10 4 0,-4-3 0,4 11 0,-1-11 0,1 6 0,-1-7 0,2 0 0,-2 0 0,5 0 0,-1 0 0,1 0 0,10 0 0,-11 0 0,6 0 0,-13 0 0,0 0 0,10 0 0,-6 0 0,6 0 0,-6 0 0,-3 0 0,3 0 0,-2 0 0,2 0 0,3 0 0,-3 0 0,1 0 0,-3 0 0,4 0 0,1 0 0,-2 0 0,-3 0 0,-8 0 0,-2 0 0,0 0 0,-2 0 0,0-2 0,-2 1 0,-1-1 0,-3 0 0,-6-3 0,-4-3 0,-5-5 0,-3 0 0,-6-9 0,3 5 0,-5-5 0,6 7 0,0 0 0,-1 0 0,1-1 0,-2 3 0,-4-3 0,4 4 0,-1 0 0,12 4 0,-4 1 0,7 4 0,-6-2 0,1 3 0,5-1 0,-5-2 0,8 0 0,-12 2 0,8 1 0,5 6 0,4 4 0,16 5 0,-2 0 0,7 0 0,3-3 0,19 0 0,-10 0 0,20 3 0,-27-7 0,6 5 0,-20-10 0,-3 4 0,-9-1 0,-2 6 0,-2 4 0,0 6 0,0 0 0,0 3 0,0 5 0,-4 16 0,-2-7 0,-6 12 0,-3-14 0,-1 1 0,-9 15 0,5-13 0,-8 10 0,10-20 0,1-2 0,3 1 0,8-10 0,0-5 0,3-15 0,-2-14 0,-5-11 0,-9-27 0,1 8-969,4 16 1,0 1-741,-10-18-450,-5-1-630,-3-2 2789,-3 5 0,-1 7 0,-1 7 0</inkml:trace>
  <inkml:trace contextRef="#ctx0" brushRef="#br3" timeOffset="351241">4398 13431 20126,'-33'-3'3238,"1"1"-2699,1 2-179,3 0 90,3 4-90,3 2-1,6 6-89,0 1 0,9 3 180,3 8-270,12-7 180,17 17-270,4-24-1,15 6-89,-2-16 45,-5-4 0,2-3-135,25-9 90,-9-6 0,0-5 0,-24 7 0,-3-2 0,9-7 0,-4-2 0,-1-17 0,-19 15 0,-5-3 0,-5-17 90,-14-11 0,-20 26-3392,-6 8 3392,-7 7-90,-5 10 90,-4 10-90,-2 16 0,-4 14 90,19 7 0,2 5-45,8-4 0,3 3-543,-8 14 1,4 3 542,13-10 0,5 4 15,7-4 0,2 5 0,3-3-291,1 8 0,5 1 261,2-10 0,3 3 0,3-5-30,7 3 0,5-5 45,3-4 0,3-2 1131,1-2 1,5-5-1222,17-3 1,2-6-1,-13-6 0,0-4-249,12-4 0,-2-5 159,-19-5 0,-1-5-315,5-9 1,-3-3-181,10-18 791,-19 12 1,-4-3-1377,-10-4 1,-6-1-675,3-21 675,-6 21 0,-1 1 1214,-5-12 0,-4 3 0,-3 3 0</inkml:trace>
  <inkml:trace contextRef="#ctx0" brushRef="#br3" timeOffset="351533">4828 13217 22284,'0'-18'2789,"0"3"-2430,0 5 181,0 3 0,4 4-180,4 1-180,8 8-91,7 5-89,7 12 0,5 7 0,-6-2 0,2 3-90,2 2 1,0 0-215,0 1 1,-1-1 123,-3-4 0,-1-3-629,13 9 179,-15-13-89,0-5-181,-19-12 180,-4-5-719,-10-7-293,-6-4 1732,-11-11 0,-7-6 0,-3-6 0</inkml:trace>
  <inkml:trace contextRef="#ctx0" brushRef="#br3" timeOffset="351765">4954 13258 19766,'-4'-59'4767,"4"6"-4227,4 28 359,10-10-539,-7 19 180,6 5-450,-6 29 0,3 20-1,-2 13-134,-1-2 1,-2 2-487,-2-11 1,-1 0 170,1 15 1,-1-2-811,-2 14-359,0-7-720,0-14 2249,0-8 0,0-12 0,0-7 0</inkml:trace>
  <inkml:trace contextRef="#ctx0" brushRef="#br3" timeOffset="352051">5283 12379 23813,'0'-34'1979,"0"4"-1709,0 12-90,0 8 180,0 5-270,5 30 0,6 11-90,3 19 0,3 10-651,-3-15 1,1 3 0,0-1 650,0 2 0,0 0 0,0 0-60,0 0 0,0 1 0,0-6-120,0 1 0,0-5-341,-1-2 1,-1-3 160,-1-5 0,0-3-629,8 23-181,-5-14-3147,-7-11 4317,-4-14 0,-13-13 0,-3-12 0</inkml:trace>
  <inkml:trace contextRef="#ctx0" brushRef="#br3" timeOffset="352577">5251 12994 22914,'-19'-10'2069,"3"2"-1889,7-2-180,4-2 90,10-6-180,6-8-180,9-4 90,7-4 90,3 1 90,17-13 0,-13 12 0,9-8 90,-20 17 360,0 0-270,-9 11-1,-1 0 181,-5 11-90,-2 1 0,3 2 180,9 20-181,0-1-89,10 20-90,-1-3-90,-1 2 90,3 3-90,-3-1 0,0-3 0,-3-2 0,-3-10 0,-3-2 0,-5-12 0,-6-4 0,-2-7 0,-8-7 0,-4-6 90,-5-8 0,-3-4 0,0 1 0,3 2-90,5 4 0,4 0 0,4 3 0,6-3 0,4 3 0,11-3 90,3 5-90,3 3 0,-4 5 90,-5 3-90,-6 2 0,-4 0-90,-4 0-90,-2 0-180,-2 0-359,0 4-451,-4-3-2517,-9 4 3687,0-10 0,-6-5 0,7-6 0</inkml:trace>
  <inkml:trace contextRef="#ctx0" brushRef="#br3" timeOffset="352967">6128 12333 20755,'18'-38'5487,"-4"7"-4767,-39 26-630,10 14 89,-31 37-179,27 8-435,8-14 1,3 2 434,3-5 0,4-1 105,2-1 0,4 0-105,3 9 0,5-2-90,3-9 0,3-2-90,22 19 0,2-36 0,-12-32 90,-4-18 0,-7-15-94,-14 19 1,-2-2 228,0-3 0,-2-2 90,-6-4 0,-3-1 45,0 1 0,-1 1 295,-4 3 1,-3-1-161,-3-1 0,-1 3-135,-7-7-90,-3 14-90,21 41 89,6 28-89,12 16-344,0-20 1,2 1 298,3 2 0,3 0-135,3 1 1,3-2-136,1 1 0,2-3-180,2-2 1,0-2-91,0-3 0,1-1-180,-2-4 1,1-1-1485,22 12 2249,-8-5 0,-11-6 0,-6-1 0</inkml:trace>
  <inkml:trace contextRef="#ctx0" brushRef="#br3" timeOffset="354382">4451 14767 22104,'-23'29'2609,"3"-4"-2159,5-7 89,7-8 1,5-5 0,12-12-91,13-10-89,26-24-924,-12 10 0,7-6 631,-1 0 1,7-7 0,2-2-1,-2 1-770,-5 6 1,0 0 0,0 0 0,3-3 702,-5 5 0,2-2 0,1-1 0,1-1 0,0 1 0,-2 2-388,1 0 0,-1 0 1,-1 2-1,0-1 0,1 1 388,2-2 0,-1 1 0,1 0 0,0 0 0,-1 0-260,0 0 1,0 1 0,0 0 0,0 0 0,-1 0 259,0 1 0,-1 0 0,0 1 0,0-1 0,0 1 7,7-6 0,-1 1 1,0-1-1,2-1-7,-5 2 0,3-1 0,-1-1 0,1 1 0,-3 1 22,6-4 1,-2 0 0,0 2-1,-1 0 153,-3 1 0,1 0 0,-2 2 0,-3 2-145,1 0 0,-3 2 0,-6 5-30,17-14 1613,-10 13-1613,-8 2 2412,-11 14-2412,-4 2 1142,-13 8-1142,-3 1 1816,-2-6-1816,-3-4 0,-5-12 0,-9-13 0,-7-16-986,9 20 0,-1-3 986,-2-5 0,0-2 0,-3-5 0,-1-2-491,-1-2 0,-2-3 491,-1 3 0,-3-3 0,1 3 0,6 11 0,0 3 0,-1-2 0,-6-9 0,-1-2 0,-1 2 0,1 7 0,0 2 0,1 2 0,-4-4 0,1 2 0,-9-10 0,2 4 0,14 22 0,1 2 0,-19-17 0,5 9 0,0 12 0,-2 2 0,-5 0 0,4 4 0,0 6 0,-5 18 0,2 5 0,-3 5 279,7 1 1,-1 3-280,2-1 0,-2 2 0,1 1 0,-10 9 0,-2 4 0,10-5 0,-3 4 0,-2 1 0,2-1-443,-4 3 1,1 0 0,-2 2 442,10-9 0,-2 2 0,-1 1 0,0-1 0,3-2 0,0 1 0,2-2 0,0 0 0,-3 2-432,-3 2 0,-4 2 0,0 1 1,-1 0-1,4-2 432,-1 0 0,2-1 0,0 0 0,-1 1 0,-1 0 0,-2 2 0,0 0 0,1-1 0,3-2-252,4-3 1,3-2 0,0-1 0,1 0 251,-12 10 0,0 0 0,1-1 0,4-3 0,1-1 0,1 0 0,3-4 0,1-1 0,1-1 111,-11 11 1,2-2-112,7-7 0,1 0 0,-1-1 0,3-2 0,-10 8 1309,1-2-1309,26-25 2420,6 0-2420,6-3 2189,2 10-2189,4 12 0,7 18 0,-1-12 0,1 3-129,5 11 1,2 3 128,3 9 0,1 3-605,-5-18 0,1 0 0,2 4 605,0 3 0,2 4 0,1 0 0,-2-2-567,1 2 1,0-3 0,1 3 566,-2-5 0,0 3 0,1 0 0,-2-6 0,0-5 0,-2-3 0,0-2-223,6 15 1,-1-3 222,0-8 0,-1-2 0,-3-7 0,0-2 0,12 18 573,-7-13-573,-4-10 1431,-2-10-1431,-3-8 2161,-2-6-2161,-2-4 796,2 0-796,2 0 0,8-9 0,14-9-405,5-12 0,7-9-1822,-7 6 0,4-3 0,0 0 2227,3-2 0,1 0 0,0-1 0,4-2 0,1-1 0,-2 4 0,-11 9 0,1 1 0,0-1 0</inkml:trace>
  <inkml:trace contextRef="#ctx0" brushRef="#br2" timeOffset="459157">13498 4827 20305,'18'-23'4138,"-3"3"-2429,0 0-720,-9 8 451,3-4-1440,-9 10 0,2-6 0,-2 4 0,0-4 0,-6-1 0,0-3 0,-8-3 0,-3-7 0,-5-5 0,-4-4 0,1 7 0,-1 0 0,-17-15-1133,13 14 0,-1 1 1133,-17-7 0,-3 2-234,11 16 0,-2 1 234,9 5 0,-1 0 0,-12-1 0,-1 3 0,12 5 0,-1 2 0,-17-1 0,-1 2 0,12 0 0,0 2-163,-14 2 1,1 0 162,14 0 0,2 1 0,0 2 0,-1 0 0,1-3 0,1 0 0,0 2 0,1 1 0,1-2 0,1 0 0,-1 4 0,1 0 0,1 0 0,-1 1 0,-16 4 0,0 1 0,12-1 0,-1-1 301,-11 3 1,0 0-302,15-2 0,1-1 0,2-2 0,-1 1 0,2 1 0,-1 1 0,2-2 0,0 1 0,-1 0 0,1 1-118,0 1 0,0 0 118,1 0 0,0 0-73,-27 14 73,6 0 0,4 0 0,7-2 0,1 1 0,5-1 0,-1 1 0,5 4 0,7-6 0,-1 4 0,1 4 0,1 1-41,-2 1 0,0 0 41,3 0 0,1 1 682,0-1 0,1 1-682,1 0 0,1 0 0,-1-2 0,1 0 0,-6 22 837,5-16-837,7-11 0,1 6 0,3-5 0,6 17 0,-3-5 0,6 9 94,2-13-94,4-2 0,3-1 0,1 1 552,0 0-552,6 15 0,-5-12 0,-1-7 0,-1-1 0,3 3 0,3 7 0,-3-15 0,1-1 0,1 1 0,2 1 0,2-1 0,5 4 0,3-2 0,19 19 0,-7-13-531,-12-10 1,-1-2 530,16 9 0,2-1 0,-1 1 0,1-3 0,2-3 0,1-2 0,2-5-195,-6-6 1,2-2 194,12 4 0,-14-7 0,-1-1 0,5 3 0,-1-8 0,-13 1 0,4 0 0,15-2 0,3-2 0,0-1 0,1-1 0,9 0 0,-3-1-175,-21 1 1,-5 0 174,28 0 0,-24 2 0,-3-1 0,-2-2 0,1 0 975,1 0-975,1-3 0,4 0 417,-1-2-417,-9 1 0,1-1 0,16-2 0,-7 0 0,0 0 0,3 1 0,14-4 0,-25 5 0,-3 0 0,-3-3 407,-3 2-407,11-8 0,5-2 0,4-2 0,-14 5 0,-1-1 0,11-8 0,-7 3 0,0-1 0,6-8 0,10-7 0,-17 13 0,-3 1 0,6-10 0,-12 5 0,11-24 0,-16 14-975,4-17 975,-6 8 0,-3-6 0,-3-5 0,-4-3 0,-2-2 0,-2 2 0,-2 1 0,0 2 0,-2 2 0,-6 3-377,1 5 377,-4 6 0,-1 2 0,-1 2 0,-6-15 0,1 11 0,3 7 0,-1-1 0,-2-7 0,5 15 0,1-1 0,-2-9 0,-1-2 936,1 5-936,-4-11 416,5 15-416,-2-5 0,5 16 0,3 1 0,-2 5 0,6 3-270,-6 8-1259,2 4-360,-3 9-810,0 1 2699,-2 10 0,-4 5 0,-3 2 0</inkml:trace>
  <inkml:trace contextRef="#ctx0" brushRef="#br2" timeOffset="464631">13530 4644 28581,'-8'0'0,"0"0"0,4-2 0,0-1 0,6-4 0,4-4 0,0 1 0,4-5 0,-1 2 0,0-2 0,2 0 0,-1 2 0,7-9 0,-7 12 0,2-6 0,-8 10 0,-4 1 0,1 0 0,4 0 0,-1 0 0,4 0 0,-2-2 0,2 3 0,7-7 0,-3 5 0,8-7 0,-4 1 0,4-1 0,5-4 0,17-11 0,-6 8 0,12-6 0,1 6 0,-14 5 0,2 0 0,24-8 0,-22 8 0,-1 1 0,13-1-473,6-1 473,6 1 0,-29 7 0,1 1 0,0-1 0,1 1 0,1-1 0,-1 0 0,1 2 0,-1-1 0,0 1 0,0 0 0,-2 0 0,1 0 0,-2 0 0,0 1 0,13-4 0,-1-1 0,-11 3 0,-1 0 0,10-3 0,-2 0 0,10-3 0,-2 0 0,-7 1 0,1-1 0,-3-2 0,1-1 0,0 3 0,1-1 0,-1 3 0,20-6 0,-16 8 0,12-3 0,-19 7 0,-3 0 0,1 2 0,-2-1 473,1 1-473,1-2 0,-1 0 0,3-3 0,1 3 0,5-5 0,2 5 0,2-3 0,-14 3 0,1 1 0,17-3 0,-19 3 0,0-1 0,10 0 0,-1 0 0,-1-3 0,-2 3 0,-1-3 0,19-1-1696,-1 1 0,3 0 1696,-18 1 0,0 0 0,21 0 0,-4 0 0,-6-1 0,-1 3 0,-4 2 0,-4 1 0,6 2 0,-15 0 0,6 0 0,-15 0 3392,1 0-3392,35-4 0,-21 0 0,26-3 0,-34 4 0,-1-1 0,-5 1 0,0-2 0,1 0 0,1-1 0,4 1 0,30-2 0,-11 1 0,-15 3 0,2-1 0,1 0 0,-1 1 0,19-3 0,-16 3 0,-1 1 0,-2 0 0,2 2 0,-18 0 0,-3-3 0,-1 1 0,0-3 0,0-1 0,3 1 0,1-2 0,4 1 0,5-3 0,5 3 0,3-1 0,2 2 0,17-3 0,-14 3 0,12-3 0,-21 6 0,-3-1 0,-3 3 0,-3 0 0,-4 0 0,2-2 0,1-1 0,1-2 0,3 2 0,-1-1 0,0 3 0,1-3 0,-1 1 0,10 0 0,-8-1 0,8 1 0,-10-2 0,-1 0 0,1 2 0,-1 1 0,1-1 0,0 0 0,1-2 0,-1 3 0,1-3 0,-3 2 0,-1-2 0,-3 2 0,-4 1 0,0 2 0,-1 0 0,-1 0 0,-2 0 0,0 0 0,-2 0 0,11 0 0,-8 0 0,7 0 0,-13-2 0,0 1 0,0-1 0,14 2 0,-4 0 0,9 0 0,-8 0 0,-3 0 0,-1 0 0,3 0 0,-7 0 0,3-2 0,-10-1 0,0 0 0,-3 1 0,2 0 0,1 1 0,-1-1 0,0 2 0,3 0 0,0 0 0,3 0 0,2 0 0,-3 0 0,2 0 0,-1 0 0,3 0 0,-1 0 0,2 0 0,-2 0 0,1 0 0,-3 0 0,0 0 0,0 0 0,-2 0 0,2 0 0,-2 0 0,2 0 0,-3 0 0,-1-3 0,-4-2 0,-2-5 0,-4 2 0,3-2 0,-8 3 0,8-3 0,-10-3 0,6-3 0,-7-1 0,2-1 0,-2-5 0,0 0 0,-1-5 0,1 2 0,0-1 0,0 4 0,-4-4 0,3 7 0,-3 1 0,-7 6 0,8 7 0,-13 2 0,16 4 0,-3 0 0,12 0 0,4 7 0,5 1 0,2 7 0,2 1 0,15 12-3392,-2-2 3392,7 4 0,-8-8 0,-4-6 0,-2-1 0,2 0 0,1 0 0,-1 3 0,4 0 0,13 11 3392,-7-6-3392,14 9 0,-20-21 0,2 1 0,-10-8 0,-7 2 0,-2 6 0,-5 1 0,-5 7 0,-11 24 0,-2-2 0,4-11 0,0 2-225,-8 23 225,-5 1 0,10-20 0,-1 0 0,-9 16 0,10-22 0,1-1 0,-4 5 0,-1-4 0,-10 8 0,12-18 0,-6 7 0,19-17 0,2-8 0,4-15 225,0-8-225,-4-15 0,3-3 0,-8-5 0,8-6 0,-10-4 0,10 2 0,-10-2 0,7 18 0,1 1 0,-3-17 0,-5-10 0,6 14 0,-5 14 0,0-17 0,1 21 0,-1-9 0,2 12 0,0-2 0,0 0 0,3 0 0,-2-3 0,3 1 0,-1 0 0,-2-10 0,6 12 0,-2-4 0,3 12 0,0 9 0,0-1 0,-4 9 0,-1 1 0,1 11 0,4-2 0,3 8 0,2-10 0,0 7 0,-1-11 0,1 11 0,4-2 0,-3 1 0,4 4 0,-4-3 0,6 6 0,-3-2 0,4 6 0,0 3 0,-1-3 0,2 7 0,-2-6 0,1 3 0,-1-1 0,11 23 0,-8-17 0,6 17 0,-9-22 0,-2-3 0,2-3 0,-1-9 0,-3 0 0,-2-10 0,-8 4 0,-1-5 0,-6 4 0,0 4 0,-3 7 0,2 6 0,-2 4 0,-4 31 0,8-21 0,-1 17 0,9-32 0,0-2 0,0-5 0,0-1 0,2-6 0,4-15 0,1-8 0,1-16 0,-2 0 0,-1-3 0,0 3 0,-1 5 0,0 5 0,-2 8 0,0 5 0,2 5 0,-2 2 0,2 8 0,-2 3 0,0 5 0,-2 7 0,2 1 0,0 4 0,2 0 0,-1 1 0,-2 6 0,-1-9 0,0 3 0,0-24 0,0-6 0,2-23 0,0 6 0,2-3 0,1 12 0,-3 2 0,0 15 0,-2 3 0,1 14 0,0-2 0,2 1 0,-2-5 0,3-6 0,-4-8 0,2-5 0,-2-6 0,0 0-810,0-1-899,-6 0-2608,-6 0 4317,-3 2 0,-5 0 0,4 6 0</inkml:trace>
  <inkml:trace contextRef="#ctx0" brushRef="#br2" timeOffset="467419">28356 4939 21655,'-28'0'2068,"-1"0"-1438,3 0 1349,-9 0-990,12 0-179,-5 0-360,20 0-450,2 0 0,66-14 0,-21 3 0,6-1-896,9-3 1,7-2 0,3-2 895,-10 3 0,1-2 0,2-1 0,1-1-501,-2 1 1,1-1-1,2 0 1,1-1-1,1-1 501,-5 2 0,2 0 0,1-1 0,0 0 0,1-1 0,1 1-239,-5 1 0,1 0 0,0 0 0,1 0 0,0 0 0,1-1 0,-1 1 239,4-1 0,0 0 0,0 0 0,0 1 0,1-1 0,0 0 0,0 1-160,0 0 0,0 0 0,0 1 0,1-1 1,-1 1-1,0 0 0,0 1 160,-2 0 0,1 0 0,-1 1 0,0-1 0,0 2 0,0-1 0,-1 1-31,-3 1 1,0 0 0,0 1 0,-1-1 0,0 2 0,0-1 0,-1 1 30,6-1 0,0 0 0,-1 1 0,0 0 0,-1 1 0,-1 0 0,7-2 0,0 2 0,-1 0 0,-1 0 0,-1 1 0,-4 0 0,0 1 0,-1-1 0,-1 2 0,-1-1 38,9 0 0,-1 0 0,-1 1 0,-2 0-38,-3 0 0,-2 1 0,-1 0 0,0 0 0,10-1 0,0 1 0,0 0 0,-9 0 0,1 1 0,-1-1 0,-4 1 0,-1 1 0,-4 1 0,1-1 0,6-1 0,1-1 0,-7 1 0,-11 3 0,-3 1 1089,30-5-1089,-27 5 0,-2 1 1630,-22 2-1630,-4 0 2437,0 0-2437,-3 0 2884,-1-2-2884,-3-1 0,-1-2 0,-3 2 0,-2 1 0,-3 2 0,0 0-2609,-11 0-449,-1 7 3058,-19 3 0,-12 15 0,20-10 0,0-1 0</inkml:trace>
  <inkml:trace contextRef="#ctx0" brushRef="#br2" timeOffset="469007">23215 8771 18327,'-5'13'4587,"0"-1"-3867,-5-6-91,6-2 181,-6-4-91,9 5 91,-4-4-91,5 8 1,0-8-180,0 4-540,0-5 0,2 0 0,27-14 0,11-3 0,-3 1 0,5-1-629,5 1 0,2-1 629,9-2 0,6 0 0,-14 5 0,5 0 0,3 0 0,1 0 0,-8 2 0,1 1 0,1-1 0,0 1 0,0 0-744,12-3 0,0 0 0,0 0 1,-1 1 743,-3 3 0,0-1 0,-3 2 0,-6 0 0,14-1 0,-6 1-206,2 1 0,-5 0 206,-20 4 0,-3 0 0,5 0 0,-7 1 0,-18 3 783,-4 0-783,-18 0 2890,0 0-4239,0 0-1367,3 0 107,1-2 2609,-1-5 0,4-6 0,-5-5 0</inkml:trace>
  <inkml:trace contextRef="#ctx0" brushRef="#br2" timeOffset="470139">25481 10056 13643,'19'-50'2338,"-3"-1"-704,-4 0-1004,-4 0 1600,-4-2-1690,-2-1-90,-2-4-90,0-3-1,-7 0 394,-2 0-393,-9 3-360,-2 4 0,-5 1 0,-3 4 0,-5 4 1951,-3 2-1951,-7 4 950,-5 4-950,-9 4 0,24 18 0,-1 1-205,-5 0 0,-1 1 205,-6 1 0,-1 0 13,-6 0 0,-2 2-13,-5 0 0,0 1 0,-4 0 0,0 1 182,19 3 0,-1 1 0,1-1-182,1 1 0,-1-1 0,-7 1 0,4 0 0,-6 1 0,-5 0 0,-2 0 0,-2 0 0,0 2-301,7 0 0,-1 0 0,-3 1 0,0 1 0,-1 0 0,1-1 1,1 1-1,1-1 301,-3 0 0,1 0 0,1 0 0,0 0 0,0 0 0,1 1 0,-1 1-228,-3 0 0,-1 0 1,-2 1-1,2 1 1,4 0-1,5 1 1,7 0 227,-3 5 0,9 0 0,0 2-22,-21 9 0,0 2 22,21-6 0,1 1 0,0 2 0,1 2 0,0 1 0,1 2 0,1 1 0,0 1 0,-1 3 0,1 3 0,-2 4 0,0 2 0,2 0 0,-2 4 0,1 2 0,1 0 0,0 1-246,-1-1 0,1 1 1,0 0-1,2 0 246,2 0 0,1 0 0,2 0 0,3-3 0,0 0 0,3-3 0,1 1 0,2-1 0,0 0 0,0 1 0,-7 17 0,2-1 0,3-2 0,3-2 86,2-3 0,2 0-86,3-3 0,3-1 205,1-4 1,2 3-206,2 14 0,4 3 0,3-3 0,1 0 424,0 0 1,2-1-425,2-9 0,4-2 0,0-7 0,3-3 2032,10 20-2032,-6-23 0,2-2 0,16 10 0,9-1 0,-17-24 0,2 0 995,5 2 1,3-2-996,7-1 0,5-2 0,7 1 0,7 1 0,3-2 0,-9-4 0,3-2 0,0 1 0,0-1-506,2 2 1,-1-1-1,1 0 1,-1-1 505,1 0 0,0-2 0,0 0 0,-1-2 0,-1-2 0,0-1 0,-1-1 0,-3 0 0,5 1 0,-4-1 0,4-1 0,-5-1 0,3-3 0,-1 1 0,-3-2 0,0 1 0,-4-1 0,4-2 0,3-5 0,4-2 0,0-2 0,-3 1 0,5 0 0,-2-1 0,2-2 0,-3 0 0,2-1 0,1-2 0,-1-1 0,-13 4 0,0-1 0,0 0 0,0-2 0,2-3-303,-2 0 1,2-3 0,0-2 0,0 0 0,0 0 0,-3 1 302,3 0 0,-1 1 0,-1 0 0,-1-1 0,0-2 0,3-3 0,0-1 0,-1-2 0,-3 0 0,-5-1-198,-6-1 1,-4-2 0,-3 1 0,-2 1 197,2-3 0,-2 2 0,-1-6 0,1-8 0,1-7 0,-2 0 0,-6 4 0,-5 7 0,-5 4 0,0-4 0,2-14 0,0-3 0,-4 4 0,-4-5 0,-4 4 0,-2 1 0,-2 0 0,-2 6 0,-2 1 0,-3 3 0,-3 3 0,1 6 0,-2 2 0,-2 5 0,-1 2 274,-16-20-274,-5 12-990,-3 10-899,-5 11-809,-4 10 2698,-2 14 0,0 12 0,1 10 0</inkml:trace>
  <inkml:trace contextRef="#ctx0" brushRef="#br2" timeOffset="470903">27288 10448 23364,'-34'-3'2518,"-3"1"-1169,-4 1 1,-2 2-1350,2-1 0,3 0 0,6 0 0,23-3 0,11-2 0,24-3 0,32-9 0,-9 6 0,7-3-986,-5 0 0,5-1 0,2-1 986,-3 1 0,2-1 0,2-1 0,2-1-483,-4 1 1,2-1 0,2 0-1,0-1 1,2-1 482,-6 2 0,0 0 0,1 0 0,2-1 0,2-1 0,4-1-162,-10 3 1,2 0 0,3-1-1,2-1 1,1 0 0,1 0 0,0 0-1,-2 0 1,-1 1 0,-2 1 161,4-1 0,-2 0 0,-2 1 0,0 0 0,0 1 0,1-1 0,2 0 0,2-1-99,-9 3 1,3-1 0,1-1 0,2 1 0,0-1 0,0 1 0,-1-1 0,0 2 0,-2 0 0,-1 0 0,-3 2 98,12-3 0,-3 2 0,-2 1 0,0 0 0,-2 1 0,0 0 0,0 0-19,-2 0 0,-1 1 1,0 0-1,-1 1 1,0-1-1,0 2 1,-1-1 18,3 0 0,1 0 0,-1 1 0,-1 0 0,-1 0 0,-1 1 0,5-1 0,-2 0 0,0 0 0,-1 1 0,-2 0 185,5-1 1,-1 2 0,-2-1 0,0 0-186,2 1 0,1 0 0,-3 0 0,-3 0 0,-6 1 0,-3 1 0,0 0 0,3 0 0,1 0 0,-8 1 0,16 0 1382,-19 0-1382,-4 5 2067,-17-2-2067,-1 2 3091,-12-3-3091,-15 1-980,-8-1-1449,-25 10 2429,-19 8 0,21 2 0,-3 4 0,-7 1 0,1 0 0</inkml:trace>
  <inkml:trace contextRef="#ctx0" brushRef="#br2" timeOffset="471588">28454 10346 21655,'-49'0'749,"0"0"1,2 0-1,2 0-434,4 0 0,1 0 90,4 0 0,1 0 584,-24 0-90,8 0-89,13 0-270,9 0-540,15-2 0,10-6 0,29-7 0,2 2 0,7-1-947,4 0 0,5-1 1,3 1 946,-1 0 0,2-1 0,4 0 0,6 0 0,-2 1 0,6-2 0,5 0 0,3 0 0,0 0 0,-1 1 0,-3 0-351,-7 2 1,-1 1 0,-2-1 0,1 2 0,1-1 0,1 0-1,4-1 351,-2 1 0,3 0 0,2-1 0,1 1 0,1-1 0,0 1 0,-1 0 0,-3 1 0,-1 0-235,3 1 1,-1 0 0,-2 1 0,-1 0 0,-1 1 0,1-1 0,0 1 234,-1 0 0,-1 1 0,0 0 0,0 0 0,0 0 0,2-1 0,1 1-137,1 0 0,2 0 0,1 0 0,1-1 0,-1 1 0,0 0 0,-3 0 0,-3 1 137,3-1 0,-4 0 0,-2 1 0,0 0 0,0-1 0,3 1-9,6-1 0,3-1 0,1 0 0,-1 1 0,-5 0 0,-5 0 9,12-2 0,-8 1 0,-2-1 0,-9 2 0,-1-1 0,-3 1 0,10-2 0,-4 0 510,-12 1 1,-4 1-511,19-4 1576,-12 0-1576,-18 4 2355,-6 0-2355,-21 5 2976,-3 2-2976,-3-3 153,2 1-153,-1-6-720,-6 3-2248,-16-5 2968,-21 2 0,7 5 0,-5 0 0,-7 1 0,0 0 0</inkml:trace>
  <inkml:trace contextRef="#ctx0" brushRef="#br2" timeOffset="472693">13953 6402 22824,'-27'-15'2159,"3"2"-1889,3 1 179,7 6-89,6 2 0,4 4 180,4 0 89,6 0 91,4 9-450,12 4-270,11 13 0,11 9-619,-15-15 1,1 1 618,5 5 0,5 3 0,6 5 0,6 5 0,3 2 0,-6-5 0,2 3 0,1 0 0,0 1-597,-9-7 1,1 0-1,-1 0 1,1 0 0,0 1 596,2 0 0,-1 1 0,1 0 0,1 0 0,1 0 0,3 2 0,3 1 0,-1-1 0,0 0 0,-1-2-462,1 2 1,-1-2-1,0 0 1,3 1 461,-10-6 0,3 2 0,1 0 0,0 0 0,-1-1 0,-3-1 0,10 4 0,-4-1 0,0-1 0,0 1 0,0 0 0,0 0 0,-1 0 0,1 0-346,-1-1 0,0 0 1,0 0-1,-1-1 346,-1 1 0,1-1 0,-1 0 0,0 0 0,-2-1 0,1 0 0,-1-1 0,0 1-125,-1-2 0,-1 0 1,1 0-1,-1 0 125,-1 0 0,0-1 0,0 0 0,-1 0 0,13 8 0,0-1 0,-1-1 0,0-1 0,-1-1 0,0 0 0,0 0 0,0 0 0,0-2 0,0-1 0,1-1 0,1 0 0,-2 0 0,1-1 0,0-1-27,0 0 0,1 0 0,0-1 27,-2 0 0,0-1 0,0 1 182,-2-1 0,0 1 1,-1 0-183,-2 0 0,0 1 0,-2 0 0,-2-2 0,-2 1 0,-1 0 0,-3 0 0,-1 1 0,-1 0 349,13 9 0,-3 1-349,-4-3 0,-1 2 0,-7-4 0,0 2 0,-1-2 0,4 4 0,-1 1 0,9 10 0,-2 0 0,-12-15 0,-1-1 0,-1-2 0,1-1 0,0 0 0,1-1 0,-1-3 0,0-1 809,0 0 0,1 1-809,12 5 0,4 2 0,-5-3 0,1 1 0,0-1 0,9 6 0,1-1 32,-13-7 0,0 0 0,-4-3-32,21 9 0,-8-2 1029,-4-5-1029,-7 0 0,-6-3 650,-3-2-650,-5 0 128,-3-10-128,6 10 3262,-9-10-3262,4 4 0,-10-7 0,-4-5 0,-2 0 0,-2-3 0,-2-6-450,-2-3-1619,-6-10 2069,-4-17 0,-1 3 0,-3-16 0</inkml:trace>
  <inkml:trace contextRef="#ctx0" brushRef="#br2" timeOffset="473202">20243 9772 25163,'-27'-43'3418,"1"2"-3418,5 2 0,3 7 0,10 6 0,2 6 0,6 5 0,6 4 0,8 4 0,43 4 0,-2 1-218,-11 4 1,0 3 217,-10-2 0,-1 2 0,30 13 0,-4 0 0,-8 2-94,-9-2 94,-7 0 0,-11-3 0,-8 0 0,-8 5 0,-8 8 0,-9 17 0,-10 7 0,-3 5-175,3-9 0,-3 4 175,2-7 0,-3 5 0,-1 2 0,2-6-797,-6 13 0,1-1 797,3-10 0,-1 3 0,2-2 0,5-6 0,1 0 0,1-3-268,-2 4 1,2 0 267,-2 8 0,1-2 0,1 3 0,10-12 0,-3-11 604,8-10-604,-3-12 1699,4-15-1699,0-21 0,0-22 145,0 13 0,0-3-145,0-9 0,0-3-570,0-9 1,0-1 569,0 17 0,0 0 0,0 0-947,0-1 0,0 0 0,0 0 947,0-21 0,0 2 0,0 4 0,0 2-201,0 6 1,0 1 200,0 8 0,0 2 0,0-24-1838,0 11 1838,-5 37 0,-4 15 0,-5 29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15:08:34.894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FF00"/>
    </inkml:brush>
    <inkml:brush xml:id="br2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11654 3297 24893,'-12'0'2159,"5"0"-1260,2 0-359,5 0-450,0-4-90,0 0 0,4-1 0,0 1 0,6-1 0,4-3 0,6-7 0,9-3 0,24-21 0,-10 5-1229,-15 11 0,-1-1 1229,9-9 0,-7 3 0,-3 6 0,-7 7 0,-5 4 0,-8 6 0,-3-1 0,-3 10 2458,0 1-2458,0 7 0,0 1 0,0 1 0,0 3 0,0 8 0,0 34 0,0-13 0,0 3-1174,0 1 0,0 2 1174,0 7 0,0-2 0,0-12 0,0-1-805,0 1 1,0 0 804,0-1 0,0 0-27,0-3 1,0 1 26,0 8 0,0-2 0,0 16 0,1-27 0,-2-2 0,-2 0 0,2-10 0,-3-6 1854,4-4-1854,0-3 2069,0 2-2069,0-1 87,0 1-87,0-8 0,0-5 0,0-7-810,0-4-629,0 1-270,0-1-450,0 2-449,0 2 2608,-5 0 0,0 5 0,-5 1 0</inkml:trace>
  <inkml:trace contextRef="#ctx0" brushRef="#br0" timeOffset="896">11683 4314 19946,'-5'-5'4407,"-2"0"-3597,3-1-1,-1 4-89,-2-3-91,6 2-89,-3 0-180,4 1-90,0 0-180,0 1-90,6-1 0,4 2 0,14 0 0,13 0 0,17 0 0,-20 0 0,2 0-303,5-1 1,1 0 302,4-1 0,0-1-895,0 0 0,0 0 895,-2-1 0,-1 1 0,-5 0 0,-2 1-473,24-1 473,-17 1 0,-4 2-449,-18 0-451,-8 0-2248,-15 0 1182,-9-3 1966,4-2 0,-2 0 0,5-3 0</inkml:trace>
  <inkml:trace contextRef="#ctx0" brushRef="#br0" timeOffset="1405">13059 3511 21385,'11'-26'3148,"-3"3"-2518,-4 3-1,-2 5 1,-2 2-90,0 5-1,0-1-179,-7 5-270,5 0 0,-11 4 90,-3 25-90,-2 3 0,-7 30-430,4 3 340,12-28 0,0 1 45,0 1 0,1 1-45,3-2 0,2 1 0,-1 31 0,10-3 89,6-4-89,7-6 0,5-5 0,5-7 0,3-8 0,5-10 0,25-17 0,-14-17-681,-15-1 1,-1-4 680,8-24 0,-5-9 0,-5-7 0,-7-5 0,-5 0 0,-10 2 0,-2 3 0,-17 8 0,-24-7 0,-6 19 0,14 16 0,-7 6-862,-11 13 0,-6 8 1,6 4-2063,12 6 1,1 2 2923,-30 2 0,13 5 0,50 22 0,20-23 0</inkml:trace>
  <inkml:trace contextRef="#ctx0" brushRef="#br0" timeOffset="1808">14184 3297 23993,'2'-36'2069,"-3"3"-1439,-6 8-91,-3 5-269,-2 4-90,-2 9-90,1 2 0,-1 16 0,0 8 90,0 19-90,2 1 0,0 4-45,4-8 0,0 2 45,-3 27 0,1 2-90,5-15 0,3-3-185,1 0 1,2-2 184,1-9 0,5-4 0,31 14 0,-2-25 0,24 0-387,-8-28 387,5-10 0,-17-9 0,-1-5 0,-10 5 0,-3-2-785,8-12 1,-4-3 784,-14 10 0,-4 0 0,0-11 0,-5 0 213,-6-20-213,-5 25 0,-5 4 0,-22-3 0,-8 10 0,-6 9-629,-5 10-1080,-3 11-3207,10 8 1,0 4 3967,11-1 1,0 1 0,-11 9 0,2 1 0,14-4 0,-1-1 0</inkml:trace>
  <inkml:trace contextRef="#ctx0" brushRef="#br0" timeOffset="2517">11882 5747 19461,'-25'15'3958,"3"-2"-2735,6-5-324,2-4 52,7-4 39,1 0-829,15-4-71,5-6 0,12-11-90,6-4 308,7-6-83,8 13 0,1 8-225,-10 16 0,-22 33 0,-4 29 0,-4 13 0,-4-2 0,-1-17 0,-3-10 0,-3 0 0,-2 14 0,0 0 0,0 0 0,0 1 0,0-1 0</inkml:trace>
  <inkml:trace contextRef="#ctx0" brushRef="#br0" timeOffset="2773">11711 6611 23184,'-37'0'3148,"5"0"-2518,7 0-91,7 0-89,10 0-180,2 0-180,28 0 0,5 0-90,27-5 90,2 2-90,5-4 0,-2-1 0,-4 3 0,-7-1 0,-7 2 0,-8 3 0,-7-1 0,-6 0 0,0 1-180,-5-3-90,-3-1-270,-4-1-179,-2-4-361,-2 0-2158,2-5 720,-4 6 2518,0 0 0,0 9 0,0 0 0</inkml:trace>
  <inkml:trace contextRef="#ctx0" brushRef="#br0" timeOffset="3494">12990 5706 20845,'0'-13'3328,"-5"1"-2878,0 6 90,-5 2-1,0 4 91,-2 6-90,-6 7-91,-3 13-179,-5 9-90,1 11 0,1 10-324,13-24 1,1 2 233,4 2 0,2 0-45,0 1 0,4 0 0,3-3 0,6 1-45,10 7 0,6-3 45,-4-12 0,4-3-45,9 2 0,3-5 0,24-8 0,2-22 0,-19-7 0,-1-6 0,-12 2 0,-1-5 0,-2-7 0,0-6 0,-5-1 0,-5-16 0,-7-1 0,1-1 0,-7 0 0,-14-10 0,-9 6 0,4 28 0,-4 4 0,-7-8 0,-2 6 0,-13 3 0,-1 11-90,4 9-720,1 3-359,7 12-2159,-4 8 899,12 2 2429,4 3 0,11-12 0,6-4 0</inkml:trace>
  <inkml:trace contextRef="#ctx0" brushRef="#br0" timeOffset="3941">13794 5574 25882,'0'-8'1439,"0"-1"-1349,13-4-90,1-3 0,34-18 0,5-3 90,-25 17 0,0 1 270,20-16 0,-23 15-90,-7 5-270,-6 2 0,-4 5 0,-2 1 0,-4 24 0,0 9 0,-6 29 0,-2 11-233,1-28 0,0 3 233,-3 22 0,2 4 0,2-20 0,0 1 0,1 0 0,0-2 0,0 0 0,1 0 0,0 4 0,1 0 0,0-6 0,1-9 0,0-2 0,0 6 0,0-3 0,0-1 0,0-9-2428,0-31 539,-4-2-540,0-20 2429,-4 9 0,0 7 0,0 2 0</inkml:trace>
  <inkml:trace contextRef="#ctx0" brushRef="#br0" timeOffset="4183">13778 6453 20755,'-20'6'4228,"1"-2"-3599,1-4 1,6 0-180,4 0 89,4 0-539,22 0 90,10 0-90,32 0 45,-22 0 0,2-2-226,6-1 0,5-1 61,-1-1 0,3-2 0,-2 1-608,5-1 1,-2 0 367,15-3 0,-6 0-809,-4 3-450,-22-1-810,-25 3 2429,-26 2 0,-27 1 0,-15 2 0</inkml:trace>
  <inkml:trace contextRef="#ctx0" brushRef="#br0" timeOffset="4791">9531 6352 20575,'-17'10'3688,"3"-5"-2968,2 4-1,5-7 631,4 2-271,10-4-629,9 0-450,49 0 0,-1 0-1452,-15-2 0,2 0 1452,-11-1 0,-1 0 0,0-2 0,-1 0-425,-3 1 1,0 0 424,27-3 0,-9 1 0,3 1 0,-21 3 0,5-1 2568,-24 1-2568,-3 1 915,-7-1-2085,-4 2-2607,0 0 3777,-11 0 0,7 0 0,-7 0 0</inkml:trace>
  <inkml:trace contextRef="#ctx0" brushRef="#br0" timeOffset="5294">8422 7419 25343,'-39'0'2068,"4"0"-1978,9 0-90,8 0 90,10 0 180,13 4-90,15 2 90,26 0-574,-9 0 0,5-1 304,15-4 0,5 0-680,-8 1 0,2 0 1,3 0 679,-7-1 0,3-1 0,1 0 0,2-1-486,-5 1 1,1 0 0,1 0 0,2 0 0,0 0 485,7 0 0,1 0 0,2 0 0,0 0 0,1 0-271,-6 0 1,1 0 0,0 0-1,1 0 1,1 0 0,0 0 270,-5 0 0,0 0 0,1 1 0,1-1 0,-1 0 0,1 0 0,1-1-110,-5 1 0,0 0 0,0 0 0,1-1 0,0 1 0,1 0 0,-1-1 0,1 1 110,1 0 0,-1 0 0,1 0 0,-1 0 0,2 0 0,1 0 0,2 0 0,2 0-29,-10-1 0,2 1 0,3 0 0,0 0 0,2 0 0,0-1 0,1 1 0,-1 0 1,-1 0-1,0 0 0,-2-1 0,-3 1 29,8 0 0,-3 0 0,-1 0 0,-1 0 0,0 0 0,0 0 0,1 0 0,1 0 0,2 0 0,-3 1 0,3-1 0,1 0 0,2 1 0,0 0 0,0-1 0,-1 1 0,-1 0 0,-1-1 0,-3 1 0,-3 0 0,12 0 0,-5 0 0,-2 1 0,-1-1 0,-1 0 0,3 1 0,2 1 0,-6-1 0,3 1 0,1 1 0,1-1 0,0 1 0,-1 0 0,-1 0 0,-2 0 0,-3-1 0,11 2 0,-3-1 0,-2 0 0,-1 0 0,1 1 0,2-1 0,-2 1 0,2 0 0,2 0 0,-1 0 0,-1 0 0,-5 0 0,-4 0 0,7 0 0,-6 0 0,-2 0 0,-2 0 182,8 1 1,-2 0 0,-3 0-183,-10-3 0,-3 0 0,-2-1 0,6 2 0,-5-1 0,14-3 1286,-29-5-1646,-33-2-2159,-31-11 2519,3 5 0,-7 1 0,-12-4 0,-5 1 0,-8-3 0,0 0 0</inkml:trace>
  <inkml:trace contextRef="#ctx0" brushRef="#br0" timeOffset="5986">6696 3272 23094,'-51'-36'2518,"2"5"-2338,8 4 0,7 9 90,10 5 180,11 8 179,15 14 1,27 14 0,18 7-630,-9-7 0,5 2 0,3 2 0,4 0-566,-2-1 1,5 0 0,1 1-1,3 1 1,-1-1 0,-1-1 565,-2-1 0,0 0 0,0 0 0,1-1 0,0 0 0,1 0-320,4 1 0,2 0 0,1-1 0,-1 0 1,-1-1-1,-3-2 320,-1-1 0,-3-1 0,0-2 0,-1 0 0,0-1 0,-1 1 0,0-1 0,0 0 0,1-1 0,2 0 0,-2-1 0,3-1 0,0 0 0,2-1 0,-1 0 0,-1-1 0,11 1 0,0-1 0,0-1 0,-2-1 0,-1 0 0,4 2 0,-1-1 0,-2-1 0,-3-1 0,12-2 0,-4-1 0,-14-3 0,-4-4 0,-17-3 0,-12-3 0,-11-7 0,-6 0-3418,-23-22 3341,1 6 77,-19-16 0,6 9 0,-3-3 0</inkml:trace>
  <inkml:trace contextRef="#ctx0" brushRef="#br0" timeOffset="6342">9161 3617 23004,'-10'-18'2608,"3"3"-2248,4 3 0,3 4 90,0 3-91,0 2-179,5 3-90,6 0 0,12 7-90,12 2 0,12 8 0,10 4-700,4 2 655,-29-11 0,0 1 45,27 15 0,-8 0 0,-11 7 0,-11 3 0,-15 10 0,-7 4 0,-18 8-354,-4 2 354,1-30 0,-2 0 0,-15 26 90,-4-5-90,5-9 0,3-9 0,5-7 0,6-10 90,4-8-90,5-5 764,4-10-764,3-7 380,0-13-470,0-16-225,-2-5 1,0-5-136,0 7 0,0-4-1558,-3-13 0,-1-7 1,-1 4 657,1-1 1,-2 1 1349,1 8 0,-2-2 0,-2 5 0,-2 1 0,-2 5 0,-3 2 0,1 0 0</inkml:trace>
  <inkml:trace contextRef="#ctx0" brushRef="#br0" timeOffset="6901">5259 2464 24083,'10'-46'1799,"-2"5"-1529,-2 8 90,-4 10-90,0 3-90,-2 12 89,0 10-89,0 21 0,-4 25-135,4-13 0,0 4 0,-2 7 0,0 2-459,3 6 0,2 0 459,0 0 0,4-1-45,1-2 0,4-3 45,1-5 0,4-4-45,3-6 0,3-5 0,26 3-318,8-24 407,2-32 1,-28 2 0,-1-5-337,0-7 1,-3-4 246,1-6 0,-1-2 0,-3 1 0,-1-1-44,-3 4 0,-1 0 44,-1 1 0,-1 4 0,3-2 0,-1 46 0,-14 50-381,-3-3 0,-1 7 381,-1-17 0,-2 2 0,1 2-360,-1 5 0,0 3 0,-1 1-713,0 5 1,-2 2 0,1 1 397,1-13 1,-1 1-1,0 0 1,1 1 674,-1 2 0,0 1 0,-1 1 0,1-1 0,0 3 0,0 0 0,0 0 0,0 1 0,0 0 0,0 1 0,0-1 0,0 1 0</inkml:trace>
  <inkml:trace contextRef="#ctx0" brushRef="#br0" timeOffset="7355">5847 6098 23454,'-36'0'2698,"-1"0"-2428,4 0 180,5 0-91,8 0 1,9 0 90,13 0 90,43 15-540,17-2-976,-10-2 0,10 3 1,-1-3 975,-13-2 0,-2-2 0,4 0 0,0 0 0,4 0 0,1 0 0,-4-1-808,3 1 1,-2-2-1,-1 1 808,1-2 0,-1 1 0,-1-1 0,-3-1 0,0-1 0,-1 1-156,16 1 0,-3 1 156,-7-5 0,-3 1 0,-9 1 0,-3 0 0,20-2-270,-4 0-3148,-31-11 2642,-4-5 776,-27-19 0,-4-9 0,-1-7 0</inkml:trace>
  <inkml:trace contextRef="#ctx0" brushRef="#br0" timeOffset="7649">7228 5727 23454,'6'-8'2428,"-1"3"-2158,0 2 0,1 10-90,2 4-90,8 11 0,7 4-90,11 7 0,9-2 0,6 2 0,2-5 0,0-2 0,-6-4 90,3 5-90,-21-5 0,-5 10 90,-29-2-90,-10 9 0,-18 4-316,-4 1 406,-4-4-90,3-6 0,3-9 0,7-12 90,3-6-449,-2-18-1440,2-33 359,-2-9-1,14 11 1,2-3 1440,2 4 0,0 0 0,-2-3 0,1-1 0,0-1 0,0 0 0</inkml:trace>
  <inkml:trace contextRef="#ctx0" brushRef="#br0" timeOffset="8151">4109 5869 25612,'16'-5'990,"10"-3"-720,19-9-180,16-6-677,-25 10 1,2 0 586,0 1 0,1 1 0,-1 1 0,0 2-90,-3 1 0,-1 2-180,25-1 19,-12 2-559,-11 4-89,-12 0-1814,-10 0 374,-15 0 2339,-12 0 0,-19 4 0,-5 2 0</inkml:trace>
  <inkml:trace contextRef="#ctx0" brushRef="#br0" timeOffset="8544">4272 5716 23094,'-25'-8'1799,"5"3"-1709,4 3 90,4 11 0,0 11-91,-2 19-89,-3 15-154,8-23 1,-2 1 153,0 2 0,0-1 90,0-1 0,-1 0 95,-2 2 1,0-1-6,2 9-90,-3-2 0,15-24 0,2-8-90,4-4 0,6-4 45,21 7 0,7 2-135,16 4 285,-6-1 0,1 3-150,-9 1 0,-4 0-45,15 4 90,0 9-90,-35-13 90,-10-1 176,-14 0-87,-7 3-89,-7-5 0,-5-3-90,5 2 0,2-11 90,9 11-90,4-11-90,5 3-180,-4-4-359,3 0-1530,-8 0 630,2 7-630,-5 4 2159,0 7 0,0 4 0,0 1 0</inkml:trace>
  <inkml:trace contextRef="#ctx0" brushRef="#br0" timeOffset="8922">2729 8079 18230,'-50'17'-150,"1"0"0,5-1 0,3-2 1968,-20 7-1548,30-11 1483,29-10-1484,43-15-89,-1 0 0,7-3-441,-1 4 1,3-2 0,4 0 327,-4 1 1,3-1-1,1 0 1,2 0-32,-3 1 0,0 1 0,2 0 0,2-1 0,-1 1-18,7-1 0,0-1 0,2 1 0,0-1 0,0 1-4,-8 2 1,0 0 0,1 1 0,0-1 0,1 0 0,-1 1-146,1 0 0,0 0 0,1 0 1,-1 0-1,0 1 0,0-1 146,-1 0 0,0 1 0,-1-1 0,1 1 0,-1 0 0,-1 0-192,10-2 0,0 0 0,-1 1 0,0 0 1,-1 0 176,-3 1 0,0-1 0,-1 1 0,-1 0 0,0 0 0,-4 1 0,0 1 0,-1 0 0,0 0 0,-1 0 0,8 0 0,-2-1 0,0 1 0,-2 0 181,12-3 0,-3 1 0,-1 1-181,-10 1 0,-1 1 0,-2-1 0,13-4 0,-4 1 0,-13 3 0,-3 0 1347,19-9-1347,-25 5-90,-20-1 577,-27-1-2466,-25-4 0,-10 1 629,0 3 1,-5 1 1449,0-1 1,-6 0 0,1 1-1,3 3 1,0 2 0,0 1 0,-5-1-1,0-1 1,0 1 0</inkml:trace>
  <inkml:trace contextRef="#ctx0" brushRef="#br0" timeOffset="9369">2112 6682 23634,'-23'6'1619,"5"3"-1080,7-8 181,6 3-91,8-4-179,9 0 0,18 0-180,23 0-225,-17 0 0,3 0-1053,6-1 1,1 0 1007,1-1 0,0-1 45,-3 0 0,-1 0-81,-4 0 1,-1-1 35,27-1 0,-14 2 0,-3 1-360,-18 2-270,-4 0-539,-17 0-810,-5 0 1259,-4 0 1,0 7-1,0 1 1</inkml:trace>
  <inkml:trace contextRef="#ctx0" brushRef="#br0" timeOffset="10437">3310 9101 25253,'19'-5'719,"8"0"-719,7-8 90,11 0-90,4 0 90,2 1 135,-10 3 0,1 1-45,13-2-90,-20 4 0,-3 1-90,-5 2 90,-15 1 89,-2 2-89,-6-3 0,0 3-4047,-4 0 3957,-4-4 0,0-2 0,-4-4 0</inkml:trace>
  <inkml:trace contextRef="#ctx0" brushRef="#br0" timeOffset="10911">3959 8700 23813,'-12'-6'1260,"2"1"-1260,3 0-90,4-2-90,8 1 90,4-3 0,7 1 180,4-2 0,1-3 90,1 2 0,-2-1 89,-1 2 1,-3 2 90,-4 1-180,-4 2 180,-2-1 0,-2 4 359,-1-1-269,-2 3 0,-1 23-450,0 1 0,2 28 0,2 1-406,4 11 406,-2-29 0,1 1 0,0 1 0,2 0 0,0 1 0,0 0 0,0-1 0,1 0 0,2 9 0,-1 0 0,-1-9 0,-2-1 0,0 3 0,-2-5-1439,2-10 90,-14-17-270,1-27 1619,-12-7 0,7 9 0,-5-5 0</inkml:trace>
  <inkml:trace contextRef="#ctx0" brushRef="#br0" timeOffset="11238">3931 9624 22644,'-7'0'2519,"2"5"-2160,5-4 1,7 4 0,9-12-180,18-4-90,14-9-90,13-6-364,-28 12 0,1 0 364,1-1 0,1 0 0,-1 0 0,0 1 45,-3 0 0,-1 1-45,22-8 0,-13 1 0,-10 7 0,-9 1 0,-7 4-180,-6 0-180,-4 6 458,-2-1-5315,-2 3 5217,-6 7 0,-4 4 0,-7 7 0</inkml:trace>
  <inkml:trace contextRef="#ctx0" brushRef="#br1" timeOffset="18008">15297 5823 22194,'-5'0'2519,"-4"0"-1710,4 0-359,-5 0 360,6 0-540,0 0 1259,4 0-1529,22 0 0,10 0 0,3 0 0,4 0-471,8 1 1,9-2 470,-9-1 0,7-2 0,4 0 0,1 0 0,-2 0-770,7 0 0,-1 0 0,1-1 0,5 0 770,-15 0 0,4 0 0,1-1 0,2 0 0,0 0 0,-1 0 0,-2 0-344,4 0 1,-1 0 0,0-1-1,-1 1 1,0 0 0,2-1 343,-6 1 0,0 0 0,1-1 0,0 1 0,1 0 0,0 0 0,-1 0-197,3-1 0,-1 1 0,1 0 0,1 1 1,-1-1-1,0 0 0,0 0 197,0 1 0,-1-1 0,1 1 0,0-1 0,0 1 0,-1 0 0,0-1-103,7 1 0,0-1 0,-1 1 0,0 0 0,2-1 0,1 1 103,-9 0 0,2 0 0,1 1 0,1-1 0,-1 0 0,0 1 0,-3-1 0,-3 0 0,14 0 0,-4-1 0,-2 1 0,0-1 0,2 1 0,-4 0 0,3 0 0,1 0 0,-2 0 0,-4 0 0,-5 0 0,12 0 0,-8 0 0,-2 0 22,-9 1 1,-1 0-1,-2 0-22,9-1 0,-4 0 526,-11 1 1,-3 0-527,17-6 0,-17 7 1366,-14-4-1366,-4 4 2303,-11-2-2303,0 0 3128,-7 0-3128,0 0 160,0 0-160,2 2 0,-2-2-1170,2 3-2428,-2-1 2698,0 0 1,0 3 0</inkml:trace>
  <inkml:trace contextRef="#ctx0" brushRef="#br1" timeOffset="20493">23301 4573 27141,'4'-5'630,"0"0"-540,2 0-90,0 0 0,2-3 90,9-9-90,10-9 0,-1-1 0,11-7 0,-14 11 90,0-1-90,-9 9 90,-8 8-90,-3 2 90,0 3 0,1-4 0,0 1-90,-2 3 90,0-3-90,-2 4 90,0-3-90,0 3 0,0-1 0,0 0 0,0 1 0,-4-1 0,0 2 0,-4 0 0,0 0 0,-4 0 0,3 0 0,-5 0 0,9 5 0,-6 2 0,5 9 0,-7 4 0,1 12 0,0 14 0,-2 16-368,8-25 1,-1 2 367,1 1 0,0 2 0,3 1 0,0 0 0,1-1 0,0 2 0,4 15 0,2 0 0,-1-14 0,2-2 0,4 11 0,2-3 0,14 8 0,8-11 0,3-13-178,23-9 178,-14-20 0,-3-17 0,-2-9 0,6-23 0,-28 1 0,-2-15 0,-2-8 0,-2 1 0,-2 12 0,1-5 0,-5-2 0,-4 2 0,-2-12 0,-3-4 0,-2 7 0,-3 17-847,-7 14 1,-3 7 846,-11-18 0,-1 4 0,-4 14 0,1 6 0,3 4 0,3 10 590,1 1-859,2 7-474,1 0-337,3 7 600,6 8-959,5 2-720,11 5 2159,7-14 0,9 6 0,3-6 0</inkml:trace>
  <inkml:trace contextRef="#ctx0" brushRef="#br1" timeOffset="21791">24442 4212 21205,'-5'-8'2159,"-2"3"-1530,6 3 1,-3 0-90,4-1-91,0-2 1,0 2 450,0 1-181,0-3-359,0 4-90,0-6 0,0 7-270,0-3 0,0 1 0,0-3 0,0-1 0,0-1 0,0 2 0,0 0 0,-3 2 0,-2 1 0,1 13 0,0 12 0,4 25 0,2-15 0,0 5 0,0 7 0,1 5 0,0-1-660,1 12 0,1 1 660,-1-7 0,0 4 0,0-4 0,0 5 0,0 0 0,0-9 0,1 2 0,-1-2 0,1-5 0,-1-1 0,0-1 0,4 21 0,-1-4 0,-2-17 0,0-5 0,-1-2 0,-2-9 0,-2-8 0,0-4 0,1-11 0,2-3 0,1-7 1320,-2 0-1320,0 0 0,-2-3 0,0 3-810,0-5-719,0 2-270,-4-4-540,0-3 2339,-1-8 0,3-5 0,5-6 0</inkml:trace>
  <inkml:trace contextRef="#ctx0" brushRef="#br1" timeOffset="22484">25185 4136 21385,'0'-13'3328,"0"-2"-2788,0 2 809,-7-4-450,-2 1-629,-4 5-90,1 4 0,8 7 270,-9 12-450,5 11 0,-7 23 0,2 17 0,7-2 0,2 3 0,0-12 0,2 1-210,0-7 1,0 2 0,2 0 209,3-1 0,2-1 0,0-3 0,1 5 0,2-2 0,5 9 0,3-4 0,15 0-1592,24-57 0,4-18 1592,-30 6 0,-1-5 0,10-11 0,5-6 0,-10-3-223,-14-9 1,-7-1 222,0-2 0,-2 1 0,-3 2 0,-2 1 0,-1 4 0,-2 1 0,-4 6 0,-2 1 118,-4-7 0,-3 3-118,-10-13 0,6 24 0,-1 3 0,-11 4-90,-1 12-2518,-26 15 899,6 14 1709,3 5 0,0 4 0,16-4 0,1 0 0,-9 9 0,0 0 0</inkml:trace>
  <inkml:trace contextRef="#ctx0" brushRef="#br1" timeOffset="23882">24397 6972 23723,'-12'-8'3149,"1"0"-2610,5 1 1,-1-1-270,6 0-90,1-1-90,10 3 0,8-1-90,38-1 0,-7 0-155,-12 3 1,1 0 154,15-5 0,-6 0 0,-9 2 0,-8 1 0,-7 2 0,-5 2-270,-4 0-270,-7 3-50,-2 0-670,-5 0-449,-4-2-719,-4-3 2428,-6-5 0,-6-3 0,-3-2 0</inkml:trace>
  <inkml:trace contextRef="#ctx0" brushRef="#br1" timeOffset="24214">24486 6580 22554,'-5'-13'2249,"4"1"-1799,-10 2-91,9 0-179,-3 4 0,5 1-90,0 5 90,0 9 90,0 9 134,0 13 1,0 8-90,0 18 0,0 6-195,0-7 0,1 4 0,0-2-308,0-5 0,0-1 0,1 0 188,1 7 0,1 1 0,1-6 45,1 1 0,1-4-45,-1-3 0,0-4 0,4 14 0,-6-38-90,0-10-90,0-5-360,0-5-449,-2-7-360,0-6 204,-2-12-1554,0-9 2699,5-6 0,6-4 0,6-2 0</inkml:trace>
  <inkml:trace contextRef="#ctx0" brushRef="#br1" timeOffset="24691">25396 6397 23094,'0'-12'3058,"0"3"-2428,0 0-181,0 4-89,0 0-90,0 2 450,0 1-720,4 17 0,0 7 0,3 15 0,0 5 0,-2-6 0,1 2-338,1 17 1,0 4 337,-3-12 0,0 2 0,0-3-436,-1 9 0,0-1 436,0-9 0,-1 3 0,1-5 0,0-1 0,0-5 0,1 29 0,2-12 0,-2-16 0,-1-8-4588,-12-41 1710,-1 2 2878,-12-28 0,3 24 0,-1 4 0</inkml:trace>
  <inkml:trace contextRef="#ctx0" brushRef="#br1" timeOffset="25228">22643 8710 24263,'-44'6'599,"0"1"1,3-3 0,2 0-510,5-2 0,2 0 90,-19-2 180,12 0 449,15 0-449,23 0 270,61-13-630,-22 6 0,7-1-393,5-3 1,9-2-1,5-1 1,0-1 392,-4 2 0,3-1 0,1 0 0,1 0 0,0-1-479,-9 3 0,1-1 1,1 1-1,0-1 0,1 1 1,0-1 478,-3 0 0,1 1 0,1-1 0,0 0 0,-1 1 0,0 0 0,-2 1 0,9-2 0,-2 1 0,-2 1 0,3-1 0,3 1 0,-4 0 0,3 0 0,2-1 0,1 1 0,0 0 0,-3 0 0,-2 1-321,-5 1 1,-2 1 0,-1 0 0,-1 0 0,2 1 0,1-1 320,0 0 0,4 0 0,0 0 0,0 0 0,-1 0 0,-3 1 0,-3 1-122,9-2 0,-5 2 1,-1 0-1,2 1 122,-5 0 0,3 0 0,-1 1 0,-1-1 0,-3 1-45,11-1 1,-4-1-1,2 1 45,-9 1 0,2 0 0,-2 0 0,-6 1 0,8-1 0,-6 1 0,-6 1 0,-3 1 1483,24-1-1483,-15 2 0,-13 0 2348,-7 0-2348,-4 0 1018,-9 0-1018,0 0 1862,-8 0-1862,-3-3 273,-2 1-273,-2-3 0,0-1 0,0 1 0,0-6-450,-6-1-1259,-2-5-270,-7 2-719,-5-3 2698,-2 0 0,-7 2 0,-1 1 0</inkml:trace>
  <inkml:trace contextRef="#ctx0" brushRef="#br1" timeOffset="26035">25952 9081 23184,'-14'13'2069,"0"-5"-1530,7-4 91,2-4-180,5 0 269,0 0-539,3 0-90,4 0 90,7 0-180,-1-2 90,4-6-90,1-2 0,5-8 90,16-9 90,-7 7 0,11-14-180,-20 22 0,-5-2 0,-10 21 0,-5 11 0,1 17 0,-1 3 0,1 2 0,0-7 0,0 3 0,2 24 0,0 3 0,-2-15 0,1-3 0,-1 0 0,0-3 0,-1 21 0,-3-36 0,0-6 0,2-6 0,0-7-630,4 1-809,-3-10-360,1 5-540,-4-9 2339,0 0 0,0-1 0,0-1 0</inkml:trace>
  <inkml:trace contextRef="#ctx0" brushRef="#br1" timeOffset="26236">26139 9731 23544,'-12'6'2428,"5"-2"-1888,2-4 0,5 0-181,0 0-269,3 0 0,5 0 0,9-2-90,7-3-90,7-3-180,2-2-179,-1 0-271,-5 0-269,-5 4-271,-8 1 203,-9 5 0,-28 0 0,-12 0 1</inkml:trace>
  <inkml:trace contextRef="#ctx0" brushRef="#br1" timeOffset="26780">25091 9198 22284,'-4'0'2699,"-3"0"-2160,6 0 1,-3 0-180,4-3-90,4 0-180,2-2-90,6-2 90,4-3-90,7-3 0,1-5 0,5-2 0,-1-5 90,-1-1 89,-3 0 181,-5 6 0,-5 5-90,-4 5-180,-6 4 0,0 4 0,-4 2-90,0 7 180,0 24-180,0 8 0,0-6 0,0 3 0,0-1 0,0 2 0,2 23 0,1 5 0,0 0 0,1 1-1345,1-1 0,0-1 1345,-1-10 0,0-6 0,4 5 0,-2-1 0,1-21 0,-1-4 0,-2-21-630,0-6-2338,-2 0 719,0-4 2249,-2-4 0,0-5 0,0-2 0</inkml:trace>
  <inkml:trace contextRef="#ctx0" brushRef="#br1" timeOffset="27041">25254 10061 23813,'-16'0'2879,"-1"-2"-2430,5-3-179,4-3-90,6-2-90,8 0 0,9 0-90,12 0 0,14-1 90,10 1-329,6 0 239,0 2 0,7 3 0,-24 3-89,-2 2-361,-25 0-270,-8 0-2788,-15-5 1048,-8 0 2460,-20-3 0,-7 3 0,-8 2 0</inkml:trace>
  <inkml:trace contextRef="#ctx0" brushRef="#br1" timeOffset="27621">24251 9218 21385,'-24'-22'4047,"13"12"-3777,-19-7 0,18 15 450,-8 11-450,4 11 89,-7 21 1,3 20-790,9-24 1,1 3 564,-1 4 0,0 1-45,2 2 0,1 0-45,2 1 0,2-1 45,0-3 0,2-1-90,3-2 0,2-2 0,0-5 0,2-1 0,11 25-301,10-14 301,9-14 0,12-15 0,6-19 0,6-19-229,-29 2 0,-1-4 229,0-5 0,-3-4-29,-1-4 0,-3-3 29,-1-1 0,-4-1 0,-3 0 0,-3 0 0,-3 2 0,-2 1 0,-2 3 0,-2 2 0,-10-31 0,-4 15-180,-14 10-560,-29 14-655,22 21 1,-2 6 269,0 1 1,0 4 1124,-27 16 0,23 4 0,5 0 0</inkml:trace>
  <inkml:trace contextRef="#ctx0" brushRef="#br1" timeOffset="31245">9949 11032 21835,'-20'9'3687,"1"2"-3147,1-10 539,4 4-719,5-5-270,4 0 0,8 0 0,7-5-90,10-3 0,15-7 0,1 0 0,3-2 45,-7 4 0,-1 0-182,13-4 1,-2 0 315,11-3 181,-10 2-270,-9 5-90,-9 5 0,-9 4 0,-12 10 0,-6 7 0,-10 17 0,-1 4 0,0 3 0,3-4 0,0 2-234,-9 27 0,1 2 234,8-25 0,1-2 0,0 12 0,1-3 0,-1 10 0,8-7 0,-3 7 0,4-21 0,0 5 0,0-24 0,0-1-719,0-10-2699,0-2 1529,0-11 202,0 4 1687,0-2 0,0 6 0,0 0 0</inkml:trace>
  <inkml:trace contextRef="#ctx0" brushRef="#br1" timeOffset="31521">10083 11820 21069,'-36'6'3419,"1"-2"-2520,-18-4-359,16 0 241,-6 0-421,21 0-157,11 0-113,4 0 57,13 0-147,6 0 263,14 0-263,15-2 0,14-3-189,-22 0 1,1 0 188,2-2 0,1 1 0,2-2 0,0 0 0,-2 1 0,-1-1 0,-1 0 0,-1 1 0,27-6-90,-8-2-738,4-5-162,-21 3-2158,6-14 719,-30 7 2429,-1-11 0,-11 0 0,0-4 0</inkml:trace>
  <inkml:trace contextRef="#ctx0" brushRef="#br1" timeOffset="31885">11001 11093 23004,'12'-20'3418,"-4"2"-2878,-4 2 89,-9 4-179,-2 4-90,-14 3-270,4 12 0,-6 9-90,3 37 0,10-5 0,3-12 0,3 0 0,10 18 0,4-1 0,4-22 0,7-2 0,13-7 0,4-5 0,-9 0 0,2-5 0,10-6 0,-3-10 0,12-32 0,-20-19 0,-17 24 0,-5-2-784,-8-4 0,-7 0 784,-15-22 0,-9 0-449,-7 8 449,-3 8 0,-4 13 0,0 9-360,4 11-629,5 6-271,7 4-89,11 0-270,10 4-719,13 2 2709,16-1 1,12 0-1,8-5 1</inkml:trace>
  <inkml:trace contextRef="#ctx0" brushRef="#br1" timeOffset="32178">11553 10803 19315,'23'-20'2788,"-5"0"-553,-10-1-1515,-4 3 437,-10 3-708,-2 7 147,-7 4-416,-1 15-90,2 10-90,1 15 0,7 12 0,6 6 548,12 4-548,12-1 0,15-6 0,12-11 0,-21-24 0,1-3 0,1-4 0,1-3 0,1-4 0,-1-4 0,29-13 0,-9-16 0,-13-12 0,-15-13 0,-20 12 0,-9-3-495,-13 1 1,-7 3-46,2-1 0,-6 6-1124,-27 12 0,-5 13-175,21 15 0,0 8 1839,-17 8 0,0 7 0,13 6 0,3 4 0,-3 4 0,1 0 0</inkml:trace>
  <inkml:trace contextRef="#ctx0" brushRef="#br1" timeOffset="32663">7996 13106 20395,'-33'0'3598,"4"0"-2968,1 0 90,8 0-1,3 0-89,9 0 449,5 0-539,17-7-270,4 3-270,22-6 0,7 5 0,14 2 0,-26 2 0,3 0-452,2 1 0,1 0 452,2 2 0,0 1 0,0 0 0,-1 2 0,-1 0 0,-2 0 0,-3 1 0,-1 1 0,28 3 0,-12-4 0,-9 3-450,-11-8-539,-9 3-2609,-8-4 989,-13-2 2609,-8-8 0,-13-5 0,-5-9 0</inkml:trace>
  <inkml:trace contextRef="#ctx0" brushRef="#br1" timeOffset="32860">8394 12597 23903,'-13'-38'3059,"1"2"-2700,2 8-89,0 8-90,5 10 90,-4 12-90,4 18 0,-6 20-135,5-8 0,-1 2-409,0 10 1,-2 2 363,0 7 0,0 3-1576,-1 3 1,-1 0 1395,2 2 0,0 0-225,0-2 1,2-1-1301,0-4 1,2-1 490,1-2 0,1-3 1170,1-5 1,1-2 0,0-3 0,2-2 0,-1 29-1</inkml:trace>
  <inkml:trace contextRef="#ctx0" brushRef="#br1" timeOffset="34092">10184 12913 21295,'0'-11'3598,"0"-1"-2879,0 1-89,0-1 90,0 2 359,0-1-539,-9 6-540,2 0 0,-9 17 0,0 8 0,-1 21 0,-3 13-2185,2 10 2185,10-29 0,1 1 0,1-2 0,4 1-141,8 10 0,4-1 141,13 11 0,11-22 0,5-7 0,19-12 0,-18-13 0,0-5 0,17-19 0,-8-15 0,-8-13 0,-16-10 0,-16 28 0,-5-1 0,-6 1 0,-5 0 0,-3 0 0,-4 2 0,-6 4 0,-6 3 0,-17-2 0,-3 5 0,11 8 0,0 3-270,-11-1 0,1 4-900,-8 11-2248,-1 16 810,23 0 2608,4 10 0,29-8 0,7-1 0</inkml:trace>
  <inkml:trace contextRef="#ctx0" brushRef="#br1" timeOffset="34469">11135 12587 22554,'12'-3'4048,"-4"-1"-3149,-2 1-179,-4-2-360,-2 2-360,0 1 0,0 22 0,-3 22 0,-3 17 0,1-1-942,1-8 1,0 0-1,1 4 942,-1-2 0,-1 5 0,1 0 0,0-3 0,1 7 0,1-1 0,0-8 0,2-8 0,0-3 0,0 15 0,0-4 0,2-12 0,0-5 0,2-28-180,0-11 1476,1-11-3185,0-16-450,4-19 2339,3-15 0,-5 29 0,2-2 0,0 0 0,0 0 0</inkml:trace>
  <inkml:trace contextRef="#ctx0" brushRef="#br1" timeOffset="34761">11703 12603 16056,'10'-19'4047,"-3"2"-732,-4 4-2415,-3 3 559,0 2-1459,0 6 619,-3 42-619,2 5 0,-3-5 0,-1 8 0,1 1-403,3-1 1,1 1 0,-1 0 402,-2 0 0,0 0 0,0 0 0,2 19 0,2-5-498,-1-25 0,0-5 498,2 25 0,0-14 0,2-9 0,-2-12-1888,0-10-451,-5-11 2339,-11-14 0,0 5 0,-8-5 0</inkml:trace>
  <inkml:trace contextRef="#ctx0" brushRef="#br1" timeOffset="35510">7752 15072 22374,'-31'-2'2339,"3"-1"-2159,5-2 180,5 2 179,10-1 91,2 3 0,6-3-1,0 1 1,0-2-360,4 2-270,0-1 0,8-4 0,24-7 0,15-6-727,-2 7 1,11-1 0,6 1 726,-12 2 0,5 1 0,2-1 0,1 1 0,0 0-445,-9 1 0,0 0 0,0 0 0,3 0 0,2 0 0,3 0 445,-7 2 0,3 0 0,2-1 0,2 0 0,2 1 0,0-1 0,1 1 0,0 0 0,-1 1 0,-1-1-179,-1 2 0,0-1 1,-1 1-1,1 1 1,0-1-1,0 1 1,0 0-1,0-1 0,1 1 1,-1-1 178,1 1 0,1-1 0,-1 0 0,0 0 0,0 0 0,1 0 0,1 1 0,0-1 0,1 1 0,1 0-100,-3 0 1,1 1-1,2 0 1,1-1-1,0 1 1,1 0-1,-1 0 1,1 1-1,-2-1 1,-1 0-1,-2 1 1,-1-1 99,7 0 0,-3 0 0,0 0 0,-2 0 0,0 0 0,-1 1 0,0-1 0,0 1 0,1-1-16,-1 1 1,-1-1-1,0 1 1,0 0 0,0 0-1,0 0 1,0 0 0,-1-1-1,0 1 16,0-1 0,1 0 0,1 0 0,0 0 0,-2-1 0,0 1 0,-4 0 0,-2 1 0,-5-1 21,19-1 0,-7 1 0,-2 0 0,1 0-21,-4-1 0,2 0 0,-1 0 0,-2 0 0,-6 0 0,0 1 0,-5-1 0,-3 1 0,12-1 0,-4 0 550,-11 0 1,-4 1-551,20-2 0,-19-1 1713,-11 4-1713,-10 0 1798,-7 3-1888,-4-2 1460,-2 2-3349,-7-3-527,-6 1 2506,-11-3 0,-8 2 0,-7-2 0</inkml:trace>
  <inkml:trace contextRef="#ctx0" brushRef="#br1" timeOffset="37774">11987 15357 24083,'-20'-3'2879,"2"-1"-2430,1 3-179,3-1-90,8 2-90,0 0-90,6-2 90,0-1-90,4-2 0,2 0 0,4-1 0,6-1 0,10-5 0,-5-2 0,11-8 90,-18 8-90,3-3 0,-10 7 90,-2 2 90,-2 3 0,-1 3-180,-2-1 0,0 3 0,0 11 0,-4 8 0,3 46 0,-3-8-278,4-14 1,0 1 277,0 22 0,0-20 0,0-1 0,4 18 0,-2-18 0,1-1 0,3 0 0,-2-4 0,-2-19 0,-2-11 0,2-4 555,2-1-2174,-2-12 89,2 1-448,-4-7-631,-5 3 2609,0 2 0,-5 3 0,1 3 0</inkml:trace>
  <inkml:trace contextRef="#ctx0" brushRef="#br1" timeOffset="38055">11870 16124 24353,'-39'6'2429,"4"3"-2159,5-8-91,9 8-89,9-8-90,10 4 0,14-5 0,14 0 0,19-2 0,16-6-952,-26 2 0,2-1 907,1 0 0,-1-2 0,-2 1 0,0-1-979,25-6 844,-13 2-270,-11 3-179,-13 4-361,-11 4-359,-12 2 894,-10 0 455,-10 0 0,-9 0 0,-4 0 0</inkml:trace>
  <inkml:trace contextRef="#ctx0" brushRef="#br1" timeOffset="38709">11236 15479 22284,'-4'13'2519,"-4"-5"-2069,7 1-1,-2-8-179,3 4-90,0-5-90,2 0 0,2-5 0,4-3 180,6-9-90,3-4 0,1-5 179,0 3 1,-3 3 0,-3 2 90,-2 8-450,-6 2 0,0 17 0,-4 12 0,0 20 0,0 15-1501,0 10 1501,0-28 0,0 1 0,0-2 0,2 2-245,-1 12 1,2-1 244,0-15 0,0-1 0,0 6 0,0-3 0,5 3 0,-4-15-270,4-9 608,-5-11-1687,0-5 89,-3 0 1,0 0 0</inkml:trace>
  <inkml:trace contextRef="#ctx0" brushRef="#br1" timeOffset="38961">11248 16211 18201,'-14'0'4138,"0"0"-1691,3 0-2177,5 0 676,3 0-856,4 0 321,7-3-411,10-2 0,11-2 0,12-4 1358,2 1-1358,2 2-90,-5 3-90,-5 3-90,-8 2-359,-8 0-361,-6 0-269,-7-2-540,-3-3-630,-8-6 2429,-4-2 0,-9 0 0,-2 1 0</inkml:trace>
  <inkml:trace contextRef="#ctx0" brushRef="#br1" timeOffset="39635">10164 15469 20485,'-14'0'3868,"0"0"-3328,7 0-1,-4 0-89,10 0-180,-5 0-90,6 0-90,9-7-90,3-1 0,11-10-90,6-2 180,18-10-90,-10 5 90,6-2 90,-21 12 90,-6 4-1,-2 4 1,-4 4 90,-3 1-90,-4 2 0,-3 0-90,0 5-180,0 9 0,0 14 0,0 20 0,0 16 0,0-7 0,0 6-1131,2-19 0,1 1 1,0-1 1130,0 23 0,1-2 0,1-6 0,2-6 0,3 8 0,0 1 0,-3-23 0,-2-3-450,-3-21-360,-2-9-179,0-4 1862,0-12-2672,0-1-629,-3-6 2428,2 1 0,-6 3 0,2 1 0</inkml:trace>
  <inkml:trace contextRef="#ctx0" brushRef="#br1" timeOffset="40006">10038 16358 22014,'-22'6'2879,"1"-2"-2340,5 1-89,2-4 0,7 3 90,2-4-360,21 0 89,6 0-89,24-4-90,11-4-45,-24 2 0,2-1-190,1 0 1,1-1 144,0 0 0,-1 1 0,-1 0 0,-2 1 90,26-7-90,-9 7 0,-9 0 0,-9 3 0,-7 0 0,-9 1-180,-6 2-610,-6 0-379,-2 0-361,-2 0-898,-7 0 2428,-2-2 0,-9 1 0,-1-1 0</inkml:trace>
  <inkml:trace contextRef="#ctx0" brushRef="#br1" timeOffset="81314">18351 4461 21655,'0'-10'3058,"0"0"-2249,0 2 1,0 1 449,0 4-359,0 0-810,0 51-90,0-11 0,-1 4 0,2 3 0,0-11 0,1 0 0,2 20 0,0 2-1696,2-1 0,1 0 1696,-1-1 0,1-2 0,-2-10 0,1-4 0,2 3 0,1-7 0,-3-16 0,0-4 0,-2-13 0,0-6-2969,0-41 1170,-2 6 2189,-1 5 1,0-1-391,-1-14 0,0 2 0,0 1 0</inkml:trace>
  <inkml:trace contextRef="#ctx0" brushRef="#br1" timeOffset="81599">18720 4161 22014,'4'-7'1979,"0"4"-1349,4-2-450,0 5-90,8 0 0,1 7 0,5 4-90,-1 9 0,-1 5 0,-4 3 0,-7 26-270,-13-12-90,-12 20-180,-13-16-674,4-18 0,-1-1-1215,-13 9 2429,-10 0 0,24-25 0,4-7 0</inkml:trace>
  <inkml:trace contextRef="#ctx0" brushRef="#br1" timeOffset="81991">19081 4314 20665,'17'-16'3508,"-3"-3"-3148,-8 10 90,-2-3-90,-4 4-181,0 5-89,0-1 0,-4 4 0,0 0 90,-4 9-180,0 2 180,0 23-90,3 12-90,5 0 0,8 6 0,8-19 0,7-2 0,5-4 0,5-1 0,0 1 0,-1 2 0,-3 6 90,-7 1-90,-4 7 0,-9 23 45,-15-32 0,-2 1 0,0 0 0,-2-2-45,-26 21 0,8-28 0,-1-14 0,3-5 0,3-7-180,3-4-90,6-4-180,5-7-359,4-3-271,5-5-2967,9-18 4047,0 6 0,11-12 0,-1 15 0</inkml:trace>
  <inkml:trace contextRef="#ctx0" brushRef="#br1" timeOffset="82316">19764 4243 23274,'0'-19'1349,"-6"4"-1079,5 3 0,-8 6-180,4 2-90,1 4 90,-3 13-90,0 4 89,2 14-89,-4-1 90,8-2-90,-2 0 90,3-3 0,2-1-90,2-2 90,4-4-90,4 2 0,4-4-90,5-5-90,3 0-809,17-10 90,-5-1-541,9-10-808,-9-11 2248,-3-7 0,0-7 0,-3-4 0</inkml:trace>
  <inkml:trace contextRef="#ctx0" brushRef="#br1" timeOffset="82598">20174 4105 22194,'-19'-5'1709,"1"2"-1439,4 1-90,0 2 0,3 9-90,5 3-90,3 10 0,3 4 0,0 2 90,5 0-90,4-3 0,7-4 0,2-11 0,3-3 90,-3-14 0,-2-3 90,-4-11-90,-3-2 0,-5-16-90,-8 10 0,-5-7-90,-7 15-180,-4 6-270,-3 7-179,-1 4-451,1 11-809,3 1 1979,6 10 0,6 0 0,4 2 0</inkml:trace>
  <inkml:trace contextRef="#ctx0" brushRef="#br1" timeOffset="83113">20324 4075 21475,'15'-15'2788,"-2"2"-2428,0 0 0,-3 5-90,-2 1-180,0 4-1,-2 1 91,9 15-180,-1 2 90,6 15 0,-4-2-90,2 21 90,-8-16-90,-1 12 0,-9-22 90,0-2-90,0-10 0,0-5 0,0-6 0,1-6 0,4-3 180,6-22-90,1 7 0,2-12-90,-5 12 0,0 4 0,-1 7 90,0 6-90,2 5 90,-2 8-90,2 5 0,-2 7 0,0 0 90,-1 0-90,-1-10 0,-4 3 0,0-9 0,-2 2 0,3-8 0,4-4 0,3-10 0,6-3 0,13-15 0,-4 10 90,20-6-90,-21 21 0,13 16 0,-19 7 0,1 10-270,-10-1-180,-5-1-359,-3 0-271,-1-2-179,0-3-2519,0-7 1709,-3-5 2069,2-11 0,-3-7 0,4-6 0</inkml:trace>
  <inkml:trace contextRef="#ctx0" brushRef="#br1" timeOffset="84407">20893 4060 19676,'12'-29'3868,"-2"4"-3509,0 7 1,-2 3 90,-2 10 0,0 0 269,6 14-449,-3 7-90,7 14 0,-2 9-90,0 9 0,3 5-342,-1 6 252,0 2 90,-2-7-90,0-3 0,-3-13 0,1-3 0,-7-18 90,0-10-90,-5-41 0,0-7 0,-2 7 0,0-2 12,2 1 0,-1 1 33,0-3 0,-1 0-738,2 0 1,0 0 737,0 2 0,0 1 134,3-27-1018,4 10 839,3 10-459,15 6 459,-4 18 164,10 8-164,-8 20 0,-5 4 1189,-4 8-1189,-7 2 0,-7 1 926,-8 2-926,-9-3 0,-7-1 632,-7-4-811,-5-5-91,-3-7-180,2-3-719,-8-19 629,17-3-90,3-16 91,18-2 89,10-4 90,4-4 270,7-2 90,2-2 270,0 15 0,0 1 90,5-12 89,8-6-89,-13 24 630,2 0-631,-5 9-179,1 1 0,-8 10 90,0 5 0,0 9 359,9 27-449,-3 5-135,1 1 0,1 3-45,0 14-857,-5-20 1,1 0 856,4 13 0,-1-4-195,-1-10 195,-2-5 0,-2-10 0,4-5 0,-5-11 0,4-2 1657,-5-5-1657,12-14 0,-1 2 341,8-15-341,4-8 0,-9 7 0,4-6 0,-12 11 90,-4 5-180,-4 1 180,-2-1-180,-2 7 90,0-3 0,0 10 0,0 0 0,0 4 0,0 11 0,0-1 0,0 7-90,2-9 90,2-3-90,2-5 90,4 0-90,0 0 0,3 0 1,1-3 89,-4-4-90,2-6 90,-6-7 0,-2-13 0,-2 8 90,-2-4-180,0 16 90,0 5 0,0 6 0,0 9 0,0 4 0,0 9 0,0 3 0,0 5 0,4-2-360,8 10 90,-2-19 0,10-1 270,-8-24 0,5-10 0,-4-3 0,1-6 180,-4-2-90,0 1 90,-4 3-180,-2 7 0,0 8 0,-3 5 90,2 5 0,1 27-90,-1 12 0,2 11 0,-2-1 0,1-20 0,0-7 90,-2-11-90,2-4 0,-2-7 0,4-5 0,9-21 0,0-4 0,0-2 0,11-17 0,-10 14 0,-1 6 90,-1 13 0,-2 6 89,7 22-89,-3 2-90,7 14 0,-6-3 0,-1-2-449,2 2-451,-9-13-3507,1-1 4407,-14-13 0,-2-5 0,-7-4 0</inkml:trace>
  <inkml:trace contextRef="#ctx0" brushRef="#br1" timeOffset="121364">7123 1564 25432,'10'-35'809,"0"-1"1,0 1 0,-2-1-450,-2 0 0,-3 1-602,-1 0 1,-2 1 241,-5-1 0,-2-1 0,-3 2 0,-4 0-536,-9-2 0,-5-2 1,-2 2 535,-10-8 0,-4 0 0,0 5 0,-3-1 0,-1 4-794,3 7 1,-1 3 0,-2 2 793,-1-1 0,-3 1 0,-7 1 0,5 8 0,-7 0 0,-4 0 0,-2 2 0,2 1 0,5 1 0,-6 0 0,6 3 0,-2 1 0,-4 0 0,11 1 0,-4 1 0,-3-1 0,-1 1 0,1 2 0,3 1 0,5 3-459,-12 4 1,4 3 0,3 3 0,-1 0 458,8-1 0,0 1 0,0 1 0,0 1 0,-1 0-248,-1 2 0,-1 0 0,0 2 0,0 0 0,0 1 248,-1 1 0,-1 1 0,1 0 0,0 2 0,0 0-92,0 2 1,-1 0-1,1 2 1,0 0 0,1 1 91,-2 3 0,1 0 0,1 1 0,0 2 0,0 0 0,8-3 0,1 1 0,1 0 0,-1 1 0,1 1 0,0 1 0,-1 1 0,0 2 0,0 0 0,0 2 0,1 0 0,0 0 0,-1 3 0,0 0 0,0 1 0,0 1 0,1 0 0,0 1 0,-2 1 0,1 2 0,1-1 0,-1 2 0,1-1 0,-1 1-7,7-6 1,0 0-1,0 1 1,1-1 0,-1 1-1,1 0 1,0 1 6,0 0 0,0 0 0,0 1 0,0-1 0,0 1 0,1 1 0,0-1 0,0 1 0,1 0 0,-1 0 0,1 1 0,1-1 0,-1 1 0,1 1 0,0-1 0,0 1 0,0 0 0,0 1 0,1-1 0,0 1 0,0 0-21,1 1 0,0-1 0,1 1 0,0 1 0,0-1 0,0 1 0,1 0 21,0-1 0,1 0 0,1 0 0,-1 1 0,1 0 0,-1 3 0,0 1 0,1-1 0,0 1 0,-1 2 0,0 2 0,0 0 0,1 1 0,-1 0 0,2 0 0,-1-1 0,5-5 0,-1 0 0,1-1 0,0 2 0,0-1 0,1 0 0,-1 1 0,1-1 0,0 0 0,0 0 0,-2 6 0,-1 1 0,0-1 0,1 0 0,0 1 0,0-1 0,1-1 0,1 1 0,0-2 0,0 3 0,1 1 0,0-1 0,0-1 0,2 0 0,0-1 0,2-3 0,0-1 0,-1 12 0,1-3 0,2-2 0,1 0 0,0 0 0,0 0 0,1 0 0,1-1 0,0 1 0,1-1 0,1-1 0,1 0 0,1 0 0,0 0 0,1 0 0,1-2 0,0-2 0,1 1 0,2 1 0,0 3 0,2-8 0,1 4 0,0 1 0,2 0 0,0 0 0,0-1 0,1-3 0,0 7 0,1-2 0,1-2 0,1 1 0,1 3 0,0 1 0,1 2 0,1 2 0,0 0 0,2-3 0,1-4 0,0-4 0,2-3 0,0-2 0,2 0 0,0 0 0,1 2 0,1 0 0,1 0 0,1 0 0,0-1 0,2 1 0,0 0 0,0-1 0,2 1 0,1-2 76,0 1 1,0-2 0,2 0 0,2 1 0,3 1-77,0-5 0,3 1 0,3 1 0,0 0 0,2-1 0,-1-1 0,-1-3 0,6 7 0,0-4 0,0-1 0,2 0 0,4 1 0,-7-6 0,3 1 0,2 0 0,1 0 0,0-2 0,0-2 0,-2-3 0,8 2 0,-1-3 0,0-4 0,0 0 0,1-1 0,2 0 0,1-1 0,0-1 0,1-1 0,1-1 0,-1-1 0,2-2 0,-1 0 0,2-2 0,-1-1 0,2-1 0,0-1 0,0-1 0,1-1 0,1-2-77,0-1 0,0-1 0,1-2 1,1 0-1,-1-2 77,-9-2 0,1-1 0,-1-2 0,1 1 0,0-2 0,0 0 0,0-1 0,1-1 0,0 0 0,0-1 0,0-1 0,1-1 0,-1-1 0,1 0 0,-1-2 0,1 0 0,0-1 0,-1-1 0,0 0 0,1-1 0,-1-1 0,0-1 0,0-1 0,0 0 0,0-1 0,0-2 0,0 0 0,-1 0 0,0-2 0,0-1 0,1-1 0,0-1 0,0-1 0,-1-1 0,0-1 0,0 0 0,1-2 0,-1-1 0,1-2 0,-1 1 0,0-2 0,-1-1 0,-6 4 0,-1-2 0,1 0 0,-1 0 0,0-1 0,-1-1 0,1 0 0,0-1 0,-1 0 0,1-1 0,-1-1 0,0 0 0,0 0 0,-1-1 0,1-1 0,0-1 0,-1 0 0,0 0 0,0-1 0,-1 0 0,0-1 0,0 0 0,-1 0 0,0-1 0,0-1 0,0 1 0,-1-1 0,-1-1 0,1 0 0,-1-1 0,0 0 0,0-1 0,-1 0 0,0 0 0,0-1 0,-1-1 0,0 0 0,0 0 0,-1-1 0,0 0 0,-1-1 0,1 1 0,-1-2 0,0 0 0,0-1 0,-1 1 0,0-2 0,-1 1 0,1-1 0,-1 0 0,-1 1 0,-1-1 0,1 0 0,0-2 0,-1-2 0,2-3 0,-5 6 0,0-2 0,1-3 0,0-1 0,1-2 0,-1 0 0,-1 1 0,0-1 0,-2 3 0,-1 1 0,2-4 0,-2 2 0,-1 1 0,0 0 0,-1 0 0,-1-1 0,1-2 0,1-2 0,-4 7 0,1-1 0,0-2 0,0-2 0,0 0 0,0 0 0,-1-1 0,0 1 0,-2 1 0,0 1 0,-3 2 0,3-10 0,-2 2 0,-1 2 0,-2-1 0,-1 1 0,0 0 0,0-1 0,0-1 0,-2 4 0,0 0 0,0 0 0,-1-1 0,0 0 0,-1 0 0,0-1 0,0 0 0,0 0 0,0-2 0,-1-1 0,0 0 0,0 0 0,-1 0 0,0-1 0,0 1 0,-1-1 0,0 0 0,-1 5 0,0 0 0,0 0 0,-1 0 0,0-1 0,0 1 0,-1-1 0,1 0 0,-1 1 0,-1-1 0,1 0 0,-1 0 0,0 0 0,0-1 0,-1 1 0,0 0 0,0 0 0,0-1 0,-1 1 0,0 0 0,0 1 0,0 1 0,0 0 0,-1 0 0,0 1 0,0-2 0,-1 0 0,0-1 0,-1-1 0,0-2 0,-2 4 0,1-1 0,-2-1 0,1-2 0,-1-1 0,-1 0 0,0-1 0,0 1 0,0 0 0,-1 2 0,0 0 0,0 2 0,0 2 0,-1-4 0,0 2 0,0 2 0,0 0 0,-1 2 0,0-1 0,0 1 0,-1-2 0,-1 0 0,0-3 0,0 3 0,0-1 0,-1-2 0,0-2 0,0 1 0,-1-1 0,0 1 0,-1 1 0,0 1 0,-1 2 0,0 3 0,-1 2 0,-5-14 0,-2 4 0,0 3 0,-1 1 0,-1 2 0,-1 1 0,0 0 0,0 3 0,-1 2 0,0-1 0,-1 2 0,-1 1 0,-1 1 0,18 34 0</inkml:trace>
  <inkml:trace contextRef="#ctx0" brushRef="#br1" timeOffset="122114">6428 980 27321,'-29'0'1260,"14"-5"-1260,34 2 0,44-2 0,-8 7 0,7 3-1264,-7-1 1,3 2 0,2 2 1263,-6-1 0,2 2 0,1 0 0,2 1-322,-8-1 0,2 0 1,0 1-1,1 0 1,0 1 321,3 1 0,0 0 0,1 0 0,0 1 0,0 1-198,0 0 0,0 1 0,0 0 0,0 1 0,-1 0-126,-2 1 0,0 0 1,-1 1-1,-1 0 0,-1 2-549,9 3 0,-1 2 0,-2 1 0,-1 1 198,-5-1 0,-2 1 1,-1 1-1,-3 1 624,7 7 1,-3 1 0,-4 2 0,-8-2 0,-2 1 0,-3 1 0,-7-2 0,0 1 0,1-1 0</inkml:trace>
  <inkml:trace contextRef="#ctx0" brushRef="#br1" timeOffset="130545">24092 7028 19856,'-10'0'2788,"4"0"-2428,-1 0-90,6 0 899,-3 0 0,4-3 91,0 3-901,0-5-89,0 2 0,0 1 0,0-1 90,0 1-180,0-1-180,0-4 0,2 1 0,4-1 0,6 0 0,10-4 0,9-4 0,9-1 0,-3 4 0,2 0 0,23-5-247,-19 6 1,0 0 246,16-2 0,-4 1 0,-4 1 0,-10 1 0,-7 2 0,-10 1 0,-5 4 0,-7 1 0,-4 2 0,-4-2 493,-2-1-493,-2-2-270,0 0-2339,-6 0 810,-1-3-539,-5 0 2338,0-2 0,0 0 0,0 0 0</inkml:trace>
  <inkml:trace contextRef="#ctx0" brushRef="#br1" timeOffset="131444">24401 6545 19586,'2'-10'3328,"0"-1"-2968,2 1 89,-2 5-89,0 0 540,-2-4 449,0 0-989,0-2 112,0 37 0,0 34 0,0 10 1,0-13-473,0-15 0,0 2 0,1 2 0,-1 14 0,1 5 0,-1 0 0,1-6 0,0-14 0,0-5 0,1-4 0,-1 13 0,0 5 0,1-11 0,-1-13 0,1 5 0,0-27 0,3 1 0,-3-3 0,0-5 0,-1-16 0,2-9 0,3-19 0,-2 5 0,1-3 0,1 7 0,-1-1-977,1-16 0,0 1 977,0 11 0,-2 1 0,0 2 0,1-2-172,0-9 1,1 1 171,-2 12 0,-1 0 0,2-6 0,0 3 0,-1-7 0,-2 4 0,0 7 0,-2 4 0,0 7 0,0 4 1873,0 5-1873,0 3 424,0 3-874,0 4-2968,0 1 2339,0 9-271,0 1-719,-5 7 2069,-2 3 0,-5 2 0,0 3 0</inkml:trace>
  <inkml:trace contextRef="#ctx0" brushRef="#br1" timeOffset="132402">24178 6992 18237,'-12'0'4047,"-1"-2"-3777,3-1 0,0 0 90,6-1 0,-4 3-1,7-1 1980,-2 2-2159,14-3 180,18-6-180,11-2-90,17-7-1,0 3-663,6-3 664,1 2-90,-5 1 90,-8 3 0,-11 4 89,-9 1-89,-7 4 90,-10 0-90,-2 3 0,-7 0 0,-2 0-90,-3 0 665,-9 0-665,3 0 90,-9 0-90,10 0 0,-6 0 0,6 0 0,-8 0-90,-4 0 90,-7 0 0,-8 7 0,-9 2 0,-4 6 0,-2 0 0,0 0 0,15-3 0,-2-2 90,-29 5-90,1 4 0,16-13-90,23-1 180,1-5-180,13 0 180,0 4-180,9-3 90,0 4 0,2-5 0,18 0 0,5 0 0,23 0 45,-8 0 0,3 0-45,-9 0 0,1 0-583,14 0 1,-2 0 672,15 0-90,-8 0 0,-11 0 90,-9 0 0,-9 0-90,-7 0 0,-6 0 0,-4 0-90,-2 0 805,-4 0-3593,0 0-361,-16 4 721,5 2 2518,-11 4 0,7 2 0,0 1 0</inkml:trace>
  <inkml:trace contextRef="#ctx0" brushRef="#br2" timeOffset="152579">15443 6006 14050,'-4'0'6026,"0"0"-4922,4-2-384,0-3-262,0-3-8,0-2-87,-5-1 177,0 1 719,-11-2-629,10 3 90,-8 0-1,13 6 13,-10 1-192,6 2-270,-5 0-270,5 0 0,20-7 0,16-4 0,2 0 0,4-3-1696,14-2 0,5-1 1696,-7 2 0,4 0 0,1-1 0,-5 3 0,2-1 0,2-1 0,0 1-568,7-1 1,2 0 0,1-1 0,1 1 567,-10 1 0,1 1 0,1-1 0,1 0 0,0 1-304,2-1 1,1 1 0,1-1 0,0 1-1,0 0 304,2-1 0,0 0 0,1 0 0,0 1 0,1 0-169,-10 2 0,0 0 0,1 1 0,0 0 0,-1 0 0,1 0 169,1 0 0,-1 0 0,1 0 0,0 0 0,-1 1 0,1 0 0,-1 0 0,0 1 0,0 0 0,0 0 0,0 0 0,0 0 0,7 0 0,0-1 0,0 1 0,1 0 0,2 1 0,-10 0 0,3 1 0,1 0 0,0 0 0,-1 0 0,-1 0 0,-3 1 0,4-1 0,-3 0 0,-1 1 0,1 0 0,4-1 0,-3 1 0,5 0 0,2-1 0,0 1 0,-2 0 0,-3 0 0,-5 0 0,3 0 0,-6 0 0,-2 0 0,3 1 97,10-1 0,2 0 0,-1 0 0,-7 0-97,-7 1 0,-5 0 0,-1 0 0,14-1 0,-2 0 0,-7 0 0,-3-1 378,-7 1 1,-3 0-379,26-3 1546,-11 1-1546,-5 2 0,-5 0 0,-3 0 2348,-3-3-2348,10 0 1821,-13 3-1821,6-2 1255,-17 4-1255,-3 0 77,-3-1-77,-4 1 0,-2 0 0,-7-1 0,-4 1 0,-7-2-1619,-2 0-3329,-13-5 4948,4-1 0,-7-6 0,10-1 0</inkml:trace>
  <inkml:trace contextRef="#ctx0" brushRef="#br2" timeOffset="153313">20750 4751 24443,'-22'-13'1799,"2"3"-1169,3-3 89,5 3-89,6 0-270,2 0-360,4 4 0,0-1 0,4 7 0,18 6 0,7 6 0,25 9 0,7 3 0,-23-10 0,1 1-1097,3 0 0,3 1 0,-3-2 1097,-5-2 0,-3-3 0,31 2-65,-10 0 65,-8-10 0,-12 3 0,-9-4 0,-8 5 0,-6-4 0,-4 4 3259,-4-1-3259,-2 15 97,-7 2-97,-4 20 0,-7 0 0,-5 17-350,9-24 0,0 1 350,-1 3 0,-1 1 0,1 1 0,-2 1 0,-4 14 0,1-1 0,4-16 0,1 1 0,-8 17 0,1-2 0,0-4 0,-5 9 0,9-29 0,1-4 0,7-6 0,-1-9 0,4-7 0,-3-9 0,-6-12 700,3 0-700,-10-21 0,7 7 0,-5-16 0,6 4 0,-1-8 0,4-7 0,2 13 0,1-1 0,1 8 0,0 0-173,-1-11 1,-1-2 172,-3-3 0,0 2-327,3 12 1,0 1 326,-3-12 0,0 2 0,-3-8 0,2 7 0,2 12 0,4 7 0,-2 8 0,7 8 0,-2 3 321,3 4-500,0 10-584,-4 8-946,0 16-990,-6 12 2699,-1 10 0,-1 13 0,6-28 0,0 1 0</inkml:trace>
  <inkml:trace contextRef="#ctx0" brushRef="#br2" timeOffset="154007">23743 4888 23274,'-4'0'809,"0"0"-899,4 0-899,6 0-91,-5 4-1258,6-2 2338,-5 2 0,4-4 0,1 0 0</inkml:trace>
  <inkml:trace contextRef="#ctx0" brushRef="#br2" timeOffset="154764">24523 4863 23813,'0'-6'900,"0"1"989,0 5-1709,0-2-180,0-1 90,0 0-2699,0 1 1170,2 2 1439,7-11 0,4 1 0,8-9 0</inkml:trace>
  <inkml:trace contextRef="#ctx0" brushRef="#br2" timeOffset="155221">25522 4766 24713,'0'-10'-1237,"-6"0"0,-4 0 0,-7-1 1</inkml:trace>
  <inkml:trace contextRef="#ctx0" brushRef="#br2" timeOffset="155988">23467 2992 20665,'4'-19'3148,"0"-2"-2518,4-7 90,0 2 89,1-2 1,-3 3-181,0 2-89,-2 3-270,-2 4-180,0 6 0,-2 5 0,2 14 0,2 16-90,2 24 0,-1 7 0,0 4-735,-1-11 0,-1 1 735,-1-5 0,0 4 0,0-3 0,-1 3 0,-1-2 0,1-2 0,0-1 0,-1-3 0,1-3 0,0-3 0,1-1-647,1 19 647,2-10 0,0-12 0,1-15 0,-2-7-1529,7-27-1619,6-37 1978,-7 24 1,1-2 1266,2-13 0,0-2 0,-3 7 1,0 0-1,2-1 0,-1 0 1</inkml:trace>
  <inkml:trace contextRef="#ctx0" brushRef="#br2" timeOffset="156380">24113 2703 21745,'18'-38'3148,"-2"2"-2339,-3 0-179,-7 8-90,-2 3-271,-4 7-179,0 7 90,-6 5-90,-4 17 0,-9 12 0,-3 18-90,-3 15-753,14-25 1,0 2 797,1 1 0,1 1-45,3-1 0,2 1 0,-1 28 0,9-24 0,2-1 0,6 10 0,12 5 90,0-37-90,3-7 0,0-18 0,8-27 0,-12-6 45,-8 9 0,-1-2-45,-2-26 0,-4-2 0,-4 1 1117,-8 4-1117,-2 7 0,-6 8 0,-2 7-180,-3 8-90,-1 10-270,0 8-359,-4 12-271,1 9-539,-1 10-809,3 4 2615,3 1 0,7 2 0,4-3 0</inkml:trace>
  <inkml:trace contextRef="#ctx0" brushRef="#br2" timeOffset="156756">24819 2235 22284,'7'-28'2519,"-3"5"-1800,-3 3-89,-1 5-180,0 4-270,0 4 90,0 4 179,0 10 1,0 11-135,0 15 0,0 5-315,1-3 0,-2 2-394,2 20 1,-2 2 393,1-10 0,0 0 0,0 2 0,0 1 0,0-2 0,0 0 0,1-4 0,-1 2 0,1-2 0,1 3 0,0-1 0,1 13 0,1-3 0,4 8 0,-2-10 0,4-1 0,-5-22-1260,2-2-809,-5-23-989,0-8 3058,-2-8 0,-3-7 0,-2-3 0</inkml:trace>
  <inkml:trace contextRef="#ctx0" brushRef="#br2" timeOffset="159204">25672 6697 20575,'6'0'2429,"-2"0"-1979,-2 5 89,-2-4 361,0 3-450,2-4-91,0 0 1,2 0 0,0 0 0,2 0-1,1-2 1,3-1-180,2-4 90,20-15-270,-2 0 0,19-18 0,-4 0 60,-15 7 0,3-6 0,-2 1-60,0 0 0,-1-4-326,-4 2 1,2-6 0,0-1-1,-6 4 416,-2-8 0,-4 0-90,-1 6 0,-2-2 0,-2-1-353,-5-2 0,-3-1 1,-2 2 352,0-8 0,-2-1 0,-1 9 0,-2-2 0,0 4 0,-4-3 0,-1 3 0,-1 1 0,-2 1-331,-1 0 0,0 1 331,-2 1 0,-1 0 0,-1 0 0,-1 2 0,-1 0 0,0 0-164,1 5 1,-1 1 163,0 1 0,0 2 0,-16-21 0,4 7 1201,5 8-1201,-3 3 1088,10 8-1088,2 7 849,15 10-849,5 8 31,2 2-571,-1 0-269,2 7-181,2 4-359,3 11-630,3 9 1979,2 7 0,3 10 0,1 4 0</inkml:trace>
  <inkml:trace contextRef="#ctx0" brushRef="#br2" timeOffset="159509">26521 7780 23993,'18'0'1979,"-1"0"-2159,0-3-180,-9 3-359,1-2-630,-9 2-900,0-3 2249,0-2 0,-4-3 0,0-2 0</inkml:trace>
  <inkml:trace contextRef="#ctx0" brushRef="#br2" timeOffset="159939">24957 5579 20845,'0'-6'1799,"0"2"-1979,0 4-1259,0 4 1439,0 4 0,-5 8 0,-2 2 0</inkml:trace>
  <inkml:trace contextRef="#ctx0" brushRef="#br2" timeOffset="160151">24767 8247 21475,'14'0'-2429,"0"-4"2429,-2-6 0,-1-6 0,-2-5 0</inkml:trace>
  <inkml:trace contextRef="#ctx0" brushRef="#br2" timeOffset="164156">25790 10473 22914,'8'-3'2249,"-2"1"-2069,0 2 89,-2 0 91,-2 0-90,2 0-90,-2 0-90,2 0 90,0 0 0,-1 9-90,0 2 179,0 28-89,-1-8 180,-4 34-180,-8-20-90,-7 14 90,-9-13-434,-4 0 344,-9-1 0,-5 1-90,17-23 0,-1 0 0,-3-1 0,-1-1 0,-5 1 0,-1-1-583,-5 0 0,-1-1 583,-5 1 0,-2-1-689,-6-1 0,-3 0 689,17-6 0,-1 0 0,-1-1 0,-4 0 0,-2-1 0,0-1-460,-2 1 0,-2-1 0,0 0 460,-2-1 0,0-1 0,-1 0 0,-2 0 0,1 0 0,-1-1 0,0-1 0,0 0 0,-1 0 0,1-2 0,0 0 0,-5-2 0,13 0 0,-3 0 0,-2-1 0,0 0 0,3 0 0,0 0 0,2 1 0,0-1 0,-6 0 0,-1 0 0,-6 0 0,-3-1 0,0 1 0,2 0 0,6 0-444,-1 1 1,4-1-1,1 1 1,-3-1 443,0 0 0,-2 0 0,-2 0 0,0 0 0,0 0 0,1-1 0,-2 0 0,2-1 0,0 1 0,3 1-126,-2-1 0,3 2 0,-1-1 0,-2 0 126,1-1 0,-4 0 0,0 0 0,1 0 0,3 1-185,4 1 1,2 1 0,2-1 0,-1 0 184,-1-1 0,2-1 0,-2 0 0,-3 0 0,-2 2 0,-3-1 0,-1 1 0,0 0 0,4 0-11,1 0 1,2 0 0,1 0 0,-6 0 10,3 0 0,-5 1 0,-2-1 0,0 1 0,1 0 0,3 0 0,0 0 0,3 1 0,0-1 0,1 1 0,0 0 0,-1-1 0,1 0 0,-1 0 0,1 0 0,1 0 0,-10 1 0,0 0 0,2 0 0,4-1-128,0-1 1,4 0 0,0 0 127,-1 1 0,0 0 0,0 0 0,1-2 0,0-1 0,0 0 0,0 1 0,1 1 0,-1-1 33,1 1 0,1-1 0,-1 1-33,1 0 0,1-1 0,-1 2 0,1 0 0,0 0 0,1 1 0,2 0 0,1 0 0,-3 0 0,3 1 0,-4 0 0,1 0 0,3 0 0,-1 1 0,2 0 0,-1 1 0,-13 1 0,-2 1 0,5-1 0,-2 2 0,4 0 0,0 0 0,0 1 438,2 0 0,1 0-438,0 1 0,-2 2 0,5-1 0,-3 3 0,1-1 468,-10 3 1,0 0-469,9-2 0,-3 1 0,4 0 0,-7 2 0,4-1 0,-1 1 0,-2 1 0,6-1 0,-4 1 0,3-1 0,-9 4 0,1 0 0,9-4 0,-2 1 0,3-1 0,-2 2 0,3-1 0,-1 1 0,0 1 0,1 1 0,1 0 0,-2 1 0,0 0 0,2 2 0,-3 1 0,3-1 0,-3 1 0,3-1 0,10-5 0,2 0 0,-1 1 0,-12 5 0,-1 1 0,2-1 0,-4 2 0,3 0 0,-1-2 0,-2 2 484,5-5 1,-4 2 0,-1 0-485,-2 0 0,0 1 0,-1-1 0,1 0 0,-1-1 0,2 0-47,1-2 0,1 0 1,3-3 46,-4 2 0,3-1 0,0-1 0,0-2 201,3 0 1,-2 0-202,-11 4 0,1 0 0,16-6 0,2-1 253,-10 5 1,3-1-254,-8 4 0,6 0 0,9-5 796,1-1-796,5-1 0,-1-1 0,-1-2 0,-1 2 0,-3-5 0,1 3 1725,-20-3-1725,18 0 0,-12-4 352,25-2-352,5-4 787,7 0-1327,6 0-270,6 0-359,2 0-4318,4 0 5487,0-4 0,0-9 0,0-5 0</inkml:trace>
  <inkml:trace contextRef="#ctx0" brushRef="#br2" timeOffset="164540">13116 12653 23184,'11'-46'2428,"-3"8"-2158,-4 10-90,-2 10 180,-2 11-90,-8 16 0,-4 19-180,-14 28-45,8-17-1,-1 3-1218,-3 7 0,-1 2 1264,-3 5 0,-1 0-45,0 1 0,1-1 0,0-3 0,1-2 0,2-5 0,1-3-66,4-5 0,1-2 111,-7 17 0,12-10-90,17-17 0,20-11 0,23-8 0,-12-10 0,2-1-301,7 0 1,2 0 300,5-4 0,2 0 635,1 2 0,0 2-635,-2-1 0,0 2 0,-4 2 0,-1 0 0,-5 1 0,-2 0 90,-7 2 0,-1 0-122,19 0 122,-17 2-90,-13-4 0,-21-9 684,-12-11-684,-20-23 0,13 12 0,-1-4 39,-2-8 1,-2-6-63,5 5 1,0-6 0,-1-3 0,2 2-838,-3-8 1,2 0 0,-1-4 607,4 14 0,-1-4 0,1-1 0,-1-2 1,2-1-622,0 2 0,1-3 0,1-1 0,-1-1 0,1 2 0,1 2 387,0-1 0,0 2 1,1 0-1,0 0 0,-1-4 393,0-2 0,0-3 0,0-2 0,-1 0 1,2 1-1,1 4 0,2 4 0,0 2 1,1 2-1,1 0 0,0-1 0,-1-1 1,1 0-1,0 0 0,0 1 0,0-1 1</inkml:trace>
  <inkml:trace contextRef="#ctx0" brushRef="#br2" timeOffset="165107">15037 3348 23903,'-5'-7'2519,"7"-8"-1889,14-20-91,18-21-1819,-7 15 1,3-4 1369,-4 9 0,3-1 0,1-2-580,6-6 0,2-2 0,2-1 512,-6 9 1,1-1 0,1 1-1,1-1-316,4-2 0,0 1 0,1-1 0,1 1 294,1-1 0,0 1 0,1 1 0,0 0 0,-1 1 0,1 1 0,-1 1 0,0 0-241,-2 4 0,-1 0 0,-1 1 1,0 1 60,9-7 0,-2 3 0,-1 1-120,-5 5 0,-2 2 0,-1 2-240,9-6 1,-2 6 144,-10 7 1,-2 5-1495,8 10-7942,-24 29 9640,-33 30 0,-5-15 0,-5 2 1,-8 7-1,1 0 0</inkml:trace>
  <inkml:trace contextRef="#ctx0" brushRef="#br2" timeOffset="165364">15411 3374 22586,'-35'31'787,"1"0"0,0 0 0,-12 10 0,2-2-382,10-9 0,2-4 388,-13 12-163,22-20-156,22-13-429,26-23 0,17-13-45,-3 4 0,5-3-767,4-3 1,6-4-1,1 0 767,-13 9 0,1-1 0,1 1 0,1-1-568,7-3 0,0-1 1,2 1-1,0-2 568,-7 6 0,1-1 0,1 0 0,-1-1 0,1 1-373,0 0 1,1 0 0,0 0 0,0 0 0,0 0 372,-1 0 0,0 0 0,-1-1 0,1 2 0,-2-1-230,10-5 0,-1 1 1,-1 0-1,-1 0 230,-4 2 0,-1-1 0,0 0 0,-2 1 0,-4 2 0,-1 1 0,-1 0 0,-1 0 0,8-6 0,-2 0 0,-2 1 0,-6 3 0,-1 1 0,-2 1 0,9-7 0,-3 2 372,-9 4 0,-1 2-372,15-13 837,-5 5-1647,-18 13 2232,-4 7-5200,-21 29 4388,-8 9 1,-12 24 0,-5 2 0</inkml:trace>
  <inkml:trace contextRef="#ctx0" brushRef="#br2" timeOffset="167151">11748 11469 20485,'6'-10'2519,"2"0"-2159,-4 2 89,2 1 1,-2 2 0,0-1-90,-2 1-1,0 3-179,-2-1 270,0 3-360,0 9 0,0 7 0,0 15 0,0 7 0,0-5 0,0 5 0,0 6 0,0 3 0,-1 10 0,-1 2-90,2-10 0,-1-1 0,-3-5 0,1-3 90,2 9-90,-3 3 89,4-21 91,0 0 360,0-23-360,0-4 270,0-4-450,0-4 90,0 0-90,0-1 0,0 1-90,0 1 90,0-5-270,0-4-180,0 1-1259,0-2-1349,4 8 539,-2 3 2519,6 9 0,0 8 0,3 9 0</inkml:trace>
  <inkml:trace contextRef="#ctx0" brushRef="#br2" timeOffset="167911">12004 15520 17337,'0'8'4947,"0"6"-4587,0-13-90,0 11-90,0-11-90,0 3-9921,0-4 8758,-8-4 0,1-6 0,-7-6 1</inkml:trace>
  <inkml:trace contextRef="#ctx0" brushRef="#br2" timeOffset="169221">11175 11281 17517,'6'-5'4677,"-3"0"-4227,2 0-180,-4 2 0,0 1 3687,-1 2-3777,0 7-90,0 6 0,0 10-90,0 7 0,0 4 90,0-1-90,0 0 0,0-5 0,0-3 90,0-4 0,0-4-90,0-8 90,0 2-90,0-10 180,0 4 0,0-5-180,0 13 0,0 4 90,0 7-90,0 0 0,0-6 0,0 0 90,0 0-90,0-3 0,0 9 90,0-9-90,0 9 90,0-13-90,0 4 0,0-2 0,0 4 0,0 3 0,0 4 0,0-1 0,0-3 0,0 0 0,0-4 0,0-1 0,0-3 0,0 1 0,0 0 0,0 0 0,0-8 0,0-5 0,0-8-90,0 0-630,0-2-449,0 2-270,2-2-360,0 5-630,3 0 2429,0 14 0,2 14 0,1 11 0</inkml:trace>
  <inkml:trace contextRef="#ctx0" brushRef="#br2" timeOffset="171073">11191 15616 22824,'-4'0'1979,"-5"0"-1260,8 0 451,-5 0-721,3 0-89,2 0-90,-3 0-270,4-2 90,0-1 0,0-4-90,4-1 0,4-5 0,15-11 0,11-12 0,0 0 0,-1 0 0,-12 13 90,-2 3-90,-9 6 90,-1 2-90,-9 10 180,0-1-180,-4 8 0,3 3 0,-2 7 90,3 8-90,0 7 0,0 8 0,0 10 45,0 0 0,0 1-45,0 16-844,0-16 1,0-2 843,0-1 0,-4-3 0,0 11 0,-1-12 0,2 9 0,3-15 0,0-3 0,0-3 0,0-4 1777,0-6-1777,0-2 0,0-3 0,0-2 0,0-8 0,0-5 0,0-8 0,0-2-270,0-9-90,-4 6-180,3-6 1,-3 11-1,4 1-90,0 4-899,0 1 720,-3 2-1350,-2 6 720,-3 5-3239,-5 19 3599,7-12 1799,-10 8 1348,10-16 2250,-9-4-3239,9-2-539,-6-4 180,1 0-361,0 0 181,1 0-180,1 0-90,8 0 179,-5 0-269,6 0 1170,0 0-1260,4 0-90,0 0 89,6 0 1,4-2 0,12-5-90,-3 1 0,4-4 90,-9 7-90,-2 1 0,-1 2 90,-3 0 90,-2 0-90,-4 0 90,-2 0-90,-2 0 90,-2 0-180,6 0 0,-1 0 0,5 0 0,-2 0 0,0 0 0,0 0 0,0 0 0,-3 0 0,0 0 0,-5 0-1169,2 0-1,-5 0-359,-2-2-720,-5-3 2249,0-3 0,-2-5 0,-1 0 0</inkml:trace>
  <inkml:trace contextRef="#ctx0" brushRef="#br2" timeOffset="178901">5389 573 22104,'-30'-34'689,"1"0"1,0 0 0,-3-1-211,-2 3 1,-3-1 0,0 2-1623,-9-4 0,-3 2 1233,5 5 0,-5 0 0,1 6 0,-13 2 0,-4 9 45,10 10 0,-6 5 0,-2 4 0,4 2-68,8 0 1,2 2-1,-1 3 1,-4 5-355,2 3 0,-5 4 0,-4 4 1,0 3-1,0 1 0,3 1 1,4-1 331,5 0 0,3 1 0,3 0 0,0 2 0,-1 2 0,-2 3-131,6-6 1,-2 2 0,-1 2-1,-1 1 1,1 1 0,0 0 0,0 1-1,2 0 1,1-1 107,0 3 1,1 0-1,1 0 1,1 1-1,1 0 1,-1 0 0,1 1-1,-2 1-167,2-2 1,1 0 0,-1 1 0,-1 0-1,1 1 1,0 1 0,0-1 0,1 1 0,-1 0 144,-1 2 0,0 0 0,0 1 0,0 0 0,0 1 0,1 0 0,-1 0 0,1 0 0,-1 1-58,4-5 1,0 1-1,0 0 1,0 1 0,0 0-1,0 0 1,1 0 0,-1 0-1,1 1 1,0-1 57,0 2 0,1-1 0,-1 1 0,1 0 0,0 1 0,0-1 0,1 1 0,-1-1 0,1 1 0,0 0 0,0 0 0,1 1 0,-1-1 0,1 1 0,0 0 0,1 0 0,-1 0 0,1 0 0,0 0 0,0 0 0,1 0 0,0-1 0,0 1 0,0 0 0,1 0 0,0 0 0,0 0 0,0 0 0,1 0 0,0 0 0,0-1 0,1 0 0,0 1 0,0-1 0,1 0 0,0 1 0,0-1 0,0 0 0,0 1 0,1-1 0,-2 6 0,0 0 0,1 0 0,0 0 0,0 0 0,0 0 0,1 0 0,0 0 0,1 0 0,1 0 0,0-1 0,0 0 0,0 1 0,1 0 0,1-1 0,-1 1 0,2-1 0,-1 0 0,2-1 0,-1-1 0,1-1 0,0 0 0,1 1 0,0 0 0,1 2 0,1 1 0,1 1 0,1-1 0,1 2 0,0 2 0,1 1 0,1 1 0,0 0 0,1 0 0,0-1 0,1-1 0,0-1 0,2-3 0,-1 7 0,1-2 0,0-2 0,2-1 0,0 0 0,1 0 0,1 2 0,1 2 0,1-5 0,0 2 0,0 2 0,1 1 0,1 0 0,1 0 0,1-2 0,2-2 0,0-2 0,3-4 0,3 5 0,1-3 0,3-3 0,1-2 0,1 0 0,2-2 0,2 1 0,0-1 0,3 0 0,0-1 0,2-1 0,2-1 0,1-1 0,2-2 0,2 0 0,1-1 0,1-1 0,3-2 0,0 0 0,2-2 0,1-1 0,3-1 0,1-1 0,2-1 0,1-1 0,2-2 0,0-1 0,1-1 0,3-1 0,0 0 0,0-2 0,3-1 0,1-2 0,4-1 0,3-1 0,-14-7 0,3-1 0,2-1 0,2-1 0,2 0 0,1-1 0,0-1 0,1-1 0,-2 0 0,0 0 0,-2-1 0,-2-1 0,8 1 0,-2 0 0,-1-2 0,-1 0 0,0-1 0,0-1 0,1-1 0,2 0 0,3-1 0,-7 0 0,2 0 0,3-1 0,0 0 0,1-1 0,1 0 0,0-1 0,-1-1 0,-1 0 0,-2-2 0,-2 0 0,-2-2 0,4-2 0,-2-1 0,-1-1 0,-2-2 0,-1 0 0,-1-1 0,0-1 0,1-1 0,0 0 0,0 0 0,-1-1 0,-1 1 0,1-2 0,-1 0 0,1-2 0,1-2 0,0-1 0,2-3 0,-4 0 0,1-2 0,1-2 0,1-2 0,1-1 0,0-1 0,-1-1 0,0 0 0,0-1 0,-2 1 0,-2-1 0,-1 2 0,0-2 0,-1 1 0,-2-1 0,-1 1 0,-1-1 0,0-1 0,0 0 0,0-2 0,1-1 0,2-2 0,-5 3 0,1-1 0,2-2 0,0 0 0,0-2 0,1 0 0,-1-1 0,0 0 0,-2-1 0,0 1 0,-2 0 0,-2-1 0,-2 2 0,3-6 0,-2 0 0,-3 0 0,0-1 0,-2 1 0,-1-1 0,0 0 0,-1 0 0,1-2 0,0 1 0,-2 1 0,-1 0 0,0 0 0,0 0 0,-1-2 0,1 1 0,-2-1 0,1 0 0,-1-1 0,0 1 0,0-1 0,0-2 0,0 0 0,-1 0 0,0-1 0,0 1 0,-1-2 0,0 1 0,0-1 0,0 0 0,-1 0 0,-1 0 0,1 0 0,-1-1 0,0 0 0,0 0 0,-1-1 0,1 0 0,-2 1 0,0-1 0,0 0 0,0-1 0,-1 1 0,-1 0 0,0 0 0,0 0 0,-1-1 0,0 1 0,0-1 0,-1 0 0,0 1 0,-1-1 0,0 0 0,-1 1 0,2-5 0,-1 0 0,-1 0 0,0 0 0,-1 0 0,0 0 0,-1-1 0,0 1 0,-1 0 0,-1 0 0,-1 2 0,-1-1 0,0 1 0,0-1 0,-2 1 0,0-1 0,0 1 0,-2 0 0,0-1 0,-1 1 0,0-5 0,-1 0 0,-1-1 0,0 1 0,-2 0 0,0 0 0,-1 1 0,-2-1 0,-1 1 0,-1 2 0,0 0 0,-2-1 0,-1 1 0,0 1 0,-2-1 0,-1 1 0,-1 0 0,-2 1 0,-1-5 0,-2 0 0,-1 0 0,-1 1 0,-2 1 0,-1 0 0,-2 1 0,-1 0 0,-1 4 0,1 0 0,-2 1 0,-2 1 0,-1 0 0,-3 1 0,-4 0 0,-4 1 0,1 8 0,-3 0 0,-4-1 0,-3 1 0,-1 0 0,-2 2 0,0 0 0,-1 1 0,0 1 0,1 2 0,2 2 0,-7-6 0,1 3 0,2 2 0,-2 1 0,-1 1 0,-2 2 0,-5 0 0,-4 0-168,11 9 1,-3-1 0,-4 0 0,-3 1 0,-1 0 0,-3 0 0,0 1 0,0 1 0,-1 1 0,1 1 0,2 2 0,1 1 0,2 2 0,4 1-33,-10 0 0,3 2 0,2 3 0,2 1 0,0 2 1,-1 1-1,0 0 0,-2 1 0,-3-1-40,8 2 0,-2-1 0,-2 0 0,-1 1 1,-1 1-1,0 0 0,0 0 0,0 1 0,2 1 1,1 1-1,1 1 0,3 0 240,-10 3 0,2 0 0,1 2 0,2 2 0,1 0 0,0 0 0,1 2 0,-2 0 0,2 0 0,0 1 0,1 0 0,0 1 0,0 1 0,0 0 0,0 0 0,1 1 0,-7 2 0,0 1 0,0-1 0,0 1 0,0-1 0,0 1 0,0-1 0</inkml:trace>
  <inkml:trace contextRef="#ctx0" brushRef="#br2" timeOffset="180422">11005 3556 20665,'-22'-19'7736,"1"3"-7646,11 16 0,-2 0-90,-2 0 0,-1 0 0,-3 4 0,0 4 0,-4 8 0,-1 4 0,0 5 0,6 6 0,0 3 0,-3 7 0,7-6 0,3 0 0,4 3 0,6-2 0,0 2 0,0-5-1709,4-2 1709,1-2-561,46 6 0,12-3 561,-12-5 0,-8-8 0,7 2 0,-8-9 0,3-19 0,-1-4 0,14-18 0,-18 1 0,9-9 0,-17-10 1484,-10 6-1484,-12-20 0,-8-7 0,-12 20 0,-3 0 673,5-14 1,-9 3-674,-29 11 0,-9 15 0,18 25 0,-1 6-115,-14-7 0,-1 9-155,0 24 0,4 9-894,19-8 1,1 2 263,-10 12 1,3 6 899,9 7 0,5 3 0,6-9 0,3 1 0,-1 16 0,0 0 0</inkml:trace>
  <inkml:trace contextRef="#ctx0" brushRef="#br2" timeOffset="181573">11126 6087 20305,'-3'-10'3059,"2"0"-2610,-6-2 1,6 1 0,-3-2-180,4 3 0,0 0 89,0 4 1,0 0 360,-3 5-360,-4-1-181,-1 2 1,-2 0-90,0 0-90,-2 0 90,-5 7 0,-1 1 0,-4 12 180,-12 19-180,7-2 90,-6 17-90,13-11 0,3 5-90,9 1 90,2 2-90,6-3 0,6 0 0,1-2 0,8-5 0,2-1 0,12 3 0,-4-15 0,6 3 0,-8-23 0,1-1 0,-2-7 0,3 0 0,-1-4 0,1-4 0,-1-8 0,0-4 0,-1-5 0,-4-5 0,0-2 0,4-10 0,-2-3 0,-1 1 0,-7 9 0,4-15 0,-15 28 0,0 1 0,-2-4 0,0 2 0,0 0 0,-6-11 0,-1 9 0,-7-10 0,0 7 0,-6 0 0,-1-2 0,-5 1 0,1 4 0,-3 5 0,2 4 0,-1 4 0,-12 2 0,12 4 0,-8 2 0,14 4-90,-4 6-990,9 5-1978,-5 28 450,14-5 2608,1 18 0,6-11 0,0-1 0</inkml:trace>
  <inkml:trace contextRef="#ctx0" brushRef="#br2" timeOffset="183735">22712 3287 21565,'-6'-12'2878,"0"1"-2428,-7-1-90,3 4-1,-7 3-179,3 2 180,-22 33-180,17-3 0,0 5-135,-3 3 0,2 2-224,-1 8 1,4 1 268,5-13 0,4 0 90,3 13 0,3-1 0,5 18-135,3-25 0,6-3 45,14-2 0,13-15-203,8-9 203,8-20 0,4-12 45,-20-10 0,-3-9-45,-7-10 0,-4-4-588,0 0 0,-5-1 498,-10-1 0,-9 3 0,-4 18 0,-4 3-270,-15-24-360,-1 29 1,-5 7-631,-3 12 1,-3 7 179,-1 1 1,0 7 1008,0 10 1,3 8-1,8 3 1,3 3 0,0 2-1,0 0 1</inkml:trace>
  <inkml:trace contextRef="#ctx0" brushRef="#br2" timeOffset="184419">22387 4908 19316,'-15'-15'3868,"1"2"-3239,8 3 1,-3 3-90,8 4-1,-3-2-89,4 2 270,4 1-450,2-3 89,21-2-269,-2-4 90,18-9-90,-6-3 0,4-7 90,-2-6 180,-3-2-90,-3-1-270,-7 4 0,-4 4 0,-7 8 0,-5 5 0,-6 6 0,-2 34 0,0 9 0,-2 1 0,2 4-166,0 1 0,2 3 166,0 22 0,0 3-482,0-15 0,0 0 482,1 16 0,0 0 0,0-22 0,0-2 0,0-1 0,1 0 0,-1-5 0,2 2 0,1 6 0,0 0 0,3 15 0,-5-24 0,1-2 0,5 12 0,-5-24-809,3-3-181,-4-28-179,-2-8 119,2-5-659,0-5 277,-3 2 1432,0-1 0,-3 6 0,0 1 0</inkml:trace>
  <inkml:trace contextRef="#ctx0" brushRef="#br2" timeOffset="184707">22635 5620 21924,'-23'16'2879,"5"-6"-2070,4-6-89,7-4-180,4 0-91,4 0-89,7 0 360,26 0-540,5-2-180,23-3 0,-6-3 0,2-2 0,-18 3 0,0-1 0,15-3 0,-21 5 0,-2-1 0,0 0 0,-4 2-540,-10 2-539,-7 1-2609,-7 2 3688,-17 0 0,-1 0 0,-12 0 0</inkml:trace>
  <inkml:trace contextRef="#ctx0" brushRef="#br2" timeOffset="185826">23154 9421 24083,'-10'5'2519,"4"-4"-1620,-2 3-179,8-4-360,-4 0-360,6-4 0,4-4 0,22-23 0,2 2 0,-6 6 0,1-1 0,18-12 0,-15 11 0,0 1 0,8-8 0,10-11 0,-30 26 0,-1 3 0,-11 18 0,-2 17 0,-7 22-654,-2 23 654,1-23 0,0 3-903,2 5 0,1 3 903,0 3 0,0 0 0,3 0 0,0-1 0,0-2 0,0-1 0,0-6 0,0 0 0,0-6 0,0-1 0,2 26 0,0-31 0,0-3 0,5 10 0,-3-1 0,0-24 530,-2-9-530,-2 1 1930,4-8-2740,-4-1-359,2-5-90,-2-5-271,0-5-898,0-3 2428,0-5 0,-4-3 0,0 1 0</inkml:trace>
  <inkml:trace contextRef="#ctx0" brushRef="#br2" timeOffset="186202">23106 10275 22734,'-19'0'2968,"3"0"-2248,4 0-90,5 0-91,4 0 91,3 0-270,11 0-360,6 4 0,17-2 0,13 2 0,10-4-1818,8 0 1818,-29 0 0,-1 0 0,0-1 0,0 0-120,-1 0 0,-1-1 120,26-5 0,-10 1 0,-11-1 0,-2-1 0,-12 5 0,-5-2 0,-16 5 237,-8 0-2216,-7 0-608,-2 5 2587,-3-4 0,-3 10 0,-3-2 0</inkml:trace>
  <inkml:trace contextRef="#ctx0" brushRef="#br2" timeOffset="198385">9007 11393 17877,'0'-8'5127,"0"1"-4318,0-1-89,0 3-90,0-5 539,-6-5 0,-9-8-809,-2 1-90,-6-2-90,8 11-90,0 1 0,0 6-90,-1 1 90,-8 24-90,6 3 0,-1 23 0,10 8 0,6 9-251,5-28 1,3 1 250,0 1 0,3-1 0,3-2 0,4 1 0,12 7 0,4-3 0,-5-15 0,2-2-114,10 3 1,1-6 113,22-18 0,-21-12 0,-1-5 0,16-19 0,-24 9 0,-4-4 0,-3-24 0,-14-6 0,-15-3 0,-12 0 0,1 34 0,-3 1 0,-20-22-3151,-5 11 2432,-1 9-1563,-12 13-2395,5 33 4677,5 7 0,14 33 0,15-6 0</inkml:trace>
  <inkml:trace contextRef="#ctx0" brushRef="#br2" timeOffset="199860">9246 13045 21924,'-12'0'3149,"5"0"-2610,-2 0-89,8 0 809,-2 0-1259,12-5 0,0-1 0,17-8 0,-10 5 0,5-5 90,-9 10 0,0-3 90,-1 5 0,-3-1-180,-4 1 180,0 2-180,-4 9 180,2 9-90,-2 15-45,0 2 0,0 7 15,0 9 0,0 6 0,0-4-60,0 4 0,0-1-832,0-2 0,0 2 0,0-10 832,0 0 0,0-6 0,0-5 0,0-13 0,0-5 0,0-13-540,0-4 2586,0-4-2765,0-2-181,0-6-269,0-1-180,0-2-630,2-1-270,-2 1 2249,2 2 0,-2 3 0,0 3 0</inkml:trace>
  <inkml:trace contextRef="#ctx0" brushRef="#br2" timeOffset="200234">9116 13792 21295,'-12'0'3148,"5"0"-2069,2 0-719,5 0-180,0 0 90,7 0-180,6 0 0,13 0-90,7 0 90,6 0-90,3 0 0,-1 0 0,0 0 90,-6 0 90,6-3-90,-14 3 0,2-2-1,-13-1 1,-6 1 0,-2-4 0,-2 4-90,-4-1-6026,0 3 6026,-2-2 0,-5-1 0,-2-2 0</inkml:trace>
  <inkml:trace contextRef="#ctx0" brushRef="#br2" timeOffset="205680">11918 12841 17337,'0'6'5217,"-3"-1"-4767,2-1-180,-3-3 0,1 4-1,2-5 811,-3 0-900,9 0 449,2 0-359,4 0 180,0 0-180,0 0-180,1 0 90,4 0-90,2 0-90,8-7 89,5-2 1,27-22-45,-23 11 0,0-1 0,0-2 0,0 0-210,0-2 0,-2 1 255,12-14-90,-2 0 0,-1-1 90,-3 1-90,-2 3 63,4-10-63,-14 12 90,4-4-90,-17 14 0,0 3 0,-3 0 90,2-5-90,-6 6 326,3-1-326,-2-1 121,-2 4-121,8-17 0,-5 9 90,3-7-90,-6 9 0,0 0 0,0 3 0,0-5 0,-2 8 0,4-14 0,-6 14 0,2-10 0,0 6 0,-2 1 0,2-2 0,4-8 0,-3 5 0,1-5 0,-4 12 90,-2 1-180,0-1 180,0 0-90,0 0 0,0-8 0,0 8 0,0-6 0,0 6 0,0 5 0,0-2 0,0 7 0,0-1 0,0 3 0,0-4 0,0 2 0,0 1 0,0-1 0,0 1 0,0-6 0,0 2 0,0-4 0,0 5 0,0 0 0,0 0 0,0 0 90,0 0-90,-4 2 0,3-2 0,-6 7 0,6-4 0,-3 4 0,4 0 0,0 1 0,-3 2 0,2-2 0,-3 1 0,4-1 0,0 0 0,0 1 0,0-3 0,0 3 0,0-3 90,-3-2-90,-2 1 0,-3 0 0,4 2 0,0 1 0,0-3 0,3 2 0,-2-2 0,3 5 0,0-2 0,0-3 0,0 2 0,-4-2 0,3 5 0,-2 0 0,3-2 0,0 1 0,0-3 0,0 3 0,0-1 0,0 0 0,0-1 0,0 0 0,0 1 0,-4 2 0,3 0 0,-2 0 0,-1 0 0,3-7 0,-3 5 0,4-5 0,0 7 0,0 0 0,-3 0 0,-2-2 0,1-1 0,-3-2 0,6 0 0,-3 0 0,4 0 0,-4 0 0,4 2 0,-8 1 0,7 0 0,-6-1 0,3-5 0,-1 3 0,-2-3 0,6 3 0,-6 0 90,-3-4-90,0 2 0,-3-2 0,3 4 0,1 0 0,-2-3 0,0 0 0,-3-2 0,0 0 0,-4 0 0,-1 0 0,-15-3 0,6 3 0,-11-3 90,10 1-90,1 1 0,3-1 90,-2 1-90,11 6 0,2 0 0,7 5 0,6 0-4498,-2 0 1,3 5 4497,-6 3 0,-1 9 0,-5 4 0</inkml:trace>
  <inkml:trace contextRef="#ctx0" brushRef="#br2" timeOffset="208061">11126 10981 19856,'-6'-12'3508,"-3"-1"-3059,8-2-89,-6-3 0,6 0 0,-3-2-90,4-1-90,0 3-1,4-10 91,15-9-270,5 0 90,18-7 0,3 8 0,7-2-329,-22 17 1,1 1 283,2-1 0,0 1 0,2 1 0,1 0-45,-1 0 0,1 0 45,1 2 0,1 1-1,-2 1 1,1 2-45,0 1 0,-1 1 90,-1 1 0,-1 2-90,0 2 0,-1 2-196,32-4 196,0 6 45,-32 2 0,1 0-45,-1 3 0,1 1 0,1-1 0,1 2 45,16 7 0,0 1-45,-13-4 0,1 1 30,4 2 0,3 2 0,-4-1-75,-5-1 0,-1 1-811,12 4 0,0 1 856,-16-5 0,-2 1 0,0 0 0,0 1 0,-1 1 0,0 0 0,25 18 45,-18-8 0,1 3-20,-1 4 0,0 0-25,-1 1 0,-1 1 0,-3 0 0,-3-1 0,7 17 0,-3-1 0,-3 1 0,-4 0 0,1 0 0,-5 0 45,-6-16 0,-1 3-45,0 1 0,-2 1 0,1 0 0,-1-1 116,-1-1 1,-2-2-27,2 14-90,0 1 0,-2 0 0,0 0 90,-2 2 889,-3-14 1,-2 3-935,1 5 0,-1 2-45,-1 13 0,0-1-316,-1-10 1,0-2 360,-1-3 0,0-1 0,-4-3 0,0-1-45,3 24 45,-5-25 0,-1 0 61,1-1 0,0-1-106,-8 20 45,3-10 0,-1 0-45,-1 9 45,4-21 0,0 1 0,0-2 0,1-1 44,-6 17-89,-4 12 0,4-24 0,0-2 0,-2-1 0,-1 2 90,-1-2-90,0 2 0,-2-3 0,-1 1 646,1-1-646,0-1 90,-1-4 277,-21 18-322,16-25 0,-2-2-45,1 3 0,-1-1 0,-28 13 0,24-15 0,-2-3 0,1-5 0,0-2 0,-9-1 0,9 0 0,1-2 0,-1-7 0,1 4 0,-3-1 0,1 2 0,-3 4 0,-16 0 0,15 1 0,-26-1 0,31-5 0,-10 7 0,14-11 0,1 11 0,1-11 0,1 8 0,0-8 0,-24 8 0,-4-8 0,-1 4 0,10-5 0,23 0 0,2-5 0,0-1 0,-1-4 0,-1 0 0,0 0 0,-17-5 0,9 6 0,-25-5 0,23 8 0,-11-1 0,14 2 0,5 2 0,1 1 0,5 2 0,4 0 0,2 0 0,2 0 0,2 0 0,-2-2 0,5-1 0,-4-2 0,4 2 0,-3 1 0,-2-3 0,-4 0 0,3-1 0,-3 1 0,10 3 0,0-1-270,4-2-900,0 2-3057,0 1 4227,-5 16 0,-2 3 0,-5 13 0</inkml:trace>
  <inkml:trace contextRef="#ctx0" brushRef="#br2" timeOffset="208368">11321 15220 24083,'0'-6'-2338,"0"-1"539,0 2-450,-3-5 2249,-4-7 0,-3-4 0,-2-5 0</inkml:trace>
  <inkml:trace contextRef="#ctx0" brushRef="#br2" timeOffset="209415">10095 15601 20215,'-8'-5'2339,"0"0"-2519,3 0-90,2 2-179,3-2-541,0 2-899,0-4 1889,0-1 0,0-2 0,0 0 0</inkml:trace>
  <inkml:trace contextRef="#ctx0" brushRef="#br2" timeOffset="210119">9116 15601 23094,'-4'-2'1259,"0"-1"-1169,4-9-90,6-2 0,4-8 0,10-6 90,7-3-90,-5 6 0,1-1 90,10-9 180,5-9 0,-20 26-1,-4 6 1,-3 7 0,-3 11 90,-2 35-180,-2 7-45,-3 8 0,0 4-539,1-19 1,0 1 447,0 14 1,0 3 90,1-2 0,0-3-90,-1-13 0,1 0-138,-1 9 1,-1 0 92,-1 11 45,0-26 0,0-1-45,0 13 0,0 9 0,0-34 0,0-5-90,0-13-1300,0-4 310,0-4-1844,0 3-6907,-3-4 9612,-2 5 1,1 0 0,0 0 0</inkml:trace>
  <inkml:trace contextRef="#ctx0" brushRef="#br2" timeOffset="210406">9181 16500 20845,'-24'13'4048,"1"-5"-3419,3 1 1,6-8-180,6 4-90,4-5-91,4 0-89,7 0 0,8-2 0,35-8-180,-4-1 0,-13 3 0,1 1 0,18-6 0,-3 3 0,-2 0 0,-4 0 0,-8 2-90,-7 0-180,-8 3-269,-4 0-3419,-7-13 1349,-7 2 2609,-8-11 0,-7 9 0,-3 1 0</inkml:trace>
  <inkml:trace contextRef="#ctx0" brushRef="#br2" timeOffset="212544">8584 15184 19496,'0'-13'3148,"0"5"-2878,0 4 629,0 38-539,0 6-180,2 1 0,0 5-2126,1 2 0,0 3 2081,2 11 0,1 3-75,-2-17 0,1 2 0,0 5-24,-2-6 0,1 5 0,-1 2 0,0 0 0,0-3-14,0 3 1,-1-2-1,0 0 1,0 3-305,1 2 0,-1 3 0,0 1 1,-1-1-1,0-3 304,0-3 1,-1-3-1,0 0 1,-1-1-209,2 0 0,-1-1 1,0 1-1,-1 1 208,1 9 1,-1 2-1,0-1 1,0-4 7,1-2 0,-1-2 0,1-1 0,-1 9 0,-1 0 0,1-7-206,1-13 0,0-5 266,4 20 1681,4-20-1681,8-20 0,12-16 0,15-22 45,-12 3 0,2-4 859,9-8 1,4-3-845,-9 7 0,2 0 0,2-2-126,5-3 0,3 0 0,6-1 66,-10 8 0,5 0 0,4-1 0,1 1 0,0 0 0,-3 1-400,3 0 1,-2 0 0,1 2 0,1 0 0,3-1 309,-4 3 0,3-2 0,2 1 0,1 0 0,0 1 0,-1 1 0,-2 1-264,-1 1 0,-1 2 0,-2 1 0,1 1 0,0 0 0,1 0 264,2-1 0,0 2 0,0-1 0,1 1 0,0 1 0,0 0-130,2 0 1,-1 0-1,1 1 1,1 0-1,-1 0 1,0 1 129,0 0 0,1 1 0,-1-1 0,1 2 0,-1-1 0,0 1-63,0 1 1,-1 0 0,0 1 0,0 0 0,0 0 0,-1 0 62,-1 1 0,-1 0 0,1 0 0,-2 0 0,1 1 0,-1 1 0,7-1 0,0 2 0,-1 0 0,-1 0 0,0 1 0,-5 0 0,0 0 0,-1 1 0,-1 0 0,0 0 77,7 2 1,-1 0-1,-1 2 1,-2-1-78,11 3 0,-2 0 0,-2 1 0,-8 0 0,-1 0 0,-3 1 0,15 3 0,-4 0 482,-11-1 1,-3 0-483,-9-3 0,-3 0 0,19 1 1646,-17-5-1646,-14-6 2461,-10 0-2461,-8-4 2219,-9-6-2219,-13-31 0,0-6 0,3 9 0,0-3-345,4-4 1,2-1 344,-3-11 0,2-3 0,2 12 0,1-1 0,-1-2-601,1-6 0,-1-3 0,1 0 601,1 10 0,1 0 0,-1-1 0,1 0-453,-1-4 1,1 0-1,-1-1 1,1 1 452,0-2 0,0 1 0,0 0 0,0 0 0,0 1 0,0 0 0,-1 1 0,1 1 0,-1-14 0,0 2 0,0 1 0,1 8 0,0 1 0,-1 1 0,-1-4 0,-1-1 0,0 5 0,-1-2 0,0 4 0,-2-7 0,-2 6-650,-5 0 650,-4 13 671,-2 2-671,-7 7 0,-5 1 0,-7 2 0,-7 3 936,-11-3-936,24 13 0,-1 0 0,-5-2 0,-3 0 305,-7-2 1,-3 0-306,-9 1 0,-2 0 0,15 6 0,-1 0 0,-2 1-273,-6 0 0,-1 0 0,-2 2 273,12 3 0,-1 1 0,-1 0 0,-1 0-388,-2 1 0,-2 1 0,0 0 0,-1 1 388,-3 1 0,-1 1 0,-1 1 0,0 1-238,9 0 1,0 1 0,0 0-1,-1 0 1,-1 1 237,-1 1 0,-1 0 0,0 0 0,-3 1 0,-3 2-78,10-1 1,-2 1 0,-4 1 0,0 0 0,-1 1 0,1 0-1,2 0 1,2-1 77,-7 1 0,3 0 0,2 0 0,-1 1 0,0 0 0,-4 0-12,7 0 1,-1 0 0,-3 1 0,1 0 0,-1 0 0,0 1 0,1-1 0,1 1 11,-3 2 0,-1 0 0,1 0 0,0 1 0,2-1 0,1 0 0,2 0 0,-6 1 0,4-1 0,0 1 0,0 0 0,-5 0 0,5 0 0,-5 2 0,-3 0 0,1 0 0,1-1 0,4 0 0,6-3 0,-1 2 0,6-2 0,1-1 0,-1 1 0,-6 1 0,-2 1 0,1 0 0,6-3 338,-15 5 0,9-3-338,20-8 0,2 0-270,-5 3 0,7-2-180,12-7 1384,5 4-1564,15-5-575,0 0 0,4 0 1,1 0-1</inkml:trace>
  <inkml:trace contextRef="#ctx0" brushRef="#br2" timeOffset="215313">10700 14844 19316,'0'-8'2159,"0"0"-2069,0 3 0,0 3-600,0-1 0,0 3 1</inkml:trace>
  <inkml:trace contextRef="#ctx0" brushRef="#br2" timeOffset="215502">10810 15967 15088,'0'48'-719,"0"-2"719,2-7 0,2-7 0,2-4 0</inkml:trace>
  <inkml:trace contextRef="#ctx0" brushRef="#br2" timeOffset="215686">10863 16450 9062,'0'10'0</inkml:trace>
  <inkml:trace contextRef="#ctx0" brushRef="#br2" timeOffset="215846">10826 16922 19978,'-5'0'150,"2"5"0,3 0 0</inkml:trace>
  <inkml:trace contextRef="#ctx0" brushRef="#br2" timeOffset="216024">10838 17039 22554,'-10'10'450,"3"-4"-720,4-2-90,3-4-630,0 0 1,0 0 0</inkml:trace>
  <inkml:trace contextRef="#ctx0" brushRef="#br2" timeOffset="219143">9661 14900 17787,'-5'-8'4857,"-2"5"-4317,6-4 179,-3 2-269,4 2-360,0-2-90,0 5-180,0 7-180,0 4-1349,6 29-359,-3-2 2068,5 19 0,-4-14 0,0 0 0</inkml:trace>
  <inkml:trace contextRef="#ctx0" brushRef="#br2" timeOffset="219305">9612 15596 21385,'-4'31'1619,"3"-3"-1529,-2-8-90,3-9 0,0 2-180,3-11-180,2 9-449,3-10-810,2 4-630,2-5 2249,2 0 0,3 0 0,-1 0 0</inkml:trace>
  <inkml:trace contextRef="#ctx0" brushRef="#br2" timeOffset="219437">9754 15906 20305,'0'38'2159,"0"-2"-1979,0-8-90,0-5 0,0-13-180,0 2-90,0-11-629,0 3-1170,4-4 1979,0 0 0,4 0 0,0 0 0</inkml:trace>
  <inkml:trace contextRef="#ctx0" brushRef="#br2" timeOffset="219645">9888 16643 22194,'-7'36'1260,"2"-6"-1170,5-7 0,0-12-90,0-5-90,0-6-450,2 0 180,0 0-90,4 0-359,0 0-450,0 0-361,-2 0 1620,-2 0 0,-2 0 0,0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15:14:37.504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11447 3653 22284,'0'-8'1709,"0"3"-1259,0 3-90,0 2-90,-3 0 0,2 0 359,-3 0-179,4 4 90,0-3-181,0 8 1,0-7-90,0 2 90,0-4-270,6 0 0,4-4 0,41-29-90,-17 5 0,4-5 0,0-2 0,2-9 0,-1 1 0,-16 16 0,-15 19 0,-2 13 0,1 45 0,-4 7-440,0-13 0,1 9 1,-2-3 439,-1 4 0,-1 0 0,1-4 0,1 3 0,-1-4 0,0 6 0,0-2 0,0-1 0,0 0 0,1-6 0,0 0-65,-1-5 0,0-1 65,3 26 0,-4-13 0,4-12 0,-2-11 0,0-9 0,0-14 0,-2-9 1120,0-23-2380,0 0-120,-5-12-2757,-4-1 4137,2 15 0,-6 0 0,7 15 0</inkml:trace>
  <inkml:trace contextRef="#ctx0" brushRef="#br0" timeOffset="626">11504 4705 15538,'-16'5'6926,"-2"-4"-6206,-1 10-181,-1-9 91,2 4 0,-1-6-1,3 0-89,2 0-90,5 0-90,4 0 269,5 0-449,9 0 90,9 0-90,19 0 0,17 0-416,-20-2 1,2 0 280,5 0 0,1 1-45,1-3 0,2 0 0,16-1 0,0 1 0,-18 0 0,-1 1 0,10 0 0,-4-1 0,1 0 0,-8 1 0,-13-2 0,-6 0 0,-11-1 0,-4 1-270,-7 0-989,-5 2 200,0-1-1009,-7-1-631,2-3 2699,-3 0 0,7 3 0,0 3 0</inkml:trace>
  <inkml:trace contextRef="#ctx0" brushRef="#br0" timeOffset="2190">13039 3577 17337,'2'-8'5397,"0"-2"-4767,-2 2-1,0-2 91,0-2 179,0 1-89,0-1-180,0 2-181,-3-1-89,-9 1-270,-4 5-90,-9 0 0,-4 14 0,-7 9 90,-5 18-90,17-11 0,1 3-608,1 4 0,1 2 608,0 6 0,3 2 45,4 2 0,3 1-45,4 3 0,4 0 0,6 2 0,4 0 0,4-1 0,5 1-997,4-7 1,6 0 0,0-3 996,5 4 0,4-3 0,12 8 0,4-8-127,-12-23 1,1-8 126,1-5 0,0-7 0,0-8 0,-3-6 0,-1-4 0,-4-8 60,-8-7 0,-2-6 0,-3 0 30,-1-7 0,-4-2-90,-4 5 0,-2-3 0,-7 1 45,-15-19 0,-8 4-45,3 17 0,-5 2-30,-6 3 0,-5 0 0,0 7-105,1 9 0,0 6-135,-11-3 0,0 6-629,-11 8-360,8 16-270,8 5-1080,11 9 2609,8 5 0,9 0 0,6 2 0</inkml:trace>
  <inkml:trace contextRef="#ctx0" brushRef="#br0" timeOffset="2675">14075 3572 23544,'-14'-21'2068,"1"1"-1528,-1 0 0,4 2-180,0 2-271,0 9 91,-11 11-180,0 14 90,-9 18-90,6 15-257,13-21 0,1 3 302,0 5 0,2 1-45,3 1 0,2 1 45,0 3 0,2-1-45,4-1 0,2 0 0,0-3 0,2 1 45,10 8 0,3-2-45,-4-15 0,2-2 44,5 6 1,3-5-45,15-12 180,0-7 90,-4-20 90,4-31-360,-18-8-598,-11 9 0,-3-2 598,-5 5 0,-4-2-207,-8-16 1,-3 0 206,5 12 0,-3 2 0,-6-10 0,-1 2 0,-7-5-231,-6-2-578,8 22-271,-6 1-179,9 22-180,-3 6-720,3 8 2454,2 4 0,7 5 1,4 2-1</inkml:trace>
  <inkml:trace contextRef="#ctx0" brushRef="#br0" timeOffset="3093">15061 3582 23274,'-3'-26'2428,"-4"1"-1708,-3 0-1,-2 2-269,0 0-180,-1 5-90,1 5-90,-2 6 0,-2 4 0,-6 17 0,-5 7 0,-5 22 0,-3 11-90,15-9 0,2 3 0,6-11 0,3 0-224,1 11 1,5-1 223,19 14-811,19-74 0,18-28 0,1-8 0,-15 12 362,-8 0 384,-15-21 1,-7-17 0,-20 23 0,-32 42 0,-16 16 0,-8-2 0,1 1 0,-1-1 0</inkml:trace>
  <inkml:trace contextRef="#ctx0" brushRef="#br0" timeOffset="7435">14903 3709 17247,'6'0'5487,"0"-2"-4677,-4-1-181,0-2 91,-2 0-181,0 0 1,0 0-90,0-1-90,0 1-90,0 0-1,0 2 1,0 1-90,0 0 0,0 1-180,-3-1 0,2 2 0,-3 7 270,0 10-90,-2 3-90,1 12 0,0-6-90,5 4 0,0 1 0,0-1 0,0 3 0,0-2 0,0 0 0,3-4 0,2-1 0,3-1 0,9 9 0,-3-8 0,8 3 0,-4-11 0,0-5 0,3-1 0,12 3 0,-6-8 0,8 6 0,-9-12 0,10 4 0,-9-5 0,6-2 0,-9-4 0,9-10 0,-5 1 0,7-7 0,-11 7 0,0-3 0,1-2 0,-3-6 0,-1-2 0,-5-2 0,-2-1 0,-2 1 0,-2-3 0,0 0 0,-3-3 0,-3 0 0,-2 1 0,-2-28 0,-6 23 0,1-18 0,-5 31 0,2 1 0,-2 1 0,0 2 0,-2 0 0,-1 3 0,1 0 0,0-1 0,0 1 0,0 2 0,0 0 0,-2 1 0,-1 1 0,-1 1 0,-2 2 0,-1 3 0,1 0 0,0 0 0,2 2 0,-1 1 0,1 4 0,0 1 0,-2 2 0,-8 0 0,-3 0 0,-1 4 0,3 2 0,7 4 0,-1 0 0,3-4 0,-2 5 0,1-9 0,-1 11 0,0-7 0,1 7 0,-6-3 0,9 2 0,-5-1 0,8 4 0,1-2 0,0 4 0,0 1 0,0 3 0,0 1 0,1-1 0,5 4 0,-1-2 0,6 5 0,-7 0 0,8 0 0,-8 2 0,7-4 0,-2 2 0,3-3 0,0 1 0,0-3 0,0 0 0,0-1 0,0-1 0,0-1 0,0 0 0,0 7 0,2-4 0,5 15 0,2-13 0,7 7 0,-1-9 0,3 0 0,2-3 0,4-2 0,3 0 0,1-10 0,-1 4 0,-1-11 0,-2 3 0,-1-4 0,8 5 0,-8-4 0,6 3 0,-10-4 0,0 0 0,-2 0 0,1 0 0,-2 0 0,-1 0 0,-1 0 0,-2 0 0,-2 0 0,0 0 0,0 0 0,1 0 0,1 0 0,7-2 0,-5-1 0,6-2 0,-8-2 0,0 1 0,-2-3 0,2-2 0,-2 1 0,1-5 0,2-5 0,-4 3 0,3-5 0,-6 5 0,2-1 0,-3-3 0,0 1 0,0 0 0,-3-1 0,0 1 0,-2 0 0,0-1 0,0-8 0,0 7 0,0-8 0,-6 8 0,1-2 0,-5-1 0,2 0 0,-2-1 0,0 1 0,-2-1 0,-1 3 0,-4-8 0,2 8 0,-5-6 0,3 8 0,-1 3 0,0 1 0,-2 2 0,-1 2 0,-1 0 0,-2 5 0,-3-1 0,-1 3 0,1-1 0,3 2 0,-6 2 0,10 0 0,-5 3 0,9 0 0,-1 0 0,1 0 0,0 0 0,0 5 0,1 1 0,1-1 0,2 4 0,2-3 0,0 4 0,2-4 0,-2 12 0,-1-1 0,-1 9 0,2-1 0,-2-5 0,-4 21 0,5-9 0,-1 17 0,5-14 0,6 1 0,-3 0 0,4-1 0,0 1 0,0-3 0,2-2 0,2-4 0,2-1 0,2-1 0,1 0 0,-1-1 0,2-2 0,0-1 0,4-3 0,0 1 0,3-3 0,1 2 0,-2-5 0,2-1 0,-1 1 0,-1-3 0,9 7 0,-5-6 0,10 0 0,-6-7 0,3-4 0,3 0 0,2 0 0,3 0 0,0 0 0,-1 0 0,-3-2 0,-1-1 0,8-9 0,-13 3 0,6-6 0,-15 5 0,2-7 0,-5 3 0,2-5 0,-6 3 0,1 1 0,-4-2 0,-2-4 0,-2-2 0,-2-5 0,0-2 0,0-6 0,-5-2 0,-2-7 0,-7 1 0,-1-7 0,-3 5 0,2 3 0,-1 3 0,3 6 0,2 6 0,0 5 0,-6-1-1080,1 9-359,-7-1-270,0 10-809,-3 4 2518,1 2 0,-2 7 0,1 1 0</inkml:trace>
  <inkml:trace contextRef="#ctx0" brushRef="#br0" timeOffset="9409">14001 5452 19046,'0'20'4408,"0"-2"-3509,0 0 1,0-10 89,0 4-179,0-11-181,0 3 271,0-4-900,4-9 0,4-2 0,8-12 0,7-2 0,5-5 0,3-1 0,2 0 0,-5 6 0,-1 4 0,-9 8 0,-4 6 0,-4 5 0,-4 11 0,2 11 0,-3 21 0,0 17-149,-2-20 1,-2 1 148,1 5 0,-1 1-291,0 2 0,0 1 291,-1 0 0,0 0-760,0-3 0,0 0 760,0-4 0,0-1 0,0-4 0,0-1-326,0 2 0,0-2 326,0 12 215,0-3-485,0-27-1698,0-9 259,0-3 984,-4-8 725,-2-2 0,-5-3 0,-1-2 0</inkml:trace>
  <inkml:trace contextRef="#ctx0" brushRef="#br0" timeOffset="9591">14058 6301 20845,'-18'8'4318,"2"4"-3599,7-11-89,0 3 89,8-4-539,16 0-90,36-9-90,11 0-45,-18 1 0,0-1-917,-7 1 0,-1 0 737,-1 2 1,-1-1-766,29-5-828,-27 5 0,-2-1 1818,8-3 0,3-6 0,-26 4 0</inkml:trace>
  <inkml:trace contextRef="#ctx0" brushRef="#br0" timeOffset="10031">15057 5518 23993,'0'-10'2339,"4"0"-2249,4-3-90,8-2 180,7-5 180,16-21-181,-6 8 91,9-15-90,-14 17 90,-1 3-90,-7 5-90,-2 10 90,-5 6 90,-4 16-270,-4 12 0,-1 19 0,-4 4 0,0 4 0,0-8 0,0 0-687,-2 18 0,0 0 687,2-16 0,-1-2 0,-3-1 0,1-2 0,2-2 0,1-1 0,-4 27 0,4-8 0,0-5-891,0 6 891,0-17 0,0 2-810,0-19-359,0-12-360,0-1 426,0-7 1103,-3 0 0,-2-4 0,-3-2 0</inkml:trace>
  <inkml:trace contextRef="#ctx0" brushRef="#br0" timeOffset="10226">15122 6250 23723,'-14'0'3239,"2"0"-2880,5 0 271,18-11-540,11 1-180,9-4 0,5-1-495,3 4 1,0 0-91,0 1 1,0 2-271,-4 1 1,-4 2 944,3 5 0,-16 0 0,-5 0 0</inkml:trace>
  <inkml:trace contextRef="#ctx0" brushRef="#br0" timeOffset="11340">13141 6011 18966,'0'-25'2519,"0"2"-1031,0 0-589,0 3-38,-6 4-681,1 6 302,-14 14-302,3 10 0,-9 16 0,2 8-90,1 11 0,3 7-936,9 4 936,4 2-90,10-3-727,4-6 727,8-10 90,9-5-90,20-5 0,-9-16 0,11-6 0,-20-20 0,-3-12 1469,-7-14-1469,-4-14 0,-6-12 185,-5 28 0,-1-1-230,-2 0 0,-3 0-44,-5-30-181,-7 8-1080,-13-1 361,2 21-3353,-26 2 4342,14 24 0,-18 12 0,12 6 0</inkml:trace>
  <inkml:trace contextRef="#ctx0" brushRef="#br0" timeOffset="11812">12109 5955 21385,'-12'-15'3508,"0"0"-3148,0-1-1,-2 3 1,1-1-90,-1 3-90,2 1-90,-2 5 0,-2 3 0,-3 11-3392,-3 6 3392,1 18 90,1 8-888,4 12 708,7 4 23,7 2-23,12-1 0,11-7 90,9-5-90,0-22 0,2-3 0,19-1 0,-17-6 0,2-7 135,4-22 0,-4-11-90,-10-2 0,-4-4-45,8-5 0,-7-4-45,-17-9 0,-9 2-225,-10-4-270,-15-6-1529,-21 30 450,6 15-899,-16 4 2518,15 15 0,-1 7 0,0 8 0</inkml:trace>
  <inkml:trace contextRef="#ctx0" brushRef="#br0" timeOffset="12384">8515 6529 22546,'-65'0'1349,"4"0"-765,25 0 1,3 0-315,1 0 565,8 0-566,54 0 1,23 0 0,9 0-1065,-8 0 0,3 0 825,-2 0 0,5 0 0,-3 0-30,10 0 0,-2 0 45,0 0 0,-1 0 0,-5 0 0,-1 0 0,-6 0 0,-2 0 45,-6 1 0,-2-2 0,-8 1 0,-2-2 537,19-1-627,-13 1 0,-11-1 124,-7 3-2102,-8 0 269,-6 0 1034,-2 0 0,-17 7 1,-3 2-1</inkml:trace>
  <inkml:trace contextRef="#ctx0" brushRef="#br0" timeOffset="12857">7577 8318 25702,'-46'16'749,"0"-1"1,4-1 0,3-2-750,-20 1 90,24-6 180,28-7 0,35-5-270,4 1 0,7-2-1183,20-4 1,7-3 1182,-8 2 0,5-1 0,3 0-563,-7 0 0,4 0 0,1 0 1,2-1 562,-6 2 0,3-1 0,0 0 0,2 0 0,1 0-311,-5 1 1,1 0-1,1 0 1,1 0-1,1 0 1,1 0 310,-5 2 0,1-1 0,1 0 0,0 1 0,1-1 0,1 1 0,0 0-156,-5 0 0,2 1 0,-1 0 1,1 0-1,0 0 0,1 0 1,0 0-1,1 1 156,-5 0 0,0 1 0,1 0 0,0 0 0,1 0 0,-1 0 0,1 0 0,0 1 0,0-1-52,2 1 0,-1 0 0,1 0 0,1 0 0,-1 0 0,1 0 1,-1 1-1,1-1 0,-1 1 52,2 1 0,0-1 0,-1 0 0,1 1 0,0 0 0,0 0 0,0 0 0,0 1 0,0-1 0,0 1 0,0 0 0,0 0 0,0 0 0,0 0 0,0 1 0,-1-1 0,1 1 0,0 0 0,-2 0 0,0 0 0,-1 0 0,0 0 0,0 0 0,1 0 0,1 1 0,2-1 0,1 1 0,-6 0 0,2 0 0,2 1 0,1-1 0,1 1 0,1 0 0,-1 0 0,0-1 0,-1 1 0,-2 0 0,0-1 0,-3 1 0,5-1 0,-2 0 0,-3 1 0,0-1 0,-1 0 0,1 0 0,1 0 0,3 0 0,3 1 0,-11-1 0,2 0 0,3 1 0,1-1 0,1 1 0,1 0 0,1-1 0,-1 1 0,0-1 0,0 1 0,-2-1 0,-1 1 0,-3-1 0,-1 0 0,12 1 0,-3-1 0,-2 0 0,-1 0 0,-1 0 0,0 0 0,0-1 0,1 1 0,1 0 0,-2 0 0,2 0 0,0 0 0,1 0 0,0 0 0,0 0 0,-2 0 0,-1 0 0,-2 0 0,-3 0 0,6 0 0,-3 0 0,-2 0 0,-1 0 0,-1 0 0,-1 0 0,0 0 55,4 0 0,2 0 1,-1 0-1,-3 0 0,-5 0 1,-7 0-56,17 0 0,-6 0 257,-9 0 0,1 0 0,-9 0-257,-6 0 1560,-12 0-1560,-6 0 2334,-8 0-3323,-4 5 940,-5 1-2919,-6 4 3261,-5 0 1,-4 2-1,-3 1 1</inkml:trace>
  <inkml:trace contextRef="#ctx0" brushRef="#br0" timeOffset="13874">17315 5833 24623,'48'-12'1979,"-13"4"0,8-2-1979,-1-1 0,10-2 0,6-1 0,2-2 0,1 1 0,-5 2-1133,4-1 1,-2 1 0,-1 0 0,3 0 0,4 0 1132,-10 1 0,3 0 0,2 0 0,1-1 0,1 1 0,-1 0 0,0 0 0,-3 1-122,0 0 1,-2 1-1,-2 1 1,1-1 0,2 1-1,2-1 1,6 0 121,-7 1 0,4 0 0,4-1 0,2 1 0,3-1 0,0 0 0,1 0 0,-1 0 0,-1 0 0,-2 1 0,-3 0 0,-4 0-65,6 0 0,-4 0 0,-2 1 0,-2-1 0,0 1 1,2-1-1,3 1 0,5-2 65,-12 2 0,4-1 0,3 0 0,3 0 0,2 0 0,0-1 0,1 0 0,0 1 0,-2-1 0,-2 1 0,-2 0 0,-3 0 0,-5 1 0,-4 0-110,14-1 0,-7 0 0,-5 0 0,-1 1 0,1-1 1,4-1 109,4-1 0,5 0 0,2-2 0,0 1 0,-3 0 0,-4 0 0,-7 1 0,13-2 0,-8 0 0,0 0 0,6-2 0,-1 0 0,-8 1 0,-16 4 0,-6 0 1263,17-7-1263,-17 1 0,-12 3 458,-8 5-3427,-8 4 3642,-9 4 1,-6 4 0,-8 2 0</inkml:trace>
  <inkml:trace contextRef="#ctx0" brushRef="#br0" timeOffset="14883">25851 3689 21115,'-8'-8'3058,"0"0"-2518,3-2 90,-2 2-91,6 1 1,-3 2-180,4 2 1439,0 1-1799,0 31 0,2 3 0,0 33 0,2-18 0,2 4 0,-2-4 0,1 4 0,0-2 0,2 13 0,0-1-349,-3-14 1,1 1-1,-1-6 349,4 19 0,-4-11-174,2-9 174,-2-8 0,-1-10 0,-2-3 0,-1-23-989,0-5 845,0-19-1205,2-6-360,1-5-526,2-8 2235,2-3 0,3-1 0,0-1 0</inkml:trace>
  <inkml:trace contextRef="#ctx0" brushRef="#br0" timeOffset="15261">26379 3699 23813,'-4'-21'2699,"3"3"-1890,-6 3 1,6 3-360,-3 2-450,4 2 0,0 9 0,0 12 0,2 18 0,2 15 0,3 15-248,-4-26 0,2 1 248,0 3 0,0 1 0,0 2 0,0 0 0,1-1 0,0 0 0,-1-1 0,1-1 0,-1-2 0,1-1 0,3 26 0,1-9-43,0 1 43,-4-22-900,2-4-989,-6-28-629,4-15 1714,2-15 1,6-9 0,5-7-1</inkml:trace>
  <inkml:trace contextRef="#ctx0" brushRef="#br0" timeOffset="15663">27146 3765 23634,'6'-31'2698,"-1"1"-1799,-4 2-179,-1 0-180,0 7-450,0 1-90,0 7 0,-5 5 0,-2 4 0,-7 13 0,-2 11 0,-4 19 0,-1 17-257,11-25 1,1 2 256,3 3 0,2 1 0,2-1 0,2 0 0,4 0 0,4-1 0,2-1 0,4-2 0,3-2 0,3-3 0,3-2 0,3-2 0,27 8 0,2-14-22,-4-17 22,-6-17 0,-10-17 0,-11-14 0,-12-11-1295,-12-5 1295,-12 1 0,-12 2-120,-1 25 1,-7 4-151,-4 8 0,-3 4-270,1-1 1,-1 5-1390,0 11 0,2 6 130,-9 9-976,8 11 2775,13 2 0,15 2 0,9 1 0</inkml:trace>
  <inkml:trace contextRef="#ctx0" brushRef="#br0" timeOffset="15960">28048 3612 25792,'-28'-28'1709,"-1"3"-1439,-6 7 0,3 8-180,-3 16 0,8 15-90,5 18 90,13 11-90,17 9-461,3-28 0,5 0 461,5-1 0,5-2 0,4-1 0,3-3 0,3-3 0,3-3 45,2-6 0,0-3-45,0-3 0,0-3 45,-3-7 0,-1-4 0,-3-3 0,-3-4-45,-4-4 0,-3-5 33,-5-4 0,-3-3-33,-5-3 0,-4-1-90,-6-1 1,-4 0-181,-4 1 0,-5 2-225,-5 3 0,-6 3-225,-4 4 1,-3 5-361,-6 6 1,-3 4 994,-3 5 1,0 4-1,-2 6 1,0 3 0,1 4-1,-1-1 1</inkml:trace>
  <inkml:trace contextRef="#ctx0" brushRef="#br0" timeOffset="16309">27219 5970 23903,'-25'24'3059,"7"-6"-2160,8-8-179,17-6-720,16-8 0,20-4 0,16-7-293,-25 6 0,1 0 293,2-2 0,0 1 0,-1 1 0,-1 0 0,28-8-900,-8 4-629,-12 3-360,-9 4-719,-11 2 2608,-8-3 0,-8-4 0,-4-4 0</inkml:trace>
  <inkml:trace contextRef="#ctx0" brushRef="#br0" timeOffset="16491">27658 5676 25343,'-12'-18'3148,"5"0"-3058,-2 5-90,8 5 0,-3 8 0,4 15 0,0 15 0,0 19-406,0 17 406,0-28 0,0 1-815,0 4 0,0 0-85,0 1 1,0-1-360,2 1 0,2-1 1259,-1-4 0,2-2 0,3-1 0,1-1 0,9 28 0</inkml:trace>
  <inkml:trace contextRef="#ctx0" brushRef="#br0" timeOffset="16702">28490 5554 28131,'2'-49'450,"0"6"-450,-2 12 0,0 11 0,4 10 0,2 21 0,4 18 0,1 7 0,-1-3 0,1 3-341,4 19 0,0 2 341,-4-12 0,0-1-1062,0 1 1,-2 1 431,-1 0 1,-1 0-541,-2 0 1,-2-1 1021,-3 0 0,-4-1 1,-2 3-1,-4 0 0,-3-1 1,1 0-1</inkml:trace>
  <inkml:trace contextRef="#ctx0" brushRef="#br0" timeOffset="17116">25022 8303 26782,'-40'0'569,"0"0"1,5 0 0,3 0-480,-7 0-90,72-11 0,1 3 0,9-1-1499,7-1 0,6-1 1,4 0 1498,-9 1 0,2 1 0,3-1 0,7 0-209,-11 2 0,6 0 0,4-1 0,3 0 0,0 0 1,1 1-1,-1-1 0,-3 1 209,1 0 0,-2 0 0,0 0 0,-1 1 0,2-1 0,2 1 0,3-1-65,-7 1 1,3 0 0,2-1-1,1 1 1,2-1 0,-1 1 0,0-1-1,-1 1 1,-1 1 0,-3 0 64,4-1 0,-2 1 0,-1 1 0,-1-1 0,-1 1 0,0 0 0,1 0 0,0 0-142,1 0 0,0 0 0,0 0 0,0 0 0,-1 1 0,1-1 0,-1 1 0,0-1 142,-1 1 0,-1 1 0,0-1 0,0 1 0,-1-1 0,0 1 0,0-1 0,-1 1-36,5-1 1,0 1 0,-1-1 0,0 0 0,-1 1 0,0-1 0,-2 1 35,6 0 0,-1 0 0,-1 0 0,-1 0 0,0 0 0,-2 0 71,5 0 0,-1 0 1,-1 0-1,-2 0 0,-1 0-71,6 0 0,-2 0 0,-2 1 0,-2 0 0,6-1 0,-2 1 0,-4-1 0,-11 2 0,-2-1 0,-4 0 0,9-1 0,-5-1 595,-8 0 1,-6 0-596,4-4 972,-17 3-3311,-30 3 3004,-12 9 1,-16 6 0,-8 7 0</inkml:trace>
  <inkml:trace contextRef="#ctx0" brushRef="#br0" timeOffset="22069">29209 9294 22374,'0'-18'4678,"0"3"-3689,0 2-449,2 3-540,0 2 0,2-1 0,2 3 0,0-4 0,8 0 0,3-3 0,10-4 0,6-4 0,6 1 0,0-3 0,-2 5 0,-7 5 0,-4 6 0,-5 4 0,-5 10 0,-2 8 0,0 43 0,-7 3-988,-3-13 1,-1 2 987,-2-5 0,-2 1 0,0 2 0,-1 1-231,-1 2 0,-1 0 231,0-2 0,-2-1 0,0-2 0,0 2-1574,-2 10 0,0-1 270,2-15 0,1-2 1304,-2 9 0,0-3 0,-1 5 0,0-6 0</inkml:trace>
  <inkml:trace contextRef="#ctx0" brushRef="#br0" timeOffset="22236">29347 10229 23813,'-24'0'3418,"1"-4"-2608,5-2-270,7-2-540,6-1 0,8 1 0,9-3 0,13-1-630,13 1-809,10-1-540,-1-1-719,-4 3 2698,-15-3 0,-11 8 0,-10 0 0</inkml:trace>
  <inkml:trace contextRef="#ctx0" brushRef="#br0" timeOffset="22611">28551 9553 22464,'0'-56'3418,"0"5"-2788,0 10-90,0 11-91,-7 10 91,-4 9-270,-13 25 0,-6 18-270,10-4 0,1 5 0,-2 4 0,1 2-411,-1 6 1,3 2 410,2 0 0,3 1 0,3-1 0,4 0 0,3-3 0,4-2-214,4-4 0,4-2 214,21 23 0,13-16 0,14-22 0,5-17 0,-29-11 0,-1-5 0,-1-6 0,-3-5 0,0-7 0,-5-4-296,-3-4 0,-5-3 296,-4-5 0,-4 0-270,-6 1 0,-4 0-270,-3 1 1,-5 2-91,-4 4 1,-4 2-91,-2 3 1,-3 3-136,-2 4 1,-1 3-414,-1 3 1,-1 2 1267,-28-5 0,2 11 0,0 7 0</inkml:trace>
  <inkml:trace contextRef="#ctx0" brushRef="#br0" timeOffset="23098">27767 9680 22104,'-10'-25'3059,"0"0"-2160,6-1 1,-4 3 89,7 0-359,-2 3-630,3 2 0,0 3 0,0 5 0,0 2 0,0 21 0,0 17 0,0 7 0,0 2 0,0 2-399,-2 22 0,0 6 399,1-14 0,-1 2 0,1-2 0,-2 8 0,1 2 0,1-1 0,-1 5 0,2-7 0,-1-12 0,2-4 0,-1 9 0,0-4 0,0 3-360,0-5-2338,-6-41 1169,1-3-630,-1-42-7672,-1-1 9095,6-6 1,-3 1 0,4 0-1</inkml:trace>
  <inkml:trace contextRef="#ctx0" brushRef="#br0" timeOffset="23957">26569 9868 22824,'9'-17'3868,"-3"-1"-3059,-2-3 1,-2 1-540,-2 2-270,0 1 0,0 1 0,0 6 0,0 11 0,0 17 0,0 28 0,0 20-608,-2-22 1,0 1 607,2 6 0,-1 1 0,-1 2 0,1 1 0,0-1 0,2-1 0,-1-2 0,0 0 0,0 9 0,0-1 0,0-19 0,1-1 0,1 5 0,-1-1 0,1 11 0,0-25 0,-2-3 0,0-24-450,0-7-719,0-3 765,0-4-9427,0-17 8488,-6-2 0,5-11 1,-4 6-1</inkml:trace>
  <inkml:trace contextRef="#ctx0" brushRef="#br0" timeOffset="25670">12276 11215 26152,'-25'-7'2159,"6"-6"-1979,11-12-90,16-11-90,14-9-354,-3 18 1,3 0 353,4-4 0,1 1 0,4 0 0,1 1 0,1 0 0,0 2 0,-2 3 0,-1 2 172,25-14-172,-14 16 0,-7 15 0,-12 22 0,-4 24 0,-11-9 0,-3 4-524,-1 10 0,0 2 524,-2 10 0,-1 2-310,1-16 1,-2 1-1,1 1 310,0 0 0,0 1 0,0 5 0,2-1 0,-1 5 0,1 3 0,0-1 0,0-5-738,1 5 0,-1-4 0,1 4 310,0 5 1,1 5 0,1-1 0,-1-10-428,2 0 1,0-7-136,-1-3 1,-1-3-46,-1-4 1,0-3-765,-9 21 3300,-28-8 747,-7-27-584,-8-15 0,-4-5-1169,16-6 0,-1-2 386,-26-7 1,2-1-792,28 5 0,2-1-90,-5-2 0,5-3 1139,9-10-1139,28 4 0,26-9 0,-2 17 0,5 1 742,8-3 0,4 0-1792,3 1 1,6-2 0,-3 1-635,12-2 1,0-1 1683,-8 1 0,3 1 0,-4-1 0,3-1 0,-2 1 0,1-2 0,-1 0 0</inkml:trace>
  <inkml:trace contextRef="#ctx0" brushRef="#br0" timeOffset="25977">13827 11449 15442,'8'-41'1169,"1"0"0,-2 1 1,-2 2 359,-4 2 1,-2 3-810,-7-26 792,-7 15-1512,-7 17 0,-6 21 0,-9 21 0,-2 28 211,18-11 1,1 3-212,1 6 0,3 7 0,4 11 0,4 9 0,9-2 0,13-7 0,9-1 0,0 0 0,-7 2 0,-1 0 0,10-8 0,10-11 0,7-7 0,2-14 0,14-26 0,-1-15 0,-17 4 0,-2-5 669,7-15 1,-7-8-670,-22 7 0,-8-3 0,-6-5 0,-8 0 0,-5 1 0,-6 1 0,-7-2 0,-6 3 0,-3 3 0,-7 3-654,1 8 1,-4 2 0,2 1-112,-7-1 1,-1 2-824,4 5 1,-3 0 0,6 4 1587,-12-3 0,14 5 0,42 12 0</inkml:trace>
  <inkml:trace contextRef="#ctx0" brushRef="#br0" timeOffset="26294">14797 11093 25333,'49'-22'779,"-1"1"1,-12 4-1,-5 2-779,-3-5 444,-37 14-444,-14 19 0,-20 13 0,16-2 0,1 5-465,-4 5 0,0 4 465,1 6 0,1 3-822,3 3 1,3 3 821,2 1 0,5 1 0,6 0 0,6 2-26,7-10 1,6 3-1,6-4 26,4-4 0,6-4 0,3-3 0,7 0 0,5-4 0,1-11 0,22-14 0,-1-18 0,-14-12 0,-9-12-485,-9-15 0,-12-7 485,-13 6 0,-9-1 0,-4-3 0,-5-1 0,-3 2 0,-7-2-90,-4 16 0,-7-2 0,-2 0 0,0 5-840,-4 0 1,-1 5 0,-1-1 299,-8-8 0,-3 0 1,4 10-676,-3 11 1,6 9 1304,3 7 0,19 12 0,12 2 0</inkml:trace>
  <inkml:trace contextRef="#ctx0" brushRef="#br0" timeOffset="26616">15873 11129 25972,'42'-48'1889,"-11"1"-1619,-16-1 180,-20 7-450,-12 6 0,-16 9 0,-4 13 0,-1 18 0,-1 20 0,6 24-1149,18-17 1,4 2 1148,2 6 0,5 2 0,5 2 0,4 1-382,5 1 1,7 0 381,6-1 0,6-3 0,5-1 0,5-4 0,7-4 0,4-6 0,3-4 0,2-6 0,1-6 0,1-6 0,-3-7 0,0-7 0,-5-4 0,-3-7 0,-5-6 0,-6-6 0,-5-4 0,-9-7 0,-14-3 0,-8-5 0,-3 1 0,-5-8 0,-7 1 0,-3 7 0,-4-2 0,-4 7-540,-12 2 0,-4 7-225,-3 5 1,-3 6-181,-3 8 1,-2 6-450,-1 6 0,0 5 1394,-2 8 0,0 5 0,1 5 0,0 4 0,1 4 0,-1 0 0</inkml:trace>
  <inkml:trace contextRef="#ctx0" brushRef="#br0" timeOffset="27904">12483 13654 23903,'-12'9'2969,"1"-2"-2250,5-7-89,2 0-360,4 0-180,13-14-90,6-1 0,16-17 0,6 1 0,-13 9 0,1 0 0,12-9 0,5-3 0,-23 21 0,-7 5 0,-4 6 0,-2 7 0,-2 9 0,2 17 0,0 22 0,-3-20 0,0 3-188,1 7 0,-1 3 188,-1-1 0,1 3 0,0-1-559,0 9 1,1 1 558,-2-10 0,0 2 0,0-3 0,-1 3 0,0-4-630,-2-2 1,0-2-136,-1-2 1,0 1-1294,-1 6 1,-2-1-192,-8 17 1257,3-27 0,-3-4-178,-19-4 2969,-9-9 1759,-6-10-1399,-6-4-630,0-4-539,-1-2-181,5-3 1115,6-3-1295,3-4-234,23-1-395,14-5 0,34-2 0,24-6-1693,-20 11 1,3 0 1467,7-1 0,0 1-360,2-2 1,1 1-471,-2 2 0,3 0 1055,-8 1 0,2-2 0,-2 2 0,5-2 0,0 1 0,13-6 0,0 1 0</inkml:trace>
  <inkml:trace contextRef="#ctx0" brushRef="#br0" timeOffset="28484">13677 13746 20692,'-21'-10'3688,"1"-3"-2805,3 0-523,2-2-95,8-2-175,1-4-90,12-2 90,8-7-47,12-1-43,13-4 90,6-1 90,2 5 401,-4 3 858,10 3-1259,-21 38-180,3 7 0,-25 27 0,-8 10 0,1-15 0,0 1-532,-1 21 1,0 1 531,1-16 0,0-1 0,-1-1 0,0 0 0,2-4 0,0-2 0,-1-4 0,0-3 0,5 24 0,-1-10 0,0 0 0,-4-18-270,1-8-539,-4-18-271,0-9 704,-6-2-1153,1-3-450,-1-1 1979,-5-1 0,9 6 0,-5 1 0</inkml:trace>
  <inkml:trace contextRef="#ctx0" brushRef="#br0" timeOffset="28658">13876 14381 14182,'-31'18'3778,"2"-7"-437,1-4-2531,4-7 1228,3 0-1858,7 0 680,6 0-860,11-5 3392,14-3-3392,15-5 0,15-4-1075,14-1 490,-28 8 1,2-1-1350,16-2 0,1-1 1934,-13 3 0,0 0 0,9-2 0,-1-1 0,14-6 0</inkml:trace>
  <inkml:trace contextRef="#ctx0" brushRef="#br0" timeOffset="29116">15179 13395 24983,'-8'-13'2248,"0"1"-1618,-2 4-180,0 1-180,-3 4-270,-1 1 0,-2 8 0,-4 12 0,-1 15 0,-1 16 0,5 12-898,11-27 0,2 1 898,2 1 0,2 2 0,3-3 0,4 1 0,9 9 0,6-1 0,10-8 0,4-4 0,1-2 0,2-6-168,5-6 0,1-8 168,20-17 0,-4-6 0,-10-15 0,-12-10 0,-13-15 0,-17-11 0,-11 27 0,-3 0 0,-5-2 0,-4 1 0,-3-1 0,-3 2 0,-3 1 0,-3 3 0,-1 3 0,-1 1-315,0 4 1,-1 2-766,-26-10-269,4 10-2609,-1 13 3958,21 6 0,4 4 0,22 0 0</inkml:trace>
  <inkml:trace contextRef="#ctx0" brushRef="#br0" timeOffset="29411">16056 13151 24263,'4'-32'1349,"0"-4"-809,12-20-270,-5 13 0,12-18 90,-9 34-1,2 0 91,-6 19 0,-2 4-180,0 8-270,0 9 0,2 14 0,0 19 0,3 18-673,-5-1 0,-1 5 673,0-15 0,-1 0 0,0-3 0,-1 1 0,0-2 0,1 3 0,0-2 0,0-2 0,1 0 0,-1-3 0,0 0-225,-1-4 1,0-1-766,0-3 1,0-1-2744,3 30 3733,0-7 0,-1-6 0,-2-5 0</inkml:trace>
  <inkml:trace contextRef="#ctx0" brushRef="#br0" timeOffset="29567">16089 14432 25941,'-49'13'1709,"4"-5"-1709,10-4 0,11-6 454,15-5-454,21-4 0,23-6-1079,27-4-591,-22 10 1,2-1 275,7-1 0,0 1 1394,2 0 0,-1 1 0,-3 0 0,-1 1 0,-1 1 0,-1 1 0</inkml:trace>
  <inkml:trace contextRef="#ctx0" brushRef="#br0" timeOffset="30153">10692 15697 20334,'-62'0'1079,"0"0"1,18 0-1,1 0 82,-15 0 0,5 0-442,12 0 336,11 0-1055,85-4 0,-18 0 0,9-2 0,-1 0 0,10-2 0,8-2 0,4 0 0,2 0 0,-3 0 0,-5 1-491,-3 0 1,-4 1 0,0 0-1,0 0 1,3-1 0,5 0 490,-8 1 0,4 0 0,3-2 0,2 1 0,1-1 0,1 1 0,0-1 0,-2 1 0,-1 0 0,-2 1-228,3-1 1,-3 1-1,-1 0 1,-1 1-1,1-1 1,2 1-1,3-1 1,3 0 227,-9 1 0,3 0 0,2 0 0,3-1 0,0 1 0,2-1 0,1 1 0,-1 0 0,1-1 0,-1 1 0,-1 0 0,-2 0 0,-1 1-137,1-1 0,0 0 1,-3 1-1,1 0 1,-2-1-1,1 1 1,0 0-1,1 0 0,1 0 1,1 0-1,3 0 137,-8 0 0,1 0 0,2 0 0,1 0 0,2 0 0,0 0 0,0 0 0,0 0 0,0 0 0,0 1 0,-1-1 0,-1 1 0,-1-1 0,-1 1 0,-3 0-93,8 0 1,-2 0 0,-1 0 0,-1 1 0,-1-1 0,-1 1 0,0 0-1,0 0 1,0 0 0,0 0 0,1 0 92,0 1 0,0-1 0,0 1 0,0-1 0,0 1 0,0 0 0,0 0 0,0 0 0,-1-1 0,1 1 0,-1 0 0,5 0 0,1-1 0,-1 1 0,0 0 0,-1-1 0,1 1 0,-1 0 0,1 0 0,-1 0 0,0 0 0,-3 0 0,0 1 0,-1 0 0,0-1 0,0 1 0,1 0 0,0 0 0,0-1 0,2 1 0,1 0 0,-3 0 0,3-1 0,0 1 0,2 0 0,0-1 0,1 1 0,-1 0 0,0 0 0,-1-1 0,-2 1 0,-1 0 0,-3 0 0,5 0 0,-3-1 0,-2 1 0,-1 0 0,0 0 0,-1 0 0,1 0 0,1 0 0,2 0 51,0 0 1,2 0 0,2-1 0,0 1 0,0 0 0,0 0 0,-2 1 0,-3-1 0,-2 0 0,-4 0-52,18-1 0,-6 1 0,-3-1 0,-1 1 0,1-1 0,3 1 0,1-1 0,-1 1 0,-2-1 0,-3 1 0,0-1 0,-4 1 0,-1-1 0,-1 0 0,12 0 0,-2-1 0,-7 1 0,-5-1 0,-9 1 1271,-9 0-1271,-6 1-269,-14 2 281,-5 0-2890,-9 0 3588,-13 0 1,-10 0 0,-12 0 0</inkml:trace>
  <inkml:trace contextRef="#ctx0" brushRef="#br0" timeOffset="31683">16803 15901 24983,'-24'0'3418,"1"0"-3238,1 0-180,4 0 0,2 0 0,11-5 0,7-3 0,16-11 0,9-7 0,10-12 0,4-3 0,1-3 0,-3 6 0,-6 5 0,-9 10 0,-6 5 0,-7 10 0,-6 13 0,-3 13 0,-2 22-3392,0 19 3392,-1-21 0,-1 3 0,1 3 0,1 2-831,-2 2 0,0 0 831,2 0 0,0-2-157,1-1 0,0 0 157,1-4 0,0-1 0,1-5 0,0-1 0,5 22-449,1-13-991,-3-13-448,2-7 2491,-6-13 0,-2-7 1,-4-9-1</inkml:trace>
  <inkml:trace contextRef="#ctx0" brushRef="#br0" timeOffset="31920">16706 16633 25612,'-37'18'2699,"6"-8"-2429,9-3-270,12-7 0,15-2 0,18-5 0,23-6 0,-13 2 0,3-1-481,6-1 0,2 0 481,5-2 0,0-1 0,1 1 0,-2 0 0,-2 1 0,-2 0-180,-5 1 0,-1 0-592,1 0 0,-2 2-217,7-4-450,-2 4-630,-31 8 2069,-11 3 0,-11 0 0,-6 0 0</inkml:trace>
  <inkml:trace contextRef="#ctx0" brushRef="#br0" timeOffset="34584">15321 15753 23993,'0'-41'3508,"0"3"-2878,-5 10-180,-2 5-450,-3 13 0,0 10 0,0 20 0,-2 20-309,4-8 0,1 5 309,-1 8 0,2 4-1356,1 7 1,1 3 1355,1 3 0,1 1 0,3 1 0,3-1 0,1-3 0,2-2 0,4-5 0,3-2-167,2-7 0,4-4 167,1-6 0,3-7 0,31 5 0,0-21 0,4-30 0,-24-14 0,-4-7 0,-8 4 0,-3-4-361,1-21 0,-6-2 361,-10 8 0,-6 0 0,-4-2 0,-4-1 0,-3 1 0,-3 2 0,-2 4 0,-4 2-45,-2 7 0,-3 3-360,0 7 1,-3 5-226,0 7 0,-3 5-1076,-11 8 1,-1 8-993,-19 11 2698,23 2 0,4 5 0,-3 17 0,5 5 0</inkml:trace>
  <inkml:trace contextRef="#ctx0" brushRef="#br0" timeOffset="35196">14026 16211 19980,'-19'-3'2518,"3"1"-303,8-3-1946,2 0 607,6-3-786,6 0-2595,8-6 2505,12-4 936,15-6-891,-9 4 0,1-1 135,17-8 90,-15 6 0,-3 0-270,-4 3 0,-2-1 0,-18 15 0,-4 6 0,-2 15 3392,-2 15-3392,0 12 0,0 6 0,0-8 0,0 3-736,0 18 1,0 1 735,0-13 0,0-1 0,1-1 0,0 0 0,1-3 0,0-1 0,2-3 0,0-1 0,5 24 0,1-12-398,-2-13 398,-2-13-90,-2-5-1079,-2-11-540,-2-3-270,0-8 774,0-5 1205,0-4 0,-5-4 0,-2 0 0</inkml:trace>
  <inkml:trace contextRef="#ctx0" brushRef="#br0" timeOffset="35450">14123 17029 18923,'-24'0'3148,"1"0"-551,3-5-2597,9-2 1102,4-6-1102,14-5 620,13 0-620,23-5 0,10 6 0,8 0 533,-11 4 0,1 0-533,-3 2 0,2 0 0,-2 1 0,2 1 0,-2 1 0,-4 1 0,-1 1 0,-7 0 0,-1 2-90,22-1-629,-13 0-271,-13 5-269,-9-3-180,-8 3-990,-8 0 2429,-7-4 0,-10 0 0,-6-3 0</inkml:trace>
  <inkml:trace contextRef="#ctx0" brushRef="#br0" timeOffset="39243">12933 16211 25343,'-28'-5'2068,"-2"2"-1618,-3 1 90,-1 13-360,-3 10-180,1 19 0,3 16-1388,18-22 1,3 1 1387,3 5 0,4 2 0,1 0 0,4 0 85,4 3 1,4-1-86,1-2 0,2-2 0,5-3 0,3-3 0,0-3 0,5-6 0,15-3 0,3-8 0,-9-7 0,1-6-30,10-3 1,0-9 29,-3-20 0,-5-8 0,-10 6 0,-2-5-227,-3-8 0,0-7 0,-5 3 227,-5 0 0,-5 2 0,-1-16 0,-4 3 0,-6 23 0,-3 5-540,-20-21-449,-11 19-270,-15 17-270,-12 23 494,29 2 1,-1 4-3882,-2 6 1,0 2 4648,0 1 1,1 1 0,2 3 0,0 0 0,2 1 0,0-1 0</inkml:trace>
  <inkml:trace contextRef="#ctx0" brushRef="#br0" timeOffset="39767">11297 16668 22014,'-18'5'3239,"-1"-4"-2790,3 3 1,2-4-90,5 0-180,4 0-90,5 0-90,5-4 0,7-6 90,11-8-90,6-8 90,5-2 89,-3-3 271,-1 3-90,-7 3 90,-5 4-270,-6 6-180,-2 7 0,-3 4 0,-2 15 0,-2 10 0,0 17 0,0 15 0,-1-19 0,1 1 0,0 5 0,1 2-178,0 3 1,2 4 177,-2-2 0,1 4 0,0-2-588,1 6 1,1 1 587,-2-9 0,0 2 0,0-3-90,2-1 0,-1-4-360,-1-2 1,0-2-1040,3 29-130,-2-7-629,-4-11-7583,0-7 8983,-2-11 0,0-7 0,0-6 0</inkml:trace>
  <inkml:trace contextRef="#ctx0" brushRef="#br0" timeOffset="39910">11228 17817 26152,'-37'13'1889,"6"-5"-1799,15-4 0,12-11-90,25-8-360,22-15-874,-8 8 0,5 0 424,9-5 1,6-2 809,-11 9 0,4-2 0,2 0 0,-2 2 0,2-1 0,-2 2 0,3-1 0,-1 1 0,0 0 0,0 1 0,0-1 0</inkml:trace>
  <inkml:trace contextRef="#ctx0" brushRef="#br1" timeOffset="99665">7529 2982 24083,'-26'-26'779,"1"-1"1,1 2 0,1 1-510,-18-22 0,9 11-91,7 9 181,13 9 0,19 9-90,29 12-180,-1 4 0,5 2-833,16 8 1,6 2 742,-12-4 0,4 2 0,0 0-688,-7-2 1,1 1-1,1 0 1,1 1 687,3 1 0,2 1 0,0 0 0,0 0 0,2 2 0,0 0 0,0 0 0,0 1-475,1 0 0,0 1 0,-1 0 0,0 0 475,-3-1 0,0 1 0,0 0 0,2 1-166,-3 0 0,3 0 0,0 2 0,0-1 0,-2-1 166,6 4 0,-1-1 0,-1-1 0,0 1 0,-2-2 0,0 1 0,-2-2 0,-4-1 0,2 0 0,-4-1 0,-7-5 583,18 5-762,-23-10 607,-25-29-3756,-36-30 3328,-12-9 0,8 19 0,-3 0 0,5 8 0,1 0 0</inkml:trace>
  <inkml:trace contextRef="#ctx0" brushRef="#br1" timeOffset="100384">5498 2540 21385,'3'-53'1979,"-2"-3"-1530,-1-3 181,0-2 0,-5 5-181,-5 3-89,-13 12-90,-9 12-90,-13 15-90,7 27 0,0 10-90,7-5 0,2 3-181,-8 16 0,4 4 226,13-7 0,7 0 0,5-1 0,5 1 0,5 0 0,7 0 0,7 0 0,8-2 0,7 1 0,9-2-23,-1-7 1,9-1-1,2 0 1,-2-1-23,6 3 0,-1-1 0,3 0-613,2 0 0,4 1 0,0 0 1,-5 0 612,1 1 0,-4 1 0,-3 0 30,-2 1 0,-2 0 0,-4 3-30,-6 0 0,-3 2 0,-5 2 0,5 17 0,-9 3 0,-12 0 0,-12 2-405,-16-6 0,-10 2 0,-3-4 405,-9 5 0,-5-4 0,0-9 0,-4-1 0,-1-8 45,-9-8 0,-1-10-274,2-5 0,0-7 229,4-10 0,3-9 0,3-9 0,6-9-241,6-13 0,7-8 241,11 11 0,4-4 0,4-2 0,3-7 0,4-2 0,4-6 0,4 7 0,5-6 0,2-2 0,0 1 0,1 3-138,0 0 1,1 2 0,0 1 0,3-3 137,-3 10 0,1-2 0,1-1 0,0 0 0,0 2 0,0 5-27,2-3 1,-1 4 0,1 3 0,-2-1-4,5-8 0,0 1 0,-2 2-73,-3 7 0,-1 2 1,-2 2-123,2-7 0,-9 7-674,-31 0-360,-23 51 45,2 16 0,-2 11 1361,12-7 0,2 5 1,-1 2-1,-4 5 1,0 4-1,0 0 1,-2 3-1,0 1 1,0-1-1</inkml:trace>
  <inkml:trace contextRef="#ctx0" brushRef="#br1" timeOffset="102115">4792 8151 22914,'-12'8'2429,"-1"3"-1980,1-9-89,-2 7 90,-2-8-180,-1 3 269,-8-4-359,9-4-90,0-6 0,11-15-90,7-7 0,6-6 0,10-12 0,3-3 0,1-1 0,3 1-1696,10-5 0,4 6 1696,-6 17 0,1 5 0,1 2 0,1 3 0,-2 5 0,2 7 45,14 17 0,-1 10-45,-2 18-120,-14 5 1,-11 6 119,-22-5 0,-10 0 45,-3 5 0,-3-1 0,-2-1 0,-3-1 0,-1-2 0,-1-2-1,2-5 1,-1-3 45,-14 17-90,9-19 0,13-13 3139,15-21-3139,20-13 0,19-12 0,9 8 0,8 3-462,-9 12 0,2 4 0,1 1 462,-1-1 0,0 1 0,0 4 0,1 7 0,1 4 0,-7 4 0,-4 8 0,-7 5-4,-4 3 0,-7 4-131,-7 3 0,-9 4-315,-13 1 0,-7 3 1,-2-2-136,-6 10 0,-5-1 105,1-7 1,-4 1-1,-4-2 480,-6-3 0,-3-2 0,0-3 0,-6 4 0,-2-1 0,6-8 0,0 1 0,-1-1 0</inkml:trace>
  <inkml:trace contextRef="#ctx0" brushRef="#br1" timeOffset="102422">3334 10621 26423,'-38'25'269,"-1"0"1,1 0 0,-14 9 0,2-3-270,8-6 0,3-4 45,-12 3 134,34-27-89,35-19 0,25-15 0,3 0-90,2 0 0,4 0 0,5-3-704,-13 10 0,3-3 0,3-1 0,2-1 0,1 1 0,-1 1 719,3 0 0,0 1 0,0 0 0,2 1 0,1-1 0,1 1-203,-4 1 1,1 1 0,1-1-1,1 1 1,0 0 0,1 0 0,0 0 198,-4 3 0,0 0 0,0 0 0,1 0 1,0 0-1,0 0 0,1 1 0,-1 0-177,2 0 0,0 0 0,0 1 0,1-1 1,-1 1-1,1 0 0,-1 1 0,1-1 177,-1 1 0,0 1 1,0 0-1,0-1 0,0 2 1,-1-1-1,1 1 0,-1 0-156,7-2 0,-1 0 0,0 0 0,0 1 1,0 0-1,-1 1 0,-1 0 145,-3 1 0,0 1 0,-1 0 0,-1 1 0,1 0 0,-1 0 0,-1 0 0,5-1 0,-1 0 0,0 1 0,0 0 0,-2 0 0,0 1 0,5-2 0,-2 1 0,0 0 0,-1 1 0,-1 0 62,6-1 0,0 1 0,-3 0 0,-1 1-197,-8 2 0,-2 0 0,-2 1 0,-1 0-135,6 0 0,-2 0 0,-3 2-360,8-2 1,-5 3-1080,15-3 417,-38 18 1292,-42 13 0,-39 22 0,15-15 0,1-1 0</inkml:trace>
  <inkml:trace contextRef="#ctx0" brushRef="#br1" timeOffset="102667">5080 10915 27141,'-9'12'720,"9"-8"-630,22-19 0,24-17-45,-10 6 0,3-2-2171,11-7 0,2-2 2096,-12 11 0,1-1 1,1 1-61,1-2 0,2 1 0,-1 0-206,1 2 1,-1 0-1,0 1 26,-2 2 0,1 0 1,-2 0-406,15-5 0,-2 1-135,-6 3 1,-3 3-448,-7 4 1,-3 1 1256,18-5 0,-20 10 0,-12 5 0</inkml:trace>
  <inkml:trace contextRef="#ctx0" brushRef="#br1" timeOffset="103110">5584 10478 22341,'-37'13'779,"0"0"1,3 1-1,1 2-599,2 0 0,3 3 0,3 5 0,3 2 45,2 5 0,4 2-90,1 7 0,3 2-1792,2 2 0,2 1 1702,3 3 0,2 1-45,0-3 0,2 0 431,3-2 1,2-2-432,0-4 0,2-2 421,6 2 1,2-3-332,16 13 71,3-13-161,0-26 0,-1-19 2195,9-8-2195,12-8 0,-22 12 0,3 0 105,3 1 1,3 0-106,3 2 0,1 2-369,4 4 1,0 4 368,0 3 0,0 4-548,-1 6 1,-2 4 592,-4 2 0,-3 5-1,-4 4 1,-5 4 0,-4 1 0,-5 3 90,-6 2 0,-5 2-275,-9 3 1,-6 0 273,-6 1 1,-7 1-135,-8-4 0,-6 0 0,0-2 0,-8 5 0,-1-3 62,7-8 0,-3 0 0,-1-4-62,-18-2 0,4-7 620,-4 1-620,-3-12 1130,65-23-1130,20-4 690,10-3-1680,4 6-2158,12 6 719,-17 12 2429,1 9 0,-23 11 0,-6 4 0</inkml:trace>
  <inkml:trace contextRef="#ctx0" brushRef="#br1" timeOffset="110554">11654 10539 14362,'-26'-56'1799,"1"5"887,5 7-2507,4 12 271,7 16 630,4 54-676,9 21 1,4 12-476,-3-20 1,-1 3 0,1 3 137,2 1 1,1 5-1,0 1 1,-1-1-178,0-3 0,0 0 1,1 1-1,-1 1 128,0-5 0,0 1 0,1 0 0,-1 2 0,0 0 0,1 4 0,-1 2 0,0 0 0,0 0 0,1 1-3,-1-9 0,0 1 0,1 0 0,-1 0 0,1 1 0,-1-1 0,1 1 0,-1-2 0,0 1 0,0 0 0,1 3 0,1 2 7,-1-4 1,1 3-1,0 2 1,1 1-1,0 0 1,-1-1-1,1-1 1,-1-3-183,0 5 0,0-3 1,0-2-1,-1 1 1,2 3-1,0 4 169,-2-11 0,1 3 0,1 4 0,0 2 0,0 0 0,1 0 0,-1 0 0,0-3 0,-1-3 0,-1-5-52,2 9 1,-1-5 0,-1-3 0,0 0 0,1 0 0,0 4 42,0 2 0,0 2 0,1 2 0,-1 1 0,1-2 0,-1-3 0,-1-3 37,1 2 1,-1-4 0,-1-2 0,0 0 0,0-1-38,0-1 0,0-2 0,-1 1 0,0 0 0,1 2 0,0-1 0,0 3 0,0 0 0,0 0 0,0-2 0,-1-3 0,1 9 0,0-4 0,0-1 0,0 2 0,-1-4 0,1 3 0,0 0 0,-1-3 0,0-4 0,1 5 0,-1-6 0,0 0 0,2 18 0,0-2 212,-1-6 0,0-2-212,0-7 0,-2-1 525,-1-2 1,-1-3-526,-1-4 0,-1-1 0,0-1 0,-2-2 0,1 25 0,-5-5 0,-2-11 1342,0-6-1342,-2-9 2512,8-5-2512,-2-7 1956,3-3-1956,0 0 703,0-2-703,0 2 0,0 1 0,0 1 0,0 1 0,0 3 0,0-3 0,0-1 0,0-2 0,0 1 0,0-3 0,2-1 0,2 12 0,-2 21 0,2 7-1696,-4-18 0,0 1 1696,0 26 0,0-1-329,0-2 329,0-12 0,2 5 0,34-50 0,20-18 0,-2 4 0,-2 9 0,3-1-540,1-9 0,9-7 0,1-2 0,-3 4 540,-12 6 0,-2 1 0,-1 2 0,3-1 0,7-1 0,2 1 0,1-1 0,2 1 0,-8 1 0,2 1 0,1-1 0,1 1 0,0-1 0,3 0 0,-1 1 0,1 0 0,5-1 0,7 0-118,-19 2 0,4 1 0,5-2 0,2 1 0,2 0 1,2-1-1,-1 1 0,-1 0 0,-1 0 0,-3 1 0,-5 0 118,12-1 0,-5 1 0,-3 0 0,0 0 0,0 1 0,3-1 0,5 0-93,-10 1 1,3-1 0,4 0 0,1 0 0,2 0 0,-1 0 0,0 0-1,-2 1 1,-3 0 0,-3 0 0,-5 2 92,11-1 0,-6 1 0,-3 1 0,-2 0 0,0 0 0,1 0 7,-1 0 1,-2 1-1,0-1 1,1 1-1,0-1 1,2 1-8,1-1 0,2 1 0,2-1 0,0 1 0,-1 0 0,-2-1 0,-3 1 0,6 0 0,-3-1 0,-1 1 0,0 0 0,2 0 0,-2 0 0,2 0 0,1 0 0,0-1 0,-4 1 0,-4 0 130,1 0 0,-4-1 0,-2 1 1,-1 0-131,11 0 0,-1 2 0,-2-2 0,-7 0 0,-2 0 0,-1 0 0,11 0 0,-3 1 0,-10-2 0,-3 1 1294,20-3-1294,-17 2 1811,-13-6-1811,-17-2 2834,-23-25-2834,-8 0 0,-17-21 0,20 27 0,0-1 592,-1-6 0,2-2-592,-1-8 0,3-3-748,-1-9 0,2-5 748,3 15 0,2-2 0,0-6-455,2 7 0,1-5 0,0-4 0,0-2 0,1 1 0,-1 2 455,0-5 0,1 3 0,0 0 0,0-4 0,0-7-166,1 18 0,-1-3 0,1-4 0,0-2 0,1-2 0,-1-1 0,0 0 0,1 0 0,-1 3 1,0 1-1,1 4 166,-1-13 0,1 5 0,-1 2 0,1 1 0,0-2 0,0-3 0,0-6-85,-1 15 1,1-3 0,0-3 0,0-3 0,0-1 0,0-1 0,0-1 0,-1 1 0,1 0-1,0 2 1,0 2 0,-1 2 0,1 5 84,-1-11 0,0 4 0,0 3 0,0 2 0,0 1 0,0-3 0,-1-2 0,1-5-42,-1 10 0,0-3 0,0-2 0,0-3 0,0-1 1,0-1-1,-1 0 0,1 1 0,-1 0 0,1 2 1,-1 3-1,0 2 0,0 4 42,-1-16 0,0 5 0,0 4 0,-1 1 0,0 0 0,0-1 0,0-4 0,0 7 0,0-3 0,0-1 0,0-1 0,0 0 0,-1 1 0,0 1 0,0 3 0,1 3 0,-2-8 0,-1 3 0,1 3 0,-1 1 0,1 1 0,-1-2 13,1 2 1,-1 1 0,1 0 0,-1 0 0,0-2 0,-1-1-14,0-3 0,-1-3 0,0-1 0,0-1 0,-1 1 0,1 2 0,0 3 0,0-6 1,-1 4 0,1 0 0,0 1 0,-1-3-1,1 1 0,-1-2 0,0-2 0,0 2 0,0 2 0,0 6 0,0-1 0,1 5 0,-1 2 0,1 0 0,-3-14 0,1 2 0,-1 2 79,1 5 1,0 2-1,-1 2-79,1 4 0,1 2 0,-1 1 478,-5-14 0,-1 0-478,2 16 0,-2-1 0,0 4 0,-3-3 0,-2 3 0,-5-7 0,-3 6 0,5 19 0,-2 5 0,-32-11 0,0 18 0,-6 6 0,10 4 0,-4 3 72,2 2 0,-4 2 0,0 3-72,3 2 0,2 2 0,-3 1 0,10-2 0,0 1 0,-3 0 0,-5 2 0,1 1 0,-5 1 0,-3 2 0,-1 0 0,1 0 0,2-1-2,0 0 1,2-1 0,1 1 0,-3 0 0,-7 1 1,17-3 0,-4 0 0,-4 1 0,-2 0 0,-1 1 0,0 0 0,0-1 0,2 0 0,3-1 0,3-1-60,-10 3 1,3-1 0,3-1 0,0 0-1,-1 0 1,-3 1 59,4-2 0,-2 0 0,-2 1 0,-1 0 0,1 0 0,1-1 0,2 0 0,3-1-183,-13 3 0,4-2 1,3 0-1,0 0 0,-1-1 183,2 1 0,-1 0 0,1-1 0,0 1 0,1 0-45,2-1 1,1 0 0,-1 0 0,2 1 0,-1-1 44,3 0 0,0-1 0,0 1 0,0 0 0,1 0 48,-10 2 1,-1 1-1,2 0 1,0 0-49,2-1 0,2-1 0,-1 1 0,2 0 0,2-1 0,1 1 0,0-1 0,2 1 0,2-2 0,1 1 0,0-1 0,2 0 0,-13 4 0,1 0 0,2 0 200,4-1 0,1-1 0,2 0-200,4-1 0,1 1 0,2-1 0,-14 5 0,3 0 0,8-1 0,2 0 534,10-4 1,1 0-535,-18 11 1758,16-7-2298,11 2 2141,13-4-2321,7 1 1255,5 1-1524,1-3 546,7 3-1896,10-5 2339,16-5 0,19-4 0,11-4 0</inkml:trace>
  <inkml:trace contextRef="#ctx0" brushRef="#br1" timeOffset="111105">19540 16892 26152,'-38'-5'1889,"-1"0"-1439,0-8-360,3 0-90,5 0 0,7-2 0,11 3 0,13-4 0,22-3 0,26-5 0,-11 8 0,6 0-834,13-4 0,5 1 834,-12 5 0,3-1 0,1 1-947,8-1 1,3 0 0,1 1 946,-12 3 0,1 0 0,1 0 0,1 1 0,1 1 0,1 0 0,1 0 0,-1 0-475,0 1 0,0-1 0,1 1 1,-2 0 474,-1 2 0,0-1 0,-1 1 0,0 0-434,12-2 1,-1 1-1,-2-1-16,-6 2 1,-2 0-1,-3 0-90,-6 1 1,-2-1-1,-3 0-495,9-2 1,-5-2-154,-10 1 0,-5-2 1188,9-17 0,-22-7 0,-10-6 0</inkml:trace>
  <inkml:trace contextRef="#ctx0" brushRef="#br1" timeOffset="111274">22176 15393 25758,'53'-36'1079,"1"3"-1034,-23 15 0,0 1-90,3-1 0,4 0-225,2-1 0,5-1 1,-2 0-136,8-3 0,1 1-663,-6 1 1,2 0 0,-3 2 347,2-2 0,-2 1-539,-3 0 0,-1-1 1259,-4 0 0,-3-1 0,-5 1 0,-2-1 0,18-24 0</inkml:trace>
  <inkml:trace contextRef="#ctx0" brushRef="#br1" timeOffset="111511">22342 15108 28080,'-49'29'72,"-1"1"0,0 0 0,4-1 0,1 2 0,1 0-72,5 0 0,2 1 0,3 2-2208,-7 14 0,9 3 2208,11-4 0,9 1 0,14-3 0,10-1 0,13-6 0,9-5 0,14 0 0,10-5 0,-7-11 0,7-2 0,2-2 0,-3 1 0,5 2 0,-3-2 0,3 2 0,-1-2 0,3 0 0,-1 0 0,-6 2 0,-7 2 0,-4 0 0,-4 2 0,13 13 0,-8 5 0,-11 4 0,-11 5 0,-11 4 0,-12 3 0,-9 3 0,-12 3 0,-5-15 0,-8 2 0,-4 0 0,1-2 0,-6 4 0,-1-2 0,-4 1-324,8-12 0,-2 3 0,-2-1 1,0-1-1,1-3-239,-1-1 1,0-3 0,0-2 0,-1 0 562,0 0 0,-1-1 0,1 0 0,-1-2 0,-14 7 0,1-2 0,-1 0 0,0-3 0,1 1 0,-1 0 0</inkml:trace>
  <inkml:trace contextRef="#ctx0" brushRef="#br1" timeOffset="113135">21221 16338 23274,'-22'-36'2338,"0"1"-1978,5-1 0,1 3 0,10 2-90,-3 8-91,8 3-179,-3 10 90,4 2 0,4 6-90,25 9 0,9 1 0,-6 0 0,3 0-208,-1-1 1,1 1 207,1-2 0,1 1 0,0-1 0,2 0 45,6 2 0,-1 1 404,15 5 1,-3 13-331,-41 3-119,-22 16 0,-18 15-351,4-25 0,-5 2 351,-4 2 0,-5 3 0,1-1-661,-5 6 1,-1 1 660,5-8 0,-3 2 0,4-5 0,2 0 0,2-4 0,4-5 0,2 0-194,-11 14 194,13-8 117,14-12-117,14-10 592,14-13-592,15-17 0,10-19 13,-19 10 0,-1-4-13,0-4 0,-1-6 0,-5-4 0,-1-6 0,-3 1 0,1-9 0,-3-1 0,-3 5 0,-1-2 0,-3 3 0,-7-3 0,-4 3 0,-1 1 0,-4 2 125,-4 5 0,-3 1-1339,-11-5 0,-3 4 179,9 15 1,-2 3 1034,-6-2 0,0 6 0,-5 10 0,3 9 0</inkml:trace>
  <inkml:trace contextRef="#ctx0" brushRef="#br1" timeOffset="115886">11687 5854 20036,'-16'0'3058,"1"0"-2698,1 0-91,7 0 91,-2 0-90,8 0 0,-2 4 360,3 2-271,0-1-89,0 0 270,0-5-360,0 4 0,0-2 0,0 2 359,0-4-269,-4 0 450,0 0-630,-1 0-90,2 0 0,6-11 0,5-6 0,9-15 0,9-7 0,-1 6 0,3-2 0,-6 9 0,1 0-894,8-9 0,-1 2 894,9-6 0,-5 6 0,0 4 0,-12 9 0,-1 6 0,-14 18 0,-4 14 0,-3 43 0,0-2-156,0-16 0,0 1 156,0-8 0,0 1 0,3 17 0,1 0 0,0-11 0,0-1 0,3 13 0,1 0-665,0-16 0,1-2 665,0 0 0,0 0-184,0-1 1,1-1 183,-1-1 0,0-2 0,5 27 0,0-8 0,2-1 1662,-8-15-1662,2-5 1584,-7-13-1584,-1-14-439,0-1-730,-2-10-360,0 0-450,0-2-720,0 2 2699,0 1 0,0 4 0,0 1 0</inkml:trace>
  <inkml:trace contextRef="#ctx0" brushRef="#br1" timeOffset="116278">11841 6845 22374,'-43'0'2789,"4"0"-1980,3 0 1,8-3 179,-4-4-539,17-4-270,1 1 0,18-2-180,6 4 0,12-5 0,8 1 0,5 0 0,27-11 0,-21 9 0,6-2 0,-1 1-1696,15-6 0,0 2 1696,0-1 0,-2 0 0,-5 2 0,-5 2-122,6-2 122,-10 3 0,-11 5 0,-10 0 0,-7 7 0,-6-2 0,-6 3-1169,-1-1 543,-13 0 626,1 1 0,-10 2 0,4 0 0</inkml:trace>
  <inkml:trace contextRef="#ctx0" brushRef="#br1" timeOffset="118139">12064 6575 22104,'-19'15'1530,"5"1"-1351,2-3-89,9-5-90,3-4-2458,0-4 0,2 0 1,0 0-1</inkml:trace>
  <inkml:trace contextRef="#ctx0" brushRef="#br1" timeOffset="123194">2262 3394 20935,'-42'-4'779,"1"1"1,-1 1 0,0 0-421,0 0 1,-1 0-657,2 1 0,0 2 477,3 1 0,1 2 0,-26 5 0,14 6 180,24 3 425,21 4-515,34 6-225,-2-8 0,5 1-491,10 3 0,2 2 491,8 8 0,1 3-45,-17-9 0,0 3 0,-1 1 0,0 6 0,-2 3 0,-2 2-612,-1 4 0,-1 2 0,-4 3 612,-1 4 0,-3 2 0,-3 1 0,-2 2 0,-3 2 0,-3-1 0,-1 1 0,-4-1 0,-2 0 0,-3-5 0,-3 0 0,-2-2-86,-1-6 0,-2-1 0,-2-3 86,-9 11 0,-3-5-29,-1-13 0,-3-7 119,-24-3-90,4-46 0,25-10 0,7-10 0,1-17 0,7-7-500,5 11 1,3-4 0,2-2 499,0 8 0,2-1 0,1-1 0,1 0 22,1-5 1,1 0-1,1 0 1,0-1-199,1-2 1,1 1 0,-1-1 0,1 0 175,-2 1 0,1 0 0,-1 0 0,0 1-161,-1 2 1,-1 0 0,-1 0 0,0 1 160,-2 3 0,0 0 0,-1 1 0,-2 1-168,0-12 1,-2 2-1,-2 1 138,-2 6 0,-1 1 0,-4 1 558,-6-14 0,-6 4-528,-3 9 0,-9 7-90,-23 11 0,-7 12-45,13 13 0,-2 8-45,5 6 0,-3 5 1,5 4-226,-5 17 0,5 8 491,1 4 1,4 6-672,4 5 0,5 5-225,12-17 1,2 2 0,2 1 750,3 2 1,3 2 0,2 0 0,1 4-1,3 1 1,0 1 0,4 1 0,-1 0-1,0 0 1</inkml:trace>
  <inkml:trace contextRef="#ctx0" brushRef="#br1" timeOffset="123452">1409 8074 16521,'-43'20'659,"1"-1"1,-1 0 0,-12-8 472,10-39-1132,65-11 0,21-7-90,-11 11 0,2 0 0,3 0-150,4-2 0,3 0 1,1 1-151,2-1 0,1 0 0,0 2-150,0 1 1,1 1-1,0 0-2737,-1 2 0,-1 1 0,1 0 2973,-3 1 1,0 0 0,-1 1 0,-3 1 0,0 0 0,-1 0 0,-2 0 0,0-1 0,0 1-1</inkml:trace>
  <inkml:trace contextRef="#ctx0" brushRef="#br1" timeOffset="123774">2664 6382 25253,'-16'-41'899,"1"10"-809,1 13 0,7 30 0,2 21-90,6-1 0,3 5-645,2 8 0,1 4 465,4 8 0,2 1-772,3 4 1,3-1 456,1-1 1,3-2-1,-1-7 1,2-3-346,-1-9 0,1-6-329,19 5 809,-6-35 1439,-11-39-584,-15 5 0,-4-5-62,-1-8 1,-3-4 16,-5-6 0,-2-1 195,-1-3 1,-3 1-197,-2-1 1,-2 1-270,0 5 0,1 2-45,0 6 0,2 4-45,-2-21 251,4 30-791,15 57 0,8 32 1,-1 0-496,-2 3 1,1 6 790,-4-18 0,2 7 0,1 3 1,-1 1-1,-1-5 0,-2 1 0,-2-2 1,0-1-1,0 1 0,0 3 0,0 0 1,0 1-1,0-1 0</inkml:trace>
  <inkml:trace contextRef="#ctx0" brushRef="#br1" timeOffset="124067">1620 9797 24623,'-48'33'306,"1"0"0,-1-1 0,-5 0 0,-2-2 0,6-6-172,4-5 1,4-11-598,-19-30 508,70-22 0,21-13-793,-2 6 1,7-3-1,9-7 759,-14 22 0,4-3 1,3-3-1,3-1 0,2-2 1,1 0-1,0 0 0,1 0-256,-5 5 0,3 0 0,0-1 0,1 0 1,1-1-1,1 1 0,0-1 0,0 1 0,0-1 1,-1 1 172,1-1 0,0 0 0,1 0 0,-1 0 0,1 0 0,0 0 0,-1 0 0,1 1 0,0 1 0,0 0-170,-1 1 0,0 0 0,1 1 0,0-1 0,0 1 0,0 1 1,-2 1-1,0 1 0,-3 2 0,-1 2 77,7-5 0,-2 2 0,-1 2 0,-2 1 0,-1 1 1,1 1-254,3-3-1,-1 1 1,0 1 0,-1 0 0,-1 2 35,3-2 1,-2 1 0,-1 2 0,-1 1-272,2-1 1,-2 1-1,-2 5 654,1-2 0,-7 8 0,-8 11 0,-29 21 0</inkml:trace>
  <inkml:trace contextRef="#ctx0" brushRef="#br1" timeOffset="124503">2485 9106 24353,'-27'29'1529,"10"-9"-1349,12-18-90,22-21-90,3-3 0,14-18 0,-1 4 0,2-7 0,3 0 0,1-3-391,1 2 481,-1 4-90,-2 6 90,-7 9-90,-4 10 180,-5 7-90,-5 17-1,-2 10-89,-4 17 572,0 7-572,4 19 0,8-19 0,5-4 90,11-37-90,1-17-90,8-14 90,4-4 0,4 4 90,0 9-90,-6 17 0,-7 21 0,-15 22 45,-16-9 0,-6 4-510,-5 9 1,-5 4 464,-4 9 0,-3 3-601,1-15 1,-2 1-1,-2 0 481,-2 4 0,-1 1 1,-1-1-151,-2 1 0,0 1 0,-1-2-180,-1-1 0,-2 0 1,0-2-361,0-1 1,-1-2-1,0-2 810,0-3 0,1-2 0,-2-2 0,-10 10 0,-1-4 0,1-6 0,1-1 0</inkml:trace>
  <inkml:trace contextRef="#ctx0" brushRef="#br1" timeOffset="127876">23292 4405 17787,'0'-15'4137,"0"-7"-3687,0 3-180,0-2 0,0 7-180,0 4 270,0-1 89,0 3-179,0 3 0,0 3 0,0 2 1169,0-2-1349,0 8-90,-3 5 0,2 19 90,-3 11-90,4 15 0,0 8-880,1-30 1,0 1 879,1 0 0,2 1 45,1-3 0,2 0-45,14 31 0,3-13 90,7-8-90,1-15 0,3-13 0,3-19 0,-3-17 45,-13-13 0,-4-11 44,-7-6 1,-5-7 0,0 2-718,-2 10 1,0 2-1,-2-3 658,-3-13 0,-2-2 0,-3 7-30,-5 12 0,-2 5 419,-1 2 0,-1 3-419,-17-25 0,-3 14-90,-2 14-90,-1 14-180,-2 16 0,-3 13-179,0 13-181,4 7-358,5 10 88,7 6-809,9 7 1799,8-2 0,8 1 0,4-4 0</inkml:trace>
  <inkml:trace contextRef="#ctx0" brushRef="#br1" timeOffset="128577">24166 3907 15898,'0'-11'5847,"0"0"-5128,0 5-179,0-1-90,0 1 89,0 1 1,0 0 180,0 0 89,0 0-179,0 2 449,0 1-719,-4 2 90,3 0-450,-3 9 0,4 7 0,0 17 0,4 8 0,1 6 0,-1-6 0,0 1-528,4 23 1,0 1 527,-1-11 0,0-2 0,1 2 0,0-1 0,1-1 0,1-1 0,0-4 0,0-2 0,-1-4 0,0-3 0,0-5 0,-1-2 0,4 21 0,1-5 0,-4-25 0,1-3 0,-6-26-1439,-2-23-450,-2-5 1499,0-5 1,0-2-1,0-11 1,0 15-1,0 1 1</inkml:trace>
  <inkml:trace contextRef="#ctx0" brushRef="#br1" timeOffset="129725">24762 3927 18057,'-10'-10'4227,"0"-2"-3777,6-1-90,-4 0-90,8 0 0,-4 6-91,4-1 1,0 3 180,0 2-90,-5 15-180,0 5 90,-7 15-90,3 4 0,-1 20-90,6-13 0,0 22 90,4-27-90,2-2 0,2-19 0,2-10 0,4-7 0,2 0 0,3-2 0,-1-6 0,-1-5 0,-5-23 0,-4 5 0,-2-34 0,-6 27 0,-1-11 0,-3 22 0,0 3 0,4 6 0,-5 4-90,7 3-540,-3 4-90,5 2 1,0 2-540,0 3-900,0 5 2159,0 0 0,3 8 0,2 0 0</inkml:trace>
  <inkml:trace contextRef="#ctx0" brushRef="#br1" timeOffset="130039">24990 3907 20215,'0'-15'3059,"-6"2"-2520,0 0-179,-5 3-90,1 0-90,6 2-180,0 3 90,4 3-90,0 2 90,0 7-90,0 3 0,4 11 90,2 2 0,15 11 0,7-11-90,2 0 90,-3-17-90,-11-6 90,-2-18-90,-7 0 0,-1-19 0,-6 4-90,-6-1-180,-2 6-270,-5 5-449,-3 13 989,-11 10 0,4 15 0,-10 9 0</inkml:trace>
  <inkml:trace contextRef="#ctx0" brushRef="#br1" timeOffset="130661">24689 5666 21655,'12'-7'1979,"3"-2"-1890,8-8 1,8-4-90,10-2 0,6-2-90,4-1-918,-2 3 288,-3 3-1349,-7 2 2069,-6 3 0,-11 0 0,-4 0 0</inkml:trace>
  <inkml:trace contextRef="#ctx0" brushRef="#br1" timeOffset="130858">24970 5401 19635,'-5'-10'1799,"-2"2"-319,6 1-1300,-3 2 303,4 2-483,2 1 251,4 11-251,4 7-180,5 10-180,3 6 706,-1 2-1066,1 1-539,-2-2-900,0-2 2159,-1-6 0,-1-4 0,-2-4 0</inkml:trace>
  <inkml:trace contextRef="#ctx0" brushRef="#br1" timeOffset="131050">25355 5295 22554,'0'-49'2968,"0"8"-2698,0 6-180,0 12 0,0 10 0,0 13 0,0 17-90,4 16 0,2 18-180,6 11-1557,-5-27 1,-1 1 1196,1 1 1,0 0-316,-1 0 1,0 2 877,0 10 1,-1-1 0,-2-14-1,0-1 1,-1 7 0,0 0 0</inkml:trace>
  <inkml:trace contextRef="#ctx0" brushRef="#br1" timeOffset="131362">23869 6845 22914,'-44'20'599,"0"1"1,4-4 0,3-1-510,-19 9 180,28-17-90,28-13-1,37-20-89,2 3 0,7-2-1417,-3 4 0,4-2 0,3 0 1394,-4 2 1,2 0-1,2-1 1,2 1-1,6-2 0,2 0 1,2 0-1,0 1-199,-10 2 0,0 1 0,1 0 0,1 0 1,3-1 143,-6 3 1,3-1 0,1 0 0,2-1 0,-1 1 0,1 0 0,-2 1-58,6-2 0,0 1 0,-1 0 0,0 0 0,0 0 0,0 0-290,-2 1 1,1-1 0,-1 1 0,0 0 0,-2 1 0,-2 0 221,13-3 1,-1 1-1,-4 1 1,-7 2-68,9-1 0,-9 2-56,-9 1 1,-4 1-484,16-4-271,-24 5 1421,-29 5 0,-20 7 1,-18 4-1</inkml:trace>
  <inkml:trace contextRef="#ctx0" brushRef="#br1" timeOffset="131689">25830 6580 21115,'-10'-5'3238,"0"0"-2608,6 0 719,-4 0-899,8 2-180,-4 1-91,4 2-89,0 4-90,0 9 0,0 12 0,2 14 0,2 11 0,4 11-371,-3-27 1,0 1 10,1 3 1,0 1-226,0 0 0,-1 1-270,0 0 1,0 1 854,-2 11 0,-2 0 0,0-15 0,-2-1 0,-1 8 0,0-1 0</inkml:trace>
  <inkml:trace contextRef="#ctx0" brushRef="#br1" timeOffset="132155">25363 7114 23004,'-8'-20'1529,"-2"-1"-1259,5 3 90,-4 1-180,9 4-1,-8 5-89,7 3 0,-2 10 90,-3 7-90,0 14 90,-7 14-135,4 0 0,1 6-1741,1 4 0,2 1 1741,-1-1 0,2-2-45,3-3 0,4-5-207,10-4 207,5-15 0,6-17 0,3-16 0,0-16 0,-3-18 0,-11 3 0,-2-5-45,-4 10 0,-2 0-135,-1-12 0,-3 1-360,-9-9-1439,-20 5 91,4 28-7943,-10 4 9185,8 28 1,1 4-1,1 7 1</inkml:trace>
  <inkml:trace contextRef="#ctx0" brushRef="#br1" timeOffset="132889">24925 7119 16438,'-4'-10'7735,"3"-16"-6296,-2 5-1079,3-7-180,0 16-90,0 7 0,0 46-90,2-1-218,-2-1 0,0 6-277,1 14 0,0 1-467,-1-11 0,0 0 242,-1 15 1,-2-1-361,1-21 1,-2-3 1079,-1-3 0,-2-3 0,-10 25 0,-1-7 0</inkml:trace>
  <inkml:trace contextRef="#ctx0" brushRef="#br1" timeOffset="133326">24060 7515 21835,'0'-22'3867,"-4"-10"-3687,-2 15 90,-6-3-180,-3 29 0,-3 9-90,0 15 90,-1 13-90,9 2 0,4 3 45,8-14 0,4 0-45,-3 11 0,7-6 0,28-8 0,1-28 0,3-15 0,1-12 0,-16-6 0,-4-6 90,7-22-135,-13 1 0,-6-2-232,-12-11 187,-3 26 0,-3 2-180,-17-2-269,-7 20-1980,-20 28 1,10 18 2518,16-3 0,1 4 0,-4 27 0,4 6 0</inkml:trace>
  <inkml:trace contextRef="#ctx0" brushRef="#br1" timeOffset="134632">23073 11083 25432,'2'-38'2159,"0"4"-1799,-2 7 90,0 13-270,-5 12-180,3 19 0,-8 23 0,8 22 0,-2-4 0,-2 11 0,2-4-866,2 1 1,2 2 640,-2-15 0,-1 7 0,0-2 0,2-5-495,0 10 1,2-6-226,-2 0 1,2-2-360,1-7 0,3-2 1304,-1-7 0,3-4 0,15 16 0,3-14 0</inkml:trace>
  <inkml:trace contextRef="#ctx0" brushRef="#br1" timeOffset="134918">23634 11327 23945,'-20'-27'1169,"-8"38"0,-3 11-989,-6 15-413,3 5 0,4 10 278,19 7 0,9 1-45,0-16 0,7 0 0,6-1 0,5 2 0,3-8 0,27 4 237,-12-19 1,1-12-238,0-30 0,-3-11-45,-8 6 0,-4-6-253,-1-13 0,-3-9 0,-5 3 343,-4 1 0,-7-3-75,-5-3 0,-4-6 0,-2 6-15,-3 8 0,-4 4-45,-9-11 0,-2 6-225,8 20 0,-3 5-789,-5 2 1,-1 4-336,-13-2-989,-3 22 2547,21 16 1,13 16 0,4 4 0</inkml:trace>
  <inkml:trace contextRef="#ctx0" brushRef="#br1" timeOffset="135261">24267 11215 23364,'-7'-30'2518,"-4"1"-2248,-7 4 0,-6 7 0,-1 8-180,-2 10 0,3 14-90,5 44 90,9-3-1324,8-12 0,2 1 1234,6 22 0,10-2-235,7-6 235,9-7 0,7-12-89,4-19 89,2-8-53,-3-21 53,-1-12 0,-20-8 0,-4-7 45,-5 5 0,-3-3-325,-1-14 1,-5-1 279,-8 10 0,-3 2 0,-2-1 0,-2 2 0,-3 1 0,-3 1-45,0 5 0,-2 2-90,-3 2 0,-1 2-495,-23-13 1834,-2 11-2554,4 12-719,6 11 2140,5 12 0,6 10 0,2 6 0</inkml:trace>
  <inkml:trace contextRef="#ctx0" brushRef="#br1" timeOffset="135609">24718 11088 23993,'10'-33'2339,"-4"0"-1709,-2 7-91,-4-1-449,0 15 0,0 8-90,0 21 90,-4 16-90,4 5 0,0 2 0,0 26-901,4-20 0,3-1 901,16 12-1398,8-26 1,7-5 1397,-7-11 0,2-4 0,14 2 0,3-8-156,4-18 1,-2-9 155,-15 1 0,-2-3 0,9-11 0,-5-5 0,-21 4 0,-6-2 0,-1-3 0,-6-1-166,-6 1 1,-7-1-60,-15-12 0,-8 4-135,3 17 0,-5 5-135,-13-4 1,-3 7 58,9 18 0,0 7-464,1 5 1,1 5 899,-11 11 0,3 4 0,13-3 0,3 2 0,-7 9 0,0 1 0</inkml:trace>
  <inkml:trace contextRef="#ctx0" brushRef="#br1" timeOffset="140918">23272 12882 17762,'-12'15'4408,"0"1"-4036,0-8-12,-1 6 93,1-13 87,0 11 2,0-11-182,5 3 6,-2-4-186,8 0-1,-2 0 1,3-2 0,3-5-180,4-6 90,7-8 90,13-20-180,-2 9 135,-6 4 0,1 1 45,0 1-90,1-6 359,-15 22-269,-2 2 0,-4 6 360,0 2-450,-5 0 0,-2 0-90,-7 9 90,-13 23 0,4 2 90,-9 23-399,10-6 219,2 7-295,9-25 0,2 0 295,-1 2 0,1-1-94,0 1 1,0 1 93,1 11 0,2 0 0,0-5 0,3 0 0,2-2 0,2-3 0,9 14 0,11-35 0,10-44 0,8-29 0,-9 2-472,-16 9 1,-2-2 471,7 4 0,5-7 0,-2 1 0,-12 7 0,-18-2 0,-8 7 0,-11-8 520,1 11-1240,-9 5 0,12 11-359,-6 7-1,16 7-449,5 5-630,4 0 2159,10 7 0,4 1 0,7 8 0</inkml:trace>
  <inkml:trace contextRef="#ctx0" brushRef="#br1" timeOffset="141273">23861 12821 21025,'6'-36'3238,"-2"3"-2698,-2 0 719,-2-2-269,0 6-631,0 6-89,0 11-90,0 10 90,0 2 90,0 29-270,0 6-90,0-3 0,0 3-132,0 0 0,0-1 132,0 4 0,0 0-868,1 1 1,0-1 867,1 1 0,0-2-571,1-2 0,0-1 571,5 30 0,1-13 0,-1-6-90,0-5-623,-4-13-96,0-7 1264,-4-13-1804,0-12 1239,2-5-9721,5-26 9028,2 4 0,11-15 0,-1 14 0</inkml:trace>
  <inkml:trace contextRef="#ctx0" brushRef="#br1" timeOffset="141677">24608 12780 22554,'0'-35'1889,"0"4"-1349,0 3 89,0 8-89,0 5-180,-3 7 0,-4 3-1,-3 19-89,-4 9-90,-2 21 0,-3 9-1982,1 4 1802,1 1 0,9-7 90,8 7-180,12-25 90,11-4-90,7-29 90,19-31-90,-14-3 90,-13 5 0,-3-2 90,-7-20-90,-4-5 0,-16 2 0,-13-8-90,-2 23-180,-11 0-360,12 29-1529,-8 13 720,14 7 1912,4 15 0,21-12 0,10 3 1</inkml:trace>
  <inkml:trace contextRef="#ctx0" brushRef="#br1" timeOffset="141890">25132 12242 15622,'17'-52'3418,"-3"7"-733,-8 9-2145,-1 11 1263,-2 12-1803,3 17 896,0 22-896,0 16 0,1 7 0,0-7 0,-1 2 0,0-1 0,0 3 0,1-1 0,1 8 0,2-2 0,-1 2 0,0-1-865,0-2 1,1-1 279,-1-3 0,0-1-262,-3-3 1,0 0-1628,0 8 1,-2-1 2473,-1-15 0,-2 0 0,-2 4 0,-3-1 0,-5 3 0</inkml:trace>
  <inkml:trace contextRef="#ctx0" brushRef="#br1" timeOffset="142321">22537 14320 25522,'-52'3'450,"0"0"0,4-1 0,2 0-360,6-1 0,3-2 269,-22 1 91,22 0 90,26-6-360,34-7-180,5-1 0,8 0-1666,17-5 0,7 0 1666,-8 2 0,3 0 0,3 0 0,-7 2 0,3 1 0,0-1 0,3 0-458,-6 2 0,1-1 1,1 0-1,2 0 1,-1 1 457,5-2 0,0 1 0,1 0 0,3 0 0,4-1 0,-9 3 0,4-1 0,2 0 0,3 0 0,-1 0 0,1 0 0,-3 1 0,-2 0-219,-4 1 0,-1 0 1,-2 1-1,-1-1 1,1 1-1,2 0 0,2-1 219,2 1 0,3-1 0,1-1 0,2 1 0,-1 0 0,0 0 0,-1 0 0,-2 1-128,3-1 1,-2 1 0,0 0 0,0 1 0,-2-1-1,1 1 1,-1-1 127,-4 1 0,1 0 0,-2 0 0,1 1 0,-1-1 0,-1 0 0,1 1 11,6-2 0,1 0 0,-1 0 0,-1 1 0,-1-1 0,-3 2-11,0-1 0,0 0 0,-3 0 0,-4 2 0,-4-1 0,21-2 0,-8 0 0,-9 1 0,-3 0 459,-11 2 0,-3-1-459,18-5 1576,-15 3-1576,-11 3 0,-10 4 1929,-6 1-1929,-4 2-659,-4 0-2220,0 6 3032,-7 3 1,-6 8 0,-6 1-1</inkml:trace>
  <inkml:trace contextRef="#ctx0" brushRef="#br1" timeOffset="144186">25656 14402 22104,'0'-16'3418,"0"-10"-2428,0-4-630,2-3-1,2-11-269,2 16-3392,4-9 3302,-1 12 180,2-1 0,0 3 180,-1 3 90,0 5-450,-4 7 0,0 3 0,-2 16 0,2 8 3392,-1 19-3392,0 0 0,1 4 0,-3-8 0,1 3-281,1 8 1,1 5-1,0-3 281,0-2 0,-1-1 0,3 15 0,0-1 0,-3-20 0,1-2 0,-1-2 0,1 0-315,1 4 1,0-1-1215,5 13-2519,7 10 1439,-10-35 2609,5-5 0,-8-7 0,0-4 0</inkml:trace>
  <inkml:trace contextRef="#ctx0" brushRef="#br1" timeOffset="144336">25757 15174 23634,'-37'13'2428,"3"-5"-1798,9-4-450,11-8-180,17-6-180,18-11-450,22-5-539,12-6-802,-22 16 0,1 1 756,0 0 1,0 1 1214,-1 3 0,-1 2 0,21-1 0,-5 5 0</inkml:trace>
  <inkml:trace contextRef="#ctx0" brushRef="#br1" timeOffset="145216">25055 14666 21205,'-5'-5'2069,"-2"-3"-1620,3 0 1,-5 1 180,1-3-90,4 2 359,-9-2-629,7 4-90,-9 2 180,-1 13-181,3 7 1,-5 43-90,11-4-90,4-13 0,1 3-185,3 3 0,3 0 185,1-14 0,1 0 0,2 10 0,4-5 0,18-3-275,7-16 275,8-13-90,2-16 90,0-12 0,-4-14 0,-7-14 0,-21 19 0,-3-3 0,-3-2 0,-4-2 0,-2-1 0,-4-1-235,-3 1 0,-4 0 235,-3 3 0,-3 1-90,-18-22-270,-9 11-270,-2 16-269,-2 14-270,1 15-361,1 13-504,2 15 2034,5 6 0,5 9 0,3 0 0</inkml:trace>
  <inkml:trace contextRef="#ctx0" brushRef="#br1" timeOffset="146720">24170 14889 24533,'11'-15'90,"4"0"0,18-18 0,-6 6 90,12-17 90,-10 11 89,-2-1 91,-3 4-90,-6 4-90,-4 6 0,-4 5-91,-5 2 91,-2 3-270,-3 5 0,0 0 1170,0 5-1170,0 9 0,0 5 0,0 13 0,4 11 0,1 13 0,4 13-454,-3-29 1,-1 2 453,1 1 0,0 0 0,0-1 0,0 0 0,0-1 0,0-1 0,5 29 0,1-8 0,-4-13 0,2-8 0,-4-7 0,0-14 0,-4-7 0,0-13 0,0-4 0,0 0 907,2 0-907,-1 2 0,-2 0-90,-1 3 0,0 2-1979,0 1 1799,2 2-719,2-2 179,1-1-179,-1-2-361,1-2-448,0 1 1798,5-1 0,-4 4 0,2 1 0</inkml:trace>
  <inkml:trace contextRef="#ctx0" brushRef="#br1" timeOffset="147442">24446 15509 18156,'-15'13'3778,"-1"-5"-2988,4-3-520,0-5 270,2 0-181,5 0 2,2 0 2068,3 0-2060,-4 0-369,3 0 539,-2 0-449,3-2 90,10-6-180,2-2 0,16-8 0,4-2-360,11-3-495,-7 7 1,2 2-675,20-6 1529,-12 8 0,0 2 0,-1 5 0,11 0 0</inkml:trace>
  <inkml:trace contextRef="#ctx0" brushRef="#br1" timeOffset="148306">23589 15194 22374,'-14'-12'3148,"-1"-3"-2428,-1-3-90,2-5-271,2-2-179,5-6-90,4-4-90,10-6 90,4-5-90,9 0 0,1 2 0,1 7 90,-4 8 0,-3 7 0,-3 9 180,-8 5 0,0 20-90,-4 14-180,0 24 0,0 7 0,2 5-974,-1-11 0,2 1 974,-2-3 0,1 2 0,1-3 0,1 7 0,0-3 0,1-1 0,0 0 0,1-5 0,0 0-627,0-6 1,1-1 266,7 24-226,-2-15-44,-2-12-270,0-11-179,-3-12-180,-2-6 1102,-1-12-2182,-1-5 2723,-1-10 1,-2-4-1,0-4 1</inkml:trace>
  <inkml:trace contextRef="#ctx0" brushRef="#br1" timeOffset="148530">23552 15901 21475,'-14'18'2698,"2"-3"-2248,5-7 0,4-4-180,6-6-1,7-7-179,11-7-90,13-12-359,15-3-1066,-20 13 1,1 1 704,3-1 1,1 2-495,0 0 0,0 2 860,27-9 1,-8 5 0,-7 6 0</inkml:trace>
  <inkml:trace contextRef="#ctx0" brushRef="#br1" timeOffset="150183">22805 14915 20139,'-62'-23'2113,"27"14"1,-3 4-1844,-8 3 0,-3 4 0,-8 9 0,-2 5-1484,15-1 1,-1 3-1,0 3 1424,-5 4 0,1 4 0,-1 1-210,-1 4 0,1 2 0,0 1-282,0 3 1,0 1 0,2 1 281,1 0 0,2 1 0,0-1 131,4-1 1,1 0-1,1 0-131,5-4 0,1 0 0,2-1 105,-8 9 0,5 1-105,13 0 0,9-3 0,14 6 1777,43-9-1777,-8-39 0,6-12 501,10-8 0,8-8 1,-2-1-592,-11 6 0,-2-2 0,4-3 36,-3 0 0,4-3 0,1-2 0,-3-1 0,-4 0 114,6-11 0,-5-1 0,-4 2-30,-4 9 0,-3 1 0,-11 1 60,-11-7 0,-16 11 232,-29 30 0,-13 14-322,-6 3 0,-4 7 0,10 0 0,-5 4 0,0 2 0,3-1-440,-4 4 1,2-1 0,-2 4 439,3-2 0,-3 4 0,2 0 0,4-2 0,3 1 0,4-2 0,2 0 0,2-2 0,2 1 0,2 0 0,-8 13 0,5-1 0,8-7 0,5-1 0,9-6 0,6-2-242,19 16 152,27-22-90,-9-19 1,7-9-61,11-11 0,8-10 0,-2 0-56,-7 4 0,-2-1 0,3-2 93,2-3 1,3-2 0,1-1-1,-4 1-277,3-3 1,-2-1-1,-2 0 360,0 0 0,0-1 1,-2-1 119,-4 1 0,-1 0 0,-3-1-248,-4 1 1,-2 0 0,-3-1 472,7-11 0,-5-1 45,-7 7 0,-11 1 1079,-33-18-810,-28 47-239,0 24 0,-10 15 0,4 4-363,9-4 0,2 3 1,-2 7 62,1 1 0,-3 8 0,-2 3 0,3-1 0,5-3 0,6-7 0,4-1 0,1-1 0,0 3 0,-6 10 0,-1 3 0,3 1 0,5-5 0,6-4 0,4-3 0,3-1 0,-2 15 0,10 0 267,18 2 1,11-6-268,1-19 0,6-7-135,19 3 0,6-12 0,-1-19 0,2-9-45,7-5 0,0-5 90,-19 3 0,0-1 0,0-2 60,-1-1 0,0-1 1,-1 0 73,15-8 1,-2-3 989,-1-4 0,-6 1-764,3-7-365,-19 3 365,-54 47 0,-20 20-270,-3 14 0,-3 6 0,9-8 0,0 1 0,5-5 0,-2 3 0,3 2-240,1 5 0,3 1 0,4-3-300,3-3 1,4 0-1305,-4 25 0,12-6-7987,24-22 8780,16-5 1,1-25 0,3-9 0</inkml:trace>
  <inkml:trace contextRef="#ctx0" brushRef="#br1" timeOffset="151289">23475 16892 20589,'-42'10'869,"-1"0"1,-1-1 0,-1 0-780,-2 0 0,0 0 135,-1-1 0,1-1-1043,1 0 0,2-1 1223,3-2 0,1 0 314,5-2 1,1 0 179,-32-2 168,46-13-1067,25-9 0,24 2 0,16-3 0,3 1 0,10-3 0,4-1 0,-2 1-620,-3 1 0,-1 2 0,2-1 0,3-2 620,-4 3 0,4-2 0,2 0 0,1-1 0,0 0 0,-2 2-185,-5 2 1,-1 0 0,0 1-1,0 0 1,0 0 0,1-1 184,3-1 0,2 0 0,-1 0 0,1-1 0,1 0 0,-1 1-203,-6 2 1,-1 1-1,1-1 1,0 0-1,1 1 1,-1-1-1,0 0 203,1 0 0,0 0 0,1 0 0,-1 0 0,0 0 0,1 0 0,-1 0-145,0 0 0,1 1 0,-1-1 0,0 0 1,1 1-1,-1-1 0,0 1 145,-2 0 0,0 1 0,0-1 0,0 1 0,0 0 0,-1 0 0,0 0 0,6-1 0,0-1 0,-1 1 0,0 0 0,-1 0 0,-1 1 0,7-2 0,-2 0 0,0 1 0,-2 0 0,0 0 50,-7 3 0,0 0 0,-1 0 0,-2 1 0,-1 0-50,4-1 0,-1 0 0,-2 1 0,-2 1 0,7-3 0,-2 1 0,-3 1 0,10-4 0,-5 2 0,-11 4 0,-5 1 958,18-6-958,-21 6 1613,-16 4-1613,-10 1 2412,-12 1-2412,-6 4 2421,-16-1-2421,6 3 538,-8 7-538,12 2 0,0 6 0,0 0 0,1 0 0,1-2 0,2-5 0,6-19 0,0-16 0,5-17 0,2-8 0,-3 7 0,1-3-506,0 0 0,1-3 0,-2 0 506,-1 4 0,-1 1 0,0-2 0,0-1 0,-1-2 0,-2-7 0,-3 10 0,-2-7 0,-2-3 0,-1-1 0,0 3 0,1 4 0,-1-4 0,1 5 0,-2 0 0,-1-4-482,0 3 1,-1-4-1,-1-2 1,-1 1-1,0 3 1,0 7 481,-5-8 0,0 7 0,-6 1 0,-8-3 0,-6 0 0,-4 2 0,-1 5-381,5 12 0,-2 5 0,-1 2 0,-1-1 381,-7-6 0,-1-2 0,-2 4 0,2 8-476,-10 9 0,1 9 1,2 4 475,14 3 0,1 4 0,0 1 0,-3 2 0,0 3 0,-1 1-207,-3 3 1,0 2-1,-1 1 207,-4 4 0,-1 1 0,-1 2 52,11-6 0,0 1 1,0 0-1,-1 1-52,-3 1 0,-1 1 0,0 1 0,-1-1 0,-3 2 0,-1-1 0,0 0 0,0 1 0,11-6 0,0-1 0,1 1 0,-3 0 0,-3 0-34,4-1 1,-3 0-1,-2 0 1,0 1 0,-1-1-1,2-1 1,2-1 33,-8 3 0,3-1 0,1-2 0,-1 1 0,-2 1 0,-2-1 0,-2 2 0,-1 0 0,-1-1 0,3-1 0,3-2 0,-8 2 0,4-3 0,1-1 0,0 0 108,2 0 0,0-1 1,-1 0-1,-2 0-108,3-1 0,-4-1 0,-1 0 0,2 0 0,4-2 0,3 0 0,4-1 0,0-1 0,-3 1 0,-1-1 0,-4 1 0,1 0 0,2-1 0,9-2 388,-13 2 0,7-1-388,-5-2 0,7 0 0,14 3 1706,16-1-1706,17 21 2553,12 1-2553,12 20 0,5 1 1459,1 10-1459,-12-26 0,0 5 0,-2 6 0,-1 6 0,-1-2-474,-1-5 1,-1 0 0,0 3 473,-1 0 0,1 3 0,-1 2 0,-2-3-613,1 9 0,-2-1 1,0 1 612,0 4 0,-1 1 0,1 0 0,-1 1 0,-1 1 0,1-1 0,1 1 0,-1-1 0,1 0 0,1-2 0,1 0 0,0-1 0,1-2 0,1-2 0,1 0 0,1-4 0,1 0 0,1-2-653,1-3 1,1-2 0,1-1 652,9 17 0,3-4 0,0-6 0,3-4-584,-1-4 1,3-4-182,-1-5 1,2-3-416,0-3 0,0-2 1180,-1-5 0,1-3 0,-2-3 0,1-3 0,27 8 0</inkml:trace>
  <inkml:trace contextRef="#ctx0" brushRef="#br1" timeOffset="166089">16211 3673 24083,'-11'0'1889,"5"0"-1799,2 0 0,8-2 180,9-5-90,16-6-90,18-10-346,-16 9 0,4-2 286,5-2 0,5-2 0,3-1-30,-4 3 0,3-1 0,1-1 0,-1 1-90,12-6 0,0 0 1,0 0-361,-1 2 0,-1 1 0,-7 3-225,-14 5 1,-6 2-1575,1 1 2249,-27 11 0,-14 5 0,-7 0 0</inkml:trace>
  <inkml:trace contextRef="#ctx0" brushRef="#br1" timeOffset="166263">16690 4095 23274,'14'-7'989,"2"-3"-1169,8-11-180,5-2-179,7-4-451,3 1-1168,0-4 2158,-4 1 0,-7 6 0,-4 1 0</inkml:trace>
  <inkml:trace contextRef="#ctx0" brushRef="#br1" timeOffset="166456">16223 5711 22284,'39'-32'-495,"-7"-2"0,-5 3 1,-8 1-1</inkml:trace>
  <inkml:trace contextRef="#ctx0" brushRef="#br1" timeOffset="167940">2140 10361 21565,'-4'0'3148,"-4"0"-2788,7 0-90,-6-2-91,6-3 1,-2-10-180,8-10 0,7-16-1696,13-8 0,3-3 1696,-10 21 0,-1 0-90,13-19 0,-1 3-378,-2 11 198,-5 6-179,0 4-91,-2 4-449,-1 2 989,1-12 0,-9 9 0,0-9 0</inkml:trace>
  <inkml:trace contextRef="#ctx0" brushRef="#br1" timeOffset="168582">3350 8161 14272,'-44'-15'330,"0"1"0,5 5 0,-3 4 190,-15 8 0,-9 6 0,3 3-430,15 0 0,3 3 0,-4 2-23,-2 1 1,-4 3-1,0 1 1,2 2-53,5 0 1,3 2 0,-1 1-1,0 2 97,-6 5 1,-1 2 0,0 3-1,0 1-10,7-3 1,0 1 0,-1 2-1,1 1 1,1 1-43,4-2 0,1 1 0,-1 1 0,1 1 0,0 1 0,1 0-15,-1 3-1,0 1 1,1 0 0,0 2 0,0 3 0,0 2-5,6-6 0,0 4 0,0 1 0,0 3 0,0 0 0,0 1 0,2-2 0,0 0 0,3-3-99,-2 3 0,1-2 0,2-1 0,1 0 1,1 1-1,-1 1 0,0 2 70,0 1 0,-2 4 0,1 1 1,0 0-1,1 1 0,1-2 1,3-2-1,3-3 47,-1 8 0,3-3 0,3-2 0,2-2 1,2 1-41,0-3 0,2-1 0,2 0 0,1-1 0,3-1-47,1 7 1,2 0-1,3-2 1,4-2 50,2-5 1,3-1-1,3-3 1,4-2-23,10 8 0,6-4 0,5-6 30,7-7 0,6-6 0,4-8-8,-8-10 1,3-5-1,2-4 1,1-4 28,-6-3 1,1-4-1,2-2 1,2-5 0,2-4-52,-10 0 0,3-4 0,1-2 0,2-4 0,0-1 0,1-2 0,0-1 0,0-1 0,-2 0-12,0-2 1,0-1-1,0-1 1,-1-2 0,1-1-1,0-1 1,-1 0 0,1-1-1,-1 1 1,-1 0 11,-3 3 0,0 1 0,0-1 0,0-1 0,0 1 0,0-1 0,-1 0 0,-1-1 0,0 0 0,-2 0 0,0-1 0,2-3 0,0-2 0,-1 0 0,0-1 0,-1-1 0,-2 1 0,-1 1 0,-1 0 0,-4 1 0,-1 1 15,5-10 0,-4 1 0,-2 2 0,-3 0 0,-2 0 0,-1-1 24,3-7 1,-3 0 0,-1 0 0,-3 0-1,-3 0-39,-3 5 0,-2 0 0,-2 1 0,-3-1 0,-2 2 0,-2-9 0,-3 0 0,-4 1 0,-3 2-23,-4 4 1,-4 0 0,-2 3-1,-3 1-45,-3 3 1,-2 2 0,-3 1 0,-3 3 188,-10-11 0,-6 4 0,-6 3-414,-3 10 1,-7 3 0,-2 3-1,2 4 59,-2 2 1,0 6 0,-3 3-240,4 4 1,-5 2 0,1 4 0,5 6 472,1 9 0,5 7 0,0 3 0,0 2 0,2 5 0,0 0 0,1 4 0,1 0 0,-1 0 0</inkml:trace>
  <inkml:trace contextRef="#ctx0" brushRef="#br1" timeOffset="222948">23877 16206 15178,'-4'0'5037,"0"0"-2788,4 0-1799,-4 0-270,4 0 3957,-4 0-3957,9-5 0,0 2-90,7-5-90,-2 3 0,6-2 90,33-10-90,-13 5 0,1 0 0,1 0 0,-2 1 0,5-2-90,-19 6 180,-6 4-180,-4 1 90,-4 2 0,-4 0 0,-2 0-1079,-2 0 269,-3 0 271,2 0 89,-8 0 0,7 0 0,-7 0-179,8 0-271,-2 0-719,-3 0 1619,-6 4 0,-3 4 0,-5 5 0</inkml:trace>
  <inkml:trace contextRef="#ctx0" brushRef="#br1" timeOffset="223466">23877 16511 22464,'-4'-5'1709,"0"-1"-1439,4 4 90,0-3-90,6 0-90,4-3-1,14-4-89,12-1 90,17-3-90,-21 9 0,2-1 0,2-1 0,3 1 90,16-2 0,4-1-90,-3 1 0,-1-1-227,-1 2 1,-3 0 226,-10 3 0,-5 0 90,-2-1 90,-9 4-90,-7-2-90,-6 2 90,-2 1-180,-6-1 542,0 3-2071,-4 0 809,-7 0 1,5 0-1080,-14 0 450,8 7-720,-8-1 2069,2 7 0,0-3 0,-3 0 0</inkml:trace>
  <inkml:trace contextRef="#ctx0" brushRef="#br1" timeOffset="230168">13380 15306 22104,'0'-10'3149,"0"0"-2250,0 2 1,0-2-181,0 5-179,0-5-270,0 7-270,0-2 0,0 30 0,7 29-208,-4-20 0,0 2 208,3 11 0,0 1-339,-2-7 0,0-1 339,0 4 0,0 1 0,0 0 0,0-1 0,-1 1 0,0 0 0,0-1 0,0 0 0,-1-1 0,0 1 0,-1 13 0,0 1 0,0-15 0,0-1 0,-1 11 0,0-2 0,0 13-280,0-3 280,2-3 0,0-4 0,2-1 0,0-2 0,-1-2 0,0-4 375,1-2-375,-1-4 0,2-2 685,0-1-685,-1 2 0,2-2 314,0 0-314,-4-4 0,2-1 0,-4-3 0,0 0 0,0-3 0,0 1 0,0 1 0,0-1 0,0 2 0,2-5 0,0 0 0,0-5 0,0-1 0,-2-4 0,4 0 0,-2-3 0,4-5 0,-3 11 0,2-4 0,0 8 0,1 0 0,0-2 0,-2 0 0,0-3 0,0-2 0,0 4 0,-2-3 0,2 10 0,2 17 0,4 10 0,1 2 0,4-2 0,-6-27 0,3-6 0,-7-16 0,-2-10 0,-3-7 0,0-5 0,-3-3 0,2-1 0,-10-5 0,5 12 0,-5-3 0,3 13 0,-2 4 0,-8 1 0,0 2 0,-6 0 0,-10 0 0,4 7 0,-27-1 0,17 9 0,-14-9-385,12 7 385,-3-6 0,-4 5-3265,-3-6 3265,-5 3 0,13-6 0,0-1-144,9 1 0,0 0 144,-10 1 0,-2 1 0,1 0 0,2 0 0,-22 2 0,25 0 0,2 0 0,-4-6 0,9 3 0,8-4 0,7 0 246,5 0-246,8-2 3244,2-3-3244,4-3 448,2-4-448,-2-6 0,2-10 0,-2-10 0,0-15 0,0 20 0,0-2-150,0-4 0,0-4 150,-1-4 0,0-3 0,0 0-677,0-8 0,1 0 677,-2 5 0,-1-2 0,0 3 0,3-4 0,0 3 0,-2 0 0,0 1 0,2 3 0,0 2 0,0 3 0,0 1 0,0 4 0,0 0 0,0 4 0,0 1-574,0-27 574,-4 10 0,3 8 0,-6 5 0,3 5 242,-1 5-242,-2 3 1302,2 0-1302,-4 4 0,0-4 0,-3 5 684,-4-8-684,-1 2 0,1 2 0,0 3 0,11 12 0,0 0 0,5 4 0,0-1 0,0-3 0,0 0 0,0-3 0,0 2 0,0 2 0,0 1 0,0 1 0,0 1 0,0 0 0,0-4 0,0 3 0,0-6 0,0 6 0,0-1 0,0 2 0,0 0 0,0-1 0,0 1 0,0 0 0,0 0 0,0-2 0,0-1 0,0-2 0,-6-5 0,5-1 0,-10-6 0,10 1 0,-8-2 0,8 3 0,-3 2 0,4-4 0,0 5 0,0 2 0,0 6 0,0 3 0,-3 4 0,-2-1 0,3 3 0,13 0 0,9 0 0,19 0 0,10 0 0,16 0 0,-6 0 0,3 0 0,-11 0 0,0 0-374,-5 0 0,2 0 0,-3 0 374,6 0 0,-4 0 0,1 0 0,-2 0 0,-4 0 0,-1 0 0,-4 1 0,-1-2 0,27-1 0,-12-3 0,-9-1 0,-9-1 0,-5-3 0,-13 4 0,-2-3 0,-10 4 1122,-2-1-1122,-4 4 0,-4-1-630,-7 3-3867,-26 0 4497,0 0 0,7 4 0,-2 1 0,-24 7 0</inkml:trace>
  <inkml:trace contextRef="#ctx0" brushRef="#br1" timeOffset="231243">8999 13853 15182,'-52'-11'1559,"0"0"0,14 2 0,1 1-84,-20-4 1,4-1-756,3 0 927,0 0-658,30 2-301,12 4-688,2 0 1323,6 3-1323,4 1 404,2 0-404,10 1 0,10 2 0,13 4 0,14 4 0,-21-1 0,3 1 0,23 8 0,4 2-619,-11-4 1,0 1 618,-4-1 0,1 1 0,-1 0 0,6 3 0,-3 0 0,2 0 0,0 0 0,1 1 0,-1 0-1491,0-1 0,0 1 1491,0 1 0,0-1 0,0 0 0,-1 0-454,-2 0 0,0 0 454,-2-2 0,0-1 0,-4 1 0,1-1 0,-3-2 0,-1 0 0,-1 0 0,-1 0 0,-3-2 0,1 1-243,23 9 1,0 0 242,-24-9 0,1 2 123,5 1 0,3 3 0,-5-2-123,12 6 1139,-20-8 0,-2 1-1139,8 7 0,-3-2 0,-3 1 0,1-1 0,-1-1 0,1 0 1291,1 1-1291,-3-3 898,13 6-898,-13-7 506,9 5-506,-17-5 0,2 2 270,-1-1-270,1-1 0,0 1 0,3 0 0,-3 2 0,3 0 0,6 10 0,-8-8 0,6 8 0,-13-10 0,1-2 0,-1 2 0,2-2 0,2 0 0,3 2 0,-1-2 0,2 2 0,10 9 0,-7-6 0,4 4 0,-3-5 0,-12-12 0,5 6 0,-11-15 0,-1 3 0,-3-4 0,-8 0-360,-6 0-1349,-3 0-270,-6-4-989,2-4 2968,-7-5 0,-1-2 0,-3-1 0</inkml:trace>
  <inkml:trace contextRef="#ctx0" brushRef="#br1" timeOffset="231898">11528 14778 22284,'-20'-26'2519,"2"1"-1979,1-1-1,5 3 1,6 3-180,2 2-180,4 5-1,0 1 1,0 4 0,0 3-90,0 3 0,2 2 90,9 18-90,10 16 0,7 9-90,4 11-1222,-2-8 1222,1 0 0,3 0-200,-1-5 200,-1-8 0,-3-5 0,-5-8 0,-4-5 90,-3-7-90,-5 1 180,-4-8-90,-4 8 1285,-2-7-1375,-2 9 227,0-3-227,-7 12 0,-4 6 0,-10 9 0,-3 9 0,-2 6-326,-3 4 326,1 2 0,1 0 0,1 0 0,2 0 0,1-3 0,3-4 0,3-8 0,9-9 0,2-9 0,6-23 0,0-17 0,0-31 0,0 15 0,0-2-500,0-7 0,0-1 500,0-6 0,0-1 0,0-2 0,0 1 0,1 1 0,-2 1 0,-1 4 0,-1 1 0,3 4 0,-1 1 293,-8-25-293,6 30 0,1 2 0,-2-8 0,0 0-2968,0 24 539,0 8 2429,-4 11 0,-2 7 0,-1 9 0</inkml:trace>
  <inkml:trace contextRef="#ctx0" brushRef="#br1" timeOffset="233103">7118 12958 19856,'-16'-20'3508,"0"2"-2879,0-2-89,0 4 0,-1-1-91,-1 4-89,-2 0 0,-3 5-90,-3 3-90,-4 3-90,-8 16 90,-9 9-400,18-1 1,1 4 309,-4 5 0,-1 2-577,-3 7 1,1 2 531,-2 2 0,2 1-45,0 2 0,1 1 45,3-2 0,3-1 45,3-4 0,3 0-90,3-4 0,3-1 90,0 23 0,7-11 0,16-10-90,7-10 90,15-5 0,11-13-90,15-5 0,-22-9 0,1-2 73,5-1 1,0-1-29,3-5 0,1 0-45,0 0 0,0 0 0,-1-1 0,-1 1 0,-2 0 0,0 2 0,-5 2 0,-1 0 0,25-1 0,-9 6 1170,-8 10-1080,-7 5 0,2 34-90,-14-2 0,-9-8 0,-3 2 0,-3 27 0,-8-15 0,-2 2-258,-2-12 1,-3-1 257,-2 12 0,-2-2 0,-17 10 0,-1-4 0,-5-13 0,1-6 0,-1-12 0,2-10 430,5-2-430,4-10-540,1 4-2158,14-5 1168,6-5-1259,13-3 2789,6-5 0,5-4 0,1-1 0</inkml:trace>
  <inkml:trace contextRef="#ctx0" brushRef="#br1" timeOffset="233428">7472 13314 23094,'-12'-28'2069,"-1"2"-1710,7 6-89,0 5-90,6 2-90,0 5 180,0 3 0,4 21 0,4 14-1,6 25-179,-4-22 0,1 3-480,5 23 1,1 2 434,-4-15 0,1 2-45,1 3 0,0 5 0,-1-6-307,-1-9 1,-1-2 306,3 10 0,0-4 0,1-1-360,-2-9-1169,-4-14 90,-4-13-3059,-9-43 4498,-6-13 0,1 4 0,0-2 0,-1 2 0,1 0 0</inkml:trace>
  <inkml:trace contextRef="#ctx0" brushRef="#br1" timeOffset="233599">7387 12414 20567,'-19'-41'1709,"3"6"147,2 9-1767,7 7 562,2 6-831,5 2 74,0 6-703,0 3 576,1 11-2286,5 5 2519,3 13 0,5 11 0,0 6 0</inkml:trace>
  <inkml:trace contextRef="#ctx0" brushRef="#br1" timeOffset="234313">8085 12877 23184,'0'-43'1529,"-5"2"-989,-4 0-181,-5 6 1,-8-5-270,6 17 0,-3 1-90,5 22 90,-1 17-90,-3 17 0,0 19-256,7-19 1,1 1 255,0 5 0,0 2 0,1 0 0,1 0 0,1 3 0,0-1 44,3-3 1,2 2-90,1 11 1,2-2-142,2-16 0,2-1 186,0 8 0,3-4-180,12-3 91,2-8-91,14-15 180,-7-15 0,2-16 0,-13-16 668,-5-11-668,-7-11 90,-5 7 0,-2-2 14,-2 10 1,-2-1 15,-1-3 0,0-4 0,0 3-30,-2-2 0,0 1-90,-1 1 0,0 3 43,3-16-43,2 32 0,4 6 90,4 24-90,4 14 0,8 27 0,7 12-1051,-9-23 1,0 2 1050,2 4 0,1 1 45,0 3 0,1 3-372,0 1 1,1 4 0,0-3 326,2 9 0,1 3 45,-4-12 0,1 6 0,1-1 0,-4-4 45,5 13 0,-3-2-624,-2-9 0,1 3 0,-3-3 624,-2 2 0,-2-2 0,0 1 0,-2 0-560,-1-1 0,-2 0 515,-1-1 0,-1-1 320,-1 1 1,-1-1-366,-2-2 0,-3-2 0,0-1 0,-2-1 0,-3-4 0,-1-2 0,-1-4 0,-2-2 518,-14 22-518,-1-15 1795,-1-10-1795,3-17 0,-2-17 0,3-21 0,1-24 0,13 16 0,3-4 546,2-8 1,2-3-547,1-4 0,4-6 0,4 6 0,4-8 0,1-1 0,1 4-210,1-4 0,1 4 0,1-2 30,-1 5 0,0-2 0,1 2 0,0 4-630,2 5 1,0 4 0,-2 6-339,9-13 1148,-2 0 0,-13 27 0,-2 3 0</inkml:trace>
  <inkml:trace contextRef="#ctx0" brushRef="#br1" timeOffset="234847">8410 12597 22104,'-4'-33'2159,"3"5"-1709,-2 5-90,3 8-90,0 5-91,0 5 1,0 3 90,0 15 0,3 11-90,5 19 0,7 18-545,-1-6 1,1 4 409,-2-11 0,-1 1 15,-1-4 0,1 1 0,-2-2-15,2 5 0,-1-3 0,-1-2 0,0 1-270,1 8 1,-2-2 269,-4-17 0,0 0 0,0 3 0,-1-2 45,-4-5 89,0-14 1,0-7-90,0-16-90,-6-10 0,-1-23 0,3-12 0,2-7 8,1 7 1,2-2-9,0 4 0,2-3 0,1 2 0,4-7 0,2 2 0,1 2 0,1 1 45,1 6 0,2 2-45,1 6 0,1 4 90,19-16 404,7 26-494,5 23 0,6 24 0,-26-3 0,-1 3-1344,0 6 0,-1 3 1344,-1 3 0,-2 1 0,-1 0 0,-1 2-192,5 11 1,-3 0 191,-7-15 0,-2-1 354,6 13 0,-2-3-354,-4-9-264,-3 1-456,-7-33 2330,-4-12-3319,0-15-899,-6-14 2608,-2-11 0,-8-6 0,-3-6 0</inkml:trace>
  <inkml:trace contextRef="#ctx0" brushRef="#br1" timeOffset="235938">9531 10981 24443,'-5'-2'1799,"5"26"-1439,6 8-180,4 10-1,3 13 1,0 1-180,0-3 0,0 0 0,1 2-349,-2-6 0,1 2 1,0 0-1,-1-2 319,3 10 0,-1-2 0,0-1 60,-1-4 0,0-1 0,-1-3-30,0 4 0,1-2 45,2 9 0,-1-4 225,-2-7 530,-4-15-441,-4-18-179,-2-15-180,-2-17 0,2-21 0,4-16-267,-2 20 0,2-1 267,2-1 0,2 0 0,0 0 0,3 1 0,1 3 0,2 2 1068,19-21-1068,-7 31 0,4 5 0,18 4 0,-6 21 0,-2 11 0,7 24 0,-16 5 0,-5 5-173,-15-20 0,-5 1 173,0 10 0,-6-2 0,-16 12 0,-12-5 0,-11-7 0,-8-9 0,-2-10 0,0-12 0,-15-13-360,9-24-269,6-2-181,22-18-359,21 6 220,12-6-1480,7-4 2429,7 0 0,7 1 0,1 2 0</inkml:trace>
  <inkml:trace contextRef="#ctx0" brushRef="#br1" timeOffset="236167">10424 11362 24803,'0'-23'2968,"0"3"-2158,2 3-810,0 8 0,7 9 0,6 18 0,9 15 0,-1 5 0,1 4 0,-4-7 0,1 3-356,1 6 1,2 5-1,-2-4 356,-3-3 0,0-1-900,6 22 1,-2-3-720,-3-4 1619,-5 7 0,-20-44 0,-6-5 0</inkml:trace>
  <inkml:trace contextRef="#ctx0" brushRef="#br1" timeOffset="236303">10363 10519 22824,'-11'-50'329,"-1"-1"1,3 6 0,0 2-285,1 0 0,2 4-1214,7-6-990,6 14 2159,13 37 0,1 21 0,1 7 0</inkml:trace>
  <inkml:trace contextRef="#ctx0" brushRef="#br1" timeOffset="236648">10927 10189 24893,'5'-34'2248,"-1"4"-1888,-4 4-90,0 8-90,-4 8 0,3 12-180,-3 18 90,1 21-45,2 15 0,1 8-684,-2-11 0,0 1 669,2-2 0,0 4 0,0-3-30,0 4 0,0-2 45,2-2 0,0-2-45,1-7 0,0-1 45,3-4 0,0-2-45,11 21-818,3-10 818,4-12 0,5-11 0,5-12 0,3-6 0,6-11 0,-1-7-90,1-9-180,0-6-180,-5-7-89,-3 0 1070,-5 0-1431,-5 2-863,-3-3-486,-11 11 2249,-2-3 0,-16 13 0,-2 0 0</inkml:trace>
  <inkml:trace contextRef="#ctx0" brushRef="#br1" timeOffset="237074">10761 10809 21205,'-35'0'2968,"3"0"-1259,-6 0-899,21 0-630,0 0 0,27-7-91,13-4 91,15-14-30,-1 4 0,8-5 0,0 1-150,-6 3 0,0 1 0,1-2-143,10-5 1,1-1 0,-3 2 142,3-1 0,-5 3 0,7-6-135,-18 8 0,-1 5-9696,-1 16 8016,-1-5 0,-43 46 0,-11 0 1</inkml:trace>
  <inkml:trace contextRef="#ctx0" brushRef="#br1" timeOffset="239631">6810 15535 23544,'-20'18'1619,"1"-1"-1439,3-8 179,2 2 181,7-10 0,2 4 269,5-5-269,14-9-90,11-9-450,28-18 0,-17 10 0,3-3-1017,9-6 0,3-2 1017,-9 7 0,1-1 0,2-2-654,6-2 0,1-2 0,3 0 654,-8 6 0,1-1 0,1 0 0,2 0-517,3-3 0,2 1 0,2-1 0,0 1 517,-8 5 0,1 0 0,1 0 0,0 0 0,1 0 0,1 0 0,1-1 0,0 1 0,0 1 0,1-1-277,1 0 0,-1-1 1,1 1-1,1 1 0,-1-1 277,0 1 0,-1 1 0,1-1 0,0 1 0,0-1 0,-2 1 0,0 0 0,0 0 0,1-1 0,3-2 0,-6 4 0,3-2 0,0-1 0,2 0 0,1-1 0,-1 0 0,-1 0-58,-6 2 0,1 0 0,-1 0 1,1-1-1,-1 0 0,1 0 1,-1 0-1,0 0 58,7-4 0,0 0 0,0 0 0,0 0 0,-1-1 0,0 1 0,-2-1-41,-3 2 1,0 0 0,0-1 0,-1 1-1,-2 0 1,-2 1 0,-3 0 40,13-8 0,-5 1 0,-3 0 0,1 0 0,-2 2 0,-1 0 0,-1-1 0,-1 1 0,-3 2 0,-1 0 0,-1 1 0,0 0 161,8-8 0,0 1 1,-2 1-162,-4 3 0,-2 0 0,0 1 0,-4 3 0,-1 1 0,-1 1 0,11-11 0,-3 3 0,-4 4 0,-3 2 0,-4 4 0,-1 2 0,17-16 1051,-7 6-1051,-8 6 1776,-3 2-1776,10-7 2654,-12 12-2654,19-8 1679,-21 22-1679,4-2 548,-12 10-548,-5-1 0,-6 0 0,-2-1 0,-4-2 0,-4 0 0,3-3 0,-8-4 0,1-8 0,-7-11 0,-1-7 0,-2-12 0,-1-9-1139,9 24 1,0-1 1138,0-4 0,0-2 0,-1-1 0,0-5-441,0-5 0,-1-5 0,1 2 441,2 9 0,-1 2 0,0-3 0,1 0 0,-1-5 0,0 1 0,0 1-411,0-4 1,0 2-1,-1-1 411,1-3 0,-1-1 0,0-1 0,0 0 0,1-2 0,-2-4 0,3 13 0,0-4 0,-1-2 0,1 2 0,-1 2 0,1-2 0,0 4 0,1-1 0,-2-2-359,2 2 1,-2-4 0,1 0 0,0 1 0,0 5 358,-1-11 0,0 5 0,0 0 0,1 4 0,-1 0 0,1 2-169,0 3 0,0 2 0,0 0 169,-4-14 0,0 3 199,2 6 0,-1 3-199,2 9 0,0 2 0,-6-24 0,2 16 799,2 9-799,5 8 2134,-2 10-2134,8 6 3190,-12 7-3190,6 3 609,-38 6-609,20-3 0,-23 4 0,22-1 0,-2 2 0,-19 11 0,7-3 0,-17 8 0,6 1 0,22-11 0,-3 4 0,-6 5 0,-4 3 0,0 0-1019,-12 7 0,-2 1 1019,4 0 0,-5 4 0,3-1 0,6-4 0,2-1 0,-1 1 0,-3 3 0,-1 1 0,0 1 0,-2 1 0,0 1 0,0 1 0,12-10 0,1 1 0,-1 0 0,1 1-473,-2 0 0,1 1 0,0 0 1,0 0 472,1-1 0,-1 1 0,0 1 0,-3 1 0,-3 1 0,-4 3 0,-1 1 0,1-1 0,2-2 0,0 0 0,2-2 0,-1 0 0,-4 3 0,7-6 0,-5 2 0,-2 1 0,0 1 0,-1-1 0,4-2 0,3-3-523,-9 5 0,5-4 1,1 0-1,-4 1 523,0 0 0,-3 2 0,-1 0 0,2-1 0,3-3 0,3-2 0,3-1 0,1-2 0,0 1-240,-1 0 0,0 0 1,0-1-1,1 1 240,-14 7 0,1 1 0,0-1-15,1-1 0,0 0 1,1 0 14,2-1 0,0-2 0,1 1 0,1 0 0,0 0 0,0-1 0,2-1 0,-1-1 0,2 0 0,0 0 0,0 1 0,0-1-141,1-1 1,0-1 0,1 1 140,0-1 0,0 1 0,0-1 0,2 0 0,-1-1 0,1 1 440,2-1 0,1 0 0,-5 2-440,1 1 0,-5 3 0,-3 1 0,3-2 0,5-2 310,0 0 0,4-3 0,-3 3-310,0-1 0,-6 3 0,-2 1 0,5-3 0,9-5 0,5-3 0,3-3 0,-5 4 0,1-2 0,-5 3 1339,3 3-1339,0 0 0,1 3 0,-2-1 0,-1-2 0,-4 0 0,0-3 0,-1 0 0,1 1 3164,2-3-3164,7-3 0,3-3 151,9-1-151,4-6 540,4 0-540,3-1 0,1-3 0,2 4 0,4 4 0,0 7 0,8 19 0,0 13-521,4 18 521,-3-27 0,0 1 0,2 5 0,0 2 0,2 3 0,1 2 0,1 1 0,2 3 0,1-2 0,0 3 0,1-1 0,-3-12 0,0-2 0,0 2-316,4 10 0,0 2 0,1 0 316,0-2 0,1-1 0,-2-3-580,4 7 0,-1 0 580,-4-10 0,2 3 0,-2-4 0,0 0 0,0-3 0,-2 3 0,0-1 0,0-2 0,-1-1 0,-1 1 0,0 0-164,-1-4 0,0 1 164,0-2 0,1 2 0,2 12 0,1 0 0,-5-14 0,1 0 0,2 10 0,0-1 0,1 14 0,1 0 0,0-3 390,0 0-390,-3-18 0,0 1 0,1 0 0,1 1 0,-1-1 0,-1-1 0,1-3 0,-2-3 0,4 9 829,-2 0-829,6 13 0,-6-15 1296,5 7-1296,-9-18 0,2-2 0,0 3 442,0-1-442,1 1 0,-1-3 0,-2 0 0,0-5 0,0-3 0,-2-2 0,0-3 0,-2-2 0,2 4 0,-1-6 0,1 11 0,-2-8 0,0 3 0,0-4 0,0-3 0,0-5 0,-2 4 0,2-3 0,0 6 0,2-5 0,1 4 0,-2-10 0,-1 4 0,0-5 0,1 0 0,-1 0 0,1 4 0,2-3 0,-1 4 0,2-5 0,-4 0 0,4 4 0,-4-3 0,4 8 0,-3-7 0,2 2 0,-2-4 0,1 0 0,-2 0 0,0 0 0,2 0 0,2 0 0,4 0 0,6 0 0,6-7 0,13-8 0,13-11 0,-17 7 0,1-2-160,8-1 1,3-2-381,2-1 0,5-3 1,0 0 312,4-1 1,2 0 0,0-1 0,-2 1 0,1 0 0,-1 1 0,-5 2 0,0 0 0,0 0 0</inkml:trace>
  <inkml:trace contextRef="#ctx0" brushRef="#br1" timeOffset="240870">6802 16404 23094,'-8'-10'1799,"3"2"-1529,2 3-90,3 2-1,0 3 1,5 9 0,5 10 0,11 14 0,7 17-396,-12-19 0,1 2 261,2 7 0,0 1-45,0 4 0,1 2 30,-1-1 0,0 4 0,0-3-576,2 6 0,-1-1 396,-3-8 0,0 1 0,0-2-1155,2 7 1,-1-4 45,-5-14 0,-1-2 1259,1 4 0,-1-5 0,-2-11 0,-4-9 0</inkml:trace>
  <inkml:trace contextRef="#ctx0" brushRef="#br1" timeOffset="241183">6883 16434 24623,'-41'-40'989,"3"1"-809,7-1-90,8 0-520,11-8 520,10-8-180,14-8 135,7 14 0,4-1-45,-2 13 0,2 0-322,8-12 1,3 4 366,-8 17 0,1 4 135,24-13-91,0 18 279,-3 17-278,-1 19-90,0 12-154,-6 13 154,-3 5-90,-4 2 0,-3-2 107,-4-5-556,-5-6 484,-8-4-2194,-2 6 450,-8-12-539,-5 7 2338,-8-12 0,-7 0 0,-3 1 0</inkml:trace>
  <inkml:trace contextRef="#ctx0" brushRef="#br1" timeOffset="241505">7204 16292 24443,'3'15'720,"6"5"-540,3 11-1,6 9-89,2 9-90,3 7 180,1-2-90,1-1 180,10 2-180,-8-21 0,8-6 0,-9-21-90,1-14 90,0-6 0,-1-12 449,0-35-449,-12 19-90,-7-21 0,-15 34-90,-10 2-179,-19-1-1,5 10-360,-14 2-359,14 9-360,1 3 1349,-4-9 0,10 3 0,-2-6 0</inkml:trace>
  <inkml:trace contextRef="#ctx0" brushRef="#br1" timeOffset="242211">7114 16287 23903,'-34'0'1170,"5"0"-1170,9 0 90,10 0-90,13-7-180,12-4 90,13-9 0,11-5 90,8-3-241,6-5 241,0-1 0,1-1 135,-16 8 0,-1 0-90,-8 7 0,0 0 45,18-13 0,-1 1-90,5 1 44,-19 11 1,-1 3 45,5 2 0,-3 7 90,-5 11-90,-2 10 0,-3 14 0,-9 5 0,-2 4 0,3 24-90,-7-15 0,-2-1 90,-2 18-90,-4-4 90,0-10-90,-6-7 0,1-13-90,-5-13 331,0-8-331,0-14 90,-4-10 90,0-19-90,-1-15 0,7 19 0,2-2-119,2-3 0,1 0 164,0-1 0,1-1-782,2 2 1,0 0 736,0-29 0,0 10-433,4 13 433,4 10 90,8 13 0,6 9-90,9 14 180,3 12-90,7 13 0,2 13-157,-20-16 0,-1 3 112,-1 3 0,-1 2 0,-1 4 0,-2 2-45,-1 2 0,-3 2 45,-4 1 0,-2 1-45,0 2 0,-4 0 391,-6-1 0,-3 0-391,-1 0 0,-3 0 0,-5-4 0,-3 0 106,-8 7 0,-1-2-16,6-15 0,1-2 0,-4 5 0,1-5 90,-1-2-91,10-10 181,5-8 275,11-10-545,28-17 705,10-5-705,-7 6 0,2 0 0,1-1 0,0 1 95,3 0 1,1 1-96,0-2 0,2 1-225,10-3 0,-1 1-180,-17 5 1,0 0-901,10-2 1,-4 1-585,-13 2-539,-3-3 2428,-25 0 0,-10-3 0,-5-3 0</inkml:trace>
  <inkml:trace contextRef="#ctx0" brushRef="#br1" timeOffset="242471">8166 16160 21835,'6'-18'1799,"2"0"-1350,10-2 181,5 2 0,5 0 179,14 5-449,-9 6-180,8 9-90,-12 9 0,-3 11-90,-1 4 0,-7 5 0,-2 1 90,-6-1-180,0 0 0,-5-6-90,-2-7-180,-3-7-270,0-7-1438,0-4 448,-5-9-538,-4-7 2158,-7-17 0,-4-8 0,-3-7 0</inkml:trace>
  <inkml:trace contextRef="#ctx0" brushRef="#br1" timeOffset="242631">7849 15713 21115,'-18'-16'1169,"7"1"-1349,7-5-89,18-3-91,11-9-900,17-5-122,-16 16 1,2-1 1381,3 2 0,2-1 0,2 1 0,0 0 0,2 1 0,-1 0 0</inkml:trace>
  <inkml:trace contextRef="#ctx0" brushRef="#br1" timeOffset="243070">8885 15245 25343,'-20'-10'1709,"-1"0"-1709,1 2 179,-2 3-179,10 3 90,1 15-90,13 15 0,4 26 90,5 4 0,3 5-888,-2-10 0,1 0 828,0-5 0,0 3 0,1-2-30,3 7 0,0-3 0,0-1 0,1-2 0,-1-3 0,1-2 45,-2-4 0,0-1-96,1 1 0,0-2 321,5 11-90,-1-2 0,-14-35-91,-7-40-89,-9-18 0,3 0 0,-2-5-652,-2-6 1,0-2 651,3 12 0,0-2 0,0-1 0,-1-5 0,1 0 0,0-1-213,0-2 0,1 0 0,0-1 213,1 1 0,-1 0 0,1 1 0,1 4 0,-1 1 0,2-2-274,0-8 1,1-2 0,1 5 273,0-4 0,2 3 0,0 12 0,1-1 0,3 5 0,2 5 0,4 4 0,1 1 0,4 1 0,3 3 0,3 2-90,2 1 0,1 1-225,2 2 0,1 0-180,-1 3 1,1 2-1125,6-1 0,1 3 1619,21-1 0,-12 17 0,-20 17 0</inkml:trace>
  <inkml:trace contextRef="#ctx0" brushRef="#br1" timeOffset="244113">9145 14996 22464,'-5'18'1979,"-2"-3"-1889,6 0 90,-2-9 90,3 10-90,0-5 0,5 14-91,2 6 91,18 23-90,-6-9-90,1-10 0,1-2 90,3 1 0,9 2 270,-6-25-270,-8-5 180,9-19-270,-16-4 0,3-18 90,-6-3-90,-5-29 0,0 18 0,-4-14 90,-6 28 0,-1 4-90,-5 6 90,0 2 0,0 5-90,-7-2 0,3 11 0,-19-2 0,11 10 0,-10-1 0,6 2 0,3 5 0,-1 0 0,1 5 0,3-4 0,2 3 0,3-8 0,5 4 0,6-5 0,2 0-450,4 0 270,7 0 0,2 0-90,11 0 90,3-5-90,7-5-89,28-22 359,-9 1-45,-7 3 0,0-2 45,6-9 45,-19 16 0,-2-1-45,4-6 90,-5 4 89,-6 4 1,-3 4 0,-3 3 90,-4 2-90,-4 3 360,-2 4-360,-4 2-1,0 2 271,0 1-450,0 15 90,3 8 0,2 23-45,3-2 0,1 4 0,-2-11 0,0 0-205,4 17 0,0-1 160,-3-16 0,0-3 0,1 1 0,0-2 0,10 27-5,-5-25 0,1-1 5,7 9-180,19 2 90,-18-31 0,8-9 0,-11-14 0,0-10 320,-1-13-275,-7-2 0,-2-3 45,1-22-915,-4 17 0,-2 2 1005,-4-13-53,-1 9 53,0 9-90,-3 11 0,2 5 0,-6 7 0,6 5 1829,-6 3-1829,2 5 64,-7 21-64,7-5 0,-6 21 0,10 0 90,-2-9-180,3 4 90,0-15-270,0-8-269,0 2-3869,0-10 1980,-6-10 2428,-1-3 0,-5-17 0,0 3 0</inkml:trace>
  <inkml:trace contextRef="#ctx0" brushRef="#br1" timeOffset="244653">9543 14625 20935,'-23'-15'2968,"3"2"-2608,-2-6-180,9 5 0,1-4-90,5 8-90,6 3 0,-3 2 0,4-3 90,0 0-90,7-9 0,8-6 0,13-12 90,0 0-90,2-4 0,-6 5 90,-3-1 90,-1 1 0,-4 2 89,-2 3 91,-2 4-90,-3 2 450,-3-4-541,-4 10 1,-6-2-90,-4 14-90,-10 2 0,-30 3 0,2 0 0,-19 0 90,16 0 0,4 0 180,-4-11-180,15-1 0,1-10 0,19-1 0,8 0-90,2-5 0,8-2 0,6-4 0,7-1 0,7-3 0,3 2 0,3-2-90,1 5 0,1 0-180,-1 5-90,-3 2-89,-4 6-181,-3 5 0,-5 5-179,-4 4-181,-4 4-269,-2 2-540,-4 0 1799,0 16 0,-2 1 0,0 16 0</inkml:trace>
  <inkml:trace contextRef="#ctx0" brushRef="#br1" timeOffset="244956">9514 14498 24263,'-14'0'3778,"2"0"-3238,5-7-540,7-6 0,34-28 0,8-1-1683,-5 11 0,4 0 1683,0 4 0,2 1 0,2-2 0,2 2 0,0 0 0,1 1-253,-2 3 0,0 1 253,-4 2 0,-1 2 0,-4 1 0,-2 2-253,23-7 253,-13 1 0,-11 7 0,-9 3 0,-7 5 1950,-8 1-3029,-4 3-662,-17 12-778,-5 2 2519,-14 14 0,-6-2 0,-3 4 0</inkml:trace>
  <inkml:trace contextRef="#ctx0" brushRef="#br1" timeOffset="246119">12560 15764 21385,'-5'-3'1259,"2"-2"-1169,3 5 0,0-3 0,3 1-90,4-1 0,5-4 90,1-1 180,1-2 0,-4 2-1,0-2-89,-4 2-270,-2 1-449,-2-1 89,-2 3-1079,-9 0-360,1 2 1889,-7 1 0,2 2 0,1 0 0</inkml:trace>
  <inkml:trace contextRef="#ctx0" brushRef="#br1" timeOffset="246286">12929 15931 22014,'-18'-12'-495,"-2"-1"1,3-2-1,-1-1 1</inkml:trace>
  <inkml:trace contextRef="#ctx0" brushRef="#br1" timeOffset="246438">13181 15835 22014,'-14'-18'-539,"2"0"-1530,-1 0 2069,7-4 0,2-1 0,4-5 0</inkml:trace>
  <inkml:trace contextRef="#ctx0" brushRef="#br1" timeOffset="246616">13331 15743 21745,'0'6'2518,"0"-2"-9354,0-4 6836,0-6 0,0-3 0,0-6 0</inkml:trace>
  <inkml:trace contextRef="#ctx0" brushRef="#br1" timeOffset="249856">18038 15098 23364,'-15'15'3598,"1"-7"-2789,2 4 1,5-11-810,2 3 0,5-4 0,4-6 0,9-19 0,10-9 0,7-11 0,2-1-906,-1 1 0,1-1 1,3-4 905,-2 6 0,2-4 0,2-2 0,1-1 0,-1 2-499,-1 1 1,0 0-1,0 1 1,0-2 0,1 0 498,-3 5 0,0-2 0,0 1 0,0-1 0,0-1 0,0 0 0,2-2 0,0-1 0,-1-1 0,1 0 0,-1 0 0,1 0-278,-1-2 0,1 1 0,-1-2 1,0 1-1,0 0 0,0-1 278,0 2 0,-2-1 0,1 1 0,0-1 0,0-1 0,2-2-140,-5 6 1,2-2 0,0-1 0,1-1-1,-1 1 1,0 0 0,-1 2 0,-1 2 139,0-2 0,-1 3 0,-1 2 0,-1-1 0,2 0 0,1-3-20,2-3 1,2-4 0,1-1 0,1-1 0,-2 3 0,-3 4 0,-3 5 19,8-12 0,-5 8 0,0-1 0,4-4 0,-1 0 0,-4 7 0,-9 12 0,-3 6 0,9-15 1049,-10 14-1049,-10 9 1567,-2 8-1567,-17 16 2116,3 1-2116,-5 15 2852,3-6-4111,5 1-270,-5-2-450,0 1 1979,-6 3 0,1 0 0,-5 3 0</inkml:trace>
  <inkml:trace contextRef="#ctx0" brushRef="#br1" timeOffset="250488">19597 9858 21385,'7'-51'3328,"-2"7"-2878,-2 9-1,-2 12 91,-1 8 0,0 8-180,-5 20-136,-6 16 1,-5 9-135,1 1 0,-3 3 0,0 2-542,-1 0 0,-1 0 0,0 1 482,-2 6 0,0 0 0,1-3 15,-2 2 0,1-3-259,-1 9 1,1-3 258,7-17 0,3-2-45,-1 5 0,3-3 0,4-1 0,35 12 90,-6-20-90,13-4 0,3-2 0,9-1 0,-13-6 0,-1 1 0,15 9 0,-4-1 180,-7-1-90,-6-6 1271,-9-6-1361,-7-5 602,-6-10-602,-6-7 0,-2-14 0,-2-14 0,-4-16-372,2 22 1,0-1 371,-2-4 0,0-3 0,-1-3 0,-1-4 0,1 2 0,1-10 0,-1-1-557,-1 7 1,0-2 0,0 3 556,1-3 0,0 4 0,-1 2 0,0 2-90,1 7 1,-1 2 89,-3-24 0,4 16-90,-2 14-990,2 10 149,-5 10-778,-2 5 1039,-4 2 670,-4 8 0,-5 1 0,-1 4 0</inkml:trace>
  <inkml:trace contextRef="#ctx0" brushRef="#br1" timeOffset="250814">19232 9238 22914,'-17'-51'1529,"1"5"-1169,0 8 90,2 8-181,5 4 1,4 6-180,5 3 0,0 4 0,0 0 0,0 5-90,0 1 90,0 2 90,0 2 360,0 1-450,-8 2-1,-12 9 1,-2 7-90,-8 12 90,10 10 0,9 5 0,6 8 0,12 7-548,10 6 458,-5-30 0,4 1-45,13 15 0,4 0-90,-5-13 0,1-2-225,9 10 1,1-2-181,-10-18 0,0-2-225,-2-3 1,0 0-1755,23 16 2519,-5-8 0,-5-5 0,-1-6 0</inkml:trace>
  <inkml:trace contextRef="#ctx0" brushRef="#br1" timeOffset="251588">19906 10097 22374,'12'15'2429,"0"3"-1979,-2 2-91,-1 6-179,-3 4 0,-2 3 0,-4 1-90,0-4 0,0-4-90,0-6 270,0-9 180,0-5-450,1-30 89,14-30-89,-7 22 0,2-2 0,14-22 0,2 1-201,-7 21 0,1 2 201,7-10 0,1 3 0,11-1 90,-2 14-90,-5 16 90,-2 20 0,-1 20-90,-3 17 0,-1 11 0,-14-26 0,-2 0 0,5 30-896,-4-6 986,-6-11-227,-2-9 227,-2-11 350,0-16-440,0-15 90,2-22-90,2-17-178,0 14 0,2-4 148,3-8 0,2-4 0,0 1 29,4-12 0,1-1 1,0 5 0,1-2 0,4 1 0,3 0 0,2 1 0,3 2 0,2 3 0,2 2 0,0 1 46,0 0 0,-1 2 0,1 4-46,12-9 0,2 14 90,2 30 0,-3 11 0,0 9-90,-11 10 0,-8 6 0,-21 20 90,-12 0 0,0-10-90,-7-8 0,1-10 90,0-13 272,2-10-362,3-15 853,4-15-853,8-14-90,6-10-287,11-7 377,-9 31 0,4-1 0,11-8 0,3 1-45,-8 11 0,2 3 90,11-6 0,1 12-45,9 35 0,-11 13 45,-23 3 0,-6 4-107,-6-2 1,-5 1 61,-7 17 0,-7 0 45,-7-3 0,-4-2-45,0 0 0,-3-3 0,-1-12 0,-2-6 90,-17-1-90,18-18 0,1-3-90,-18-3-180,-6-8-269,22-6-271,5-1-359,1-2 8,3-1-1088,1 3 2249,2 3 0,1 5 0,1 3 0</inkml:trace>
  <inkml:trace contextRef="#ctx0" brushRef="#br1" timeOffset="252120">21165 9762 22464,'27'13'2249,"-3"6"-1619,-8 4-91,-4 17-179,-6 14-270,-3-21 0,-2 3-424,-4 4 1,-1 1 377,-1 2 1,-1 1-45,-4 0 0,0-1 137,0-3 0,-1-1-137,-4 4 0,1-2 0,-7 10 90,-4-8-90,11-31-90,0-24 180,9-45-90,9-6-125,3 11 0,4-3 170,3 9 0,5 0 75,0 5 0,2-1 0,1 2-75,5-4 0,0 2 89,8-8 1,3 6-191,2 22 1,0 8 145,21 5-45,-10 23 0,-3 9 45,2 19-90,-17-5 0,-3 1 0,-6-1 0,-2 1 90,-17-27-90,-3-16 0,-7-18 0,-2-25 0,0 16 0,0-2 43,0-8 0,0-3-43,-1-5 0,-1-1-527,1-4 1,-2-1 526,1-1 0,-2 0 0,-1 1 0,-2 0-296,-2 10 1,-2 0 0,-1 2 295,-2-4 0,-3 3 0,-8-9 0,-3 6-90,9 22 0,-1 4-90,-28-11-180,-2 8-180,2 14-89,3 4-181,3 12 181,6 5 89,6 6 0,0 18 997,13-8-1446,-7 22 564,16-18 425,-3 8 0,0-9 0,0 0 0</inkml:trace>
  <inkml:trace contextRef="#ctx0" brushRef="#br1" timeOffset="252398">20742 9472 22824,'0'-44'2788,"0"-1"-2158,0 22-90,0 21-181,0 38-269,1-3 0,0 5-45,0 11 0,0 4-949,1 9 0,0 3 904,0-16 0,-1 0 0,1 1-518,-2 3 1,1 0 0,0 0 367,-1 0 0,1 1 0,0-1-120,-1-2 0,0 0 0,0 0-60,-2-2 0,0-1 1,0-1-346,2 18 1,-1-2-997,-2-6 1,0-2 1670,3-9 0,0-3 0,0-7 0,0-1 0,0 22 0</inkml:trace>
  <inkml:trace contextRef="#ctx0" brushRef="#br1" timeOffset="252986">21384 9386 22374,'0'-59'1349,"5"1"-1259,8 4-535,11-1 535,12 3-1067,-12 24 1,1 1 1021,4 0 0,3 0-45,4 0 0,1 1 0,3-1 0,2 1 45,1 1 0,0 1 0,-3 2 0,1 1 293,5-4 0,-2 3-68,13-7-90,-24 15 0,-4 2 90,-11 5-90,-4 18 0,-21 13-1,-6 21-89,-9 16-176,8-26 1,1 2 130,-1 4 0,2 2 45,-1 0 0,3 3-90,1 18 0,2 0 45,3-17 0,1 0-45,2 9 0,3-3 0,6 3 0,2-13 1602,3-12-1602,2-16 410,2-10-321,3-15-89,-1-13 0,-1-12 45,-8-4 0,-2-3 0,-2 7 0,-1-1-337,1-15 0,-1-1 337,-2 13 0,0-1 135,3-16 0,2 1-90,0 16 0,1 1 45,3-9 0,4 4 135,16 5-1,11 17-269,-5 25 0,2 6 0,-7 0 0,0 4 0,12 8 0,0 3 0,-12-2 0,-3 0 0,0 0 0,-1 0 0,-2-1 0,-1 0 0,19 15 560,-10-8-560,-2-7 0,-15-11 0,-1-4-720,-13-14-1079,-7-4-273,-8-9 2072,-11-3 0,-12 2 0,-8 1 0</inkml:trace>
  <inkml:trace contextRef="#ctx0" brushRef="#br1" timeOffset="257352">23898 14142 17967,'-4'-10'4497,"3"0"-3957,-6 0 0,6 0-91,-3 0 1,4-1 450,0 1-451,0 2 271,0 3-450,0 3 629,0 2-719,0 7 450,0 17-585,1 10 0,0 5-45,-1-6 0,1 2-464,-1 14 0,1 2 464,-1-15 0,0-1 0,0 1 0,0 2 0,1 1 0,0 0-181,1 0 0,0-1 181,0-1 0,1 0 0,0-2 0,0-2 0,1 26-132,0-4 132,0-6 0,0-3 0,0-3 0,0-5 0,0 2 0,2-4 0,-2 4 0,6 14 0,-5-13 878,2 7-878,-2-20 0,0-3 393,0 1-393,1-1 151,0 0-151,-2 1 0,2-1 0,-2 1 0,0-1 0,-2 0 0,4 1 0,-2 15 0,4-9 0,-3 12 0,0-14 0,-2-1 0,1-4 0,0 0 0,0-4 0,2 4 0,2-5 0,9 26 0,-1-11 0,2 8 0,-6-17 0,-6-13 0,-2 2 0,0-5 0,0 10 0,1-6 0,0 6 0,-1-5 0,1 0 0,-3 0 0,0 7 0,-2-5 0,0 5 0,0-7 0,3 5 0,0-6 0,1 6 0,-2-10 0,-2 3 0,0-1 0,2 1 0,0 0 0,2-5 0,0 1 0,0-8 0,0 4 0,-5-5 0,-6 0 0,-2 0 0,-2 0 0,3 0 0,-2 0 0,-1 0 0,-1 0 0,-2 0 0,-2 0 0,-3 0 0,1 0 0,2-3 0,2 3 0,3-2 0,1 2 0,-1 0 0,2 0 0,-5 0 0,2 0 0,-3 0 0,1 0 0,-11 4 0,10-3 0,-13 4 0,14-5 0,-3 0 0,4 0 0,1 0 0,0 0 0,0 0 0,2 0 0,-4 0 0,5 0 0,-3 0 0,2 0 0,0 0 0,-4 4 0,-2-3 0,-1 8 0,-1-7 0,2 2 0,1 1 0,1-4 0,2 3 0,2-4 0,0 5 0,2-4 0,3 10 0,-4-9 0,8 9 0,-8-10 0,4 4 0,-3-5 0,0 0 0,-2 4 0,2-3 0,1-3 0,-2-11 0,-3-32 0,-2-1 0,5 11 0,1-4-407,0-14 0,2-1 407,-1 9 0,1-1 0,0-15 0,0-3 0,-2-3 0,1 2 0,1 14 0,0 0 0,-1-14 0,-1 0 0,1 20 0,0 2 0,-1 1 0,-1 2 0,1 0 0,-2 1 0,0 2 0,0 1 0,-1 2 0,1 1 0,-8-30 0,2 5 0,2 4 0,1 1 0,1 2 0,0 0 0,2 1 0,0 1 0,2 3 0,3 6 0,-2 4 0,6 8 0,-3 5 814,4 3-814,0 7 0,0-6 0,0 7 0,0-2 0,0 1 0,-3-2 0,2-3 0,-8-5 0,4 2 0,-5-3 0,5 7 0,-2 3 0,6 6 0,-2 3 0,10 2 0,7 1 0,17 2 0,13-7 0,15-3-183,-24 1 0,2-1 183,20-4 0,1-1 0,-14 4 0,1 0 0,0 0 0,3 0 0,-6 1 0,22-6 0,-29 9 0,-3 1 0,-2-1-449,-17 5-811,-7-1-269,-19 0-2878,-31 10 4407,1 2 0,8-1 0,-1 1 0,-24 9 0</inkml:trace>
  <inkml:trace contextRef="#ctx0" brushRef="#br1" timeOffset="257882">21226 13456 21835,'-6'-58'2338,"5"-1"-1618,-8 8-91,8 5 1,-3 8 270,4-1-721,0 16 91,4 1 180,4 22-180,12 15 0,11 15-225,5 11 0,5 5-538,-6-7 0,4 3 493,-2-4 0,6 6 0,2 0 0,-3-4 0,-3-4 0,-1-3 0,7 3 0,-3-4 0,6 4 0,4 1 0,1 1 0,-1-3 0,-5-3-767,4 0 1,-3-3 0,0-1 0,2 1 766,-3-1 0,3 1 0,0 1 0,-3-3 0,-3-3 0,4 0 0,-5-3 0,-5-3-317,-5-3 1,-5-3 316,19 9 0,-13-11 0,-8-3 0,-7-7 591,-5 0-591,-4 0-193,-4-25-2055,-2 6-7583,-2-25 8780,-2 8 1,2-2 0,0-3 0</inkml:trace>
  <inkml:trace contextRef="#ctx0" brushRef="#br1" timeOffset="258248">22716 13771 19800,'-19'-10'1979,"3"0"196,8 4-1815,2 2 495,6 4-676,9 0 269,10 7-448,12 0 0,5 1 0,26 7-1075,-16-4 1,1-1 1074,-12-4 0,-3-1 0,26 7-228,-10 1 318,-13 2 0,-13 7 90,-19 41-90,-18-6-90,0-11 0,-3 2 45,-2-9 0,-3-1-45,-1 1 0,-1 1 45,0-2 0,-2 0-45,1-4 0,-2-1 45,-5 3 0,-1-3 45,-11 9 450,-9-4-361,35-30-179,3-17 0,13-20 0,4-22 0,3 18 0,0-2 1086,1-7 0,1-1-1086,2-4 0,0-4-480,-2 2 1,-2-3-1,1 2-195,0-7 1,-2 0 164,-3 9 0,-1-2 1,-3 5-751,-4 2 1,-3 4 1259,-6 2 0,-5 3 0,-3 6 0,-4 2 0,-3 4 0,0 0 0</inkml:trace>
  <inkml:trace contextRef="#ctx0" brushRef="#br1" timeOffset="259579">19971 12897 20845,'-5'0'2699,"2"5"-2160,-1-4 1,3 3 180,-2-4 1078,3 0-1078,5 0-270,20-9-270,6-4-135,19-10 0,4-2-45,-21 9 0,0 0-171,20-9 0,2 0 171,-15 8 0,-3 2 0,17-8 0,-23 10 0,0 0 0,10-3 0,-16 6 0,4-4 0,-20 7 0,-5 0 0,-9 5 342,-5 2-342,-11 0 0,-3 4 0,-15 4 0,-8 5 0,-9 2-391,-7 3 391,0-2 0,0 1 0,2-4 0,8 0 0,6-8 0,11 4 0,9-8 0,7 4 0,15-5 0,24 0 0,11 0 0,23-5 0,1-2 0,7-6 0,-2-3-456,0 1 456,-10 2 0,-7 1 0,-9 4 0,-5 0 0,-11 6 0,-5-3 0,-9 0 0,-3-1 847,-7 1-847,-24 3 0,-5 0 0,-5 1 0,-3 1 0,-13-2 0,10 2 0,1 0 0,1 0 0,-3 0 0,28 0 0,29 0 0,14-5 0,35 0 0,-5-5 0,3-2-447,-11 5 0,0-1 447,14-4 0,0 0 0,-13 1 0,-5 2 0,11-1 0,3-1 0,-52 11 0,-11 0 0,-29 0 0,-10 5-2498,-6 0 2498,-4 1 0,4 3-692,-9-8 692,22 4 0,1-5-179,24 0-811,8 0-449,0 0 2600,6 0-3950,-2 6 3047,3 3 1,0 11-1,0 1 1</inkml:trace>
  <inkml:trace contextRef="#ctx0" brushRef="#br1" timeOffset="261771">25571 15631 23544,'-13'0'2698,"7"0"-1978,-3 0 809,8 0-1439,-3 0-90,42 9 0,11 0 0,2-1 0,12 0 0,-1-2-939,-10-2 1,-1-1-1,4 0 939,4 1 0,4 1 0,2-1 0,-2-1 0,-9-2 0,-1 0 0,1-2 0,4 1 0,-4 0 0,5 0 0,1-1 0,1 1 0,-1-2 0,-4 1-449,1-2 1,-4 0 0,0-1 0,1 0 0,2-1 448,1 1 0,3-2 0,1 1 0,0-2 0,-3 0 0,-3-1 0,6-4 0,-3-2 0,-3 0 0,0-2-430,-1-1 1,-1-1 0,-1-1 0,-1-1 429,-2-2 0,-1-1 0,0-1 0,-2-1 0,12-9 0,-2-2 0,-2-1-181,-4-1 1,-2-2 0,-2 0 180,-3 1 0,-3-1 0,-1 0 0,-4 2 0,-1 1 0,-2-3 0,3-8 0,0-2 0,-4 3 0,3-2 0,-3 1 462,4-11 0,-5 4-462,-1 2 0,-7 10 0,-6 12 1665,-2 9-1665,-4 6 2731,-1 2-2731,-5 5 1437,-8 2-2967,-1 5 20,-8-3-1279,-4-1 2789,-7-6 0,-7 1 0,-4-1 0</inkml:trace>
  <inkml:trace contextRef="#ctx0" brushRef="#br1" timeOffset="264848">29380 13766 21655,'0'-23'2428,"0"1"-1708,0 3-91,0 4-89,0 5-90,1 5 0,2 3-1,2 2-89,4 7 0,5 1 0,9 7-180,14 0-180,4-7 0,5-3 0,-8 0 0,2-2-407,16 0 1,0-1 406,-13-3 0,-2 0 0,-1-1 0,1-1 0,10-5 0,0-1-540,-7-1 0,-1 0-90,-3 0 1,-2 0-990,8-10-899,-34 7 2518,-14-2 0,-14 2 0,-9 1 0</inkml:trace>
  <inkml:trace contextRef="#ctx0" brushRef="#br1" timeOffset="267622">29652 13721 21565,'-25'0'3328,"4"-3"-2699,8 0-179,6 1-180,4-1 90,3 3-180,0 9 90,-6 12-1,-2 17 1,-9 16-180,7-23 0,0 2 0,-1 1 0,-1 0-965,0 1 0,0-1 920,1 0 0,0-2-409,-10 25 364,5-9-35,2-13 35,7-7 180,2-10-90,5-8 1623,0-1-1713,0-7 545,5 2-545,7-8 161,15-7-161,11-7 0,17-5-127,-23 10 0,1 1 127,4 0 0,0 1 0,1 1 0,1 2 0,-2 1 0,0 3 0,-1 5 0,-1 3 0,26 12 0,-7 16 0,-11 16 0,-26-18 0,-3 2-233,-4 5 0,-4 2 233,-3 2 0,-4 0 0,-3 2 0,-4 0 0,-3-2 0,-2-2 0,-3-1 0,-1-2 0,-2-6 0,-1-2 0,-23 20 0,2-12 0,1-11 0,-9-12 0,16-6 0,-3-7 0,20 0 242,4-2-242,5-3 478,4-1-478,3-4-6387,0 5 6387,-6 0 0,-1 2 0,-5 3 0</inkml:trace>
  <inkml:trace contextRef="#ctx0" brushRef="#br1" timeOffset="268425">30082 12735 21115,'-4'5'2698,"4"4"-1978,-4-8 269,4 4 900,0-5-1169,5-2-270,11-8-450,18-12 0,-7 3 0,1-1 0,9-7 0,2-2-329,5-4 0,2-3 329,2-3 0,2-3 0,-17 13 0,0 0 0,2-2 0,9-11 0,3-2 0,-4 2 0,4-5 0,-1 2-438,-9 9 0,1-1 0,-4 3 438,-6 6 0,-3 3 0,15-15 0,-10 9 0,-9 9 0,-7 6-539,-6 6-1143,-4 5-1646,-2 7 2214,-2 0 1114,-4 2 0,3-8 0,-2-2 0</inkml:trace>
  <inkml:trace contextRef="#ctx0" brushRef="#br1" timeOffset="269066">31426 11474 22194,'16'-28'2159,"-3"3"-1529,-1 4-181,-6 6-89,-2 5-90,-2 3-90,-2 1 0,0 1-90,0 0 90,0 0-90,0-2 90,0-1-90,4-7-1,2-3-89,6-9 90,8-7-90,7-4 0,7-3-339,9 3 339,0 2 90,3 8-90,-3 5 0,-2 10 180,-5 6-1,-5 12 1,-6 10-90,-9 15-90,-8 14 90,-14 9 0,-7 8-395,-11 1 305,-1-3 0,-1-8 0,3-11 420,3-7-420,4-8 0,4-7 0,5-7 0,4-2 0,3-8 0,3 3 315,7-4-315,11 0 0,8 5 0,9 3 0,3 5 90,4 6-45,-15 6 0,-1 3 45,12 21-90,-17-11 0,-4 3 45,-9 5 0,-5-1-45,-4-11 0,-2 0-192,-2 10 0,-3-2 192,-11 6 0,-4-7 0,-5-8 0,0-10 0,-6-3 0,9-7 0,-2-6 294,12-2-654,6-5-180,2 0-4227,4 0 4767,-5 0 0,-6 9 0,-5 2 0</inkml:trace>
  <inkml:trace contextRef="#ctx0" brushRef="#br1" timeOffset="271249">23816 16450 25612,'0'-8'1350,"0"3"-991,0 2 271,0 3-180,2 9-270,2 7-180,2 15 0,3 9 0,-5 9 0,0 9-522,-4 8 522,0-30 0,0 0 0,0 4 0,0 1 0,0-1 0,2 1 0,-1 3 0,2-1 0,1-1 0,2 0 0,0-1 0,4 2 0,9 10 0,4 0 0,-3-13 0,3-2 0,9 9 0,5-3 0,-3-15 0,2-3-453,7-1 1,2-2 452,6 1 0,4-2-1357,4-1 1,2-1 1356,-18-7 0,2 0 0,1-1 0,0-1 0,1 0 0,4 0-340,3-1 0,4 0 0,1 0 0,-4 0 340,6-1 0,-4 0 0,4 0 0,-4-1 0,2 0 0,2 0 0,-1-2 0,3-2 0,0-2 0,0 0 0,-2 0 0,4 1 0,-2 0 0,3-2 0,-3-1 0,4 0 0,-1-1 0,-3 0 0,0 0 0,-3-1 0,-1 0 0,1-2 0,0 0 0,-1-1-259,0 1 1,-1-1 0,0-1 258,-2-2 0,0-1 0,-1 1 0,-3-1 0,0 1 0,0-1 0,-2-2 0,-1 0 0,0 0 0,-3 0 0,0-1 0,-2-1 0,0 0 0,-2 0 0,0-1 0,18-8 0,-2-2 0,-2-1 0,-1-1 0,-2-1 0,0-2-198,-1-1 0,1-1 198,0-1 0,-1 0 0,2 0 0,0 1 0,2-1 0,0 0 0,-2 2 0,2-1 0,-4 3 0,3-1 0,-2 1 0,-13 5 0,-2 1 0,2-1 0,11-5 0,1-2 0,-3 3 0,2-3 0,-4 1 0,-2 0 0,1 0 403,-5 4 0,1-1 0,-1 0-403,4-2 0,2-2 0,4-3 0,6-2 0,-5 2 349,-1 1 1,-1 0-350,-4 3 0,2-1 0,-2 0 245,8-6 1,0 1-246,-17 9 0,1 0 0,0 0 66,1-3 0,0 1 0,-1-2-66,2-1 0,-1 0 0,0-1 0,0-1 0,0-1 0,-1-1 0,0 1 0,-1-1 0,2-3 0,-3 2 0,3-3 0,-1 0 0,-2 1 0,2-2 0,-3 2 0,2-2 0,8-9 0,1-1 0,-4 2 0,0-1 0,-3 2 0,0-1 0,-1 0 0,-2 1 0,-1-1 0,1-1 0,-1 0-129,-1-1 1,-1 0 128,0-1 0,-1 1 0,-3 0 0,-1 0 0,-1 3 0,-1 0 0,-4 3 0,-2 1 0,0 5 0,-1 0 0,-3 5 0,0 0 269,-1 3 0,1 0-269,14-26 0,0 0 0,-13 27 0,1 0 0,-1-1 0,0-1 0,2-2 0,-1 0 0,0-3 0,-1 1 0,0-2 0,0 0 0,-1 0 0,-1 0 0,-2 0 0,0 0 0,-1 4 0,-2 0 0,8-31 0,-3 8 0,-1 6 0,-2 2 0,-2 4 1005,0 1-1005,-1 5 1382,-3 2-1382,0 6 0,-4-2 0,0 12 1117,-2 1-1117,0 11 289,5-1-289,-2-2 0,7-4 0,-6 2 0,0 0 0,2 1 0,-3 3 0,2 2 0,-1 5 0,1 2 0,-1 0 0,0 0-90,0 0-3868,-2 0-5873,-9 0 8780,-6 4 1,-19 9 0,-4 5 0</inkml:trace>
  <inkml:trace contextRef="#ctx0" brushRef="#br1" timeOffset="273454">24019 16323 23723,'-8'-11'1889,"0"1"-1529,0 5 0,3 2 0,-2 1-90,6 2 449,-2 0 1,6 27-540,4 0-180,5 28 0,4-4-287,4 3 287,5 1 0,3-1 0,8-3 0,7-3 0,-16-27 0,3-1-997,4 0 0,4-2 997,7-3 0,4-2 0,7 0 0,7-3 0,-12-5 0,4-2 0,3 1 0,-3-1 0,6 2 0,-2 0 0,4 0 0,-3-2 0,4-1 0,0 0 0,1 1 0,-10 1 0,1 0 0,0 1 0,-1 0 0,-1-1 0,1 0 0,-3-1 0,1 1 0,3 0-490,0 0 1,3 0 0,0 1 0,0-1 0,-4 1 489,-1-1 0,-3 0 0,-1 0 0,0-1 0,2-1 0,0 0 0,0 0 0,-1 0 0,1 1 0,-1 0 0,0 0 0,1 0-457,-1-3 1,-1 1-1,1-2 1,0 2 456,14 0 0,0 1 0,0-1 0,-2-1 0,-1-1 0,0 0-175,-3-1 0,-1 0 0,-1-1 175,-3-1 0,-1 0 0,1-1 0,12-5 0,1-1 0,-3 0 0,-18 3 0,-2-1 0,1 0 0,8-3 0,2-1 0,-6-1 269,-3-2 1,-5-1-270,-1 0 0,-3-2 0,-1-2 0,-1-1 0,-1 0 0,-1-1 727,0-2 0,-1 1-727,0 0 0,-1-1 0,1 1 0,-1 0 0,-1 1 0,-1 1 0,-1 1 0,1 0 0,9-6 0,0 1 0,-10 7 0,0 1 0,10-5 0,-2 0 901,14-10-901,-2 0 0,-3-1 0,-17 11 0,-1 0 0,10-9 413,7-6-413,-20 15 236,8-6-236,-8 6 3321,4-6-3321,-8 8 214,-2-1-214,1-1 0,-1-3 0,-2 3 0,-2 3 0,2 0 0,-7 9 0,1-1 0,-6 9 0,-2-4 0,0 4 0,-2-5 0,0 3 0,0 0 0,0-2 0,0-1 0,0 0 0,0-1 0,0 1 0,0-3 0,0-1 0,0-1 0,0-4 0,1-2 0,2-1 0,1 0 0,0 2 0,-2 0 0,0 5 0,-2 3 0,2 3 0,0 2 0,2 2 0,-2-2 0,0 2 0,-11-2 0,-13 0 0,-14 0 0,-20-2-294,-7 1 294,26 3 0,-2 1 0,1 1 0,-1 0 0,1 1 0,0 0 0,4 0 0,1 0 0,-22 0 0,13 0 0,12 0 0,24 0 0,21-2 0,31-3 0,12-1 0,6-1 0,-11 1 0,0-1-1033,-3 0 0,4 1 1,-4-1 1032,4-2 0,-2 0 0,-3-2 0,-1-1 0,-6 1 0,0-1 0,3-5 0,-1 0 0,-12 2 0,-1 0 0,23-14 0,-27 10 0,-21 11 0,-6 10 0,-5 9 3392,-5 14-3392,0 13 0,-2 11 0,1 7 0,5 5 0,3-5 0,3-2 0,0-11 0,0 2 0,0-20 0,0 1 0,-11-25 0,-12-18 0,-11-4 0,-14-15 0,10 15 0,-3 2 0,7 4 0,0 1-322,-14-3 0,1 0 322,13 8 0,1 1 0,-28-7 0,8 2 0,12 3 0,11 4 0,8 2 0,11 1 0,6-2 0,5 0 0,2 0-256,-6 2-1273,3 1-2699,-11 9 4228,4 1 0,-10 10 0,4 0 0</inkml:trace>
  <inkml:trace contextRef="#ctx0" brushRef="#br1" timeOffset="275305">23276 14076 15898,'-20'-3'5487,"-2"1"-4948,-5 2-269,-3-2 90,-3-1-90,1-2 0,1 2 0,5 1 0,4 2-1,5 0 1,7 0 0,0 0 0,10 0 719,-4 0-899,13 0 180,15-5-180,12 0-90,22-8 45,-26 6 0,1-1-317,6-1 1,2 0 271,0-1 0,2 0 0,-1 1 0,1 0 0,-4 0 0,-1 0 0,-2 3 0,-3-1 90,24-5 0,-10 4-3032,-3-2 3122,-18 5-90,-1 0 90,-13 2-91,-7 3 1,0 0 273,-5 0 897,0 0 2132,0 5-3392,0 30 0,0 5 0,-2 18 0,0 8-491,2-16 0,0 2 491,-2-2 0,1 4 0,0-2-1446,1 14 0,0-2 1446,0-19 0,0 0 0,0 0 0,0 0 0,0 0 0,0 0-187,0 19 0,0 2 187,0-13 0,1 2 0,0-3 0,1 5 0,0-1 0,0 9 0,2-4-769,4 5 769,0-13 0,-1-12 218,0-8-218,0-8 2471,-1-7-2471,0-8 494,-4-8-494,0-4 1239,-2-6-1239,0 3 595,0-5-595,0 2 0,0-2 0,0-2-270,0-1-630,0-12 271,-4 8-1,0-10-359,-1 11-271,-2-3-808,3 1 2068,-5-3 0,1 1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2:39.302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10347 7805 25271,'10'-13'2698,"-4"3"-2397,-2 5-301,-4 9 103,0 9-103,-7 15 0,-4 13 0,-9 10 0,-3 6 0,-1-4 51,1-9-51,3-12 0,4-16 157,0-11-157,1-22 0,1-21 0,5-28-539,7 21 0,1-2 539,4-7 0,3-2 0,2-2 0,3 1 0,3 1 0,3 2-1518,1 5 1,2 4 1517,1 6 0,3 4 0,0 7 0,3 5-26,26-3 26,5 36 0,-29 8 0,-2 9-287,1 12 1,-3 9 286,-10-4 0,-3 7 0,-1 2 0,-1-1-171,0 5 1,-2 0-1,-1 2 171,-3 1 0,0 3 0,-2 1 0,-3-4 0,-3 2 0,-3-4 0,-3 0 0,-1-1 0,-2-2 0,-5 1 0,-4-6 0,-5 1 0,-2-2 0,1-3 0,-3-2 0,-1-3 0,-3-1 0,-11 6 0,-5-2 0,0-9 0,-9-12 0,0-11 0,-1-5 0,-1-9 0,2-9 0,2-8 0,2-7 0,4-7 0,4-10 0,5-7 459,16 12 1,3-3-1,4-5-459,3-11 0,3-7 0,3-2 0,2 3 0,2 11 0,2 1 0,2 1 0,0-4-420,2-1 0,1-4 0,2 0 0,1 1 1,2 4 419,6-13 0,4 4 0,2 2 0,2 3 0,2 3 0,6 0-282,2 9 1,4 0 0,2 2-1,-1 4-78,1 1 1,0 4-1,3 2-293,8-4 1,4 2 0,-3 9-878,0 8 1,-1 11 1529,-4 7 0,-2 6 0,-4 8 0,-3 6 0,-3 6 0,0 0 0</inkml:trace>
  <inkml:trace contextRef="#ctx0" brushRef="#br0" timeOffset="1444">10489 8273 24353,'8'5'1709,"6"0"-1439,6-5-180,12 7 90,11 3-90,6 13-90,6 7-240,-26-10 1,-1 1 329,-1 2 0,1 3 179,10 13 1,-1 2-90,-11-9 0,-2 1-601,5 9 0,-2 0 691,1 11-180,-9-7-90,0-1 0,-9-24 0,1-1 433,-9-24-433,4-11 1338,0-20-1338,8-24 0,-5 16 0,2-6 0,0 1-1045,3-10 0,1-1 1045,-1 4 0,0-3 0,0 5 0,2-2 0,0 2-48,-1 11 1,1 0-1,0 0 48,9-10 0,1 2 0,-1 4 0,0 5 0,-2 11 0,-1 9 0,9 14 0,15 48 0,-9 11-358,-11-7 1,0 7 357,-6-6 0,-2 3 0,0-2 311,2 9 1,1 0-312,-5-7 0,1 2 0,-2-4 70,0-1 1,-2-1-71,1 7 0,-2-2-83,-2-16 1,0-1 82,-1 3 0,-1-4 774,-1-5-774,-4-20 0,-3-18 0,0-31 0,0 8 0,0-6-253,0-16 0,0-10 1,0 2 252,0 9 0,0 1 0,0-6 0,2 10 0,-1-7 0,1-3 0,1 0 0,-1 3 0,1 4 0,0-2 0,1 5 0,0 1 0,1-3 0,0 0 0,1-4 0,1 1 0,0 1 0,2 5 0,3-8 0,1 6 0,2 1 0,1 2 0,1 2 0,3 3 0,12-17 0,5 5-1310,3 8 1,5 5 1309,6 4 0,5 6 0,-16 13 0,2 3 0,1 2-157,1 1 0,2 3 0,2 3 157,17 2 0,4 6 0,-4 1 0,-16 3 0,-2 1 0,0 3-433,11 3 1,2 3 0,-8 3 432,-7 9 0,-7 5 0,-7 3 0,-7 4 315,-6-1 0,-8 5-315,-13 1 0,-7 4 0,-2-3 0,-6 8 0,-4 0 53,-1-7 0,-3 1 0,-1-3-53,-8 1 0,-1-4 0,2-3 0,0-2 111,-5 5 0,1-3-111,13-13 0,2-2 0,-2 4 0,4-1 0,9-1 1670,10 1-1670,12 4 0,9 3 0,11 8 0,9 4-781,-16-19 1,1-1 780,2 2 0,0 0 0,1-1 0,2 1 881,9 8 0,0-1-881,-9-10 0,-1-2 0,6 6 0,-2-3 421,5 0-421,-7-6 0,-8-9 0,-5-6 2988,-8-11-2988,-4-8 0,-8-15 0,-4-6 0,2 1 0,-1-3-312,-4-18 1,-1-8-1,1 3 312,2 16 0,1 3 0,1-3-736,-2-15 0,2-4 1,0 4 735,1-5 0,3 3 0,1 0 0,2 2-287,-2 2 1,2 1 286,1 3 0,1 1 0,1 5 0,1 2 0,2 5 0,2 1-35,1 6 1,0 2 34,13-17 0,3 16 925,2 23-925,5 20 0,-6 17 0,-1 9 0,-5-5 0,-1 3-382,7 16 0,-1 2 382,-9-10 0,-2 0 0,-2 0 0,-1 0-208,-1-3 1,-2-1 207,-2-3 0,-2-2 67,1 21-67,-2-11 0,-10-13 0,-27-16 0,8-17 0,-19-23 2892,24-17-2892,12-4 0,5-8 0,3-6 0,4-2-587,1-2 1,3 1 586,4 4 0,4 6 0,-2 20 0,1 5 0,17-18 0,4 14 0,3 18 0,4 24 0,-11 20 0,-3 9 0,-6-2 0,-3 3-1130,8 20 1,-3 3 1129,-10-10 0,-4-1 0,0 1 0,-1 0 744,-3-3 1,0-1-745,-4-3 0,0-1 0,-1-7 0,0-2 0,-2 23 0,0-15 0,-4-15 0,3-22 0,1-24 0,10-37 807,0 11 1,2-4-808,5-14 0,3-3-360,-5 14 1,3 0 0,0-1 359,1-2 0,2 0 0,2-2 0,0 3 0,2-2 0,1 0 0,-2 4 0,0 0 0,-1 4 0,1 0 0,5-9 0,1-1 0,-3 7 0,-6 11 0,-2 5 0,12-17-122,-11 21 122,-6 26 0,-5 36 0,-3 16 0,2 0 0,-1 6-533,1 3 1,0 7 0,2-1 532,0-2 0,1-1 0,4 6 0,0-10 0,3 5 0,2 2 0,1 0 0,-1-5 0,1 1 0,1-3 0,1 0 0,4 4 0,-4-12 0,3 4 0,1 1 0,3 1 0,-1-1 0,1-3 0,0-4 23,3 3 1,1-4 0,1-3 0,-1-1 0,1 1-24,6 9 0,-1-1 0,2-1 0,1-6 0,1-2 0,2-1 0,-1-9 0,-7-21 0,4-43 0,-5-17 0,2 16 0,-6-6 0,-27-26 0,1 1 0,0-1 0</inkml:trace>
  <inkml:trace contextRef="#ctx0" brushRef="#br0" timeOffset="2266">15094 6286 23903,'25'-31'509,"0"0"1,2 2 0,1 2-240,2 3 0,1 2-213,1 4 0,-1 3 393,30-5-90,-6 15-90,-4 19 180,-8 22-271,-24-8 1,-3 5-90,-3 6 0,-4 4-742,-3 7 1,-4 4 651,-4 4 0,-4 1 0,-4 5 0,-2 0 0,-4 0 0,-3-1 0,-2-2 0,-3-2 0,0-5 0,-1-4 0,0-5 0,-1-3 0,3-7 0,-1-4 201,-2-3 1,1-10-202,-5-27 0,9-21 0,22-8 0,8-5-374,4-2 1,5 1 373,4-3 0,3 1 0,2 2 0,3 1 0,1 6 0,1 3 0,-1 7 0,1 5 0,27-3 149,-6 25-149,-8 30 0,-12 24 112,-19-15 0,-4 4-112,-3 4 0,-4 3 0,-2 3 0,-4 1 0,-2-1 0,-2-1 0,-4-3 0,-1-1 0,-2-7 0,0-1 0,0-6 0,-1-2 0,-15 16 0,3-17 0,4-16 780,3-22-780,8-16 0,4-23 0,11-16-742,2 24 1,3-2 741,2-2 0,4-3 0,2 3 0,3-3 0,-1 2-111,3-7 0,1 1 111,-1 8 0,2 0 0,-2 3 0,2 0 0,-1 3-45,0 3 0,1 0-493,6-6 1,0 2 357,12-14 135,-15 21 0,-1 2 45,3-6 90,-5 2 90,-3 3 90,-4-2 1599,-1 2-1689,0-5-180,-2 0 1114,1-3-1114,0 3 0,-1 0 0,-1 7 357,-1-3-357,-2 17 0,1 5 0,-2 24 0,2 21 0,2 23-1476,-4-18 1,0 3 1475,1 11 0,-1 5 0,-2-15 0,1 2 0,-2 1-805,0 5 0,0 2 1,0 1 804,-1 2 0,1 1 0,0-1 0,-2 2 0,1 0 0,-1 0-225,0-2 0,1-1 0,-1 3 225,-1-7 0,-1 3 0,1 0 0,-1-4 0,1-1 0,-1-2 0,0 0-278,0 8 0,0 1 0,-1-7 278,0-8 0,0-6 0,0 22 776,0-16-776,0-12 2052,0-10-2052,-4-13 995,0-12-995,-4-16-809,0-38-540,-2 5 584,7 14 1,1-3-1620,-3-7 0,1 1 2649,3 12 1,1 0-1,-2-12 1,0 1 0,2-13-1</inkml:trace>
  <inkml:trace contextRef="#ctx0" brushRef="#br0" timeOffset="2715">17526 6225 23004,'-16'-19'2249,"0"4"-1710,-2 5 1,-1 5-90,-3 3-91,-2 2 181,-17 11-180,9 8-90,-11 18-90,14 14-365,16-20 1,2 2 184,0 5 0,3 3-1482,2 3 1,2 1 1481,4 3 0,2 1 0,2 1 0,2-1-200,4-1 0,2-1 200,2-4 0,1-2 0,2-4 0,3-3 0,20 17 0,20-38 0,-17-35 0,-16-7 0,-4-9-441,-11-8 1,-5-8-1,-3 1 441,1-11 0,-3-4 0,-4 13 0,-1-7 0,-1 0 0,-1 7 643,-5-11 1,-3 3-644,3 12 0,-2-2 0,0 7 0,-2 8 0,0 5 0,-13-18-322,3 25-1477,0 22-809,-2 31 2608,-5 24 0,13-10 0,0 4 0,-2 6 0,1-1 0</inkml:trace>
  <inkml:trace contextRef="#ctx0" brushRef="#br0" timeOffset="2890">17140 8415 26512,'-3'62'2069,"2"-9"-2069,-3-15 0,4-13 0,0-7-1080,0-15-899,0-13-899,2-20 2878,-1-23 0,-1 16 0,1-3 0,-1-5 0,0 0 0</inkml:trace>
  <inkml:trace contextRef="#ctx0" brushRef="#br0" timeOffset="3065">16568 6408 20824,'-23'-35'689,"0"1"1,4 2 0,4 0-510,2-24 1933,27 10-1933,36 8-180,-9 21 0,6 4-428,13 0 0,6 3 368,-15 3 0,2 3 0,2-1-767,3 2 0,3 1 0,-1 0 287,4 1 0,0 0 1,0 1-301,0 0 0,-1 0 1,1 0 724,-3-1 1,0-1 0,-2 0 0,-3 1 0,-1-1 0,-1 0 0,-3-2 0,0 1 0,0 0 0</inkml:trace>
  <inkml:trace contextRef="#ctx0" brushRef="#br0" timeOffset="3826">20320 6453 23993,'-43'0'2699,"4"-2"-2160,7-1 1,7-2-180,13 0-90,8 2-90,21-1-180,27-1 0,-4 0 0,5-1-547,-4 2 1,2 0 0,7-1 546,1 1 0,6-1 0,3 0 0,1 0 0,-4 0-580,4 0 0,-3 1 0,1 0 0,6 0 580,-10 0 0,5 1 0,3-1 0,1 0 0,-1 1 0,-4-1 0,-5 1 0,7 0 0,-7-1 0,0 1 0,3 0 0,2 1 0,5-1 0,-1 1 0,-2-1 0,-9 1 0,12-2 0,-5 0 0,-12 1 0,0 0 0,-7-1 0,1-3 0,-8-4 0,-32 1 0,-11-2 27,-8-1-1826,-11-2-720,-9 2 2519,-9-2 0,-11 2 0,-6-2 0</inkml:trace>
  <inkml:trace contextRef="#ctx0" brushRef="#br0" timeOffset="4243">21449 5477 16799,'-16'-43'2969,"-2"2"-133,1 6-2026,1 4 679,3 8-1489,7 3 772,3 7-772,-1 3 2455,3 3-2455,-3 9 0,4 12 0,0 22 0,0 29 0,1-19 0,-2 7-533,0-3 0,-2 7 0,-1 2 0,2-2 533,0-6 0,0-1 0,0 1 0,-1 3-508,0 4 1,0 4 0,-1 1 0,0 0 0,1-3 507,0 5 0,0-2 0,0-1 0,0 1 0,-1 2 0,1 1 0,-1 0 0,1-1-425,0 1 1,-1-1 0,1 0 0,0-1 424,0-2 0,-1-2 0,0 1 0,1-2-109,0-3 0,1-1 1,-1-1-1,1 2 109,-1 6 0,0 1 0,1-1 0,0-2-106,0 8 1,1-2 0,-1-2 105,1-4 0,0-1 0,0-5 0,1 2 0,0-9 1324,0-8-1324,0-15-4916,1-51 1,1-19 3958,3 12 1,0-3-1,2-11 1,1-8-1,1 2 1,2 11 0,-1-1-1,1 1 1</inkml:trace>
  <inkml:trace contextRef="#ctx0" brushRef="#br0" timeOffset="4734">23617 5894 24281,'-14'-15'2068,"5"0"-1627,4-1-81,9-3-153,7-7 63,14-9 0,15-13-411,-13 20 0,1-1 231,4-2 0,3-4-90,5-4 0,4-3 0,-3 2 0,-4 5 0,-1 0-501,0 0 1,1-2 0,-6 7 500,0 0 0,-8 7 0,-8 12 0,0 43 0,-8 20-476,-3-1 0,0 11 1,-2-1 475,-1-13 0,0-2 0,-1 6 0,1 1 0,0 6 0,0 3 0,1-2 0,-1-5 0,0 7 0,-1-5 0,1 3 0,0-3 0,0 3 0,0 0 0,0-5 0,0-2 0,0-4 0,-1-1 0,0 0 0,0-1 0,0-1 83,0 16 1,0 0-84,0-16 0,0 0 0,0-4 0,0 2 0,0-1 0,1 7 0,0-4 1296,3-13-1296,1-7 0,2-26 0,0-15 218,2-15-2737,2-17 2519,3-11 0,-2-2 0,2 0 0</inkml:trace>
  <inkml:trace contextRef="#ctx0" brushRef="#br0" timeOffset="4992">23784 7129 24803,'-33'13'1034,"0"0"1,-24 10-496,18-8 91,19-3-180,24 1-360,26-2-90,34 1 0,-15-9 0,4 0-664,-9 0 0,2 0 1,2 0 663,7-2 0,2-1 0,1 0 0,3 1 0,1 1 0,0-1 0,1 0 0,0-2 0,-1 1 0,-3 0 0,-1 0 0,-2 0 0,-4 0 0,-2 0 0,-1 0-118,12 0 0,-2 0 118,-1-1 0,-4 0 0,13-2 0,-8-2-360,-46 2-2068,-19 1 2428,-21 2 0,-19 11 0,-10 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15:17:40.869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12637 3302 22824,'33'-37'1979,"-3"-4"-1709,-7-5 179,-3-5 1,-6-2-180,-4-5-2862,-4 1 2682,-4-1-1,-2 2 134,-4 18 0,-1 0-133,-6-23-90,1 22 0,-2 2 0,-16-19 0,-5 0 0,12 27 0,-2 2 0,-3 0 0,-1 0 0,-5 0 0,-3 1 0,-4 1 0,-1 2 0,-6-1 0,-2 2 0,-1 1 0,-4 1 0,4 5 0,-3 1 0,2 1-103,-7-1 0,1 2 103,10 4 0,-1-1 0,1 5 45,-13 6 0,3 5-45,15 0 0,2 3-165,-10 5 0,3 5 165,17-1 0,4 3 0,0 2 0,1 2 45,1 1 0,1 3-45,-5 15 0,1 2 0,8-12 0,2 2 44,-8 22 1,4 0-45,10-25 0,2-1 0,0 9 0,2-1 0,1 12 1220,5 3-1220,0-5 0,0 2 0,5-2 89,4-2 1,9-1-90,8-3 90,1-14 0,4-2-45,-4-6 0,0-2-35,11 6 1,2-2 34,-9-9 0,2 0 0,16 9 0,2-1 0,-10-6 0,1 1-859,15 9 1,0 0 858,-14-6 0,-1 0-45,4 3 0,-1 3-685,1 0 1,-2 2 684,1 3 0,-2 1-142,-2 0 1,-1 3 141,-4 0 0,-3 4 90,-7-1 0,-1 4 0,-4-1 0,0 7 0,-3 2-90,-6 4 0,-1 6 0,-6-6 0,-7-6 0,-5-1 0,-3 12 0,-4-3 0,-3-21 0,-3-5 267,-19 22-267,9-35 0,-1-7 0,-10-14 0,-10-34 0,38 1 0,6-6 95,0-11 1,5-3-96,4 11 0,1-1 0,2-1 0,3-5 0,1-1 0,3-1 0,2-2 0,2 0 0,1-1 0,1 0 0,2 0 0,1 0 0,1 1 0,1 1 0,-1 0 0,1 4 0,-1 0 0,1 0-581,-2 3 0,0 1 0,0 0 41,-2 3 1,-1 0-1,0 2-405,5-16 1,-3-1 936,-7 14 1,-2-1-1,-1 3 1,-3 2-1,-3 2 1,0-6 0,-1 1-1</inkml:trace>
  <inkml:trace contextRef="#ctx0" brushRef="#br0" timeOffset="674">7849 7795 22447,'-42'8'2069,"19"-1"-235,16-7-1834,41-2 0,0-1 0,6-1-227,17-2 1,10-1 226,-16 1 0,7 0 0,4 0 0,0 0 0,-3 0-526,5 1 0,-2-1 0,0 1 0,5 0 526,-9 1 0,4-1 0,2 0 0,-1 0 0,-1 1 0,-3 1 0,9 0 0,-3 1 0,-1 0 0,0 1-168,-2-1 0,0 1 1,-1 0-1,-1 0 168,-3 2 0,-2 0 0,0 1 0,-2-1-528,12-1 0,-2 0 0,-2 1 528,-8 2 0,-2 0 0,0 0-150,-1-2 0,0-1 1,-4 0-987,-2 3 0,-3-1-393,1-4 0,-8-3 1911,-16-8 0,-11-10 0,-7-5 0</inkml:trace>
  <inkml:trace contextRef="#ctx0" brushRef="#br0" timeOffset="1292">11902 6723 25253,'31'-54'359,"-6"3"-179,-10-6 990,-14 9-811,-2 5-179,-9 13-90,5 15 0,2 3 90,-1 6-90,3 1 0,-2 5 450,3 0-540,0-2 0,0-1 0,0-2 0,0 0 0,-4 29 0,-2 10 0,1 3 0,-1 6-601,0 5 1,0 3 600,0 11 0,0 2 0,2-17 0,0 2 0,0 0-538,0 2 1,0 1 0,0 0 537,-1-1 0,1-1 0,1 3 0,0 13 0,1 2 0,0-3 0,0-18 0,0-3 0,0 1 0,2 8 0,0 1 0,0-3-222,0 3 1,0-4 221,0-16 0,0-1 0,0 8 0,0-3 0,0-5 928,0-2-928,0-13 1268,0-5-2617,0-5-1909,0-4 3258,18-58 0,1 0 0,-1 1 0,0 1 0</inkml:trace>
  <inkml:trace contextRef="#ctx0" brushRef="#br0" timeOffset="1807">12507 6855 21400,'25'-30'1109,"0"0"1,1-3 0,-1 2-841,4-6 218,-2 2-37,-19 25 102,-4 2-102,-2 5 6,-2-1-7,0 3-70,0-3-19,0-1-360,0-1 0,0-3 0,0 1 0,0-5 0,0-2 0,5-19 0,7 3 0,11-11 0,11 9 0,11 7 0,12 3 0,-10 16 0,4 4 0,-13 2 0,1 6 0,22 13 0,-4 8-250,-27-4 1,-5 4 249,4 12 0,-7 5 0,-18 16 0,-10 2 0,-2-14 0,-5 1-406,-6 6 0,-5 4 0,-1-6 406,-1-9 0,-1-3 0,-8 10 0,0-4 0,-6-2 0,9-11 0,9-13 0,18-14 0,18-10 0,21-9 0,10 5 0,5 3 0,-10 4 0,1 3-113,18 3 0,0 6 113,-18 8 0,-3 5 144,0 5 0,-3 4-144,-3 6 0,-4 3 0,-4 3 0,-4 2 0,-5 2 0,-5 1 0,-5 2 0,-6 0 0,-6-1 0,-5-2-1422,-4 0 0,-6-1 1422,-5-4 0,-3-2 0,-4-4 0,-6-2-231,1-8 0,-6-1 0,2-3-399,-6 1 1,-3-4-1140,-5-4 0,-6-3 0,6-4 1769,6-7 0,2-4 0,-16-2 0,1-3 0,21-1 0,1-1 0</inkml:trace>
  <inkml:trace contextRef="#ctx0" brushRef="#br0" timeOffset="4114">5872 9934 21295,'-57'0'2069,"4"-4"-1889,8-2 179,9-2 361,5 1 89,9 2 271,6-5-630,11 2-181,13 0 1,18 3-90,24 3-90,-9 0 0,5-1-415,-6 1 0,4-1 1,7 0 339,-2 0 0,6 0 0,5 0 0,2-1 0,1 1 0,-4 0-502,-3 1 0,-1-1 1,0 2-1,0-1 1,3 0-1,3 0 487,-7 0 0,1-1 0,2 1 0,2 0 0,1-1 0,2 1 0,0 0 0,2 0 0,0 0-161,-4 1 1,1 0 0,2 0 0,2 0 0,0 0-1,1 0 1,0 1 0,0-1 0,0 1 0,-1-1-1,-1 0 1,-2 0 187,4 0 0,-1 0 0,-2 0 0,0 0 0,0 0 0,-1 0 0,2 0 0,1 0 0,1 0 0,3 0-124,-9 0 1,2 1 0,1-1 0,2 0 0,1 0 0,0 1 0,1-1 0,-1 0 0,1 1 0,-1-1-1,-1 0 1,-1 0 0,-2 1 0,-1-1 96,3 0 0,0 0 0,-2 0 0,-1 0 0,0 0 0,-1 0 0,-1 0 0,1 1 0,0-1 0,0 0 0,1 0-61,0 0 0,1 0 0,-1 0 0,0 0 1,1 0-1,-1 0 0,1 0 0,-1 0 0,1 0 1,-1 0-1,0 1 61,0-1 0,0 0 0,0 0 0,0 0 0,-1 0 0,1 0 0,0 0 0,-1 0 0,1 0 0,-1 0 0,0 0 0,5 0 0,0 0 0,0 0 0,0 0 0,0-1 0,-1 1 0,1 0 0,-1-1 0,0 1 0,0 0 0,-2 0 0,0 0 0,0 0 0,-1 0 0,1 0 0,-1-1 0,0 1 0,0 0 0,0 0 0,-1 0 0,6 0 0,-1 0 0,-1 0 0,1-1 0,0 1 0,-1 0 0,0 0 0,-1 0 0,0 0 0,5 0 0,0 0 0,-1 1 0,0-1 0,-1 1 0,0-1 0,0 0 0,-1 1 0,-3 0 0,-1-1 0,-1 1 0,1 0 0,-2-1 0,1 1 0,-1 0 0,-1 0 0,3 0 0,0-1 0,0 1 0,-1 0 0,-1 0 0,-1 0 0,0 1 24,3 0 1,-2 0 0,0 0-1,-1 0 1,-1 1 0,-1-1-25,3-1 0,0 0 0,-2 0 0,-1 1 0,-2-1 0,4 2 0,-2 0 0,-2 0 0,-2-1 0,6-1 0,-3 0 0,-3 0 0,9 0 0,-5 0 519,-13 0 0,-5 0-1868,11 0-1169,-31 0 2838,-30 0 0,-36 0 1,14 0-1,1 0 1</inkml:trace>
  <inkml:trace contextRef="#ctx0" brushRef="#br0" timeOffset="4819">9543 11388 22104,'-27'8'3059,"5"-1"-2610,4-2 91,4-4-90,7 3-180,1-4-1,6 0 91,0 0 0,6 0 0,6 0-90,14 0-180,13 0-90,12 0 0,8 0 0,4 0 0,0 0-232,-2 0 232,-6 0 0,-4 0 0,-8 0 0,-7 0 0,-6-2 0,-2-1 0,-10-2 0,-1 2-630,-10 1-809,-3 2-3149,-1 0 4646,1 0 0,6-4 0,3-2 0</inkml:trace>
  <inkml:trace contextRef="#ctx0" brushRef="#br0" timeOffset="5131">11581 10971 22194,'6'-36'764,"0"-1"1,1-6-45,-1-14-360,-6 39-270,0 6 90,0 4-90,0 3-90,1 3 0,5 2 0,5 0 0,7 0 90,6 0-90,5 0 0,3 0 0,1 0 0,-2 0 0,-3 0-180,-4 0-360,-5 0-270,-3 0-539,-8 0 809,-2 0 0,-22 4 1,-7 2-1</inkml:trace>
  <inkml:trace contextRef="#ctx0" brushRef="#br0" timeOffset="5616">11317 10920 23162,'-16'0'1799,"5"0"-1619,2 0 190,8 0-10,-6 0-147,6 7 57,-2 4 107,3 11-107,0 11-135,-4 0 0,-1 3-46,-1 23-204,-1-19 1,0-1 114,-1 12 0,4-8 90,0-10-90,4-3 90,0-15-90,11-4 0,4-18 0,17-6 90,7-8-90,-4 5 0,2 0 0,24-7-16,-20 12 0,1 3 16,17 1 90,-2 18-90,-5 6 45,-17 9 0,-3 5-45,-8-7 0,-2 3 134,9 25 1,-5 3-45,-14-21 0,-5 0 0,1 10 0,-7 0-90,-14-5 0,-7-4 0,-12 16 0,-4-17 0,-3-5 0,-7-9 0,-13-2 0,14-20 0,17-6 0,-2-2 0,21-6 0,4 3 403,5 1-763,0 2-809,3 2-361,5 1-538,7-1-631,7 5 2699,3-2 0,3 5 0,1 0 0</inkml:trace>
  <inkml:trace contextRef="#ctx0" brushRef="#br0" timeOffset="6345">13108 10875 23454,'-20'-38'854,"2"10"1,-3-1-855,-18-16-625,10 15 1,-2-1 714,3 7 0,-1 0-46,-4-1 1,-2-1 0,-4-3 0,-3 0-1104,-6 0 0,-4 0 1,0 1 1088,8 5 0,0 1 0,-3-1-8,1 1 1,-3-1-1,-2 0 1,3 3-418,-8-1 0,2 2 0,-1 0 395,-4-1 0,-2 1 0,-5 0-229,7 5 0,-4 0 0,-3 1 0,1 1 0,2 0 274,-3 0 0,3 1 0,-1 1 0,-3 1-30,10 1 0,-3 1 0,-2 0 0,1 0 0,1 2 0,2 0 30,-9 2 0,3 0 0,0 3 0,-4 1-135,8 2 1,-2 1-1,-3 2 1,1 0-1,0 1 1,4 0 143,1 0 0,3 0 0,1 0 0,-2 3 0,-4 1 24,7 1 1,-5 2 0,-3 1-1,0 1 1,-1 1 0,2 0 0,3 0-1,5 0-42,-5 3 0,4 0 0,3 0 0,0 2 0,-4 1 9,0 0 0,-4 3 0,0 0 0,0 2 0,2-1 0,5 1 0,-8 6 0,5 0 0,3 1 0,-1 1 11,0 1 1,1 2 0,2 0 0,0 2-57,1 0 0,2 1 0,1 1 0,1 1 0,2 0 0,1 2 0,1 0 0,2 1 0,2 0 0,1 0 0,2 1 0,1 1 0,2-1 0,1 1 0,2 0 0,1 1 0,4-3 0,0 1 0,3 1 0,2 3 0,4-1 0,1 2 0,2 2 0,3 1 0,4-1 0,4 11 0,6 0 0,3 0 0,1-1 0,0 0 0,1 0 0,3-1 0,5-4 0,7-4 0,5-3 0,3-3 0,3-5 120,8-1 1,4-6 0,3-3-121,-9-8 0,3-1 0,1-2 0,2-1 51,4-1 1,2-1 0,1-1-1,1-2-51,5-1 0,2-1 0,0-1 0,2-2-57,-9-3 0,1-1 1,0-1-1,1-1 0,1 0 57,3-2 0,-1 0 0,2-1 0,2-1 0,4 0 0,-10-2 0,4 0 0,2-2 0,2 1 0,0-1 0,0 0 0,-3-1 0,-2 0 0,-2 0 0,-3 0 0,-1 0 0,-1-1 0,1 0 0,1 0 0,2-1 0,4 0 0,3 0 0,2 0 0,0-1 0,0 0 0,-2-1 0,-2 1 0,-3-2-40,0 0 0,-4 0 1,-1-1-1,-2-1 0,2-1 1,3-2 39,-5 0 0,2-2 0,2-1 0,0-1 0,1-1 0,-2 0 0,-2 0 0,-2 0-29,4-3 1,-3 1 0,-2 0 0,0-2 0,0 0 0,3-3 28,-1 0 0,4-1 0,0-2 0,0-1 0,-2 0 0,-3-1 0,-4 0 14,0-5 1,-4 1-1,-2-2 1,-2 0-1,-1-2-14,-1 1 0,-2 0 0,-1-2 0,0-2 0,-2-3 0,-1-2 0,0-5 0,-2-2 0,0 0 0,-3 0 0,-2 2 0,4-10 0,-3 3 0,-3-2 0,0-3 0,-3 3 0,2-4 0,-3-1 0,-4-1 0,-6 1-900,-8 0 1,-5-1 0,-5 0-1,-2 1 1,0 3 899,-3-1 0,-2 3 0,-2 0 0,-4-2 0,-3 2 0,-2-4 0,-4 1 0,-1 2 0,-1 6 0,-8 6 0,1 0 0,0 0 0,-1 0 0</inkml:trace>
  <inkml:trace contextRef="#ctx0" brushRef="#br0" timeOffset="10467">22241 1793 20395,'-12'-15'2789,"-1"2"-2519,3 3-1,0 2 91,6 3-90,-4 0 0,7 2-90,-2-1 0,3 3 1978,0-1-1708,0 16 270,-7 50-585,6-27 0,0 4-1308,-5 23 1,-1 5 1172,6-4 0,1 2 0,-3-19 0,-1 0 0,0 1-872,2 2 0,1 0 1,-1 0 871,0 0 0,0 0 0,0 0 0,-1-2 0,0-1 0,1 0-583,2-2 0,0 0 0,0-1 583,-2 18 0,0-1-168,2-4 0,0-2 168,0-6 0,0-3 0,1-4 0,0-2 0,1 25 0,2-13 0,0-13 948,-2-7-948,0-10 614,2-23-2593,0-13 1979,4-19 0,1-7 0,9-25 0,-5 16 0,0 0 0</inkml:trace>
  <inkml:trace contextRef="#ctx0" brushRef="#br0" timeOffset="11126">23422 1788 18758,'-10'-6'1709,"-2"9"-58,0 10-1381,-4 14 478,-3 12-568,-1 9 0,0 4 249,1-4-159,5-9 967,2-10-697,8-10 0,0-9 0,0-6-181,3-4-179,-2-9-90,3-9 0,3-17 0,6-16-90,9-11-171,-5 29 1,2 0 170,4-1 0,3 1 0,0 4 0,5 2 0,13-1 0,4 6 0,-13 9 0,2 5-400,10 5 0,-2 8 490,12 33-90,-29-9 0,-2 8 0,-3 5 0,-3 7 0,-3-1 0,2 9 0,-4 3 22,-6-11 1,0 5-1,-3 0 1,-1-6 22,-4 10 0,-6-2-15,-4 2 0,-4 5 0,0-10 15,3-17 0,-1-4 45,-8 13 0,0-8 0,7-24-90,7-6 313,4-10-313,10-4 0,22-13 0,4 5 0,23-2 0,1 19 288,4 16-288,-26-4 0,-1 5 0,9 21 0,-4 5 0,-10-9 0,-2 2-1079,3 17 0,-6 1 1079,-13-14 0,-4-2 0,-3 2 0,-4 0-120,-3-2 1,-2-1 119,-3-2 0,-3 0 0,-2-2 0,-2-2 0,-3-3 0,-1-1-1345,-1-3 1,-1-2 714,-26 19-539,2-9-512,1-4-838,1-7 2519,4-3 0,5 0 0,3-2 0</inkml:trace>
  <inkml:trace contextRef="#ctx0" brushRef="#br0" timeOffset="11734">23918 5970 24713,'-23'-25'419,"0"0"1,-1 0 0,-1 1-375,-3 1 0,-1 3-262,-1 1 1,-1 2 261,-1 3 0,-1 3 45,-1 1 0,1 2-45,-1 3 0,0 2 0,1 2 0,0 2 45,-31 9-1,5 11 1,8 7 0,9 7 0,11 6 0,9 5 0,12 5-90,10 2 90,10 3 0,16 0-462,13-2 372,-12-26 0,3-1-1004,5 2 1,3 0 1003,5 2 0,1 0 0,4 2 0,2 2-155,-4-4 1,3 3 0,0-1 154,-4 1 0,-1 0 0,0 0 30,-1-2 0,-2 1 0,-2-1 15,6 8 0,-9-2 135,-10 7-90,-22-7 178,-16-2-88,-42-1-90,5-18 130,13-7 0,-1-6-176,1-17 1,3-6-45,-15-19 198,20 5 0,6-6-198,11 1 0,6-2 0,1-6 0,4 0 60,3-6 1,4-1-61,2-3 0,2 0-378,3 0 0,1 0 378,2 2 0,1-2-150,-1 4 0,2-4 0,-2 4-210,-4 3 0,-2 1-90,6-19 1,-7 5-540,-22 11-433,-9 25 0,-6 5-916,-21-2 2338,11 12 0,-1 6 0,-27 17 0,31-2 0,1-1 0</inkml:trace>
  <inkml:trace contextRef="#ctx0" brushRef="#br0" timeOffset="12209">19739 7287 16521,'-55'5'1529,"8"0"1273,4-5-2623,24 0 1320,4-5-1409,31-7 950,20-9-951,-6 6 1,5 0 0,10-1 0,5 0 828,11-1 0,2 2-888,-15 5 0,1 2 0,1 0-725,3 0 0,2 0 0,0 1 695,1 1 0,1 1 0,-1 1 30,0 0 0,1 1 0,-1 0-759,-3 0 1,0 0-1,0 1 759,-4 1 0,0 0 0,-1 1 60,16-2 0,-2 1-328,-7 1 1,-2 0 416,-10 0 1,-1 0 140,-8 0 1,-1 0-321,26-2 1333,-24-1-1333,-2-2 1581,-21 2-3830,-6 1 2733,-2 2 1,-15 0 0,-2 0 0</inkml:trace>
  <inkml:trace contextRef="#ctx0" brushRef="#br0" timeOffset="13742">26395 3033 24083,'-12'-40'1170,"-2"-8"-901,-3-11-489,8 24 1,0-1 399,-3-4 0,0-1-1765,-1-6 0,-1-2 1720,-3-6 0,-2-2-105,6 15 0,-2 0 0,0-2 46,-1-2 1,-2-2 0,0 0-17,-2-1 0,0 0 0,-3-3-15,-3-2 0,-3-3 0,-1-1 0,0 4-473,-2-5 1,0 3 0,-3-1 427,2 2 0,-3-2 0,-1 0 0,1 5 0,-1 1 0,0 4 0,-4-2 0,5 11 0,-3-2 0,-3 0 0,1 0 0,1 4 0,-1-1 0,1 2 0,-1 1 0,-2-1 0,-2 0 0,-2-1 0,-2 0 0,1 1 0,1 4 0,1 1 0,1 4 0,0 0 0,0 1 0,-2-1 0,-1 1 0,0 1 0,0 0 0,0 0 0,-1 0 0,0 0 0,0 2-315,0 0 0,0 2 0,0 0 0,-1 0 315,1 1 0,0 1 0,-1 1 0,-3 0 0,-2 1 0,-4 1 0,-2 0 0,0 2 0,-2 0-20,8 3 1,-1 1-1,-1 1 1,0 1 0,0-1-1,0 1 20,1 0 0,-1 0 0,0 0 0,1 1 0,-1 0 0,1 1-117,-11 0 1,0 2-1,0-1 1,2 2-1,4 0 117,3 1 0,3 1 0,2 1 0,-1-1 41,1 2 1,0-1 0,1 1-1,-1 0-41,2 0 0,0 1 0,1-1 0,0 2 0,-16 2 0,1 2 0,1 1 0,-1 0 0,1 0 0,0 3 0,0 2 0,0 1 0,-1 1 0,16-2 0,0 0 0,0 1 0,0 1 73,-1 2 0,0 0 0,0 3 0,-3 3-73,4-1 0,-3 2 0,-1 3 0,0 0 0,1 1 0,2-2 0,1 1 0,2-2 0,1 1 0,0 1 0,-2 2 0,-2 1 0,-1 1 0,-1 2 0,-1 0 0,2 2 0,1 1 15,1 3 0,0 1 0,1 2 0,1 0 0,2 0 0,1-2-41,0 1 1,3-1-1,1-1 1,-1 2-1,-1 2 26,0 0 0,-1 2 0,-1 1 0,0 2 0,-1 2 0,0 2-49,10-8 1,-2 2 0,0 2-1,0 2 1,0 0 0,0 0 0,2-2-1,0-1 1,3-3 63,-5 6 0,3-4 0,1-2 0,0 0 0,-1 3 0,-2 3-48,4-4 0,-3 2 0,-1 3 0,-2 2 0,1-1 0,1 1 0,1-3 0,2-2 0,3-4 33,-4 8 0,3-5 0,1-2 0,1 1 0,-1 6 25,1-2 1,0 4 0,-2 2 0,1 1 0,1 0-1,0-1 1,2-2-11,1-1 0,1-3 0,1 0 0,0 0 0,0 1 0,0 3 10,-2 3 1,0 3 0,-1 2 0,0 0-1,2 0 1,1-2 0,2-2-8,-2 7 0,4-3 0,0-1 0,2 0 0,0 0 11,0 1 1,0 0-1,1 0 1,1 0-1,0 0-29,1-1 0,1 1 0,1-1 0,0 0 0,1 0 0,0-1 0,2-1 0,-1 1 0,2-1 0,0 0 0,0-1 0,1 0 0,1-1 0,0 0 0,2 0 38,0-1 1,1-2-1,0 1 1,2 1-1,0 2-38,1 4 0,2 4 0,0 1 0,1 1 0,1-2 0,0-4 0,1-1 1,0-3 0,1-1 0,1 1 0,3 5-1,0-7 0,1 5 0,1 2 0,1 2 0,1-1 0,1-2 0,-1-2 0,1-6 0,2 5 0,0-6 0,1-2 0,2 1 0,3 5 0,-1-6 0,3 4 0,1 2 0,2 1 0,0 1 0,1-3 0,-2-3 0,0-4-13,3 3 1,-2-5 0,1-3-1,2 2 1,3 4 12,-2-5 0,3 3 0,3 2 0,0 2 0,2-1 0,-2-2 0,0-2 0,-3-4 0,4 3 0,-1-4 0,-2-2 0,2-1 0,1 3 0,2 1 0,2 2 0,1 0 0,0 0 0,0-2 0,-3-3 0,7 5 0,-1-4 0,-2-1 0,2 0-47,0-1 0,1 0 0,1-1 1,0-1 46,0 0 0,1-1 0,0 0 0,1-1 110,0-2 1,1 1 0,0-2 0,1 0-111,0-1 0,1-1 0,1 0 0,0-1 0,-1-1 0,1-1 0,0-1 0,0 1 101,0-2 0,-2 0 0,3-1 0,2 1-101,-8-4 0,2 0 0,3 0 0,-1 1 0,-1-2 0,-2 0 0,9 4 0,-4-2 0,1 0 0,5 1 0,-11-4 0,4 0 0,3 2 0,1-1 0,0 0 0,-1-1 0,-3-2 0,2 0 0,-3-1 0,0-2 0,0 1 0,0-1 0,0 0 0,1 1 0,0-1 0,0 0 0,0 0 0,0-1 0,-1 0 0,10 1 0,-1-1 0,0-1 0,0-1 0,1-1 0,1-1 0,0 0 0,0-2 0,1-1 0,0 0 0,-9-2 0,1-1 0,-1 0 0,1-1 0,0 1 0,-1-1 0,1 1 0,0 0 0,0 1 0,0-2 0,-1 0 0,0 0-9,5-2 1,0-1-1,-1 0 1,-1-1-1,1-2 9,-3 0 0,1-1 0,-2-1 0,1-2 0,0 0-80,2-3 1,0-1-1,0-1 1,-1-1-1,1 1 80,0 0 0,0 0 0,-1 0 0,1-1 0,-2-2 0,-3 0 0,0-1 0,-1-2 0,-1 1 0,-4 0 0,14-6 0,-5 0 0,-1 0 0,3-2 0,-1 0 0,0-1 234,-3 0 1,0 0 0,3-4-235,-1 0 0,2-3 0,1-1 0,-4 2 0,2-2 0,-2 1 0,1-2 0,-4 1 0,3-1 0,-2-1 0,-4 1 40,-4 2 0,-3 0 0,-2 0-40,-1 0 0,0-1 0,-2-1 0,-3 2 0,-1-1 0,-2 0 0,-1 0 0,-1-1 0,-2 0 0,11-16 0,-1-3 0,-4 3 0,0-5 0,-2 2 0,-6 13 0,-2 2 0,2-5 0,5-10 0,4-5 0,0-1 0,-4 5 0,-3 7 0,-3 4 0,2-5 0,-2 2 0,2-4 0,1-3 0,-2 2 0,-3 4 0,2-7 0,-4 5 0,1-3 0,-2 3 0,1-3 0,-1 0 0,-2 3 0,-2-1 0,-2 3 0,-1 0 0,0-1 0,0 1 0,-1-3 0,0 1 0,-1-2 0,1-2 0,-2 4 0,2-3 0,-1 2 0,0-3 0,-1 4 0,1-3 0,-1 1 0,0 3 0,0-2 0,0 4 0,0-1 0,0-3 0,1 0 0,-1-1-186,1-2 0,0 0 0,-1-1 186,1-3 0,0 0 0,0-1-180,-1-3 1,1 0 0,-2-2 179,-1 13 0,-2 0 0,1 0 0,-1-2 0,0-1 0,0-1 0,-1-1 0,0 0 28,0-3 1,-2 0 0,1-1 0,-1-1-29,-1-1 0,1-1 0,-1 0 0,-1-1 9,-1-1 1,-1 0 0,0-1 0,-1 0-10,0 13 0,-1 0 0,0-1 0,0 1 0,-2-1 0,-1 0 0,0 0 0,-1 1 0,0-1 0,-1 0-90,-1 1 0,0 0 0,0 1 0,-2-2 0,-2-3-553,-1 3 1,-1-2-1,-1-2 1,-2-2-1,1 2 1,-1 0 0,1 3 633,-2-9 1,-1 2 0,0 2 0,0-2-1,-2-2 1,2 7 0,-1-2 0,-1-1-1,-1-1 1,1 1 0,-1 2 0,2 3 0,-3-4-1,0 1 1,0 0 0,0-1 0,-1 1-1</inkml:trace>
  <inkml:trace contextRef="#ctx0" brushRef="#br0" timeOffset="14867">16174 2393 23723,'-21'5'1709,"1"0"-1349,6-5-180,5 0 0,4 0 0,5 0 180,0 0-270,5-2-90,2-3 90,9-3-90,26-21 0,1 3 0,-9 4 0,1-2 0,-2 3 0,1 0 45,20-11 0,2-2-609,-12 9 1,0-1 563,14-7 0,0 0 45,-19 11 0,-1 1-45,-2 0 0,-1 1-77,-2 2 1,-1 1 76,25-14 0,-10 6 90,-9 2-90,-9 7 90,-9 4-90,-6 7 0,-8 3 89,-2 2-3327,-4 0 540,0 4 2972,0 2 0,-7 6 0,-2 1 1</inkml:trace>
  <inkml:trace contextRef="#ctx0" brushRef="#br0" timeOffset="15567">16954 888 14729,'-43'0'6836,"-3"7"-11777,-5-5 5301,-6 9-90,-4-10 869,-4 4-1049,32-5 0,-1 0 0,-1 0 0,1 0 0,-2-1 0,-1 2 0,0 2 0,-1 1-45,-3 0 0,1 2 45,-3 4 0,0 1 44,-1 1 1,-1 1 136,-1 2 0,0 1-181,-1 2 0,1 1 0,1 2 0,0 2 0,1 3 0,1 3-45,2 2 0,1 2 0,1 4 0,3 2-1,-1 5 1,3 3-45,0 4 0,3 3 45,0 3 0,3 3-372,9-18 0,2 0 0,0 1 327,1 0 0,0 0 0,1 1 60,1-1 0,1 0 0,0 3 30,-3 14 0,0 3 0,2-2-60,3-14 0,2-2 0,0 4-8,1 4 1,0 5-1,2 1 1,3-3 427,1 4 1,3-1-1,3 1-428,3-6 1,2 2-1,1 0 1,1-3 7,1 4 0,1-2 0,5 0-8,2-7 1,5 0-1,0-2 1,-1-5-23,9 12 0,2-4 30,-5-9 0,2 2 0,0-5 15,6 1 0,1-5-45,2-1 0,2-3 8,2-2 1,5-3 21,1-7 0,6-3 0,-2-2 30,-10-3 0,-1-1 0,5-3-95,0-3 0,5-2 0,4-2 1,-2-1-1,-5-1 65,9-2 0,-4-3 0,5-4-90,-3-2 0,8-4 1,1-3-1,-2 0 1,-6 0 59,-9 1 0,-4 1 0,-2-3 0,4-4 15,0-3 0,3-4 0,3-4 0,-2-2 0,-3 1 0,-5 2 7,-1-3 1,-5 0-1,-2 0 1,1-4-5,0-1 0,2-4 0,-1-1 0,-2-1 0,-5 2-18,-4-1 0,-3 0 0,-4 0 0,0-1 22,0 0 1,-2 0-1,-2-2 1,-3-4-78,-3 0 1,-2-4-1,-3-2 1,-4 0 0,-2 1-180,-5 1 0,-3 0 0,-4 1 0,0 0 0,-1 0-258,0 1 1,0-1 0,-2 1 0,-2 2 0,-3 2 221,-3 5 0,-4 1 0,-1 2 0,-2 4 1,0 3-601,-12-6 1,-2 5-1,-1 4 862,-2 1 1,-1 3 0,-3 3 0,0 3 0,-2 2 0,0 3 0,-2 2 0,1 0 0,-1 0 0</inkml:trace>
  <inkml:trace contextRef="#ctx0" brushRef="#br0" timeOffset="18245">18371 9777 20414,'-52'14'659,"-1"0"1,5-2 0,1-1-435,9 0 0,2-2 225,-22 0 1473,19-3-1563,15-6 417,20-6-507,36-17-135,9 1 0,10-4-767,1 2 1,6-2-1,6 0 650,-13 6 0,4-1 0,2 0 0,3 1 0,1-1-257,-8 5 0,2-1 0,1 0 0,2 1 0,0-1 0,2 1 0,1 0 239,-1 1 0,2 0 0,1 0 0,1 0 0,1 0 0,1 1 0,0 0 0,1 0-169,-8 2 1,1 0 0,1 0 0,0 1 0,1 0 0,0 0 0,1 0 0,0 0 0,0 0 0,1 1 168,-3 0 0,0 1 0,1 0 0,1-1 0,-1 1 0,1 1 0,0-1 0,1 0 0,-1 1 0,1 0 0,0 0-94,-3 0 0,1 1 1,0 0-1,0 0 0,0 0 1,1 0-1,0 0 1,0 1-1,0-1 0,0 1 1,0 0-1,0 0 94,2 0 0,-1 0 0,1 0 0,0 0 0,0 1 0,0 0 0,1-1 0,-1 1 0,0 0 0,0 1 0,1-1 0,-1 0-19,1 1 1,-1 0-1,1-1 1,-1 1 0,1 1-1,0-1 1,0 0-1,-1 0 1,1 1 0,0-1-1,-1 1 1,1 0 18,-1-1 0,0 1 0,1 0 0,-1 0 0,0 0 0,1 0 0,-1 0 0,0 0 0,0 0 0,0 1 0,0-1 0,-1 1 0,-1-1 0,0 1 0,0 0 0,0 0 0,0 0 0,0 0 0,-1 0 0,1 0 0,-1 1 0,0-1 0,0 0 0,0 0 0,3 1 0,0-1 0,0 0 0,0 1 0,-1-1 0,1 0 0,-1 1 0,0-1 0,0 1 0,-1-1 0,1 1 0,2 0 0,0-1 0,0 1 0,0 0 0,-1-1 0,1 1 0,-2 0 0,1 0 0,-1 0 0,0 0 0,2-1 0,1 1 0,-1 0 0,-1 0 0,1 0 0,-1 0 0,-1 0 0,0 0 0,-1-1 0,3 1 0,0 0 0,-1-1 0,0 0 0,-1 1 0,-1-1 0,0 1 0,-1-1 0,3 0 0,-1 0 0,-1 1 0,0-1 0,-1 0 0,1 0 0,0 0 0,3 0 0,2-1 0,0 1 0,0-1 0,-2 1 0,-3-1 0,-3 0 0,2 1 0,-4-1 0,-2 1 0,-1-1 0,1 0 48,4 0 1,1 0-1,0 0 1,-4-1 0,-8 0-49,12-3 0,-9-1 485,-10-2 0,-5-3-485,11-15 0,-22-8 1616,-18-4-1616,-16-2 2415,-14 0-3180,-9 17 1,-7 4-585,4 5 0,-4 2 1666,-18-1 0,-5 6 0,3 7 0,-1 4 1,-6 2-1,0 0 0</inkml:trace>
  <inkml:trace contextRef="#ctx0" brushRef="#br0" timeOffset="19289">23946 11932 22824,'-20'-8'1799,"1"-2"-1709,3 2 0,2 0-90,7 3 90,2 3-180,1 2 90,4 0 719,-4 0-539,9 0 180,-3 0-90,3 0 90,-5 0 539,0 0-539,0-4-180,2 0-90,4-1-90,8 1 90,12 3 0,15-1 0,19-3-396,-23 3 0,5-1 306,8-3 0,6-1 0,-2 0 0,9 0 0,3 0 0,-13 1 0,6-1 0,0 1 0,-7 0 0,8 0 0,-4 1 0,-10 1 0,0 0 0,-4 0-315,-3 1 0,-4 1-315,7-1-1798,-19 1 989,-36 2-540,-26 0-360,-20 0 2339,24 0 0,-3 0 0,-4 0 0,-2 0 0,-2 0 0,1 0 0</inkml:trace>
  <inkml:trace contextRef="#ctx0" brushRef="#br0" timeOffset="19748">24015 11779 22464,'-29'-2'2339,"5"-3"-1889,6 1 179,9 0-179,0 2-180,8 1-90,-2-1-90,-1 2 90,-2 4 269,-15 45-359,0 10-607,5-6 0,-1 4 517,2-1 0,-1 1 45,-1 4 0,0 0-45,-1 0 0,1-1 0,0-6 0,1-1 45,3-8 0,0-2-144,1-7 0,2-3 189,-5 18 89,7-14 181,5-11-360,6-15 0,9-14 0,14-13 0,20-9 0,-13 10 0,4 1 148,8 1 0,3 3-148,8 0 0,4 4-407,-16 7 1,2 2 0,0 2 406,2 2 0,1 3 0,1 4 0,0 7 0,2 5 0,0 3 0,-5-1-513,2 2 0,-4 1 0,0 3 513,-4-1 0,1 2 0,-4 3 0,-6 1 0,-3 13 0,-9 3 0,-6-2-481,-4 8 1,-9 0 480,-4-10 0,-3 1 0,-8-6-719,-18 2 1,-7-7 718,-5-1 0,-4-4 0,-4-3 0,-1-4-342,1-5 1,0-3 341,4-4 0,0-4 397,7-5 0,1-3-397,-25 2 725,15-7-725,15 0 2380,11 0-2380,14-2 268,13-3-268,14 1 0,1 0 0,3 4 0</inkml:trace>
  <inkml:trace contextRef="#ctx0" brushRef="#br0" timeOffset="21370">15947 4126 18956,'0'-8'3688,"0"0"-2878,0 1-541,0 4 1,0-2 90,0 5-270,-4 0 90,3 0-90,-3 0 0,1 0-90,2 7 90,-8 4 270,4 11 179,-1 16-89,-3 20-849,4-18 1,1 4 533,-3 9 0,0 3-1003,1-13 0,0 1 1,0 2 927,-1 3 0,0 1 0,0 1 0,0 1 0,-2 2 0,1 3-537,-1 2 0,0 5 0,0 1 1,0-4 536,0 5 0,0-4 0,0 3-38,1-5 1,0 3-1,1 1 1,1-1-237,2-3 1,1 1-1,1-2 1,0-2 273,0 4 0,0-4 0,1 3-71,1-5 0,0 1 0,0 1 0,0 0 78,0 0 1,0 0 0,0-1-1,0-2-67,0 6 0,0-3 0,0 3 0,0-2 0,0 3 0,0-1 0,0-3-27,0 3 1,0-3-1,0-1 27,0 1 0,0 0 0,0 0 0,0-2 0,0 1 0,0 3 243,-1-3 1,0 3-1,0 1 1,0 0-244,1 1 0,0 1 0,0-1 0,0 1 0,0-1 0,0 0 0,0-1 0,1 0-16,1-5 1,-1 0 0,2-1-1,0-3 16,2 0 0,0-3 0,1-1 0,0 1 0,0 0 0,1-1 0,-1 2 0,1 0 0,0 0 0,0 0 0,1 0 0,-1 1 0,0-1 0,0 1 0,0 1 0,1 0 0,0 1 0,0-1 0,-1 2 0,1-1 0,-1 1 10,2 0 1,-1 1 0,1-1-11,1 2 0,-1-1 0,1 0 290,0 0 1,1 0-1,0 1-290,1-1 0,0 0 0,1 0 0,1 0 0,0 1 0,0-1 0,1 1 0,0 0 0,0 0 0,2-1 0,0 0 0,2 3 0,0 0 0,3 5 0,0-1 0,-1-3 0,1 3 0,0-2 0,2 2-296,-2-4 1,2 3 0,-1-1 0,0-3 295,0-1 0,-1-3 0,0 1 0,0 1 0,0 1 0,1 0-120,0 3 0,0-1 1,0 1 119,1 2 0,0 0 0,1 1-185,-7-14 1,1 0 0,0 0 0,0 0 184,1 0 0,0 0 0,0 0 0,1 1-26,0-1 0,1 1 0,0-1 0,0 1 26,0-2 0,0-1 0,1 1 0,2 3 0,2 0 0,2 3 0,2 1 0,-1-1 0,-1-3 0,0 0 0,-1-3 0,0 0 0,4 4 0,0-2 0,4 4 0,1 1 0,1 1 0,-2-4 0,-2-4 75,1-1 1,-3-4 0,0-2-1,2 2-75,0 1 0,3 1 0,-1 0 0,1-2 0,-2-2 0,9 7 0,0-4 0,-1 0 0,2 0 0,1-1 0,0 0 0,0-2 0,2-1 0,0-1 0,0 0 0,1 0 0,0-2 0,-1 0 0,0-2 0,4 1 101,0-2 1,3 0 0,1 0 0,-3-2-102,2 1 0,-3-2 0,3 1 0,-4-4 0,3 2 0,-1-2 0,-3-2 0,-4-2 0,-2-3 0,0-1 0,-3-1 0,1 0 0,-1 0 0,15 6 0,0-1 49,-7-5 1,-1 0-50,-7-2 0,-3 0 486,-4-5 1,-3 0-487,18 5 2071,-2-7-2071,-18-3 0,0-5 0,-17 0 1154,-4 0-2773,-4 0 1565,-2 0-2285,-2-5 2386,0-7 0,0-16 1,0-9-1</inkml:trace>
  <inkml:trace contextRef="#ctx0" brushRef="#br0" timeOffset="21776">19849 14198 24263,'-24'-28'2878,"-1"0"-2428,1 5-180,3 3 0,3 5-90,9 4-90,4 6-90,10 3 90,11 2-90,44 14 0,3-2-1696,-14 1 0,1 1 1696,-6 0 0,-2 0 0,2 1 0,0 1-418,-2 3 1,-1 2 417,-2 2 0,-3 2-152,-2 3 0,-4 3 197,-5 4 0,-4 3-45,-4 2 0,-5 2 0,-6 3 0,-6 2-754,-4 0 1,-4 0 753,-6 1 0,-3 0 0,-3-1 0,-3-2 276,-2 0 1,-3-1-277,0-4 0,-1-1 196,-1-2 0,-1-3-196,2-3 0,-1-1 0,-9 4 0,-1-3 0,13-10 0,0-1 130,-12 5 0,3-4-130,4-7 1939,0-5-1939,16-70-427,11 0 0,3-9 367,-1 18 0,0-3 0,2-1-120,0 5 0,1-2 0,0-1 1,1 3-733,-2-6 0,1 1 0,1 1 462,-1-1 0,2 1 0,-1 0-329,0 4 1,1 0 0,0 0 28,0 4 1,2 1 0,0 0-4167,1-16 1,2 2 4546,-1 7 0,0 2 0,2 6 0,0 3 0,-1 5 1,1-1-1</inkml:trace>
  <inkml:trace contextRef="#ctx0" brushRef="#br0" timeOffset="22328">22099 13141 23993,'-13'0'2519,"-2"-4"-1710,-4-2 1,-5-4-360,-3 0-450,1 0 0,1-1 0,7 3 0,2 3 0,20 3 0,13 2 0,30 0 0,8 0 0,7 0-444,-9 0 1,4 0 443,-9 0 0,7 0 0,1 0 0,-3 0 0,3 0 0,-1 0 0,-2 0-411,1 0 0,-1 0 1,-2 0 410,8 0 0,-8 0 0,-2 0 0,-13 0 0,-14 0-630,-6 0-1349,-10 0 141,-2 0 1838,-4 0 0,2 0 0,0 0 0</inkml:trace>
  <inkml:trace contextRef="#ctx0" brushRef="#br0" timeOffset="22960">26785 11800 24083,'16'-33'420,"-1"-1"0,-2 2 0,-4-2-61,-3-29 271,-16-1-225,-7 20-1,-6-2-134,-12-4 0,-4 0-967,1-2 1,-2 1 756,8 17 0,-1 1 0,2 2-15,-7-5 0,0 1-45,-3-1 0,-3 1 45,-1-1 0,-3 1-45,-5-1 0,-3 3 0,17 10 0,-1 1 0,-5 1-23,-8 0 1,-5 1-1,-2 1 1,2 2-501,9 3 1,1 2-1,0 1 1,-3-1 522,-3 1 0,-4 0 0,-1 0 0,1 2 0,2 1 0,-5 2 0,3 3 0,0 1 0,-1 0-545,-4-1 0,-2 1 1,0 1-1,0 0 563,11 2 0,1 0 0,-2 1 0,-1 1 0,-4 2 20,0 0 1,-3 1-1,-3 1 1,-1 1 0,-1 1-1,3-1 1,2 1-267,1 0 0,2 1 0,2 0 1,-1 0-1,-1 1 0,-3 1 228,4 0 0,-2 0 0,-2 1 0,-1 0 0,0 1 0,1 0 0,2 0 0,3 1-119,-5 2 0,3 0 1,1 0-1,1 1 0,0 1 1,-1 0 118,-1 0 0,0 2 0,1 0 0,-1 0 0,1 1 0,-1 1-31,0 0 1,0 1 0,0 0 0,0 1 0,1 0 0,-1 1 30,0 1 0,1 0 0,-1 2 0,1-1 0,0 1 0,1 1 32,-1 0 1,2-1 0,0 1 0,-1 1 0,-1 2 0,-1 3-33,10-6 0,-2 2 0,0 2 0,-2 2 0,0-1 0,1 1 0,1 0 0,2-1 0,1-2 0,-1 3 0,2-2 0,1-1 0,1 0 0,0 1 0,0 1 0,-2 2 0,-1 1 0,-1 2 0,-2 1 0,1 1 0,0 0 0,2-1 0,3-1 0,3-1 0,-4 6 0,3-1 0,4-1 0,1 0 0,0 1 0,4-1 0,0 0 0,2 1 0,1 0 0,1 0 0,-4 8 0,3 1 0,1 0 0,3 0 0,3-1 0,1 0 0,3 0 0,2 1 73,3-2 0,3 1 0,2 0 1,2 0-74,3 1 0,2 0 0,2 1 0,4-1 0,1 1 0,2 0 0,4 1 0,6 1 0,4-4 0,6 2 0,4 2 0,2-1 0,1-1 0,-1-3 0,2 0 0,0-3 0,1-2 0,4 1 0,7 2 0,-4-8 0,4 2 0,5 2 0,3 0 0,2 0 0,0-1 0,0-2 0,-1-3 0,-3-4 0,0-1 0,-1-4 0,-1-2 0,1-2 0,0-1 0,2 1 0,3 1 0,-2 0 0,1-1 0,2 2 0,2-1 0,0 0 0,2-1 0,0 0 0,1-2 0,1-2 0,-2-1 0,3-2 0,1-1 0,1-1 0,0-1 0,1-1 0,-1 0 0,0 0 0,-2-1 0,-1 0 0,4 0 0,-1 0 0,-2 0 0,-1-2 0,1 0 0,1 0 0,2 0 0,2 0-45,-8-2 0,1 1 1,1 0-1,1 0 1,2-1-1,0 0 1,0 0-1,0-1 1,1-1-1,-1-1 1,0-1 44,0-1 0,1-1 0,-1-1 0,1 0 0,0-2 0,1 0 0,-1-1 0,0 0 0,1-2 0,-1 0 0,1-1 0,-5 0 0,0-2 0,0 0 0,1-1 0,0-1 0,-1 0 0,1-1 0,0 0 0,-1 0 0,0-1 0,1 1 0,-1-1 0,-1 0 0,1 1 0,-1-1 0,1 1 0,0-1 0,-1-1 0,1 0 0,-2 0 0,0-2 0,0 0 0,-1-1 0,-1-2 0,7-3 0,0-1 0,0-1 0,-1-1 0,0-1 0,-2 0 0,-2-2 0,-1-1 0,-3 0 0,-3-1 0,4-4 0,-3-1 0,-3 0 0,-2-2 0,-2-2 0,1-3 0,0-3 0,-3-2 0,1-3 0,-1-3 0,0-2 0,-1-2 0,-1-1 0,-2 1 0,-1 0 0,-3 2 0,1-3 0,-2 1 0,-2 0 0,-2 0 0,-1-1 0,-1-3 0,1-2 0,-4 5 0,2-3 0,0-1 0,-1-1 0,-1-2 0,-2 0 0,-4 0 0,-3-1 0,-4 1-190,-6 1 0,-4-2 0,-3 0 0,-2-1 0,-4 1 0,0 0 1,-2 1-1,-1 2 0,1 2-183,-2-3 0,0 3 1,-2 1-1,-1 1 1,-2 0-1,-2-1 0,-2-1 373,-1-2 0,-2-3 0,-2-1 0,-1 0 0,-3 0 0,0 4 0,-3 3 0,0 5 0,-6 0 0,-3 6 0,-1 3 0,-2 2 0,0 1 0,-1-1 0,-2 1 0,0 1 0,0-1 0,-1 1 0,1-1 0,0 1 0</inkml:trace>
  <inkml:trace contextRef="#ctx0" brushRef="#br0" timeOffset="29471">14428 1422 23274,'-15'-15'1979,"7"0"-1440,2 4-179,17 3-180,8 6-90,18 2 0,10 0-90,8 5 0,4 3 0,0 5 0,-4 2 0,-4-2-270,-7-1-90,-5-2-179,-7 3-181,-7-2-180,-7 1-179,-8-6-540,-4-2-450,-4-4 2069,-9-4 0,-4-4 0,-8-5 0</inkml:trace>
  <inkml:trace contextRef="#ctx0" brushRef="#br0" timeOffset="29714">14838 1305 18776,'-5'-41'4498,"2"3"-3779,3 0-89,0 7-90,0 1-271,0 9-179,0 4 0,0 9-90,0 10 0,0 11 90,-6 15-90,0 8 0,-6 12-90,-2 3-367,1 5 277,-1-2-90,0-5-179,1-7-1,-3-4-180,2-4 90,-4-4-179,1-5-91,1-4-2608,7-10 3510,4-5 0,5-6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15:19:18.501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11825 3587 24353,'-12'-23'990,"1"0"-901,5 5 1,-3 3 0,8 7 0,-5 4 360,6 4 90,0 15-1,0 14 1,0 29-315,0-16 0,0 4-825,0 13 0,0 9 618,0-16 0,-1 7 0,0 4 0,-1 1 0,1-3-599,-1-7 0,1-2 0,0 1 0,-1 2 0,-1 7 581,1-6 0,-1 5 0,0 4 0,0 3 0,-1 2 0,1-1 0,-1-1 0,1-2 0,-1-5-278,1 0 0,0-3 1,-1-3-1,1 0 1,-1 2-1,0 3 1,0 5 277,0-8 0,0 4 0,0 3 0,-1 3 0,0 2 0,0 1 0,0-1 0,0 1 0,0-2 0,1-2 0,-1-2 0,1-4-163,-1 7 1,0-4-1,1-3 1,0-1 0,-1 0-1,1 2 1,-1 3 0,0 5 162,1-13 0,-1 3 0,1 3 0,-1 2 0,0 2 0,0 0 0,0 2 0,0-1 0,0 0 0,0-1 0,0-2 0,0-2 0,0-2 0,1-4-72,-2 15 0,1-5 0,0-2 0,0-3 0,0 1 1,1-1-1,-1 3 0,-1 2 72,1-3 0,0 3 0,0 1 0,-1 1 0,1 1 0,-1-1 0,1 0 0,0-3 0,-1-1 0,1-4 0,0 6 0,0-3 0,-1-2 0,1-2 0,0 0 0,0-1 0,0 1 0,-1 8 0,0-1 0,0-1 0,1 1 0,-1-2 0,0 0 0,1-4 0,0 0 0,-1-1 0,1 0 0,0-1 0,0-1 0,0 7 0,0-1 0,-1 0 0,1-1 0,0-2 0,1-4 0,0-1 0,0 0 0,0-1 0,0-2 0,0 9 0,0-2 0,1-1 0,0-2 0,-1 11 0,2-1 0,-1-3 245,2-10 1,0-2-1,0 0-245,1 1 0,0-1 0,0-3 0,0-2 0,0-3 0,0 8 0,0-7 1379,0-13-1379,2-7 2063,4-20-2063,-2-4 3084,6 0-3084,-4 0 930,2 0-930,4 0 0,3 0 0,5 0 0,6 0 0,7 0 0,7 0 0,11 0 0,15 0-621,-22 0 1,3 0 620,10-2 0,9 0-563,-17-1 0,7 0 1,3-1-1,0 0 1,-2 1 562,7-2 0,-3 1 0,2 0 0,5-1-342,-8 1 1,5-1-1,1 0 1,2-1-1,-1 1 1,-3 1 341,-5 0 0,-2 0 0,-1 0 0,1 0 0,0 0 0,1 1-229,6-1 1,0 0-1,1 0 1,0 0 0,1 0-1,1 0 229,-7 1 0,1 0 0,1-1 0,0 1 0,1 0 0,-1 0 0,1 0-83,-5 0 0,0 1 1,0-1-1,0 1 1,1 0-1,0 0 1,0 0-1,0 0 83,1 0 0,1 0 0,0 0 0,0 1 0,0-1 0,0 0 0,0 1 0,0 0-8,1 0 1,1-1 0,-1 1 0,0 0 0,1 1 0,-1-1 0,0 0 0,1 0 7,-1 1 0,0-1 0,1 1 0,-1 0 0,0 0 0,0-1 0,1 1 0,-1 0 0,-1 0 0,1 0 0,-1 0 0,0 0 0,0 0 0,1 0 0,-2 0 0,1 0 0,-1 0 0,-1 1 0,1-1 0,-1 1 0,0-1 0,0 1 0,0 0 0,0 0 0,5 0 0,0 0 0,0 0 0,0 0 0,0 1 0,2 0 0,2 0 0,-4 0 0,2 1 0,2 0 0,0 0 0,1 0 0,0 0 0,-2 0 0,-2 1 0,-2-1 0,2 0 0,-3 1 0,-2-1 0,0 1 0,-1 0 0,2-1 0,2 1 0,0 0 0,3 1 0,1-1 0,1 0 0,-1 1 0,-2-1 0,-3 1 0,-4-1 27,6 1 1,-4 0-1,-3 0 1,-1 0-1,-1 0-27,10 1 0,-2 0 0,-2 0 0,0-1 0,-8 1 0,-1-1 0,-1 0 0,-2 0 0,8-1 0,-1-1 0,-3 0 0,15 12 0,-10-23 0,-39-23 0,-7-19 0,-6-14 0,-4-10 0,-3-5 0,0-1 0,1 4 0,2 8 0,1 9 0,0 4 0,0 3 0,0-2 0,-1-4 0,0-10 0,0-12 0,-1 41 0,0-4 0,0-2 0,1-4 0,-1-2 0,0-3 0,0-2 0,1-3 0,-1-2 0,1-2 0,-1-3 0,0 0 0,1-3 0,-1-1 0,0-1 0,1-2 0,-1 0 0,0-2 0,0 0 0,0-1 0,0 0 0,0-1 0,0 0 0,0 0 0,-1 1 0,1-1 0,-1 1 0,0 1 0,0 0 0,0 1 0,0 1 0,-1 1 0,0 2 0,0 0 0,0 3 0,0 1 0,-1 2 0,1 2 0,-2 3 0,1 1 0,0 3 0,-3-19 0,0 3 0,0 3 0,-1 2 0,-1 2 0,0 2 0,-1 1 0,0 2 0,0 0 0,0 1 0,0-1 0,0 1 0,0-1 0,1-1 0,-1-1 0,1-1 0,1-2 0,0-2 0,0-3 0,2-2-4,1 14 0,1-2 0,0-2 0,1-2 0,0-2 0,1-1 0,0-2 0,1-1 0,0-1 0,0-2 1,0 0-1,1 0 0,0-2 0,0 1 0,-1-1 0,1 0 0,0 1 0,0 0 0,-1 0 0,1 1 1,-1 1-1,-1 1 0,1 1 0,-1 1 0,0 2 0,-1 1 0,0 2 0,-1 3 0,-1 1 0,0 3 1,-1 2-1,0 2 0,-2 4 0,0 2 0,-1 4 4,-11-42 0,-2 7 0,-2 5 0,-2 6 0,-1 7 0,0 6 0,0 8 0,0 7 115,-19-11 0,-12 16-115,9 13 0,-12 0 0,-7 1 0,-2 2 0,2 1 0,7 2 0,1 0 0,5 3 0,-2 1 0,-6-1 0,5 2 0,-6-1 0,-4 0 0,-1 1 0,0 1 0,5 2 0,5 2 0,-7 4 0,5 3 0,3 2 0,-2 0 0,-6 0 0,0 2 0,-1-1 0,0 1 0,10-1 0,-1 0 0,0 1 0,0-1 0,-1 0 0,-3 1 0,0 0 0,-1 0 0,0-1 0,0 1-46,-3 0 0,1-1 0,-2 1 0,1-1 0,-1 1 46,9-2 0,0 0 0,0 0 0,0 0 0,-1 0 0,1 0 0,-3 0 0,1 0 0,-1 1 0,0-1 0,0 0 0,0 0 0,-2-1 0,0 1 0,0-1 0,-1 0 0,1 0 0,-1 1 0,-1-1 0,0 0 0,-1-1 0,1 1 0,-1 0 0,1-1 0,-1 0 0,0 1 0,0-1 0,-1 0 0,1-1 0,0 1 0,1-2 0,-1 1 0,0-1 0,0 0 0,1 0 0,0 1 0,0 0 0,1 1 0,0-1 0,0 1 0,1-1 0,-1 0 0,1-2 0,0 1 0,0-2 0,0 1 0,0 0 0,1 1 0,0 1 0,1 0 0,-1 1 0,1 0 0,0-1 0,0 0 0,1-1 0,0-1 0,0 0 0,0 0 0,0 0 0,1 1 0,1 0 0,0 1 0,0 1 0,1 0 0,-1-1 0,1 0 32,-8 0 1,0-1 0,0 0 0,1 0 0,0 0-33,4 1 0,-1 1 0,2 0 0,-1-1 0,2 1 0,-9-1 0,1 1 0,-1-1 0,-1 1 0,5-1 0,-3 0 0,1 0 0,0 0 0,5 0 0,3 1 0,4-1 0,1 1 0,-2-1 0,-7 0 0,-3-1 0,3 1 0,7-1 514,-8 1 0,6 0-514,0-1 0,3-2 802,12 1 1,3 0-803,-17 5 2400,28 1-2400,25 4 2783,2 0-2962,2-4-240,0 3-1290,2-4 450,-2 1-630,2-2 1889,4-4 0,8 0 0,5 0 0</inkml:trace>
  <inkml:trace contextRef="#ctx0" brushRef="#br0" timeOffset="501">13429 3861 23993,'6'-12'1799,"2"-1"-1709,-4 0 180,4 1-90,-3 6 360,2 8-181,0 16-179,4 20-3392,4 25 3257,-5-18 0,0 6-15,-2-9 0,0 3 0,0 2-615,1 10 0,-1 2 0,0 3 652,-1-9 1,-1 2 0,0 1-1,0 1-378,-1 7 1,1 1 0,-2 1 0,1 1 328,-2-9 0,1 0 0,-2 2 0,1-1 0,-1 2-244,1 2 1,-2 0-1,1 1 1,-1 4 0,0 3 225,0-14 0,-1 2 0,1 4 0,-1 1 0,-1 1 0,1 1 0,0-1 0,0-2 0,-1-3 0,1 7 0,-1-2 0,1-2 0,-1 0 0,0 1 0,1 1 0,-1 4 0,0-10 0,1 3 0,0 2 0,-1 1 0,1 1 0,-1-1 0,1 0 0,-1-1 0,1-3 0,-1-1-23,1 8 1,-1-1 0,1-3 0,-1-1 0,1 0 0,-1 1 0,1 0 22,0 1 0,0 0 0,-1 0 0,2 0 0,-1 0 0,0-1 0,0 1-11,0-1 1,0 0 0,0 1 0,1-1-1,-1-1 1,0 1 0,1 0 10,-1-1 0,0 0 0,1 0 0,0 0 0,-1 0 0,1 0 0,0-1 0,0-2 0,0 1 0,0-1 0,0 0 0,0 0 0,0 0 0,1-1 0,0 8 0,-1-1 0,1 0 0,1 0 0,-1-1 0,0-1 0,0-3 0,0 0 0,1-1 0,-1-1 0,1 0 0,-1 0 0,2 6 0,-1 0 0,0-1 0,0-1 0,1 0 0,-1-6 0,-1 0 0,1-1 0,0-1 0,0-1 0,1 8 0,-1-2 0,1 0 0,-1-3 177,1 11 0,-1-3 0,0-2-177,1-8 0,-1-1 0,0-4 0,2 12 0,-1-4 0,-2-11 0,0-3 0,2 19 1278,-4-24-1278,0-24 831,0-28-2450,-8-32 629,3 8 1,0-5 477,-4-16 0,-1-5 512,3 12 0,-1-2 0,1-1 0,0-8 0,0-1 0,0-1 0,2 12 0,-1 0 0,1 1 0,-1-1 0</inkml:trace>
  <inkml:trace contextRef="#ctx0" brushRef="#br0" timeOffset="1204">16458 3658 23094,'-4'0'1529,"-5"0"-1259,7 0 90,-8 14 179,5 9-179,-7 28-180,7-17 0,1 3-344,1 12 0,0 7 456,1-4 1,1 7-1,1 4 1,-1 3-741,1-12 1,0 3-1,0 2 1,0 1-1,0 0 1,0 0 447,1 1 0,-1-1 0,1 1 0,0 1 0,-1 1 0,1 4 0,-1-10 0,1 3 0,-1 1 0,1 2 0,-1 0 0,1 1 0,-1-1 0,1 0 0,-1-2-262,1 4 0,0 0 0,-1-1 0,1 0 0,-1 0 0,1-1 0,-1 1 0,1 0 262,0 1 0,-1-1 0,1 1 0,-1 0 0,1 0 0,-1 0 0,1-1 0,-1 1-176,-1 0 1,1 0 0,-1 1 0,1 0 0,-1-1-1,0-2 1,0-1 0,0-2 175,0 4 0,0-3 0,0-1 0,0-2 0,0 1 0,-1 0-95,1 1 1,-1-1 0,0 0 0,0 1 0,0 1 0,-1 4 94,1-4 0,-1 3 0,1 3 0,-1 1 0,0 0 0,0-1 0,1-2 0,-1-2 0,1-3 0,-1-3 0,1-1 0,0 0 0,0 0 0,-1 1 0,1 2 0,-1 4 0,0 2 0,0 1 0,0 1 0,0 0 0,0-1 0,0-3 0,0-3 0,1 1 0,-1-3 0,0-1 0,1-2 0,0 0 0,0 0 0,0 10 0,0 0 0,0 0 0,1-1 0,-1 0 0,1-5 0,-1 0 0,1-1 0,0 2 0,1 1 79,0 0 1,1 2 0,0 1 0,1 1 0,-1 0 0,1-2-80,0-4 0,0 1 0,0-2 0,1 1 0,0-1 0,0 0-18,-1-1 0,1 0 1,0 0-1,1-1 1,-1-1-1,1-1 18,1 15 0,1-1 0,1-4 0,-1-5 0,0-8 0,0-4 0,0-2 0,3 17 0,0-3 562,-1-11 1,-1-4-563,-1-8 0,0-4 0,4 16 1864,-4-20-1864,0-22 1320,-4-21-1860,-5-29-719,-6-20 405,2 26 0,-2-3 89,-1-3 1,0-1-406,-3-4 1,-1-1 927,-1-3 1,-2-1 0,-2-1-1,-1-2 1,-1-1 0,-1-1-1</inkml:trace>
  <inkml:trace contextRef="#ctx0" brushRef="#br0" timeOffset="2196">11841 8501 20768,'-39'6'2519,"5"-2"-2160,3-4 567,7 0-476,4 0 164,3 0-75,9 0-96,2 0-173,10 0 163,8 0-253,14-4 0,20-2-90,-13 0 0,2 0-45,9-1 0,3 1-1651,6-2 0,2 1 1651,6-1 0,0 0 45,3 0 0,4-1-469,-18 3 1,5 1 0,1-1 0,-3 0 378,7-1 0,-2 0 0,4 0-427,-1 0 0,4 0 0,1 0 0,-3 1 427,-9 0 0,-2 0 0,0 1 0,1-1 0,6-1 0,1 0 0,0 0 0,2 0-229,-9 1 1,1 1 0,1-1-1,1 0 1,0 1 228,5-1 0,0-1 0,1 1 0,1 0 0,1 0 0,-8 1 0,0 0 0,1 0 0,0 0 0,1 0 0,0 0 0,2 0 0,-1 0 0,1 0 0,2 1 0,1-1 0,4 0-29,-8 1 0,3 0 1,3 0-1,1 0 1,1 0-1,0-1 1,-1 1-1,-2 0 1,-2 1 28,5-1 0,-2 0 0,-2 0 0,0 1 0,0-1 0,2 1 0,3-1 0,-5 1 0,3 0 0,2-1 0,1 1 0,0-1 0,-1 1 0,-1 0 0,-2 0 0,-3 0 0,-1 0 0,-1 1 0,-2 0 0,-2 0 0,0 0 0,0 0 0,1 0 0,9 0 0,-1 0 0,1 0 0,0 1 0,-1-1 0,0 1 0,-1-1 0,-2 1 0,1 0 0,0 0 0,1-1 0,4 1 0,-6 0 0,3 0 0,2 0 0,1 0 0,-1-1 0,0 1 0,-2 0 0,-2 0 0,3-1 0,-2 1 0,-2 0 0,0 0 0,2-1 0,4 0 0,-7 0 0,4 0 0,3 0 0,2 0 0,-1-1 0,0 1 0,-3-1 0,-4 0 0,-4 1 0,7-1 0,-6-1 0,-3 1 0,1 0 0,4-1 0,-5 0 0,5 0 0,1-1 0,1 0 0,-3 0 0,-4 1 0,-5-1 0,15-1 0,-8-1 0,0 0 225,9 0 1,0-1-1,-8 1-225,-14 1 0,-6 0 1231,24-4-1231,-16 2 0,-15 1 0,-8 4 1959,-8 0-1959,-3 3 1850,-13-2-7067,-28-7 5217,-14-3 0,6 5 0,-4-1 0,2 2 0,0 0 0</inkml:trace>
  <inkml:trace contextRef="#ctx0" brushRef="#br0" timeOffset="3441">11537 6062 22055,'-7'0'2249,"1"0"-1416,6 0-473,0 0 398,2-2-398,4-1 109,8-4-110,10-1 1,13-3-90,12 1-90,6 3 0,7 0-815,-7 0 0,4 0 635,-1 1 0,6 0 0,0 1-975,-4 0 1,0 1 0,2 0 974,-9 0 0,0 1 0,2 0 0,0 0 0,5 1 0,2 0 0,1 0 0,0 0-391,-9 1 0,0-1 1,1 0-1,0 1 0,1 0 391,3 0 0,0 0 0,1 1 0,0-1 0,1 1-193,1 0 1,-1-1 0,2 1 0,2-1 0,3 1 192,-13 0 0,4-1 0,2 1 0,1 0 0,1 0 0,-2 0 0,0 1 0,-4-1-112,7 0 1,-2 1 0,-2 0 0,0 0 0,1 0 0,3-1 111,-6 1 0,3-1 0,1 0 0,1 0 0,0 0 0,-2 0 0,-1 0 0,-4 0 0,15 1 0,-4 0 0,-2 0 0,0 0 0,0 0 0,-8-1 0,0 0 0,-1 0 0,1 0 0,0 0 0,0 0 0,0 0 0,0 0 0,1 0 0,-1 0 0,0 0 0,1 0 0,-1 0 0,-1 0 0,0 0 0,1 0 0,2 0 0,1 0 0,-3 0 0,3-1 0,1 1 0,1-1 0,0 1 0,-1-1 0,-1 0 0,-2 0-45,4 1 0,-2-1 0,-2 0 0,1 0 1,0 0-1,3 0 45,1 0 0,2 0 0,2 0 0,-1 0 0,0 0 0,-3-1 0,-4 1 20,3-1 1,-4 0-1,-3 0 1,0 0-1,0 0-20,11 1 0,-1-1 0,-1 1 0,-1 0 77,-5-1 1,-1 0 0,-1 0 0,-1 0-78,11 1 0,-2-1 0,-2 0 0,-6 1 0,-2-1 0,-2 0 0,-6 1 0,-1-1 0,-2 0 572,14-1 0,0-1-572,7 0 0,-2 0 0,-19 1 0,-1 0 0,7 0 0,-1-1 0,-10 3 0,-2 0 0,18-5 0,-10 5 0,0 0 0,10-2 0,-18 3 0,0 0 0,19 0 0,2 0 0,-4 0 0,11 0 0,-24 0 1786,3 0-1786,-22 0 2287,-11-2-3726,-10-3 825,-17-5 614,-19-8 0,-22-5 0,22 9 0,1 0 0</inkml:trace>
  <inkml:trace contextRef="#ctx0" brushRef="#br0" timeOffset="4857">12527 4730 17427,'2'-15'5937,"0"2"-4498,3-4-720,-3 8 91,0-5 719,-2 4-899,3 4-540,0-1-90,5 14 0,-2 10 0,2 15 0,1 6 0,-2-6 0,0 5 0,2 11 0,0 8 0,0-4-414,-1-1 1,0-1 413,-1-5 0,-1 2 0,0-5 0,0 0 0,-1-4 0,0-5 0,0 0 0,3 17 0,0-12 0,-2-12 0,-2-9-1079,0-13-540,0-12 1619,13-34 0,5 5 0,10-20 0</inkml:trace>
  <inkml:trace contextRef="#ctx0" brushRef="#br0" timeOffset="5301">14793 4649 21205,'-17'-9'3868,"1"5"-3149,-2-3-539,4 16 0,2 9 90,5 15-90,-2 13 0,8 8 0,1 4-90,9 3 44,6-20 1,6 0-741,-4-11 1,4-1 605,8 8 0,7-6 30,5-15 0,6-7 0,-3-3-30,0-1 0,1-3 0,1-3 0,4-2 0,-6-5 45,-9-9 0,-5-4-45,-1-4 0,-5-3 45,-3-4 0,-5-3 0,-4-4 0,-4-3 0,-8-21 0,-7-2-162,1 17 0,-4-1-123,-6 0 0,-3-3 0,-1 6-210,1 10 1,-4 4-1081,-17-10 1,-3 7-1169,-8 13 2698,-15 18 0,29 22 0,3 13 0</inkml:trace>
  <inkml:trace contextRef="#ctx0" brushRef="#br0" timeOffset="6170">17831 4542 22374,'2'-30'3328,"0"-1"-2338,-2 3 449,0-6-1169,0 16-90,0-1-180,2 24 0,0 14 0,0 20 0,-1 9 0,0 8 0,-1-12 0,0 2 0,0 1-547,0 0 1,1 1-1,0-1 547,0 0 0,0-1 0,1-4 0,1-2 0,0-2-102,2 5 0,0-2 102,2 13 0,2 1 0,-4-32 0,1-13-1709,-4 2-1349,0-11 3458,-8-1 0,-6-6 1,-7-4-1</inkml:trace>
  <inkml:trace contextRef="#ctx0" brushRef="#br0" timeOffset="7280">12475 7434 21655,'-11'6'3238,"5"-2"-2339,-1-4-89,6 0-181,-3 0-269,6-4-90,17-18-270,5-8 45,10-5 0,3-3-45,-8 9 0,-1-1-484,13-10 1,-1 1 573,-12 13 0,-3 1 90,22-20-1,-12 11-179,-9 7 0,-4 6 0,-11 24 0,0 16 0,-7 34 0,-1-20 0,0 4-386,0 27 0,0 3 386,1-15 0,0 0-382,-1-7 0,0 3 0,0-4 382,0-1 0,2-2-891,0 8 0,0-2-189,1 13 315,-2-25 1,0-3-1035,-2-4 1931,0-5 0,-9-12 0,-2-5 1</inkml:trace>
  <inkml:trace contextRef="#ctx0" brushRef="#br0" timeOffset="7444">12548 8079 23364,'-29'21'2068,"6"-3"-1798,11-7 0,14-5-90,16-8-90,17-5-90,19-6-347,-19 2 1,2-1 211,5 0 0,1-2-135,3-1 0,0 0-225,1 0 1,0-1-316,-4 1 1,-1 0-541,-1-1 1,-3-1 1349,-4 2 0,-2-1 0,26-15 0,-7 4 0</inkml:trace>
  <inkml:trace contextRef="#ctx0" brushRef="#br0" timeOffset="7863">15163 6763 23813,'-18'-33'1619,"-1"7"-1349,-1 11 180,-4 15-90,-3 17-90,-3 17-135,6 8 0,3 7-739,5-11 0,1 2 604,-1 19 0,3 3 45,9-1 0,6-1 0,3-16 0,3 0-45,2 9 0,6-4 143,10-17 0,6-9-98,4-9 0,2-7-45,1-1 0,-1-7 0,-1-11 0,-5-9-1574,4-29 1574,-23 16 0,-3-3 0,-2-5 0,-5-3-267,-5 0 1,-5-3 0,0 3 266,0-7 0,-3 1-189,-6 1 0,-4-3 0,0 7-171,1 10 0,-3 4-135,-6-6 1,-3 6-840,-17 7-914,-2 12 2248,2 9 0,5 8 0,3 2 0</inkml:trace>
  <inkml:trace contextRef="#ctx0" brushRef="#br0" timeOffset="8264">17648 6712 24893,'-5'-33'1979,"-6"0"-1710,-5 5 91,-5 3 0,3 7 0,-2 17-180,12 37-90,7 14-552,7-9 1,4 3 461,2-3 0,3-1 0,2 5 0,2 0 0,4 0 0,1-1-149,0-4 1,3 0 193,12 4 0,2-4-45,-13-16 0,0-3 0,6 3 0,-2-7 0,-2-20 0,-11-17-45,-15-14 0,-6-7-180,-2 7 1,-3-1-436,-3-18 0,-4 0-60,-3 12 1,-2 3-226,-3 1 1,-3 2-406,-4 3 1,-3 3 1349,-5 4 0,-3 4 0,-6 5 0,-1 4 0,-5 2 0,1 1 0</inkml:trace>
  <inkml:trace contextRef="#ctx0" brushRef="#br0" timeOffset="8864">10018 7653 19074,'-19'0'3418,"1"-5"-1353,4-1-1525,5-4 760,0-4-1120,8 5 305,18-10-395,11 8-90,28-7 201,-23 11 1,2 1-202,2 0 0,1 0 45,1 1 0,0 2-45,-2 0 0,-1 1 0,29-1 0,-8 3 0,-6 0-58,-9 0-392,4 0 90,-19 0-179,0 0-271,-21 0-1708,-2-4 993,-8-4 1525,-13-23 0,-2 2 0,-10-15 0</inkml:trace>
  <inkml:trace contextRef="#ctx0" brushRef="#br0" timeOffset="9088">10420 7190 21025,'-24'-30'3148,"3"-1"-2608,3 3 179,4 3 361,7 0-900,2 11-90,5 2 0,0 9-90,0 15 90,0 6 0,0 43-90,0-5 0,0 1 0,0 2 0,-1-19 0,2-1-553,0 14 1,1 0 417,-1-15 0,1-2 135,0-1 0,0 1-900,0 30-359,-2-3-900,-2-23 1,0-1 2143,-4 18 0,-6 8 0,-3-27 0</inkml:trace>
  <inkml:trace contextRef="#ctx0" brushRef="#br0" timeOffset="13593">17620 9416 23813,'0'-8'630,"1"1"-90,2-1-360,1 3 89,-2-3 1,0 1 0,-2 2 0,0-3-180,0 3 90,2 0 90,-2 2-180,2 1 0,-2 2-90,2 0 90,2 9-90,0 11 89,4 21-89,-4 20-351,-1-24 1,0 3 350,0 5 0,0 1 0,-1 4 0,1 0 45,0 1 0,0 0-45,-2 0 0,0-1 0,0-4 0,1 0 0,0 7 0,0-2 0,0-10 0,-1-3 0,3 28 90,-4-35-90,0-29 0,0-41 0,0-12-45,0 8 0,0-6-459,1-2 0,1-5 1,0 2 503,1-10 0,1-1 0,0 6 0,1-4 0,0 6 0,3-3 0,0 5-45,1 4 0,1 3 5,0 5 0,2 2 40,2-2 0,3 4 0,23-9 0,-4 14 0,1 40 0,-14 27 0,-5 16 0,-7 15-214,-8-29 1,-1 1 213,-4 3 0,-3 1 0,-1-3 0,-1 0 0,-3-1 0,-2-1 951,-6 6 1,-2-2-952,-9 11 94,-5 3-94,15-32 0,6-11 0,5-6-90,4-4 544,4-4-454,4-2 0,15-13-90,2 7 449,14-3-359,-2 10 0,0 19 0,1 5 0,-5 21 0,-5 7 0,-6 9-253,-9 2 253,-4 3 0,-11-20 0,-4 0 0,-7 16-45,-6-15 0,-7-3-45,1-16 0,-2-5-315,-5 1 0,0-5-314,-20 0-1440,12-33 90,30-3 2069,3-21 0,18-2 0,4-7 0</inkml:trace>
  <inkml:trace contextRef="#ctx0" brushRef="#br0" timeOffset="13792">18208 9934 14113,'23'-25'3418,"-3"2"-234,-8 3-2734,-3 2 1275,-4 5-1635,-2 5 820,0 4-820,1 10-90,3 7 0,1 13 3161,0 9-3296,-3-2 1,0 0-406,2 22 90,-4-19 0,-1-1-1079,0 11-989,-2-6 2518,0-9 0,-5-6 0,-2-7 0</inkml:trace>
  <inkml:trace contextRef="#ctx0" brushRef="#br0" timeOffset="13943">18294 9279 23454,'-6'-44'539,"1"1"1,2 2 0,0 1-450,0-6 0,2 2-270,5-12-450,-1-2-449,4 38-1260,1 10 2339,5 5 0,1 14 0,2 3 0</inkml:trace>
  <inkml:trace contextRef="#ctx0" brushRef="#br0" timeOffset="14157">18497 9101 23274,'2'-15'2698,"0"-1"-2248,2 4-90,0-1-90,2 7-1,2 9-179,6 12 0,6 18-90,7 18-338,-12-18 0,0 2 338,1 6 0,-1 3-30,-1-1 0,0 3 1,-1-1-196,1 8 0,0 2-555,-1-1 1,1 5-1,-3-3 327,-3 5 0,-4-3 1,0-2-1,-2-2 1,-7-11-1,1 1 1</inkml:trace>
  <inkml:trace contextRef="#ctx0" brushRef="#br0" timeOffset="14309">18367 9802 22824,'-11'-51'629,"0"1"1,5 10 0,6 3-630,13 0 0,7 3-270,29-7-630,-18 22 0,3 2 135,1 3 1,2 3-4152,0 2 1,-1 3 4292,30-2 0,-17 6 0,-10 2 0</inkml:trace>
  <inkml:trace contextRef="#ctx0" brushRef="#br0" timeOffset="15204">14363 9782 21745,'-6'-25'2698,"5"-1"-2428,-8 3-180,8 5 0,-2 8 90,3 5-90,5 21-90,5 11 90,9 23-90,-7-18 0,0 0-82,0 5 1,-1 0 81,1 3 0,-2-1 0,0 0 0,-2 1 45,3 15 0,-2-6 45,-4-23-180,-1-5 90,-7-46 0,-1-19 0,1 1 0,1-2-1215,1-6 1,2-1 1214,-2-2 0,2-2 0,0 1 0,1 1 140,0 3 1,3 0-141,5-6 0,3 2 0,-4 18 0,2 1-282,6-3 0,2 4 282,11 4 0,5 11 0,12 21 0,-13 20 0,1 25 45,-28 2 0,-9 7-45,-8 7 0,-5 2 654,1 1 0,-3-2-609,-7-1 0,-3-6-45,10-22 0,-1-2-162,-3 0 0,1-2 162,-3 6 641,6-7-641,21-29-90,12-13 90,8-9 0,2-2 0,7-5 519,-5 6 0,0 3-519,0 10 391,-1 10-391,-5 12 0,-4 11 0,-4 11 0,-5 31 0,-3-13 0,-6-14 0,-2 0 0,-6 13 0,-4-13 0,-3 0-90,-12 16-103,6-19 1,-2-2 12,-14 6-90,9-18 0,-2-3-180,-15 0-269,-12 0-91,22-24-539,5-7-720,9-15 2069,9-13 0,10-12 0,7-9 0</inkml:trace>
  <inkml:trace contextRef="#ctx0" brushRef="#br0" timeOffset="15406">15061 9685 21745,'17'-15'3058,"-3"2"-2788,-4 5-90,-2 4-1,0 13 1,0 7-90,0 16-90,2 12 90,1 9-90,1 6-90,0 0-359,-2-3-361,0-8-629,-3-5-1080,-3-9 2519,-2-9 0,-10-12 0,-1-6 0</inkml:trace>
  <inkml:trace contextRef="#ctx0" brushRef="#br0" timeOffset="15561">15122 9162 23544,'0'-44'359,"0"1"1,0 2 0,0 1-315,0-7 0,0 2-405,0-14-449,0-1-9022,4 30 8938,2 18 0,5 1 0,1 11 0</inkml:trace>
  <inkml:trace contextRef="#ctx0" brushRef="#br0" timeOffset="15776">15358 8801 22014,'10'0'2159,"-2"5"-1889,-4 0 90,0 12-90,0 9-90,2 17-90,4 20-61,-6-19 1,0 6 0,0-1-1550,3 12 0,-1 1 1520,-1-4 0,-1 4 0,1-4-1283,1 5 1,0 1 652,1-4 1,-1 4-1,1-5-90,-2-7 1,0-2 647,2 22 0,-1-14 0,-4-42 0,-2-13 0</inkml:trace>
  <inkml:trace contextRef="#ctx0" brushRef="#br0" timeOffset="15920">15232 9452 22104,'-7'-26'1170,"9"1"-1125,21 0 0,8 2-405,15-6-1125,-5 6 1,2 3-1035,12 5 2519,-8 7 0,-14 10 0,-10 7 0</inkml:trace>
  <inkml:trace contextRef="#ctx0" brushRef="#br0" timeOffset="16802">12255 10092 25073,'6'17'899,"1"6"-899,2 15 90,2 8-90,-4-6 0,0 3 45,1 0 0,0 0-45,-1-1 0,-1-2 0,0-4 0,0-5 0,-2-11 0,-2-11 0,-9-27 0,-2-17 0,-8-21 0,7-4 0,2-6-687,3 10 0,1-1 687,0 3 0,1-3 0,1 2-1194,1-11 1,2 2 1193,-1 1 0,0 1 0,0 4 0,2 1-724,0 8 1,1 2 723,3 7 0,2 3 0,15-21 0,8 22 0,27 30 0,-14 27 0,-8 20 0,-4 8 182,-16-9 1,-5 3-183,4 18 0,-5 1 0,-10-15 0,-4-2 0,-1 0 0,-3 0 0,-2-5 0,-2-1 0,-1-5 0,-1-2 1988,-12 21-1899,1-15-89,5-10 2125,4-15-2125,2-6 0,3-12 0,5-5 641,2-8-551,4-8-180,6-2 90,15-9 0,13 11 0,4 4 0,1 27 0,-12 11 0,6 40 0,-12-6-930,-10-11 1,-2 2 929,-5-8 0,-3 0-45,-3 3 0,-3-1-599,0 1 1,-3-1 643,-4-1 0,-2-1-27,-2-1 1,-1-1 26,-22 23-90,6-22 0,-1-2-179,-5-2-181,-14 3-270,39-33-1708,8-19 1651,4-6 777,10-28 0,6-4 0,-3 24 0,-1 1 0</inkml:trace>
  <inkml:trace contextRef="#ctx0" brushRef="#br0" timeOffset="16995">12775 9848 21655,'11'-16'2338,"-2"6"-1888,0 17-180,-1 14 90,0 19-180,0 16-1176,-4-23 1,0 1 995,1 3 0,0 0 44,-1 0 1,1 0 148,-1-2 1,1 1-554,2 7 1,0-2-631,2 16-937,3 5-322,-8-36 2249,-2-10 0,-2-16 0,0-9 0</inkml:trace>
  <inkml:trace contextRef="#ctx0" brushRef="#br0" timeOffset="17132">12889 9670 22464,'-6'-49'719,"0"0"1,0 3 0,1 2-630,2 6 0,0 2 90,-1-28-180,4 16-360,0 10-360,0 13 720,6 7 0,-1 10 0,5 4 0</inkml:trace>
  <inkml:trace contextRef="#ctx0" brushRef="#br0" timeOffset="17389">13189 9106 22824,'13'-25'2608,"-5"-1"-2338,-4 3-180,-4 3 0,0 7 0,0 5-90,1 40 90,2 8-45,-1-3 0,2 9-15,1 11 0,2 10 0,0-3-1191,-1-11 1,1-1-1,0 2 1138,-1-5 1,1 3-1,-1-1 1,1-4-68,5 14 0,0-8-270,5 5-899,12-6 270,-9-26-630,10-3-810,-10-30 2429,-2-10 0,-3-14 0,-3-11 0</inkml:trace>
  <inkml:trace contextRef="#ctx0" brushRef="#br0" timeOffset="17536">13132 9467 21385,'-17'-13'1709,"6"-2"-1619,14-7-90,12-4-180,15-3-450,9 2-1349,10 1 1979,0 3 0,-2 3 0,-3 2 0</inkml:trace>
  <inkml:trace contextRef="#ctx0" brushRef="#br0" timeOffset="18127">9080 10189 20126,'-27'-16'2968,"3"3"-2249,4 1-179,9 2 0,4 4-270,7 13-1,3 16-89,5 23-588,8 18 453,-4-26 0,1 3-1112,1 3 1,1 1 1066,0 1 0,0 0 45,0 0 0,-1-1-45,-1-2 0,0-2-90,-1-1 0,0-1-135,0-4 0,-1-1-624,11 25-320,-3-9-810,-3-12 1979,-4-10 0,-6-12 0,-2-10 0</inkml:trace>
  <inkml:trace contextRef="#ctx0" brushRef="#br0" timeOffset="18622">9060 10295 22104,'-19'-61'1709,"8"0"-1529,4 3-2369,12 2 2189,6 7 90,9 6 607,5 12-697,5 6 0,1 15 461,-1 3-371,-1 18 90,3 30-90,-14 7-1,-8 4 1,-3 2-331,-4-16 0,-2-2 241,-3 13 0,-2-2 90,-2 17-573,-7-8 483,3-8 0,-2-5 0,2-7 0,-2-8-89,5-6-1,2-6 1706,5-8-1706,0-4 560,5-4-470,16-9 0,18-2 0,3-3 0,5 5 0,-16 6 90,-1 12-90,-5 5 0,-3 11 0,-8 6 0,-6 4 90,-4 4 0,-20 20-90,1-14 0,-15 9 0,7-21 0,1-8 0,4-5 0,0-4 0,3-8-90,3-4-180,2-4-180,2 0-269,4-4-631,-4-4-898,7-10 2248,-2-10 0,3-10 0,0-8 0</inkml:trace>
  <inkml:trace contextRef="#ctx0" brushRef="#br0" timeOffset="18822">9701 10107 20508,'14'11'2248,"2"35"-2068,-1 8-135,-2 0 0,-1 1 0,-4-19 0,0-1-90,3 9 0,0-2-315,3 9-406,0 3-1213,-7-22 1979,0-4 0,-7-23 0,0-8 0</inkml:trace>
  <inkml:trace contextRef="#ctx0" brushRef="#br0" timeOffset="18976">9689 9513 20421,'-12'-32'584,"-1"0"1,-9-27-4192,6 8 3427,4 11 1386,5 9-3095,9 11 483,10 10 1406,11 3 0,8 6 0,3-1 0</inkml:trace>
  <inkml:trace contextRef="#ctx0" brushRef="#br0" timeOffset="19213">10119 9152 22914,'5'-10'1799,"-1"4"-7280,-4 1 5661,-8 30 0,-3 18-135,7 6 0,0 5 228,-2-11 0,0 3 0,1-1-273,5 3 0,1 0 0,2-4 0,2 6 0,3-3 0,2-3 0,2-1 0,1-4 0,2-2-45,2-5 0,1-3 723,25 17-1128,2-13-180,3-13-359,-2-10-540,-6-12 2289,-9-11-760,-9-13 0,-12-5 0,-4-4 0</inkml:trace>
  <inkml:trace contextRef="#ctx0" brushRef="#br0" timeOffset="19374">10046 9721 22284,'-25'-12'1260,"9"-6"-1170,25-19-450,13 12 0,7 1-315,-2-2 1,3 1-755,11-1 0,1 3 1429,-12 6 0,-1 3 0,24-7 0,-7 4 0</inkml:trace>
  <inkml:trace contextRef="#ctx0" brushRef="#br1" timeOffset="22923">6327 11495 20485,'-47'14'869,"0"0"1,2-1 0,2-1-600,5-1 0,1-1 449,-26 0 1,14-3 89,13-7-179,12 0-90,11 0-271,8 0 91,14-11-360,15-6 90,28-15-60,-6 8 0,10-3 0,0 1-1161,-8 4 1,0 0-1,3-1 1131,3-1 0,5-3 0,0 0 0,-2 2 0,3-2 0,-1 2 0,-1 0-489,2 0 0,-1 0 0,-1 1 489,-2 1 0,-1 0 0,-1 1 0,-5 2 0,-1 1 0,2-1 30,3-1 0,2-1 0,-3 1-84,8-4 1,-3 1 98,-4 3 0,-5 2 45,3-5 0,-35 16 2344,-6 1-2524,-6 4 1733,-2 0-3801,-2 3 1607,-4 0-1248,-4 0-720,-6 0 2519,-10 5 0,-7 3 0,-6 5 0</inkml:trace>
  <inkml:trace contextRef="#ctx0" brushRef="#br1" timeOffset="23343">7114 10809 22914,'-18'-13'1529,"2"0"-1349,7-2-90,4 0 0,7-1-90,7 1 0,13 2 0,11 2 0,5 1 0,-4 2 0,1 1-259,16-3 0,1 0 259,-13 4 0,-1 0 0,-1 2 0,0 0 0,28-3 90,-12 4 0,-11 1 180,-6 2-270,-16 4 0,-5 6 90,-11 13-90,-4 12 90,0 16-90,0 13 12,0-29 0,0 2-12,-1 1 0,2 0 0,-1-2 0,1 0 0,1-2 0,0 0 90,3 22 0,3-8 539,-6-5-269,2-23-180,-4-2 0,-18-45-180,-3-7 0,0 2 0,-2-4-1404,1-1 0,-1-2 1404,-2-2 0,-3-2-240,5 3 0,-2-1 0,0 1-1929,-10-14 1,0 2 1043,0 2 1,0 5 1080,6 13 1,-1 11 0,-18 15 0,-3 16 0</inkml:trace>
  <inkml:trace contextRef="#ctx0" brushRef="#br1" timeOffset="23840">6002 12852 14632,'41'-24'2249,"-6"6"552,-9 22-2711,-24 22 0,-18 35 247,-4-19 1,-4 3-293,-5 7 0,-2 3-15,8-16 0,0 0 0,0 0 0,-1 1 0,0 1 0,0-2 15,-9 15 0,1 0 179,-3 4 1,2-2 288,14-19 0,2-2-468,-1 0 0,8-3 2888,20-4-2933,20-15 0,21-6 45,-17-4 0,3 1-1512,4-2 1,2 2 1421,2 3 0,0 1 45,-1-2 0,-1 1 226,-2-1 0,-2 1-226,-4-3 0,-1-1 0,21 6 180,-11-7 225,-13 2-225,-9-4 0,-12-9 0,-22-36-90,-5-3 0,-3-10-90,0 3 0,-1-7 0,-1-5-71,4 10 1,-1-6 0,-1-3-1,1 2 1,1 4-43,2 3 1,0 3 0,0 0-1,1-1-90,-3-9 1,1-3 0,0 4 0,2 9-987,1 5 1,2 7 513,1 6 0,0 3-1393,-8-10-7763,-1 20 9095,-2 23 1,-6 18-1,-5 11 1</inkml:trace>
  <inkml:trace contextRef="#ctx0" brushRef="#br1" timeOffset="24221">5393 12938 21295,'-40'18'689,"0"0"1,2-1 0,1-1-511,4-4 1,0-1 180,-21 6-90,15-9-180,15-3 0,17-7 0,23-10-90,28-11 0,-8 3 0,4-1-730,11-5 0,4-2 730,-13 8 0,1-1 0,4-1 0,3-3 0,4-1 0,1-1 0,-4 2 60,4-2 0,-4 2 0,3-1 52,-5 2 0,3-1 1,-2 0-1,-4 2 203,10-7 0,-4 2 45,-7 2 0,-3 1 44,-8 3 1,-2 0 266,17-16-221,-15 6-450,-10 3 0,-9 4 0,-3 5 0,-6 4 0,5 24 0,4 23 0,-4 0 0,2 7-101,4 11 1,2 8 0,-1-2 100,-3-10 0,0 0 0,1 5 0,1-2 0,2 7 0,0 2 0,1-2 0,-3-5 0,2 4 0,-1-5 0,0 2-180,-1-3 0,2 3 0,-1-2 0,-1-4-405,5 11 1,-2-5-136,-2-6 1,-1-2-1,-2-7 1,0-3-1303,6 16 2022,-15-38 0,-11-30 0,-11-28 0</inkml:trace>
  <inkml:trace contextRef="#ctx0" brushRef="#br1" timeOffset="24556">6781 12521 22464,'0'-46'509,"0"-1"1,1 7 0,2 4-150,9-3 0,9 32 0,13 38-225,-13-4 0,-1 4-671,3 9 1,1 2 535,0 6 0,1 1 45,-1 3 0,0 1-45,-2-3 0,0 0 0,-2-4 0,0-1 0,-4-6 0,-2-2 297,11 24-297,-5-15 90,-4-22-90,0-15 0,4-26 0,1-16 90,5-23-356,-14 23 1,-1-1 400,0-3 0,0 0-45,0-7 0,0 3-1,2-15-89,1 3 881,-7 38-881,3 17 0,21 32 0,-1 3 0,-7-8 0,1 1-1435,15 17 1076,2-2 295,-3-4-565,1-5-181,-4-8-359,-3-6-1170,-5-11 2339,-7-6 0,-10-15 0,-4-4 0</inkml:trace>
  <inkml:trace contextRef="#ctx0" brushRef="#br1" timeOffset="24743">6729 12343 23903,'-36'0'989,"-1"0"1,-22 0-810,23-4-90,25-9-90,29-12 0,31-16-2396,-12 16 1,4-1 1810,7-3 1,2-1-586,5 0 1,0-1 1059,0 2 0,-1-1 1,-3 3-1,-1 1 1,-3 1-1,1 0 1</inkml:trace>
  <inkml:trace contextRef="#ctx0" brushRef="#br1" timeOffset="25714">12544 14717 22554,'0'59'2789,"0"-8"-2160,0-13 91,0-13-1,0-12-269,-4-6-180,0-19-90,-6-15-90,-1-29-60,5 12 0,-1-7 0,1 1-599,0 4 0,0 2 1,0-5 568,0 0 0,1-5 0,-2 0 0,1 1-771,-2-8 1,0 2 0,0-1 770,0-4 0,0 0 0,0-4 0,0 11 0,0-3 0,-1-3 0,1 2 0,0 3 0,-1 1 0,2 2 0,-1 1 0,0-3-18,0 2 0,0-4 0,0 1 0,0 1 0,1 5-660,-1-6 1,0 5 0,1 2 677,0 4 0,1 2 0,-1 2-45,0-13 0,0 3-45,0 1 1,0 2-46,1 10 0,1 3 135,-1-20 872,3 27-872,3 25 1874,0 5-1874,-4 0 3392,3 0-3392,-3 0-90,1 0 0,2 0-4677,-3 0 4767,4-2 0,-5-1 0,-2-2 0</inkml:trace>
  <inkml:trace contextRef="#ctx0" brushRef="#br1" timeOffset="26468">11496 12653 23813,'-17'-2'1709,"14"-30"-1529,16-5-135,3 4 0,6-4-484,6 0 0,6-3 1,3 0 460,-4 6 1,2-1-1,2-1 1,1-1-802,9-8 0,2-2 1,0 0-1,-1 3 779,-8 7 0,0 1 0,0 1 0,-2 1 60,8-6 0,0 1 0,-6 4 75,-3 3 0,-5 3-2,-3 3 0,-3 1 317,13-15-206,-11 9 26,-12 9 0,-6 6 212,-6 4-392,-2 6 2437,-2 2-2527,1 4 1600,3 0-1600,10 29 90,5 8-90,4 14 0,4 9-1037,-5-15 0,1 2 1,1 0 1036,1 0 0,0 0 0,1 1 0,2 1 0,0 1 0,-1-5-341,6 4 0,-1-3 341,0-2 0,0-2 0,-3-3 0,1-2 0,-4-4 0,0-2 0,2 2 0,-2-2 0,13 15 90,-9-12 0,-17-19-90,-11-15 2993,-25-2-2993,-3-3 0,-28-3 0,-6 2 0,-2 3 0,-4 2 193,11 2 0,-4 2-193,8 0 0,-7 1 0,-2 0 0,2 0-703,-8 3 1,2 0 0,0 1 702,0-1 0,0 2 0,1-2 0,-1 0 0,1 0 0,7-1-51,14 1 0,4-2 51,-6-1 0,5-2 0,5 3 0,9-5 0,7 0-540,10 0 661,2 0-391,6 0 1853,0 0-1942,0 4-222,0-3-588,0 11-450,0-6-990,0 2 2609,0 3 0,0 0 0,0 7 0</inkml:trace>
  <inkml:trace contextRef="#ctx0" brushRef="#br1" timeOffset="27824">11626 12486 15358,'-5'-8'5757,"-2"0"-5217,3 6-181,-1-1-179,-4 3 90,8 0 90,-8 0-270,4 0 0,1 0 0,-3 0 0,6 0 0,-3 0 0,-1 9 90,-15 25-90,-2 3-1,-1 0 1,-3 2 90,3-8 0,0-1-180,0 0 0,-1-2 90,-17 17 0,17-24-90,-2-1 0,10-7 0,3 0 0,4-3 90,8-5-90,-5 0 360,6-5 359,0 0-629,4 0 0,22 0-90,7 0 0,16-7 0,6-2-475,-13 2 1,0-1 429,22-6 0,1 0-90,-16 2 0,0 2-135,-1 0 0,-1 1-180,-3 2 1,-2 1-361,-4 2 1,-1 1-1800,20 1 2609,-13 9 0,-19 6 0,-8 8 0</inkml:trace>
  <inkml:trace contextRef="#ctx0" brushRef="#br1" timeOffset="28648">12637 15575 18866,'-14'0'4947,"-2"-2"-4317,9-1 90,-4 1-1,6-1-179,1 3-180,-5 0-180,7 0 179,-19 9-179,6 7-45,-6 10 0,-1 8-90,3 12 0,2 3 0,-1 2 0,4 4-637,6-2 1,3 5-1,4-5 637,5-4 0,3-1-45,4 17 0,5-3 0,1-24 0,2-4 0,2-2 0,3-1-1357,1-4 0,3-3 1357,1-3 0,3-4 0,1-2 0,3-4-938,16-8 1,2-8 937,-13-2 0,-1-5-77,13-7 0,-4-10 212,-9-17 0,-7-5-45,-9 9 0,-4-2 121,2-13 1,-6-1-212,-12 16 0,-5 2 0,-3 2 0,-3 0 0,-3 2 0,-3 1 0,-4 3 0,-3 2 0,-1 3 0,-3 1-180,-27-14-629,-1 9 554,13 18 0,-2 6-1769,0 7 0,0 3 2024,0 0 0,1 4 0,6 8 0,3 2 0,-7 15 0</inkml:trace>
  <inkml:trace contextRef="#ctx0" brushRef="#br1" timeOffset="29187">14257 15509 22554,'38'-39'1799,"-1"2"-989,-21 29-630,-7 13-1,-17 28-89,-10 13 0,-8 8-400,-7 2 355,14-28 0,-1 0 45,-22 20 0,0-5 0,4-12 90,3-13-90,7-8 90,5-20 0,11-8-135,8-13 0,8-7-1,10-8 1,4-1-45,0-4 0,3 0-325,8 2 0,5 5 370,-4 17 0,1 5-45,1 5 0,2 4 45,-1 6 0,1 6 45,27 14-90,-8 23 80,-30 9 1,-7 8-81,-8-8 0,-6 2 0,-4-2 0,-3 2 0,-4-1 0,-10 10 0,-11 0 45,-1-11 0,-7 4 0,-2 0 0,4-5-399,4-6 0,3-3 0,-4 2 376,-2 2 1,-5 2-1,2-1 1,4-9 22,4-5 0,4-6 135,-15 13 0,13-13 657,15-10-837,10-5 370,14-5-370,16 0 0,12-3 0,10-1-90,-7 3 0,3 1 0,1-1-793,1-1 1,0 0-1,0 0 523,3 1 0,1 1 1,-5 1-406,-1 2 1,-2 0-1752,1-2 0,-3 0 2516,10 6 0,-5-12 0,-30 0 0</inkml:trace>
  <inkml:trace contextRef="#ctx0" brushRef="#br1" timeOffset="29463">14728 15896 21565,'0'-40'959,"0"1"1,0 1-1,0 2-689,4-28 90,2 11-1,8 17 1,7 15-90,7 24-180,9 20 0,5 20-735,-17-15 1,-1 3 689,1 2 0,-1 3-45,8 12 0,-2 0 90,-10-13 0,0-1 44,3 5 1,-2-3 525,0-6-390,-7-14 0,2-21-180,-6-52-90,-3 26 0,0-4-1130,1-19 1,-2-3 1039,1 5 0,1 1-90,0-2 1,0-1 156,-1 3 1,0 0-1327,2-6 0,-2 2 134,-3 20 1,0 2 1234,3-31 0,-7 49 0,0 8 0</inkml:trace>
  <inkml:trace contextRef="#ctx0" brushRef="#br1" timeOffset="29611">15240 16201 22194,'-7'57'1799,"-2"-7"-1709,8-15-90,-2-9-360,3-9-359,0-9-900,0-3-8212,0-7 9567,-6-8 1,-2-8 0,-7-8 0</inkml:trace>
  <inkml:trace contextRef="#ctx0" brushRef="#br1" timeOffset="29805">14497 15626 22830,'-31'-16'1079,"0"-1"1,-24-18-720,18 2-180,17-3 0,22-2-90,21 0-45,16 8 0,10 1-90,-8 6 0,4 1-1810,13-3 0,7-1 0,-4 2 1360,-1 3 1,-2 2 44,-9 4 0,2-1 0,-2 1 563,8-1 1,-5 3 0,-17 6 0,-1 1 0,4-1 0,1 1 0</inkml:trace>
  <inkml:trace contextRef="#ctx0" brushRef="#br1" timeOffset="31264">17681 15179 22644,'23'-16'1799,"-4"6"-1619,-10 19 180,-4 17-46,-11 11 1,-6 4-270,4-6 0,-1 1-282,-7 14 1,-3-1 281,3-13 0,-1-3-45,1-3 0,-1-1 90,-15 19 0,5-15 137,5-10-47,6-13 0,3-33-135,14-8 0,5-6 0,-1-2 0,2-2-354,8-12 1,2 1 308,-2 13 0,1 2 0,0 5 0,1 2 7,11-13-7,-2 20 0,-1 28 90,-3 21-1,-2 25-44,-11-18 0,-3 5 45,-2 3 0,-2 4 0,-4 3-507,-9 14 0,-6 3 1,-1-2 416,6-9 0,-1-3 0,-4 0 30,-9 6 0,-4 0 0,-2-11-30,-5-14 0,-1-9 0,-4-1 0,-4-7-76,0-10 0,-4-5 0,1-4 76,-7-5 0,0-7 0,7 0 0,-1-4 0,5-5-820,-1-14 1,6-7 819,2-7 0,5-4 0,13 15 0,2-3 0,3-1-233,2-2 1,2-1 0,4-4 142,6-1 0,2-4 0,4-1 0,0 4-30,3-2 0,2 2 1,4-1-64,1 3 0,2-2 0,3 1 0,2 7-87,5 2 0,3 7 0,3 1-30,2 1 0,3 2 1,2 2-61,1 3 0,2 3 0,4 2-225,2 5 1,5 2-1,0 1 1,-2 3 284,2 1 0,-2 2 0,2 2 165,-4 0 0,3 1 0,-1 2 0,-4 2 450,16 6 0,-6 3 269,-6-1 1,-2 1-180,-7 4 0,-1 1 359,-3-2 1,-3 0-45,9 2 681,-6-5-592,-30-8 2297,-4-8-2566,-5-3 507,0-1-957,0 5 2097,0 7-2097,0 29-90,2 19 0,0 9 0,0 2 0,0 5-587,1-3 1,0 5 0,0-1 586,-1-8 0,1-1 0,0 0 0,-1 2 0,0 1 0,0-1 0,0-3 0,-1 0 0,0 2 0,0 8 0,0 2 0,-1-3-202,0-13 1,0-2 0,0-1 201,0 21 0,0-8 0,0-10 0,0-58 0,3-37 0,1 10 0,1-4-921,3-10 1,2-4 920,-2 11 0,2-1 0,0-1-30,2-4 0,2-1 0,1 0 30,1-3 0,2-1 0,0 1 0,2 0 0,2 1 0,0 1 0,0 2 0,1 1 0,1 2 87,0 4 1,0 2-1,1 2-87,11-10 0,1 5 0,-2 9 0,2 7 0,-3 8 0,1 7 483,26 10-438,-27 21 0,-3 8-45,8 24-193,-20-11 1,-6 2 192,-13 25 1952,-12-3-1952,-13-9 0,-4-11 1311,-5-16-1311,3-15 0,1-23 0,7-16 0,15-10 0,4-5 0,1 7 0,4-1-32,4-16 1,4 1 31,2 11 0,4 4 0,3 0 0,3 3 0,3 2 0,3 2 0,0 5 0,3 2 0,1 3 0,1 4 0,31-2-82,-23 20 0,-3 12 82,-7 20 0,-6 10 0,-1 3 0,-7 4-297,-12-6 0,-5 3 0,-6 2 297,-7-1 0,-6 2 0,-3 0 0,1-2-578,-1 3 1,-1-2 0,-3 3 577,0-3 0,-2 3 0,-1-1 0,1-5 0,2-4 0,1-4 0,-1-2 0,-9 13 0,2-2 0,5-10 0,3-2-218,4-8 0,1-2 218,-9 15 111,15-12-111,8-11 0,20-10 0,19-5 0,18-12 0,11-4 0,-6 0 0,3 0 0,0-1-162,3-1 0,-1-1 0,1-1 162,3 0 0,1-1 0,-6 1-720,1-1 0,-5 1-270,-6 2 1,-3 1-450,-9 1 0,-3-1 1688,17-8 0,-23 2 0,-11 0 0</inkml:trace>
  <inkml:trace contextRef="#ctx0" brushRef="#br1" timeOffset="31528">19841 14554 26332,'1'-43'389,"0"1"1,0-5 0,-4 5-120,-14 0-90,-1 24 0,-10 64-135,15-5 0,4 7-943,-1 15 0,1 4 928,3-17 0,0 2 0,2 5-30,1 4 0,1 6 0,1 1 0,0-5-558,1 4 1,2-3 0,0 3 557,1-6 0,0 2 0,2 1 0,3-3-150,6 6 0,5-2 0,0-5-256,-4-15 1,0-4-1,3 0 16,2 7 0,3 0 1,3-8-1500,9-7 0,2-10-733,16-6 2622,9-29 0,-28-41 0,-19 19 0,1 0 0</inkml:trace>
  <inkml:trace contextRef="#ctx0" brushRef="#br1" timeOffset="32062">20198 14981 21199,'0'-53'659,"0"0"1,1 7 0,0 1-256,0 6 1,0 5 135,5 5 473,-1 26-833,-1 45-90,-3 21-471,0-26 1,-2 1 380,1 2 0,0-1 45,0-3 0,0 0-45,0 25 0,0-16 435,-3-12-435,2-17 419,-6-21-419,6-18 0,1-25 0,8-18-448,0 26 0,2-2 448,2-4 0,1 0 45,2-1 0,1 2-45,-1 3 0,0 2 45,-1 5 0,1 4 45,11-13 803,-4 22-713,-1 28-90,-5 26 0,-8 26-45,-4-23 0,-2 3 0,-6 15 0,-1 2 0,2-2 0,0-2 0,-2-7 0,0-3 45,1 13 0,6-45 881,6-13-971,10-6 0,13-11 0,12 0 0,8-2 0,4 13 90,1 10-90,-1 10 0,-2 13 0,-6 3 0,-4 2 90,2 4 0,-10-23 0,-1-13 0,-13-37-90,-12 11 0,-1-6 0,-2-8 0,-1-6 0,0 1-725,1-11 1,-3-1 724,-3 6 0,-1-3 0,-4 4 0,-5-2 0,-6 4 0,-8 4 0,-7 5-360,-6 5 1,-5 7-181,-9 6 0,-4 7-180,-6 3 1,-2 8 89,18 6 1,-2 4-1,-2 4 630,-1 3 0,-5 5 0,1 2 0,2 1 0,-4 3 0,2 2 0,-1 1 0,2 2 0,0 1 0,-1-1 0,1 0 0</inkml:trace>
  <inkml:trace contextRef="#ctx0" brushRef="#br1" timeOffset="33873">13640 11886 14908,'0'-17'7106,"2"3"-6836,2-6 0,2 5-90,2 2 450,4-6-360,-3 7-1,3-5-89,-8 9 90,2 1 90,-6 2 449,2-5-449,-2 1 270,0-7-540,0 7 0,0-3 0,0 7-90,0 2 90,0 0 90,0 15 179,0 13-89,0 28-180,0-15 0,0 3-397,0 9 0,0 5 397,0 4 0,0 7 0,0-3-753,0-12 0,0-1 1,0 2 662,0-1 0,0 2 0,0 0 0,0-3 0,0-2 0,0-2 0,0 0 0,0 19 0,0-1 0,0-3 0,0-2-111,0-7 1,0 0 110,0 12 0,0-3 0,0-19 0,0-1 0,0 9 0,0-4 0,0 1 0,0-7 0,0 2 0,0-14 0,0 6 659,0-14-659,0-2 2300,0 0-2300,2-10 314,2-1-314,17-7 0,5 0 0,22-5 0,10-3-437,-20 1 0,1-1 437,10-1 0,2 0-1427,8-1 0,4 0 1427,-17 3 0,1 0 0,2 0 0,4 0 0,2 1 0,0-1-319,0 1 1,2 0-1,4 0 319,-11 1 0,4-1 0,2 1 0,-1-1 0,-3 2 0,1-1 0,-3 2 0,1-1 0,2 0-252,-1 0 1,3-1 0,1 1 0,-1-1 0,-4 2 251,13-1 0,-4 2 0,-1 0 0,1 0 0,1 0 0,-1 1 0,-1-1 0,0 0 0,-1 1-386,1 1 1,-1 0-1,0 0 386,-1-1 0,0 0 0,0 0 0,-2 1 0,0 0 0,-1 0 289,-2 1 0,0-1 0,3-1-289,-4 0 0,4 0 0,-1-1 0,-3 0 0,3 0 0,-3 0 0,2-1-32,12 0 1,4-1 0,-6-1 31,3-1 0,-4 0 0,1 0 0,0 1 0,-4-1 0,0-1 300,-1 2 0,-1 0-300,-2 0 0,0 0 0,0-1 0,-1 0 0,0 0 0,0 1 0,0-1 0,0 0 0,0 1 0,-1 2 0,-2 0 0,0 1 957,-1 0 1,1 1-958,-6 0 0,2-1 0,-2 1 0,7-1 0,0 0 92,14 0 0,-1-1-92,-21 2 0,-3 0 0,-1 1 0,0 0 0,-3 0 0,1 0 506,10 0 0,0 0-506,-14 0 0,0 0 0,17 0 0,-1 0 0,0 0 0,12-2 920,-23 1-920,21-3 0,-14 3 0,14-3 0,-19 1 0,-1 0 428,-3 1-428,10 2 864,-21 0-864,5-2 401,-23-1-401,-2-2 0,-4 0 0,0-1 0,-2-1 0,0-1 0,0-2 0,-4-5 0,3-3 0,-6-32 0,6 2-183,-1 10 0,0-3 183,2 5 0,0-2 0,1-6 0,1-5 0,-1 1 0,0-13 0,1-1-269,-1 6 0,1-3 1,-1-2 268,0-5 0,-1-1 0,1 4-557,-1 14 1,0 3 0,0-2 556,0-11 0,0-2 0,0 6 0,-3 4 0,0 5-271,3 5 0,-1 1 271,-5-26-12,6 15 12,0 11 429,-3 5-1598,2 13 1410,-6 5-2130,6 12 2069,-14 12 1,5 4 0,-10 7-1</inkml:trace>
  <inkml:trace contextRef="#ctx0" brushRef="#br1" timeOffset="35371">15333 12516 23004,'0'10'1349,"0"-4"-1169,0 3 0,4-8 0,6 8-90,12-1 0,13 5-90,10 7 90,-10 0 0,1 3-90,14 20-155,-19-12 0,-4 2 155,0 23 180,-15 5-180,-4 3 90,-18-1 0,-3-2-45,-3-23 0,-3-2-45,-8 13-315,6-17 1,-1-4-316,2-11-180,2-1-449,13-16-720,5 0-7852,0-9 9433,0-7 0,0-12 0,0-5 0</inkml:trace>
  <inkml:trace contextRef="#ctx0" brushRef="#br1" timeOffset="36030">15561 12953 21205,'0'-13'2429,"2"1"-2250,2 6 1,6 2 0,4 4 0,8 9-90,7 6 0,5 16-90,5 5 90,2 5-90,-2-1 90,-5-1-90,4 5 90,-18-15 90,3-5 0,-17-17 0,-2-7-91,0 0-89,-4-9 90,2-12-90,-2-17 0,0-18-801,1 20 0,-2-1 801,-2-5 0,-1-1 0,-1-4 0,-1 0-168,-2-1 0,-4-1 168,-1 7 0,-2-3 0,-1 2 0,-12-18 0,-3 3 0,0 0 0,-2 5 0,-1 11 0,-1 9 0,-14 2 0,0 14-105,-11 14 105,19 11 0,-4 8 0,34 22 1538,16-9-1538,17 15-90,16-15 90,13-6-135,-3-15 0,2-3 135,-11-1 0,2-1-714,14-2 1,-1-2 713,-16-2 0,-2-1 0,-2-1 0,-1-1-34,26-14 124,-10-3 0,-11-3 0,-7 1 0,-11 2 0,-10 2 0,-4 6 0,-6 0-90,0 9 1636,0-1-1636,0 7 60,0 0-60,1 9 0,7 7 0,5 12-90,9 6 1,3 4-91,3-5 90,-1 0 0,-3-7 0,-4-8 90,-3-8 0,-5-8 0,-4-12-90,-4-8 90,-2-12 0,-2-8 0,-4-6-90,-4 1-270,-5 2-359,-5 8-451,0 9-1079,-2 12 2249,-1 8 0,3 17 0,0 4 0</inkml:trace>
  <inkml:trace contextRef="#ctx0" brushRef="#br1" timeOffset="36237">16255 12963 22644,'12'21'1709,"6"-8"-1259,12-6 0,11-12-181,12 2-179,6-2 0,3 12-422,-2 9 332,-3 14 0,-6 8-180,-22-4 1,-4 3-271,8 18-270,-15-9 1,-5-1-451,-5 1-809,-4 7 1979,-11-32 0,-2-9 0,-8-7 0</inkml:trace>
  <inkml:trace contextRef="#ctx0" brushRef="#br1" timeOffset="37288">16872 12511 21115,'0'-52'1889,"0"7"-1709,0 12-90,0 10 0,0 5 0,0 11 0,2 2-90,2 5 0,1 7 0,1 1 0,-2 5 0,0-5 0,-2 1 0,0-8 90,-2 4-90,0-1 89,3-2-89,0 2 90,3-4-90,0 0 0,0 0 0,2 0 0,2-2 0,1-3 0,1-5 90,0-6 0,-2-4 90,4-21-90,-9 4 90,3-15 90,-8 11-90,0-4-90,0 15-90,-6-1 0,5 20 90,-8 4-180,8 4 90,-8 31 0,4-1 90,-1 27-180,-2-5 180,7 0-90,-2-1 0,6-7 0,4-3 0,3-10 0,8 1 90,2-16-90,2 0 0,-1-17 0,3-18 0,-3-24-2787,2-3 2787,-7-15-405,-6 18 405,-2 2 0,4 0 0,-2 16 0,10 4 0,2 39 0,0 6 90,1 31-90,-8 2 2146,-3 10-2101,-8-29 0,-2 1-45,1 1 0,-2 0 0,-4 1 0,-3 0 45,0-1 0,-3 0-45,-4-2 0,-2-1 0,-2-3 0,-1-1 476,-19 21-476,0-11 90,7-9 0,5-9-90,13-11 90,5 0-90,7-9 510,19 2-510,3-8 0,9-3 0,5-1 0,14-5 0,-14 4 0,-1-1 90,16 2-31,12 3-59,-5 3 0,-6 2 0,-14 0 0,-21 0 90,-2-2-90,-6-8 0,0-12 0,-4-33-90,-1 2-25,-3 16 1,0-2 114,-1-22 90,2-6-180,2 4 90,2 2 0,4 5 0,2 9 0,4 10 0,5 13 0,1 12 0,4 26 90,3 17-90,0 28-1069,-14-23 1,0 2 1068,-1 3 0,-1 2 45,-1-1 0,0 3-561,0 16 1,-2 1 470,-4-19 0,-1-1-140,1 11 0,-3-3-175,-3 3-360,0-13-269,-3-9-271,2-9 1082,-8-11 178,0-9 0,-5-14 0,-3-7 0</inkml:trace>
  <inkml:trace contextRef="#ctx0" brushRef="#br1" timeOffset="37588">17867 12450 20845,'0'-62'1979,"2"7"-1799,2 7-90,2 9-90,4 6-90,10 1 0,16 6 90,0 0 180,23 0 180,-25 11 179,9-6 721,-15 3-631,-12 4 271,1-7-630,-15 14-91,2-2 181,0 18-90,2 13-180,5 15 0,3 6-45,-3-4 0,1 2-626,5 19 0,1 3 581,-3-10 0,-1-1-135,0 1 0,0 1-180,0 0 1,-1-1-226,-1-3 0,-2-1-270,0-3 1,-1 0 723,-3 9 1,0-2 0,-3-16 0,0-1-1,-1 8 1,0-1 0</inkml:trace>
  <inkml:trace contextRef="#ctx0" brushRef="#br1" timeOffset="38740">22659 13832 18147,'24'-7'5037,"3"-3"-4318,-3-5 1,3-3 89,-5-3-89,-2 3-90,-5 3-271,-3 7-179,-8 3-90,0 5 0,-12 10-90,-11 8 0,-20 22 45,9-12 0,-3 2-1456,-6 8 0,-2 1 1411,-4 5 0,-2 1 0,0 2 0,0 1-291,4-3 0,1-1 291,4-3 0,3-2 0,6-6 0,2-1 90,-9 19-90,21-10 90,52-2-90,14-21-296,-4-7 1,3-4 295,-1-6 0,0-2 0,4 1 0,1 0-45,-1-1 0,0 0 0,-4 0 0,-2-1-135,-6 0 0,-1-1-359,25-4 1925,-17 3-2915,-13-5-2324,-22-10 3853,-14-8 0,-19-18 0,-7-2 0</inkml:trace>
  <inkml:trace contextRef="#ctx0" brushRef="#br1" timeOffset="38947">22761 13924 21835,'-8'-36'1259,"1"0"0,-1-30-629,2 8-1,10 12 271,2 1-360,12 40-451,-3 18-3391,9 44 3302,-14-21 0,-2 2 0,3 4 0,-1 2-1078,-1 3 0,0 1 1078,0 2 0,-2 1-223,1 0 0,-2 0 43,0-2 1,1 0-690,1 5 0,-1-2-480,1 13-630,1-9 1639,-13-54 340,-4-30 0,-6-23 0,5 17 0,-1 1 0</inkml:trace>
  <inkml:trace contextRef="#ctx0" brushRef="#br1" timeOffset="39256">22415 13207 19298,'-30'-52'689,"-1"0"1,3 3 0,1 1-600,3 3 0,1 1 90,5 5 0,2 2-45,1 4 0,2 2 134,-8-20-179,5 13 701,4 13-701,0 12 335,0 6-155,-6 18 215,-4 8-305,-7 19 90,0 8-1549,10-5 1,3 1 1368,6-9 0,2 0-45,-3 11 0,4 0 45,15 15-45,4-19 0,4 0-45,-1-10 0,2 0 0,17 15 0,2-1-180,11 1-29,-15-18 0,1-3 29,12 3-180,1-3 0,1-2-115,-2-4-65,3-7-270,-3-4 2902,0-7-4071,-2-2 1979,-3-6 0,-3-3 0,-1-4 0</inkml:trace>
  <inkml:trace contextRef="#ctx0" brushRef="#br1" timeOffset="40510">23175 13715 20395,'-7'0'2609,"-2"0"-2429,8 0 0,-3 0 90,4 5-1,0 3 91,0 5-180,0 2 0,0 0-90,0 1 90,0-3 180,0-1-270,0-6-1,0-2 181,0-4-180,-3 0 180,2 0-180,-3 0 0,4-2-90,0-3 0,0-5 0,4-3 0,4-5 0,6-2 0,9-3 0,3 0 0,23-5 0,-10 14 0,14 0 0,-21 11 0,-1 3-3122,11 34 3122,-17-3 0,-6 0 0,-2 3-632,-1 19 722,0 3-130,-1-2 40,1-3 0,-6-18 0,0-2 0,2-2 0,3 7 90,-13-36 2970,0 0-3060,-2-9 938,0-9-938,0-22 0,-6-19-279,3 22 1,0-5 278,-3-5 0,-1-4 0,0 1-1159,-1-10 0,-1-1 1159,0 8 0,1-3 0,-1 3 0,-1-2 0,-1 3-33,-1 4 0,0 0 33,-2-7 0,0 3 0,5 16 0,0 2-45,-1-4 0,3 4 45,3 3-90,11 9 90,11 7 0,39 7 0,-6 12 174,-14 2 1,0 4-85,16 25-45,-17 5 0,-1 5 0,-9-8 0,0 3 611,5 17 1,-2 2-612,-10-13 0,-4-1 0,0 0 0,-1 0-45,-2-1 0,0 1 45,1 6 0,-2-1-45,-3-14 0,-1-2 40,1 4 0,0-3 50,-2 5 90,-2-23-180,-2-1 330,-2-23-330,0-10 1204,2-19-1204,5-24-30,2 15 0,1-8 0,2 1-578,-1 7 0,1 0 0,1-2 608,0-2 0,1-3 0,1 0 0,0 2 0,3-2 0,1 3 0,3-1-23,0 5 1,3-2-1,1 1 1,3 4-410,7-4 1,4 4-1,0 2 432,-3 0 0,2 2 0,1 11 0,25 12 0,-5 21 45,-24 20 0,-7 10-45,1 1 0,-6 3-142,-11 6 1,-10-1 231,-15 19-90,-9-8 1399,-14-3-1399,6-21 0,-3-7 0,14-23 1478,10-17-1478,2-13 0,13-22 0,0 17 0,1-1-302,5-6 0,2-2 302,2 1 0,3 0 0,9-7 0,3 4 0,-8 18 0,1 5 17,6 0 1,-1 10-18,11 36 90,-6 29-90,-20-19 0,-2 4-226,-4 4 0,-3 5 1,-2-2 225,-3 7 0,-3 0 0,0-7 0,-1 1 0,-6-3 45,-18 12 0,-5-8-179,7-13 1,-3-5 133,-22 7 0,-3-11 0,-8-20-45,23-8 0,2-8-135,-5-28-269,7-10-271,9-13 180,14 29 1,2-3-1530,5-11 0,3 1 2069,6-16 0,12-1 0,5 37 0</inkml:trace>
  <inkml:trace contextRef="#ctx0" brushRef="#br1" timeOffset="41278">24953 13390 19542,'13'39'1124,"-1"-1"1,1 18-495,-2 5 1136,-15-31-1586,-2-7 0,-6-12-90,-4 0 451,-5-10-451,1 4 325,1-5-146,5 0 651,8 0-740,6-9 89,21-14-269,3 0 90,20-6-90,-3 13 0,-7 14 0,2 3 0,19 5 0,-18 4 0,0 3 0,14 13 0,-4 2 0,-6-2 90,-7-6-90,-7-9 0,-5-5 0,-4-15-90,-2-13 90,-2-22 0,-1-20-363,-9 26 1,-2-5 332,-1-5 0,-2-5 0,-1 1-738,-2-11 0,-2-2 768,0 7 0,0-3 0,-4 0 30,-5 2 0,-4 0 0,0 5-540,-3-7 1,-3 2 539,3 11 0,-2 0 0,0 6-30,0 7 0,-1 4 0,3 5 0,0 1 0,-13-13-706,11 8 706,19 16 470,17 1-470,25 8 0,16-3 0,-19 2 0,1-1 450,3-1 0,2-1-450,1-1 0,1-1 0,0-2 0,0-2 0,-4 2 0,-1 0 45,-4 1 0,-1-1 537,1 0 1,-2 1-583,5-2 0,0 2 0,-26 10 986,-4 11-986,-4 11 0,-5 17 0,-1 5 0,3-4 0,0 2-391,-3 19 1,1 3 390,2-13 0,2-1 0,-2 0 0,2-2 45,0-3 0,1-1-45,3 1 0,0-2 0,5 12 547,1-7-547,-7-34 45,2-37 45,0-12-45,-1 3 0,2-4-1012,2-1 0,2 1 1102,1-4 0,3 0-135,2 0 0,2 2 159,2 2 0,3 2-159,2 5 0,2 3 0,4 5 0,1 3 0,4 6 0,2 3 0,2 3 0,3 3 0,20 2 0,0 2 0,-18 3 0,0 0 0,11-2 0,-4 1 0,0 8 0,-14-7-180,-15 7-1619,-12-1-629,-14 9 2428,-18 4 0,-22 11 0,-14 2 0</inkml:trace>
  <inkml:trace contextRef="#ctx0" brushRef="#br1" timeOffset="42239">13043 17827 23004,'-10'15'1979,"3"-6"-1530,4 2-89,3-10-180,0 3 0,7-15-180,4-3 0,11-14 0,3-2 90,1-1-90,1-2 90,-5 5 180,-2 5 359,0-2-269,-7 14 0,-3-4-180,-6 13 0,-4-1-90,0 3-90,0 9 90,0 5-90,5 38 0,2-5-434,-1-11 0,0 2 434,8 23-60,-1-17 0,2 7 1,-1-6-76,-4-11 0,1 0-270,11 31 0,-3-8-1304,-12-38 450,-2-4-360,-5-11 1056,0-4 1,-7 0 0,-2 0 0</inkml:trace>
  <inkml:trace contextRef="#ctx0" brushRef="#br1" timeOffset="42473">13137 18340 20755,'-27'13'4498,"4"-5"-4139,13-6-179,12-9-90,18-6 0,18-10-90,14-5-814,-20 11 0,1-1 634,1-1 0,1 1-225,0 0 1,0 1-223,-2 0 1,1 1-544,-3 1 1,-2 0 1169,25-16 0,-6 3 0,-6 0 0</inkml:trace>
  <inkml:trace contextRef="#ctx0" brushRef="#br1" timeOffset="42879">14818 17705 21398,'-11'-10'2429,"5"0"-1319,2 2-1020,4 3 333,0 2-333,0 3 171,11 12-261,-1-3 531,12 11-531,-2-3 90,4-1-90,3 2-90,3-5 0,1-5 0,1-4 0,-1-4 0,7-4 180,-14-7 180,2-4 90,-18-8 89,-5 0 91,-3-2-180,0 1-180,0 4-180,2 5 90,-1 5-90,2 5 0,0 2-270,2 10-270,4 6-449,3 12-630,4 11-1080,2 5 2699,3 5 0,-3 0 0,0-1 0</inkml:trace>
  <inkml:trace contextRef="#ctx0" brushRef="#br1" timeOffset="43473">20003 17369 23094,'-16'-27'3058,"0"-4"-2338,-2-2-91,1 0-179,1 4-180,4 7-90,5 9-180,0 6 90,6 4-90,-2 12 0,3 7 0,3 15 0,5 7 0,9 5 0,5 3-1042,5-5 952,5-3 0,4-12-568,7-11 658,4-12 0,4-16 0,-16-8 0,-1-6 0,-9 5 0,0-2 89,12-18 1,-3-1 0,-5-5-90,4-5-90,-21 32-179,-2 8 623,-2 9-1434,0 13 88,2 9-1527,0 15 2519,4 11 0,5 7 0,1 2 0</inkml:trace>
  <inkml:trace contextRef="#ctx0" brushRef="#br1" timeOffset="44325">24036 15972 22914,'8'-15'2788,"-4"-1"-2428,0 3 0,-4 3-90,0 3-90,-4 4-90,-4 5-90,-8 11 90,-7 12-90,-7 16 0,7-1 0,0 3 45,6-9-1,0 1-44,-4 11 0,3 1 0,10-6 0,4-3 0,0 16 0,14 6 0,9-29 0,11-6 0,2-13 0,3-4 180,27 3-818,-18-7 0,1-1 683,-11-3 0,-1 0 45,28-5 89,-6 2 271,-3-7-180,-21 7-180,-3-2-90,-21-1 0,-9-1 1367,-8-10-1367,-9-1 0,-7-9 0,-5-9 0,5 0 0,-1-3 0,6 6 0,0-2-433,-8-15 1,2-1 342,8 10 0,0 0-180,1-2 1,0 0-46,0 2 0,1 0-90,0 1 0,0 2-292,1 2 0,1 3-473,-14-26-179,5 11-900,4 12 2249,2 9 0,3 9 0,1 3 0</inkml:trace>
  <inkml:trace contextRef="#ctx0" brushRef="#br1" timeOffset="44879">23459 15357 21655,'-12'-41'1619,"5"1"-1439,-2-3 0,4 4 89,-3-1-89,4 9-90,-3 3 90,6 8 0,-8 4 0,7 8 90,-8 4 0,3 4-91,-7 0 1,-2 9 0,-7 5-90,-1 13-90,-7 11 90,-1 13-90,15-22 0,1 3 0,-6 19 0,2 1-185,7-13 1,1 0 184,-1 11 0,3-1 0,10 8 0,11-9 0,11-10 0,8-12 0,7-11 90,4-8-180,-2-7 180,-3-2-90,-7-1 639,-3-2-459,-15 2-90,-11 1 0,-13 2-90,-11 9 0,-3 4 0,2 13 0,3 13 90,11-6-90,10 7 0,13-12 0,36 4 0,-2-16-210,-10-6 0,2-2 120,22-8-90,3 0-135,-25 0 0,-1 0-135,15 0-89,4 0-361,-32 0-179,-4 6-900,-5 3 1979,0 6 0,-2 0 0,1 1 0</inkml:trace>
  <inkml:trace contextRef="#ctx0" brushRef="#br1" timeOffset="45464">24194 16145 21295,'-4'-10'2698,"-2"2"-2518,-6-2-90,-1 4 90,-3-1-90,4 2 0,-2 0 0,3 2 0,5 1 0,3 2 360,3 0 89,5 0-179,0-2-90,7-1-90,0-5 90,18-2-180,-2 2-1,14 0 1,6 6-90,-9 11 0,12 2 0,-13 12 0,3 0 0,0 0 0,-1 0 90,4 0 0,-15-12 0,-2 1 0,-19-12 0,-4 0-90,-4 0 90,-8 0-90,7 0 0,-12-3 0,8-2 0,-7-3 0,2-6 0,-4-4 0,-8-30 0,2 5 0,8 10 0,-1-1-873,-9-22 963,-3-3-90,12 28 0,0-1-148,-2 0 1,1 0 102,0 0 0,0 1 45,-13-28 0,5 8 0,4 10-90,4 11-90,7 10-269,1 9-271,6 7-1619,0 11 91,2 6 2248,2 8 0,4 6 0,3 1 0</inkml:trace>
  <inkml:trace contextRef="#ctx0" brushRef="#br1" timeOffset="46341">24783 15631 24983,'0'-5'899,"0"0"-809,0 5-90,0 7 0,3 8 0,2 13 90,1 29-90,-2-14 0,-2 11 0,-2-26 90,0-10-90,-4-8 90,0-5-90,-1-5 0,2-7 0,3-6 180,3-31-90,6 4 0,3-17-45,5 24 0,2 3 45,1-2-90,15-8 90,-18 36-90,5 10 90,6 7-90,-2 6 0,1 4 0,16 14 0,-14-11 0,-1 0 0,9 12 0,-5-7 0,-5-4 0,-7-6 0,-4-11 90,-6-3-90,-3-7 0,-4 0 0,-3-7 0,0-8 0,-7-40 0,1-4-360,0 15 0,-1-2 315,2 5 0,0-1 45,-2-2 0,0 1 0,-2-2 0,0 1 0,-1-1 0,-1 1 0,-1 4 0,-1 0 0,1 3 0,0 1-90,-9-23-225,3 11 315,4 13 0,7 9 0,2 6-90,5 7 90,0 3-180,7 3 786,4 4-786,11 1 69,21 2-159,-6 0-89,15 0-1,-13 0 0,2-2 180,-1-3 90,-1-3 90,-2-5 0,-5-2 180,-3-3 0,-7-5 180,-4-2 0,-5-6-1,-7-2 1,-3-2-90,-3 1-90,0 4 90,0 4-90,0 6-1,0 5-89,0 2 0,0 8-90,0 0 180,2 30-90,2 13 0,-1-2 0,-1 6-1741,2 7 0,-1 3 1696,1 11 0,1 2-45,-2-18 0,0 1 0,1 3-386,0 1 1,1 4 0,0 1 0,0-4 355,1 2 0,-1-4 0,0 3 30,2 12 0,1 3 0,-1-7 0,0-6 0,0-5-290,0-4 0,0-3-25,-2-8 1,1-3-766,5 20-269,-2-15-720,-3-15 2069,1-15 0,0-20 0,3-13 0</inkml:trace>
  <inkml:trace contextRef="#ctx0" brushRef="#br1" timeOffset="46773">26241 14584 21015,'12'-20'1169,"-2"7"-38,0 13-862,-4 13 217,-2 10-306,-2 5 67,-2 0-157,0-5 0,0-5 845,0-10-665,-3-4 0,2-6-180,-3-5 0,4-11-90,0-8 90,6-7-90,0 0 0,6 4 0,1 9 0,1 10 0,0 17 0,4 14 0,1 21 0,-1 17 45,-9-7 0,-3 2-346,-4-13 1,-2 1 345,-1 11 0,-4-1 45,-18 9-90,-7-10 89,-11-11-89,6-18 0,-2-4 90,-20 0-135,19-7 0,1-4 45,-7-14 0,5-6-359,1-28-811,16-19-584,14 22 0,4 0 1754,9-22 0,10 14 0,-1 24 0</inkml:trace>
  <inkml:trace contextRef="#ctx0" brushRef="#br1" timeOffset="47848">26310 15047 22734,'17'58'1619,"-3"-5"-1529,-5-14 0,-1 1-1748,-2-4 1,-1-1 1702,-1 2 0,0 0-45,-2 1 0,0-2 495,-1-1 0,0-1-405,-7 27 90,-2-8 489,-9-11-489,-1-7 0,-1-12 180,0-10 1729,2-7-1640,-7-24-179,14-4-180,-3-23 107,19-4-108,4-2-89,12-2 0,9 6 0,10 9 0,6 8 0,7 14 0,5 7 0,-14 10 0,1 2 0,20 3 0,-25-2 0,-2 0 0,1 5 90,-9-8-90,-11 4 90,-6-12-90,-8-8 0,-9-18 0,-6-15 0,0 16 0,-1-3-349,1-4 0,0-3 349,-3-4 0,0-2 0,0-4 0,-1-1-448,-1-1 0,0-1 448,0 1 0,-1 1 0,2 2 0,0 0-93,-2-9 0,0 1 138,4 19 0,0 1-1387,-2-12 1,-3 4 1341,-7 8 0,-12 1-362,-8 25 272,-12 5 589,-10 11-454,13 5 0,-2 3-45,13-3 0,0 2-116,-12 5 0,2-1 116,-8 2 2680,13-1-2680,15-5 1234,15-4-1324,16-2 173,22-4-173,20-4 45,-9-2 0,3-1-260,11-3 1,2-3 259,6-2 0,8-3 27,-14 4 0,8-3 0,3 0 0,-1 1 0,-5 1 18,7-2 0,-5 1 0,4 0-236,-7 2 0,4-2 0,2 0 0,-2 1 0,-6 2 236,3 0 0,-4 1 0,-4 0 0,11-2 0,-3 1-337,-3 2 1,-5 1 426,2-1-90,-36 11 180,-12 16 682,-10 4-862,-7 22 0,-3 9 0,8-3 0,3 6 0,4 7 0,3 2 174,0 0 0,3 0-174,5-3 0,4-4 0,0-21 0,2-3 0,17 26 748,2-14-748,1-11 0,-3-11 90,-3-11-90,-2-11 0,-10-18 90,-3-17 90,-9-19-135,-2 19 0,0-1-339,-2-3 1,0-2 338,2-2 0,-1 0 45,-3 1 0,-1 0-45,4 2 0,1 1 371,-3 3 1,0 1-327,3-24 0,4 11-90,8 12 36,8 9 54,15 11-90,8 6 0,8 12 0,-12 6 0,0 1 0,18 9 45,-15-6 0,-3-1 686,-7-1-731,-2-6 232,-29-4-232,-6-7 0,-7-6 0,0-10 0,5-9 0,1-5-270,6-6-450,6 5-359,2-3-630,7 10-1170,-1 4 2879,-3 9 0,-6 7 0,-3 7 0</inkml:trace>
  <inkml:trace contextRef="#ctx0" brushRef="#br1" timeOffset="49255">23183 13893 22014,'0'-8'1260,"0"1"-990,0 4 269,0 1-449,-4 0 0,3-1 0,-8-2 0,8 0 90,-8 2-90,4 1 90,1 2-180,-3 0 90,6 0-90,-3 0 0,4 9 0,0 4 0,0 10 0,0 14 0,0-11 0,0 8 90,0-16-90,0-7 90,0-4 0,4-7 89,0 0-89,6 0 0,2-7 0,5-6-90,-1-8 0,2-5-90,-3 1 0,-1 2-179,-6 3-91,-2 2-270,-4 5-269,-2 3-361,0 5-898,-5 3 2158,-4 2 0,-5 0 0,-3 0 0</inkml:trace>
  <inkml:trace contextRef="#ctx0" brushRef="#br1" timeOffset="50590">22736 13634 18147,'-4'0'3867,"-5"0"-3597,7 0-90,-7 0 0,8 0 0,-2 0-180,3-2 90,3-1 0,2-2 0,3 2-90,0-1 90,0 1-90,-1-2 90,-2 0-90,-1 2 0,-1 1 1349,-1 2-1169,-1-5-90,20-12 0,5-5-90,26-15 45,-2 6 0,3-1-712,-9 3 0,1-1 637,-2 3 0,2-1 0,-1 1-1233,6-7 1,-2 0 1127,1-1 0,-1 1-180,-2-1 0,-2 1-292,-3 2 1,-1 0 606,3-4 0,-3 3 0,12-7 0,-25 18 0,-1 1 0</inkml:trace>
  <inkml:trace contextRef="#ctx0" brushRef="#br1" timeOffset="52200">25883 12414 20575,'0'-20'3508,"0"0"-3148,0-1-90,0 3-90,0 5-90,0 6-90,-7 12 90,-4 12-90,-9 21 90,-4 18-332,9-19 0,1 3 242,-1 0 0,1 4 45,1 21 0,1 0-45,4-16 0,2-1 0,4 13 0,4-3 0,3-21 0,4-2 45,14 4 0,6-2-45,6-4 0,4-4 0,0 0 0,1-2 0,1-6 0,0-3 45,-4-1 0,-1-2 135,-3-3 0,-1-1 180,26 8-90,-22-12 89,-24-7 1,-6 0 90,-7-4-360,-8-9-90,-3-10 331,-2-5 1,-1-7-332,0-11 0,0-5 0,2 5 0,-1-2 0,2 0-405,-3-15 1,3 1 404,1 2 0,1 2-1562,2 9 0,2 4 1562,-2-17 0,2 26 0,2 2 0,3 3 0,-3 2 0,4 12-90,0 1 631,0 10-541,0 1 3392,5 3-3392,8-3 0,15-3 0,13 0 0,17 3-198,-24 3 1,4 2 152,24 10 0,4 5-546,-14-4 0,1 2 621,-7 2 0,2 2 0,-3 1-75,3 3 0,-4 1 45,-4 0 0,-3 0 0,-5-2 0,-3 0 0,14 14 90,-21-4-90,-16-10 0,-16 0 0,-15-11 438,-7 2-348,-5-10 1139,2 4-1229,6-5 90,7 0-180,6 0-180,7 0-1079,4-12 90,7 0-810,-2-12 2069,2-2 0,-2 0 0,0-1 0</inkml:trace>
  <inkml:trace contextRef="#ctx0" brushRef="#br1" timeOffset="52430">26017 12409 24443,'-31'-20'674,"0"0"1,-14-23-495,27-10-90,34-6-1872,6 25 1,8 2 1781,14-5 0,9 3 30,-8 8 0,4 2 0,3 0-393,-6 4 0,2 1 0,1 0 0,2 1 363,4-2 0,2 1 0,1 0 0,0 0-23,3 1 1,1 0-1,0 0 1,0 1-68,-1 0 0,-1 0 0,1 1 0,2 0-280,-5 1 0,3 1 0,0 0 0,-1 0 1,-2 1 369,3 0 0,-2 0 0,-2 1 0,-1 1 0,-3 1 0,-1-1 0,-3 2 0,-3 1 0,9 0 0,0 0 0</inkml:trace>
  <inkml:trace contextRef="#ctx0" brushRef="#br1" timeOffset="57865">19419 3602 16528,'-5'-5'5756,"1"0"-5126,1 0-90,2 0-1,-6-2 91,6 1-180,-3-1-91,4 1 91,0 1-90,0 0-90,0 0 90,6 0-270,24-4-90,8 5 0,-4-1 0,5 1-1651,4 2 0,3 1 1651,14-1 0,5 1 0,-12 0 0,2 0 0,7 1-379,-12-1 1,6 0 0,3 1 0,1-1 0,-1 0 0,-3 0 378,3 0 0,-2 0 0,-1 0 0,1 0 0,4 0-217,-6-1 0,4 1 1,1 0-1,0-1 0,0 0 1,-1 1-1,-4-1 217,8 0 0,-3 0 0,-2 0 0,0 0 0,0 0-203,1 0 0,1 0 0,-1 0 1,-1 0-1,1 0 221,-3 0 0,0 0 0,0 0 0,0 0 0,3 0-33,-2 0 0,4 0 0,0 0 0,0 1 0,-2-1 0,-4 1 15,9-1 0,-4 1 0,-2-1 0,3 1 150,-7 0 0,3 0 1,0 0-1,-3 0 1,-3 1-32,8-1 1,-4 1 0,-5 1-30,2-1 0,-4 0-45,4 0 0,-6 0 1236,-8 0-1191,-10 0 1842,-9 0-1932,-5 0 2889,-6 0-2889,-2 0 1224,-2 0-1224,-2 0 474,2 0-474,-4 0 270,2 0-270,2 15 90,-2 3-90,4 17 90,-2 28-90,0-7-104,-2-14 1,-1 2 103,-1-7 0,1 0-306,0 5 0,0 0 306,0 3 0,0 1 0,1 7 0,1 1 0,-1 2 0,0 5-618,-2-12 0,1 5 0,-1 2 0,1-4 618,0 5 0,-1-1 0,1 2 0,-2 0 0,0 4 0,0 0 0,0-3-768,-1 1 1,0-2 0,0-1 767,-1 3 0,-1-1 0,0 0 0,0-1 0,0-1 0,0 4-369,0-2 0,-1 4 0,1 0 1,0-3 368,-1 2 0,2-2 0,-1 2-109,0-6 1,0 4 0,0-1 0,0-5 108,2-2 0,1-4 0,0 2 0,0 0 0,0 3 0,0-1 0,0-1 0,1 1 0,0-2 0,0 3 0,0 13 0,0 2 0,0-4 0,0-18 0,0-3 0,0 2 0,0 17 0,0 4 0,0-3 0,1-13 0,-1-3 0,-1 3 0,0 13 0,-1 3 0,0-4-107,0 4 0,-1-2 107,-3 1 0,0-1 0,1-3 0,0 3 228,-1-7 1,0 4 0,0-3-229,0 8 0,-1-1 0,1-11 0,0 3 0,0-5 711,0 2 0,0-2-711,-1-6 0,0 2 0,0-2 0,-1 8 0,-1-1 171,2-8 0,-1 3 0,0-4-171,-1 4 0,0-2 0,0 1 0,-1 3 0,1-2 0,0 3 0,0-2 0,-1 8 0,1 3 0,3-13 0,0 6 0,0 0 0,1-4 0,1 12 0,2-1 0,-1-9 0,2 2 0,-1-3 0,2 2 0,0 0 0,0-7 0,0 3 0,0-3 0,0 6 0,0-1 0,2 12 0,0-2 0,-1-21 0,1-2 0,1-1 0,-1-1 2152,1 31-2152,-1-2 0,-2-6 0,0 3 0,0-5 0,0 2 0,0 1 0,0-1 0,0 1 0,0-1 0,0-2 0,0-19 0,0 0 0,0 17 0,0 9 1276,3-16-1276,0-14 0,3 6 0,-4-11 313,0 2-313,-2 4 0,0-1 0,2 0 978,0-5-978,2-3 366,-2-2-366,0-5 9,-2-1-9,0-1 0,2 10 0,2 15 0,-1 2 0,2 9 0,-3-11 0,2 0 0,0-3 0,0-2 0,0-4 0,0-1 0,1-3 0,-1-3 0,0-2 0,-2 0 0,0 2 0,-2 3 0,0 3 0,0 8 0,0-8 0,3 12 0,0-20 0,3 1 0,-4-11 0,0-3 0,-2 0 0,0 2 0,2 1 0,0 5 0,2 0 0,0 2 0,2 5 0,-3-6 0,0 3 0,-3-9 0,0 2 0,0 0 0,0 6 0,0 8 0,0-4 0,0 14 0,0-19 0,0 18 0,0-22 0,0 7 0,-5-17 0,0-1 0,-9-5 0,-20 0 0,-4 0 0,-25 0 0,8-1 0,-2 2-440,9 1 0,-4 2 440,4 0 0,-7 1 0,0 0 0,4 1-437,2 1 0,4 0 0,-2 2 437,-16 2 0,-4 0 0,5 1-758,14-2 0,3-1 0,0 0 758,-1 1 0,1 1 0,-1-1 0,1 0 0,0 0 0,0 0-638,0 1 0,0 0 1,1 0 637,-2 1 0,0 1 0,0 0 0,-2 0 0,0 1 0,0 0-138,-2 1 0,0-1 0,-1 1 138,-1-1 0,-1 1 0,0-1 0,1-1 0,1-1 0,-7 1-18,4-2 0,-6 1 0,-3-1 1,2 0-1,5-2 18,-7 0 0,5-2 0,-7 0 0,8 0 0,-8 0 0,-3 0 0,1-1 0,4 0 0,10-3 0,2-1 0,7-3 0,-3 2 0,-20 1 0,-4 1 0,10 1 0,19-2 0,5 1 0,2 0 0,2 0 1322,-21 6-1322,13-8 0,11 4 2049,11-5-4567,9 4 2656,7-3-2387,-3 4 1816,5-10 1,-4-7 0,5-7-1</inkml:trace>
  <inkml:trace contextRef="#ctx0" brushRef="#br1" timeOffset="58373">19821 10880 18147,'-33'40'4407,"1"-1"-3867,-3-1-90,1-3-1,-1-4 1,4-1 90,5-9-1,7-8-179,9-2 90,28-10-360,22-3-90,2-4 0,6-3-733,-6 1 0,2-2 0,4 0 823,13-4 0,4 0 0,3-1-625,-9 2 0,1 0 0,3 0 0,6-2 613,-18 4 1,4-1 0,3 0-1,2-1 1,1 0 0,-1 0-1,-1 1 1,-3 0-350,9-1 0,-3 1 0,-1 0 0,0 0 0,2-1 0,2 0 282,-4 1 0,2 0 1,2-1-1,1-1 0,0 1 1,-2 1-1,-2 0 0,-2 0-213,1 1 1,-2 1 0,-3 0 0,0 1 0,0 0 0,-1 0 201,9-2 0,-1 2 0,-1-1 0,1 1 0,1-1-135,-5 1 0,2 0 0,0 1 0,0-1 0,-2 0 0,-4 2 0,5-2 0,-3 2 0,-2-1 1,1 1 7,5-2 0,3 1 1,-3-1-1,-9 1-278,0-1 1,-9-2-674,-8-4 0,-9-4 1078,-17-14 0,-42-17 0,-3 28 0,1 1 0</inkml:trace>
  <inkml:trace contextRef="#ctx0" brushRef="#br1" timeOffset="58804">20170 8191 22194,'-31'-30'1529,"3"2"-1079,3 2-90,5 4 90,4 4-4342,7 2 4072,7 2 769,16-2-769,20-4-90,-4 8 0,6 1-413,14-1 0,6 1 382,-8 3 1,3 0 0,2 1-459,9 0 0,3 0 0,1 1 421,-10 1 1,1 0-1,1 0 1,1-1-1,5 1 1,0-1-1,1 1 1,0-1-23,-9 1 0,0 0 0,0 0 0,1 0 0,0-1 17,3 1 1,0-1 0,0 0 0,1 0 0,-1-1-18,2 0 0,-1 0 0,0 0 0,2-1 0,2-1-52,-7 1 1,2-2 0,2 1-1,1-2 1,-1 1 0,-2 0 0,-3 0-21,5-1 0,-3 0 0,-1 0 0,0-1 0,2 0-3,-3 0 0,2 0 0,0-1 0,0 0 0,-3-2 0,-5-1-722,7-6 0,-4-2 0,-5-2 1,-3 1 196,-5-1 0,-3 0 1,-4-4 617,3-7 0,-4-3 1,-12-1-1,-23-6 1,-12 0-1,-8-3 1,0 0-1</inkml:trace>
  <inkml:trace contextRef="#ctx0" brushRef="#br1" timeOffset="59247">19585 5752 22194,'-37'6'1889,"5"-2"-1709,9 3 450,20 6-270,23 3-91,38-3-134,-10-8 0,11-3-688,-9-2 1,9-1 0,4-1-1,1 0 1,-2 0 588,-7 0 0,0 0 0,-1-1 0,3 0 0,3 0-348,-3 0 1,3 0 0,3 0 0,1-1 0,0 0 0,-1 0-1,-3 0 327,-1-1 0,-2 0 0,-1 0 0,0 0 0,2-1 0,3 1-205,-2-1 0,2 1 1,2-1-1,1 0 1,0 0-1,0 0 1,-3 0-1,-2 0 190,4 0 0,-3 0 0,-2 0 0,0 0 0,1 0 0,3 0-145,-1 0 0,2 0 0,3 0 0,-1 0 1,-2 0-1,-3 0 0,-4 0 100,8-1 0,-5 0 0,-3 0 0,-2 0 160,10-1 0,-2 0 1,-3-1-296,-11 1 0,-2 0 0,-3-2-180,7-3 1,-6-1 689,10-12-1410,-35-2 1344,-38 5-2692,-28-2 2428,12 13 0,-3 1 0,-8-1 0,-2 1 0,-3 0 0,0-1 0</inkml:trace>
  <inkml:trace contextRef="#ctx0" brushRef="#br1" timeOffset="59901">21494 4578 18686,'0'-18'3688,"0"0"-3328,-4-2-90,3 0 0,-6 2 0,2 2-1,-3 4-89,0 4-90,-2 3 0,0 7 0,-2 15 0,-1 14-45,9 9 0,2 5 0,1-8 0,2 1-168,2 16 0,4 0 123,0-14 0,6-1 90,19 17 0,8-6-90,-8-26 0,3-4 0,9 9 0,-2-14 90,13-53 0,-29-21-486,-18 20 1,-4-3 440,1-4 0,-2 0-45,-7-3 0,-3-2 0,-8-14 0,-4 2 0,3 18 0,-4 4-90,-5-10 1,-7 13-321,-2 29 1,-1 12-400,-21 27 134,17 6 1,4 7-1201,8 10 1,4 4 1874,8-15 0,1 2 0,1 0 0,0 4 0,2 1 0,0 0 0,2 1 0,0 0 0,-1 0 0</inkml:trace>
  <inkml:trace contextRef="#ctx0" brushRef="#br1" timeOffset="60243">21416 6352 25073,'-10'9'270,"-2"11"-270,6 13 0,2 6 0,0-1 0,1 2-1093,2 20 1,2 2 1092,5-6 0,2-2 0,4 3 0,3-1 0,3-4 0,4-2 0,2-6 0,3-4 0,2-8 0,3-5 199,0-10 0,2-6-199,0-10 0,1-7 0,-2-11 0,-3-7 0,0-7 0,-5-10 22,-9-1 1,-2-9-1,-2-2 1,-2 5-23,3-14 0,-3-1-225,-3-2 0,-2-6 0,-4 11 45,-6 17 0,-3 7-359,-17-25-271,-5 20-539,-3 21-1080,-5 18 2429,-3 17 0,-5 18 0,-3 8 0</inkml:trace>
  <inkml:trace contextRef="#ctx0" brushRef="#br1" timeOffset="61457">20913 9213 20659,'-10'-10'1888,"1"2"-808,-2 3-990,0 2 320,-1 10-320,0 11 0,2 19 75,0 22-165,7-22 0,1 3 0,-2 22 0,1 1 255,2-18 1,1 0-211,-2 20 0,0-5-45,2-14 0,0-6 0,0-47 0,0-21 0,6-28 0,-2 18 0,2-3-378,2-6 1,3-3 377,2-1 0,3-5 0,1 3-741,2-7 0,1 0 741,-2 10 0,2-2 0,1 3 0,8-7 0,-1 7-151,-8 17 1,1 2 150,3-1 0,0 7-111,1 19 111,-5 21 604,-9 17-604,-9 16 0,-11 12 0,-2-15 0,-3 1 0,4-13 0,-1-1 157,-4 8 1,1-2-68,-3-4 243,9-10-333,2-12 129,6-6-129,8-7 0,6-4 0,13-2 1178,7 0-1088,5 2-180,2 15 90,-4 8 0,-5 16 0,-7 11 90,-11 8-471,-6 5 381,-17 2-1648,-8-19 0,-5-1 1648,2-11 0,-2-2 45,-8 7 0,-3-3-135,-12 1-270,-8-12-89,21-8-271,-2-18-539,25-13-900,9-18 2159,10-14 0,0 18 0,1 0 0,1-4 0,0 0 0</inkml:trace>
  <inkml:trace contextRef="#ctx0" brushRef="#br1" timeOffset="61630">21599 9091 23274,'25'-13'1349,"-3"3"-899,-6 5-91,-4 2-89,-2 12-90,2 30-180,-3 4-90,0 4 0,-1 2-629,2 14 134,-3-22 0,-1-1 585,2 15 0,-3-24 0,-1 0 0</inkml:trace>
  <inkml:trace contextRef="#ctx0" brushRef="#br1" timeOffset="61796">21863 8293 23454,'1'-42'419,"0"-1"1,0 5 0,0 2-420,-1-24-270,0 16-270,2 14-449,2 15-1170,6 8 2159,3 14 0,5 3 0,0 8 0</inkml:trace>
  <inkml:trace contextRef="#ctx0" brushRef="#br1" timeOffset="61967">22030 8171 20845,'0'18'2609,"0"0"-1980,0 1 1,0 11-90,1 11-181,3 20-643,-1-26 1,1 2 372,0 2 1,2 6-150,1 9 0,2 7 1,0-1-481,-1-10 0,0-1 0,0 1-255,2 9 0,0 3 0,-1-6-419,3 4 0,-3-8 1214,-2 7 0,-5-14 0,-7-7 0</inkml:trace>
  <inkml:trace contextRef="#ctx0" brushRef="#br1" timeOffset="62109">21790 9015 23813,'-7'-56'1080,"7"2"-990,14 1 0,13 4-3293,15 1 2978,-16 26 0,3 1-315,5 1 1,1 2-416,4 0 1,0 3 954,0 2 0,0 3 0,-4 2 0,-1 3 0,28-2 0</inkml:trace>
  <inkml:trace contextRef="#ctx0" brushRef="#br1" timeOffset="65026">8337 15393 23094,'-17'-19'2608,"-4"-3"-2518,10 11 0,-1-1 0,12 9 90,0 15-90,7 9 90,6 22-600,11 18 420,-9-25 0,1 4 30,0 2 0,2 4 0,-1-2-504,3 8 0,0-1 474,-2-6 0,0 2 0,-1-4 0,0-1 0,-1-2 0,-1-4 0,0-1 0,8 21-2729,-2-7 2729,-11-26 0,-10-11 0,-17-35 90,-13-27-90,10 12 0,-1-8-313,4 2 1,-1-8 0,1-3-1,0 3 343,0-7 0,0 2 0,0-8-45,5 15 0,-2-6 0,1-3 0,0 0 0,1 0 0,3 4 15,1-13 0,4 2 0,1 1 0,0 0-23,-1 1 1,0 0 0,2 1-1,2 3-67,5-9 0,4 3 1,2 7-136,6 4 0,5 6-691,11-8 0,4 5 421,-9 16 0,1 4-315,10-4 1,0 7-1709,10 12 3053,-2 19 0,-8 16 0,-3 11 0</inkml:trace>
  <inkml:trace contextRef="#ctx0" brushRef="#br1" timeOffset="65349">8836 14869 23544,'0'6'1619,"0"7"-1529,0 8-90,0 24 45,1 14 0,2 7-1480,1-8 0,2 2 1435,-1-2 0,1 4 0,1-2-849,2-12 1,1-2 0,1 0 848,1 1 0,0-1 0,1-1 0,9 19 0,1-3 222,0-7 0,1-4-177,0-7 0,3-4-45,-3-8 0,3-4 0,24 6 0,-3-20 0,1-42 0,-24-12 246,-12 4 1,-5-4-247,-10 0 0,-5-2 0,1-5 0,-2-1 0,-5-2 0,-3 0-135,-7-11 0,-3 2 0,6 18 0,-1 2-45,-5-2 0,-2 7-359,-13 13 2539,-4 19-3169,-1 18-990,-3 14 2159,-2 9 0,26-16 0,-1 0 0,0 0 0,0 1 0</inkml:trace>
  <inkml:trace contextRef="#ctx0" brushRef="#br1" timeOffset="65839">8446 15474 21205,'0'-38'2159,"13"-25"-1979,3 9-305,-2 17 1,4-2 393,12-5 1,3 2-613,-5 9 1,1 1 432,14-11 0,1 3-90,-9 12 0,-1 5 45,2 1 0,0 3-45,-2 2 0,1 3-69,26-1 158,-6 8-315,-11 14 406,-7 6 136,-9 10-136,-9 21-1,-9-12 689,-5 9-509,-4-23 414,0-7-593,-1-11 174,0-13-264,4-17-90,2-16 0,0 13 0,1-2-204,0-6 0,2 0 204,2-4 0,2 0 0,0-1 0,4 0 0,10-6 0,3 2 0,-8 18 0,2 4 0,4-3 0,1 12 0,5 34 0,-9 36 0,-15-9 0,-2 5-792,-3 11 0,-2 4 792,-2-15 0,-1 2 0,-1 0 0,0 1 0,-1 1 0,-1 2 0,-3 12 0,-1 4 0,0-5 30,2-17 0,1-4 0,-1 3 0,-1 10 0,0 2 0,2-9 60,0 12-90,12-13 0,8-41 0,38-42-315,-11 0 0,2-4-1043,2-1 0,0-1 908,-11 8 0,-1-1 0,-2 3-584,3-3 0,-4 2-3882,-4 1 1,-1 1 4366,12-24 1,-19 10 0,-11 7 0</inkml:trace>
  <inkml:trace contextRef="#ctx0" brushRef="#br1" timeOffset="66075">9644 14879 22464,'-23'-43'2429,"3"0"-2159,12-5 89,10-3 1,14 0-90,18 0-90,15 10-656,-19 23 1,2 3 520,1 5 0,1 4 0,0 3 0,-1 4 45,32 12-52,-8 12-38,-8 6 90,-12 7-90,-11-4 151,-8-1-241,-6-8-270,-2-5-359,-5-4-361,-2-8-1996,-17-20 3076,-2-14 0,-17-23 0,3-7 0</inkml:trace>
  <inkml:trace contextRef="#ctx0" brushRef="#br1" timeOffset="67243">10038 13690 23274,'12'-6'1169,"4"13"-719,6 14-90,7 22-226,-11-16 1,1 2-541,0 6 0,0 2 451,2 1 0,-1 0-45,0 1 0,1 1 135,3 9 0,0-1 0,-8-16 0,-1-1-45,2 2 0,-3-4 218,-6-11-39,-24-50-179,-4-18-90,0 3 0,-1-7-1538,2-5 1,1-3 1537,4 14 0,0-1 0,1-2 30,0-6 0,1-2 0,0 0-457,1-3 0,0-1 0,1 1 427,1-1 0,0 1 0,2 0-30,2 4 0,1 1 0,1 2-30,0 6 0,0 1 0,1 2-68,2-13 0,0 4-457,0 3 1,0 7-586,8 1 721,-1 22 2760,7 53-2581,-2 23 180,-6-20 0,-2 3 275,2 4 0,-2 2-185,1 5 0,0 1 0,0 0 0,1 2 30,0-5 0,0 3 0,1-2 59,1 4 1,0 0 60,1-2 0,1 3 0,0-6-15,-1-9 0,2-4 0,1 6 0,3-3 446,24 16-401,-5-21-90,13 5-90,-12-25 90,-1-4-90,-3-7 90,-3 0 90,-5-2-1,-5-4 1,-10-4 1585,-9-21-1585,-14 2-90,-10-17 0,-7 9 0,-5 2-90,-1 4 0,-3 6 0,2 5 0,3 4 0,7 4 0,5 4 0,8 3 0,7 3 0,4-3 0,5 2 0,0-2-90,0 2 180,0 3-180,0-2 180,0-3-180,0-1 180,0 1-90,0 1 0,0 1 0,0-2 0,0 2 0,0 1 0,0 0-719,0 1 719,0-6 90,0 2 0,0-8-90,0-2 89,3-17-89,5 4 0,9-11 0,21-10 0,-2 9 0,-10 13 0,2 0-1456,18-11 1456,3 2 90,2 8-90,-2 12 180,-6 14-90,-5 20 0,-3 15 0,-5 15-45,-11-6 0,0 4 0,0 1-1,-1 0-44,-1-1 0,0-2 0,-1-7 0,-1-4 0,4 0 90,9-10-90,-5-12 0,9-16 0,-6-19 0,-1-16 0,-1-16-394,-10 4 1,-2-3 482,-4 13 1,-1-1 0,2-13 0,-2 2 90,-1-7-180,-4 16 1391,0 5-1571,-2 16-270,0 6-270,0 12-449,0 12-630,-6 5-8032,-2 7 9331,-8 0 1,-7-7 0,-1-4-1</inkml:trace>
  <inkml:trace contextRef="#ctx0" brushRef="#br1" timeOffset="67499">10814 12836 22734,'-29'-15'2159,"5"-2"-1799,1 1-1,9-13-359,11 9 0,10-10 90,21 3 90,-9 7 0,2-6 90,-23 3 180,-16-10-1,-16-15-755,8 18 1,-3-3 484,-4-7 1,-2-2-584,-4-2 0,-1-1 449,-2-3 0,0 1 0,2 3 0,1 1-45,1 3 0,1 2 0,5 5 0,2 2-135,5 4 0,2 1-563,-12-15-292,13 11-269,15 12-630,12 13 1889,15 15 0,7 17 0,6 10 0</inkml:trace>
  <inkml:trace contextRef="#ctx0" brushRef="#br1" timeOffset="67691">10404 12867 25432,'-7'39'2069,"1"-9"-1709,6-15 0,11-15-270,14-19 0,25-22-1024,-13 10 0,3-4 709,8-7 1,3-3-903,-15 13 1,1-1 0,0 0 736,1 0 0,-1 0 0,0 0-90,-2 3 0,0 0 1,-1 1-910,12-11 1,-2 1 1388,-7 6 0,-1 2 0,-8 6 0,-2 2 0,18-17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15:20:39.760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12873 3424 26242,'4'-41'2339,"0"6"-2339,-8 7 0,0 14 0,-5 2 0,5 8 0,0-1 0,4-1 0,0-10 0,-3-1 0,-27-26 0,-6 11 0,-18 7 0,-9 8-673,16 13 1,-5 8 672,0 7 0,-7 6 0,-2 4 0,6 2-579,1 4 0,5 3 0,-3 6 579,10-4 0,-4 5 0,-1 2 0,1 2 0,3 0 0,4-4 0,1 4 0,4-2 0,3 0 0,-1 3 0,-7 9 0,-1 3 0,3 1 0,8 1 0,12-6 0,5 1 0,5-1 0,2-3 0,1 1 0,4-4 0,8 2 0,9 0 0,9 3 0,4-3 0,2-9-306,4-9 1,3-8 0,6-3 305,4-5 0,7-2 0,4-3 0,-1-3 0,-5-2 0,10-3 0,-4-6 0,4-3 0,-5 0 0,5-2 0,2-2 0,-1-2 0,-7 0 0,-5-1 0,-5-1 0,-1-1 0,0 1 0,15-6 0,-1 0 0,-6 1 0,6-6 0,-10 2 0,-7-1 0,-13-17 764,-31 17-2653,-4-9-180,-19 25-540,8 10 3045,3 2 0,6 0 0,2 0 0</inkml:trace>
  <inkml:trace contextRef="#ctx0" brushRef="#br0" timeOffset="305">13400 3978 23903,'19'-15'4138,"-5"4"-3598,-8 4-540,-4 5 0,-6 2 0,0 9 0,-1 2 0,2 14 0,8 1 0,6 4 0,9 1 0,10-5 0,9-10 0,4-7 0,4-9 0,6-12 0,-16-2 0,-1-16 0,-26-3 0,-10-8 0,-12-4-292,-12-2 292,-11 4 0,-8 7 0,-7 11 0,-5 12 0,-4 13-90,-2 13-1259,3 10-495,24-2 0,1 2-854,-8 12 2698,1 11 0,32-18 0,7 0 0</inkml:trace>
  <inkml:trace contextRef="#ctx0" brushRef="#br0" timeOffset="1074">14432 3018 27141,'0'-41'480,"0"0"0,0 4 0,0 2-480,-4-25 0,3 16 0,-2 9 0,3 12 0,0 6 0,0 6 0,2 18 0,5 14 0,7 21 0,3 9 0,-2-7 0,0 3-1007,0 0 1,1 3 0,-1-1 1006,1 13 0,0 1 0,-2-2 0,0 4 0,-1-2 0,-3-15 0,0-2 0,0 2 0,2 12 0,0 2 0,-1-5-632,-1-2 1,0-4 631,-1-5 0,0-2-157,-1-8 0,-1-1 157,5 20 0,-4-17 0,-2-10 2359,-4-22-2359,-18-32 0,-5-14 0,1 9 0,-2 0 0,0 4 0,-1 2 0,-1 2 0,-3 3 275,-2 3 1,-2 3-276,-1 5 0,-1 3 0,-3 5 0,0 4-1257,-1 4 0,1 4 1257,1 4 0,1 6 0,-8 15 0,4 6-184,12-9 0,3 2 184,-4 13 0,6 0 0,12-13 0,6-1 0,6 30 0,37-26 0,13-7 0,-16-14 0,6-7 0,3-6 0,7-4 0,3-4 0,-4-5-373,5-11 1,-2-8 0,-2-2 372,2 3 0,0-2 0,-3-4 0,0-10 0,-2-5 0,-8 4 123,-10 5 0,-6 0-123,4-10 0,-6 1 0,-10-5 0,-9 7 0,-10 8 0,-6 10 1658,-7 7-4806,-12 11 1814,7 6-3074,-2 13-2442,17-7 6130,2 7 9717,19-9-5039,-1-4-1709,12-7-540,-4-4-540,-1-8 0,-3 0-179,0-7-990,-9 8 0,0 9 0,-3 19 0,2 19 0,8 13 0,3 11 0,-3-11 0,1 0 0,8 21 0,-6-11 0,-1-2-1979,-1 3 1979,-5-14 0,-2-3 0,-4-11 0,0 2 0</inkml:trace>
  <inkml:trace contextRef="#ctx0" brushRef="#br0" timeOffset="1238">15090 3094 24623,'-12'-28'1169,"5"2"-1169,1 6-270,6 5-359,0 7-541,8 3-808,8 10-451,11 1 2429,11 4 0,5 2 0,4 1 0</inkml:trace>
  <inkml:trace contextRef="#ctx0" brushRef="#br0" timeOffset="1558">15451 3175 21655,'21'23'3148,"-3"0"-1799,-2 2-449,-7-6-91,2 8-359,-3-2-180,4 11-270,3 9 0,1 11-564,0 8 564,-8-30 0,-1 1 0,-1 12 0,-2 0 0,2 18 0,-5-21 0,0-4 0,-1-6 43,-4-8-43,0-26 0,-1-13 0,2-17 0,3-13 0,5-16 0,3 11 0,3-2-217,-1 13 0,1 2 217,3-11 0,2 4 403,6-1-403,-2 15 94,15 22-94,7 31 0,1 9 0,-21-8 0,-3 2 0,7 16 0,-3-1 0,-3-2-1619,-4-6-1079,-4-6 2698,-2-7 0,0-11 0,1-4 0</inkml:trace>
  <inkml:trace contextRef="#ctx0" brushRef="#br0" timeOffset="2151">16734 3008 24083,'17'-47'3418,"-3"4"-3148,-8 10 90,-2 8 90,-4 7-450,0 10 0,-5 13 0,-6 17 0,-9 24-283,6-13 1,-1 5 282,0 6 0,-2 4 0,0 0-568,-2 10 0,-1 1 568,4-9 0,0 3 0,2-4 0,0 0 0,3-4 0,4-3 0,2-3 0,-3 25 0,8-15 0,15-14 0,23-49 0,6-14-344,-11-6 0,-3-7 344,-3-1 0,-3-2-331,2-7 0,-2-3 331,0-4 0,-2-1 0,-3-1 0,-1 0 0,-1 2 0,-2 1 0,-3 7 0,-1 1 270,0-3 1,-1 4-271,3-11 0,3 23 0,-6 61 0,-3 9 0,-2 6-232,2 17 0,0 6 232,-1-13 0,0 2 0,0 2 0,1 6 0,1 2 0,0 6 0,-2-18 0,1 4 0,0 2 0,1 2 0,-1 1 0,-1 0-236,-1-3 0,0 0 1,0 2-1,0 0 1,-1 0-1,0 1 1,0-1 235,0 0 0,1 1 0,-1 1 0,0-1 0,-1 0 0,0-1 0,-1 1 0,-1 7 0,0 2 0,0-1 0,-2-2 0,-1-1 0,-1-5-415,-3 8 0,-2-4 0,-2-3 1,-1-1 414,0-2 0,-2-1 0,-2-1 0,-1-1-328,0-5 0,-1-1 0,-2-1 1,0-3 327,-8 10 0,-1-3 0,-3-3-65,3-7 1,-2-3-1,-5-8 65,-9-6 0,-6-8 0,3-8 439,-7-7 1,3-17-440,11-14 0,-1-12 0,3-7 0,6 1 0,6-8 0,7-1 0,3-5 0,2 12 0,2-4 0,0-2 0,3 1 0,2 2 0,4-1 0,3 2 0,3 0 0,1 1 0,2 1 0,2 0 0,1 0 0,3 1 0,5-13 0,3 1 0,4 1 0,3 5 0,4 1 0,2 3 11,3 2 0,3 3 0,2 2-11,3 2 0,3 3 0,1 3 0,1 2 0,2 3 0,2 1 0,-1 4 0,1 1 0,0 3 0,-1 2 0,-1 3 0,-1 1 0,-2 3 0,-1 1 0,-1 1 0,15-2 0,-2 1-108,-10 5 1,-3 2-118,-8-2 0,-5 6-3342,1 17 3567,-36 4 0,-43 25 0,10-23 0,1 0 0</inkml:trace>
  <inkml:trace contextRef="#ctx0" brushRef="#br0" timeOffset="2642">10270 6646 28581,'-59'16'0,"1"-1"0,5 0 0,2-2 0,9-2 0,5-2 0,-13 2 0,41-4 0,53-16 0,7 1 0,9-2-1107,-5-1 0,6-1 1,8-1 1106,-15 4 0,7-1 0,4-1 0,4 0 0,0 0 0,-1 0 0,-2 1-330,-6 1 0,-1 0 0,0 0 1,0 1-1,1 0 0,2-1 0,3 0 330,-6 2 0,3-2 0,2 1 0,1-1 0,1 1 0,1 0 0,0-1 0,-1 1 0,-1 1 0,-2 0-94,0 0 0,0 0 0,-1 1 0,-1 0 0,1 1 0,-1-1 0,0 1 0,1-1 0,1 1 94,-3-1 0,0 1 0,0 0 0,1 0 0,0 1 0,0-1 0,0 0 0,0 0 0,1 1 0,0-1-125,1 0 0,0 0 0,-1 1 1,1-1-1,0 0 0,1 1 1,1-1-1,1 1 0,3 0 0,1-1 125,-10 2 0,1-1 0,3 1 0,1 0 0,1-1 0,2 1 0,-1 0 0,1 0 0,0-1 0,0 1 0,-1 0 0,0 0 0,-2 0 0,-1 1 0,-3-1-40,5 0 1,-2 0 0,-2 0 0,-1 1 0,0-1 0,-1 1 0,1-1 0,-1 1 0,1-1 0,2 1 0,0 0 0,3-1 39,-5 1 0,2 0 0,2 0 0,0 0 0,2 0 0,0 0 0,0 0 0,1 0 0,-1 1 0,-1-1 0,-1 0 0,0 1 0,-3-1 0,-1 1 0,-2 0 0,9 0 0,-2-1 0,-2 2 0,-1-1 0,-1 0 0,-1 0 0,-1 1 0,0-1 0,1 1 0,0-1 0,5 1 0,0 0 0,0-1 0,-1 1 0,0 0 0,0 0 0,0-1 0,-1 1 0,0 0 0,-4 0 0,1 0 0,-1 0 0,0 0 0,-1 0 0,0 0 0,0 0 0,-1 0 0,0 0 0,3 0 0,-1 0 0,0 0 0,0 0 0,-1 0 0,-1 0 0,0 0 0,-1 0 8,4 0 0,-2 0 0,0 0 0,0 0 1,-1 0-1,-1 0 0,-1 0-8,3 0 0,-1 0 0,0 0 0,-2 0 0,0 0 0,-2 0 0,3 0 0,-2 0 0,0 0 0,-2 0 0,-1 0 0,3 0 0,-1 0 0,-3 0 0,-1 0 0,4 0 0,-3 0 0,-2 0 0,10 0 0,-5 0 0,-13 0 0,-3 0 1043,16 0-1043,-16 0 1559,-15 0-1559,-7 0 2141,-7 0-2141,-2 0 848,0 0 0,-4 7 0,1 1 0</inkml:trace>
  <inkml:trace contextRef="#ctx0" brushRef="#br1" timeOffset="13244">4410 10168 21385,'-14'-31'1754,"1"-1"0,-15-24-1304,6 22-91,-3 9-179,-1 7 0,-2 10-180,-5 4 90,-1 13 0,-17 32-90,16 2-231,13-8 1,3 2 230,7 21 90,8 3-90,14-4-57,10-9 57,13-12 0,11-18 0,11-11 90,5-19-90,-20-6 0,-3-5 0,13-20-153,-22 10 0,-6-3 153,-8-20 0,-15-5 0,-16 2 0,-12 5-45,0 25 0,-4 3-135,-16-5-45,15 17 0,0 7-584,-10 17-181,3 18-629,4 18-809,10 11 2428,16-25 0,3 2 0,2 1 0,3 1 0,0 1 0,1 0 0</inkml:trace>
  <inkml:trace contextRef="#ctx0" brushRef="#br1" timeOffset="13477">4357 10519 24803,'0'-6'989,"-5"2"-629,-6 17 0,-7 15-90,-5 31-1340,11-18 1,2 4 1114,-1 12 0,1 3-15,5-14 0,0 2 0,1 1-30,1 3 0,0 1 0,1 0 0,0 3 0,1 0 0,0 0 0,1-1 0,0-1 0,0 0-60,2-2 0,0-1 0,0-1-273,0-4 0,0 0 0,0-3-27,4 15 1,1-4-226,-1-9 0,0-3-1124,6 23-8122,-2-26 8848,0-24 0,0-28 1,1-16-1</inkml:trace>
  <inkml:trace contextRef="#ctx0" brushRef="#br1" timeOffset="13652">4252 10966 23723,'-8'-34'854,"1"1"1,-1-25-675,9 17-90,19 13-90,19 15 90,20 7-1634,-23 10 1,2 3 1408,2 2 0,1 3-135,1 4 0,-2 4 148,-2 2 0,-1 4-1767,5 10 0,-4 2 1889,-12-11 0,-3 1 0,2 6 0,-4-1 0,-3 5 0</inkml:trace>
  <inkml:trace contextRef="#ctx0" brushRef="#br1" timeOffset="13819">4491 10880 23723,'-30'-22'450,"-1"0"0,1 3 0,-1 2-360,0 4 0,-2 5-1947,-1 5 1,-1 6 1856,-4 7 0,-1 6 0,-3 5 0,0 6-184,-2 7 1,0 3-132,0 6 0,1 4-180,2 3 1,2 4-106,15-17 0,0 0 1,2 1 599,-8 18 0,3 1 0,5-3 0,3 1 0,4-3 0,-1 0 0</inkml:trace>
  <inkml:trace contextRef="#ctx0" brushRef="#br1" timeOffset="14024">4134 11942 24173,'18'0'1170,"8"7"-1081,12 3-89,21 13-1024,-23-8 0,3 0 979,7 5 0,2 1-45,2 4 0,0 1-180,2 2 0,0 0-135,-3 2 1,0 1-91,-5-1 0,-3-1-313,-4-1 1,-3 0-4109,-6-3 1,-3-1 3916,10 14 1,-17-13 0,-11-8 0</inkml:trace>
  <inkml:trace contextRef="#ctx0" brushRef="#br1" timeOffset="14154">4585 12099 24263,'-47'0'300,"1"-1"0,-2 7 0,0 5-255,-3 10 0,0 7-1545,-1 8 1,1 7 1409,16-10 0,2 3 0,1 2-240,-1 2 0,2 3 1,1 1-734,2 4 1,1 1 0,3 2 1062,0 0 0,2 2 0,3 1 0,1 1 0,3 2 0,1 1 0,1-1 0,1 1 0,-1 0 0</inkml:trace>
  <inkml:trace contextRef="#ctx0" brushRef="#br1" timeOffset="14910">25059 8207 24533,'-18'-49'1259,"-4"8"-989,-14 8 90,-13 17-135,1 25 0,-3 9-909,9 0 0,1 5 714,3 1 0,-1 3 0,4 2-30,-3 11 0,5 1 0,3 3 0,4 2 45,6-1 0,4 2-45,7-2 0,6-1 0,6-3 0,6-1-1689,5-4 1,7-3 1688,5-4 0,4-4 0,5-5 0,4-5 185,22-7 1,3-9-231,-15-4 0,-1-5-897,13-7 0,-3-8 942,-23-2 0,-7-5-32,-1-18 0,-8-4 32,-8 13 0,-6 0-45,-3-11 0,-8 4-225,-24-11 431,-3 32 1,-6 6-1691,-6 12 0,-2 7 224,-1 1 1,1 5 1304,0 12 0,4 7 0,16 1 0,3 2 0,1 1 0,0 0 0</inkml:trace>
  <inkml:trace contextRef="#ctx0" brushRef="#br1" timeOffset="15108">24888 8943 24443,'23'9'1349,"-5"-2"-809,-4-7-90,-5 6 89,-5 3-269,-3 13 90,-1 45-330,0-26 0,0 5 0,0 0-623,0 3 1,0 0 0,0 2 562,0 11 0,0 4 0,0-4-60,0-11 0,0-2 0,0-1-150,0 0 0,0 0 1,0-1-346,1 20 0,0-2-225,1-6 1,0-3-495,0-8 0,-1-2 1304,1-8 0,0-3 0,-2 19 0,0-12 0</inkml:trace>
  <inkml:trace contextRef="#ctx0" brushRef="#br1" timeOffset="15287">25217 9182 23241,'8'-36'479,"1"0"1,0 2 0,3 5 611,9 3-911,11 28-180,-2 30 0,3 21 0,-2-2-270,3 0 0,-1 1-330,-6-8 1,3 5-1,0 1 1,-5-6-76,6 13 1,-5-4-271,-2-3 1,-3-1 944,-4-6 0,-3-2 0,-5-6 0,-2-1 0,0 23 0</inkml:trace>
  <inkml:trace contextRef="#ctx0" brushRef="#br1" timeOffset="15453">25152 9304 24083,'-37'-33'449,"0"0"1,-3 2 0,-1 3-405,-6 4 0,-2 4-965,-3 6 1,-3 5 919,-5 4 0,0 6-426,-3 5 0,-1 5 366,21 0 0,0 1 0,1 3-60,1 1 0,0 3 1,1 5-691,-10 15 1,2 8-1,3 0-90,13-10 1,2-1 0,2 3 681,-6 13 1,1 3 0,8-2 0,9 3 0,7-2-1,2-1 1,1 0 0</inkml:trace>
  <inkml:trace contextRef="#ctx0" brushRef="#br1" timeOffset="15655">25063 10148 24983,'29'-13'1799,"-3"3"-1709,-10 2 0,-4 3 89,7 17-179,1 11 0,15 22-525,-14-14 1,1 2 254,6 6 0,1 1-225,2 4 1,0-1-181,2 2 1,-1 0-316,-3-4 1,-1 2 989,3 4 0,-4 0 0,-11-15 0,-2 0 0,0 3 0,-1 0 0</inkml:trace>
  <inkml:trace contextRef="#ctx0" brushRef="#br1" timeOffset="15787">25339 10687 23993,'-38'-31'659,"-1"0"1,1 3 0,-1 2-615,-1 5 0,-3 6-408,-17 14 1,0 10 137,13 4 0,2 7-1448,4 4 1,0 4-1,4 3 459,-7 18 0,5 5 1214,9-14 0,1 2 0,0 0 0,-1 5 0,1 1 0,-1 0 0,-1 2 0,-1 0 0,1 1 0</inkml:trace>
  <inkml:trace contextRef="#ctx0" brushRef="#br1" timeOffset="17172">6599 10128 21655,'-5'0'449,"-2"0"-449,6 4 0,-3-3 0,4 10 90,0-9 90,0 9 90,0-9-90,0 2 0,-3-4-90,2 0-630,-3 0 0,1 0 1,-2 0-1</inkml:trace>
  <inkml:trace contextRef="#ctx0" brushRef="#br1" timeOffset="19201">4881 10864 14009,'0'-5'6656,"0"0"-6026,0 17-180,0-10-181,0 14 1,0-15-90,0 4 5937,0-5-6117,2-7 0,5-6 0,10-17 0,14-16 0,8-8-1306,-2 3 1,4-4 1305,-10 12 0,4-3 0,0-2 0,1 1 0,-1 2 0,-1 1 0,2-2 0,3-3 0,0 3 0,3-5 0,2-1 0,0-1 0,0 1 0,-3 2-506,0 1 1,-2 2-1,0 0 1,0 0 0,3-2 505,0 0 0,2-2 0,1-2 0,0 1 0,-2 3 0,-4 2 0,2-1 0,-4 3 0,0 2 0,-1-4-423,2-6 1,1-3-1,-3 1 1,-2 3 422,-3 2 0,-4 2 0,-1-1-148,2-8 1,-1-2-1,-8 5 148,-7 6 0,-8 3 0,-11-10 0,-6 3 0,4 16 0,-4 2 0,-9-7 0,-4 4 1016,-11 2-1016,3 9 1974,-6 7-1974,17 10 2952,-3 2-2952,19 5 1329,2-1-1329,5-2 0,1 2 0,0-1 0,1 1 0,-2-2 0,1 2 0,2 1 0,1 2 0,-2-2 0,0-1-720,-2-4-629,0 3-360,3 9-1080,4 13 2789,5 15 0,4 17 0,3 7 0</inkml:trace>
  <inkml:trace contextRef="#ctx0" brushRef="#br1" timeOffset="25185">28486 7048 12570,'0'-8'0,"0"1"0</inkml:trace>
  <inkml:trace contextRef="#ctx0" brushRef="#br1" timeOffset="26356">28498 7007 14639,'4'-5'5487,"0"0"-4408,1 2-449,-3 1 1798,0 2-2158,-2-2 629,0 1-809,-4-1 0,-4 9 0,-7 6-3392,-23 32 3302,2 1 0,9-12 0,-2 1-617,7-6 1,-1 1 616,0 1 0,0 1-79,1-1 1,1 0 78,-1 1 0,2 1 45,1-2 0,1 0-45,1-2 0,1 0 0,-6 24 0,9-7 0,10-3 0,14-5 90,12 0-90,14-7 89,13-1 2339,7-7-2338,5-2-90,-1-4 0,-6-2 89,-6-2 1734,-11-5-1554,2 1 278,-18-7-277,-1 2-90,-15-4 90,-4 0 436,-2 0-616,0-7-90,0-6 0,-4-17 0,-2-13 0,-4-18 0,1 5 0,0-3-361,5 13 1,0 0 360,-4-17 0,2 1-45,5 23 0,1 2-45,-4-29-269,4 12-91,0 14-270,0 9-179,-4 11-271,4 8 91,-10 6-180,6 4-270,-6 9 450,5 1-2429,-2 12 2249,6-6 1799,-3-1 2968,4-9-360,0 1-1799,0-4-539,0 3-181,0-4-179,2 5-90,6 3-90,6 7-90,12 5-90,9 8 0,8 3 0,6 7-1,4 0-830,-26-17 0,1-1 741,-1 0 0,1-2 90,24 18-58,-5-8 328,-8-5 90,-7-6-1,-9-8-89,-5-2-90,-6-7-90,-2 0-90,-6-12 1472,0-4-1562,-4-19 90,0-9-90,0-14 34,0 25 0,0-3-34,0-17 0,0-2-45,0 14 0,0 0-654,1-11 1,-2 4 608,-4-11 90,-2 11-222,-5 5 132,-1 7 90,1 6 0,0 4-90,2 4 90,3 4 0,0 0 0,3 5 1376,-1 1-1376,-2 4 153,6 1-243,-3 4 90,4 1-90,0 2 90,2-3 0,1 1-90,8-4-179,13-1-1,6-1-90,17-2-180,-4 2 1,1-1-36,-6 3 0,0 0-55,15-2 0,1-1 630,-5 4 0,-4 0 0,15-1 0,-26 4 0,1 0 0</inkml:trace>
  <inkml:trace contextRef="#ctx0" brushRef="#br1" timeOffset="26902">29542 6738 20305,'35'-23'2879,"8"-9"-2340,-15 9-89,2-4 0,-19 15-360,-6 6 0,-3 2 0,-2 15-90,-7 8 90,-6 41-90,0-8 0,6-15 0,2 0 0,2 14 0,3-5 0,0-8 90,5-7-180,4-11 90,7-10 0,4-5 0,4-8 0,5-2 0,2 0 0,-3-3 0,-1 5 0,-7 1 0,-6 2 0,-4 9 0,-6 5 0,-2 13 90,-7 7-90,-7 6 0,-11 4 0,-11-1 0,-7-2 0,-8-10 0,-6-13 0,13-16 0,-2-8 45,0-15 0,0-7-45,0 2 0,2-4-473,6-13 1,7-4 472,10 9 0,5-3 0,1-15 0,3-1-45,4 16 0,0 2-45,3-10 0,1 3-270,2 1-269,2 11-271,2 16-1079,6 9 1979,2 23 0,5 12 0,-1 15 0</inkml:trace>
  <inkml:trace contextRef="#ctx0" brushRef="#br1" timeOffset="27089">29526 8140 18311,'8'55'1529,"-2"-7"791,0-15-1960,-4-8-180,0-10 615,0-7-975,0-3-651,2-10-429,0-7 431,2-16 829,0-18 0,1-18 0,-4 27 0,0 0 0</inkml:trace>
  <inkml:trace contextRef="#ctx0" brushRef="#br1" timeOffset="27253">29607 6758 20202,'2'-44'329,"0"-1"1,6 3 0,6 2-510,10-5 0,6 5-180,1 12 1,4 5-541,9 4 1,3 5 899,-6 6 0,-1 3 0,4-2 0,0 1 0,1 1 0,-1 0 0</inkml:trace>
  <inkml:trace contextRef="#ctx0" brushRef="#br1" timeOffset="27694">30850 6418 18901,'-19'0'1619,"-1"0"261,-4 6-1790,-3 3 0,-3 8-90,1-1 706,-1 2-706,3-3 377,3-2-287,5-5 1140,5-4-1230,8-4 90,2 0-90,4-2 0,8-7-90,22-23 90,5 3 0,-9 6 0,1 2 0,16-5 0,-4 3 0,-3 12 0,-5 4-90,-5 16 180,-5 7-90,-9 15 0,-6 7 0,-13 6 0,-10 1 0,-19-1 0,-4-17 0,-6-4 0,9-10 0,-3-2-494,-17 4 1,0-5 493,13-11 0,0-5 45,-14-7 0,0-7-45,7-7 0,2-4-45,1-1 0,6-3 0,11-1 0,8 0-264,9-17-231,10 4-539,16 4-1260,12 4 2339,13 10 0,8 11 0,4 8 0</inkml:trace>
  <inkml:trace contextRef="#ctx0" brushRef="#br1" timeOffset="28263">30720 6479 21835,'16'0'1529,"2"0"-1349,4 0-1,8 0-89,11 6 0,8 5-3482,6 12 3392,2 7 90,-4 6-182,-4 3 92,-9-1 90,-7-7 0,-9-6 0,-7-12 0,-9-6-90,-5-14 0,-3-6 0,2-15 0,4-12 0,6-14 0,-3 23 0,2-2 45,11-16 0,3 0 0,-7 13 0,1 0 1506,7-8 1,-1 3-1552,6-2 224,-7 15-134,-2 13 90,-2 17-90,-1 14 0,-1 14-90,-5 9 0,-2 4 0,-6 1 90,-2-6 516,-3-8-426,0-14-180,0-11 90,4-38-90,4-4 0,-1 5 0,2-1-144,16-28 144,-10 30 0,2 0 0,0 1 0,3 2 45,12-3 0,2 4 135,22-2-135,-17 18 0,1 6-45,21 26 45,-30-5 0,-3 4-45,0 3 0,-3 2 0,18 25 0,-10-2 0,-9-10 0,-10-8 0,-6-14-90,-4-7-180,-8-15-180,-2-7-359,-5-15-360,-3-13-1350,-4-12 2519,7 21 0,-2 0 0,-3-3 0,-2 1 0,-2-2 0,0 1 0</inkml:trace>
  <inkml:trace contextRef="#ctx0" brushRef="#br1" timeOffset="29325">26033 7551 17247,'-16'0'5757,"2"0"-5038,0 0-89,7 0 0,-4 0-91,10 0-89,-5 0-270,6 0 0,0 0-90,4 0-90,4 9 0,8 2 0,7 12 0,5 2 0,5 1 0,0 0 0,1-6 0,-1-9 0,-3-4 0,-1-7 0,4-23 90,-3-19 0,-15 6 0,-3-2 45,-3 4 0,-2 0 44,-3-6 1,-3 3-90,-1 0-90,0-1 0,0 23 0,0 7 0,0 3 0,0 17 0,0 13 0,0 24 0,1-15 0,-2 3-1040,-2 7 0,-1 3 1040,0 6 0,-1 1 0,-3 5 0,0 0 0,-1 2 0,0 0 0,0-2 0,1-1 0,-1-2 0,0-2-527,1-5 0,0-2 527,0-5 0,1-2-108,0-5 1,0-2-72,-3 21-451,4-5 0,2-21 55,4-6-1674,0-25 2249,4-16 0,5-15 0,6-13 0</inkml:trace>
  <inkml:trace contextRef="#ctx0" brushRef="#br1" timeOffset="29971">26565 7734 20575,'0'-20'2609,"0"2"-2519,2 2 0,2 6 0,1 3-90,2 4 90,11 1-180,0 2 180,10-3-90,19-15 0,-20 2 0,15-16 0,-30 7 179,-4-6 1,-4 0 0,-2 3-90,-2 6 0,-4 4 0,-2 10-90,-8 1 0,-14 29 0,2 2 90,-8 26-90,10 1 0,5 5 90,9 3-90,8-3 0,21 6 0,2-20 0,16-3-90,-4-27 90,5-12-90,21-28 0,-15-8-206,-14 6 0,-2-3 296,-10 0 0,-3-2 0,1-4 0,-2-1 45,-1-4 0,-2-2 0,0 0 0,-1-2 135,0-16 0,0-2 90,-4 6 0,-1 1-180,0 2 0,-1 3 0,-2 14 0,-2 5 0,2 0-90,2 12 89,2 7-89,6 9 0,8 14 90,12 13-45,1 14 0,1 7 44,-5-7 1,-1 3-45,9 17 0,-1 4-326,-15-17 1,-2 2 0,-2-2 325,1 5 0,-2-1-45,3 12 0,-3-4 0,-8 5-487,-10-10 577,-10-10-90,-9-5 0,-20-1-180,2-16-90,-1-1 178,15-15-718,17 0 560,4 0-1549,4-2-165,0-5 1964,0-6 0,2-5 0,0-2 0</inkml:trace>
  <inkml:trace contextRef="#ctx0" brushRef="#br1" timeOffset="32520">29465 9909 23544,'-5'0'1619,"-4"0"-1439,4 0-1,-5 7-89,6-6 0,-3 11 0,6-11 0,-6 3 90,6-4 180,-7 0-270,8-4-90,-4-2 90,4-6-90,4-6 0,2-5 0,6-5 0,4 0-90,3 5 90,15 7 0,-8 20 0,11 15 0,-16 22-45,-11 1 0,-4 3-419,-4-9 1,-3 0 463,-2 15 0,-5-1 0,-5-16 0,-4-4 45,-4-2 0,-4-3-45,-5-1 0,-2-5 0,-4-3 0,-1-4 45,-2-2 0,0-4-45,0-3 0,1-4 0,2-3 0,1-4-4,3-3 0,2-6-86,-1-18 0,5-7 0,9 5 0,6-3-401,0-17 0,8-2 311,9 11 0,8-1-813,4 4 1,5-2-1,0 3-42,5-4 1,3 2 1034,-4 9 0,3-1 0,-2 6 0,2 7 0,-1 5 0,28-15 0</inkml:trace>
  <inkml:trace contextRef="#ctx0" brushRef="#br1" timeOffset="33669">29574 9757 22374,'21'18'1080,"1"1"-631,4 2-89,3 4-90,5 6-180,1 6 0,3 5-407,-1 6 317,2-2 0,-6 0 0,-3-8 100,-8-7-10,-4-9-90,-9-16 90,-4-13 0,-5-56-90,2 31 0,0-3-505,1-20 1,2-2 549,3 5 0,2 2 0,2-3 0,1 1-1386,2 1 0,1 2 1341,0 5 0,0 2-160,-1 6 0,1 3 160,12-18 270,-2 18-90,-1 18 90,-1 17 469,-1 16-649,1 29 3076,-9-7-3166,-3 12 0,-9-24 772,-3-5-772,0-13 0,0-3 90,0-7-90,2-9 0,20-34 0,7-3 0,-4 10 0,2 0-168,0 7 1,0 2 212,0 2 0,1 1 135,25-14-1,-8 17 91,0 34-180,-20 23-90,-12-3 0,-5 5-331,-9 1 1,-4 1 240,-1 7 0,-3 0-270,-3 0 1,-2 1-181,-2-1 0,-1 0-135,0-3 1,0-2-136,0-4 1,1-2-1125,-2 2 0,2-3-45,0 0 757,7-13 592,21-42 3059,12-18 269,4-6 1,2-4-2622,-6 9 0,1 0 328,10-17 0,-1 1-135,-13 18 0,-1 2 229,2-4 1,-1 1-230,4-9-90,0 1-180,-15 31 90,-2 8-90,0 13 955,0 10-865,2 12 289,0 6-379,2 1 90,1 5 0,-7-12 0,0-6 180,-6-15-180,2-7 0,2-9-90,4-9 0,4-20 45,2-1 0,3-5-45,2-3 0,2 0-104,0-2 1,1 3 103,-2 6 0,1 5 90,5-1 0,-5 11 0,-3 5 269,-4 11 361,5 12-540,-1 17-90,6 16 0,-2 17-215,-11-20 1,0 0 124,1 4 0,1 1-733,-1 1 1,0 1 462,0-3 0,0 0-731,4 5 1,0-2 11,8 11-900,18-8 1349,-15-45 270,13-26 180,-10-26 135,-14 18 0,-1-2-118,1-5 1,-2-1 252,0-3 0,-1 0 90,-1 2 0,-2-2 848,1-19 0,-4 2-803,-7 27 0,-2 1-225,3-12 0,-6 15 411,-13 40-411,9 17-90,7 23 0,9-3 0,5-1 840,4-2-840,4-8 219,1-10-219,-1-10 0,-3-13 0,-7-13 0,-10-32 0,-10 1-135,-8 0 0,-5 1-404,-15-6 44,11 17 0,0 4-1214,-10 2 1709,4 6 0,16 12 0,3 3 0</inkml:trace>
  <inkml:trace contextRef="#ctx0" brushRef="#br1" timeOffset="34069">32709 8511 25792,'11'-41'1889,"-3"6"-1439,-6 7-90,-2 8-270,0 7-90,0 5 0,0 63 0,0-14 0,0 4 0,0 10 0,1 3-338,0 1 0,1-2 338,0-18 0,0-2 0,0 27-90,2-9-180,-2-14 0,0-6 90,0-12-90,-2-10 90,0-6 0,-13-25 180,-1-2 766,-12-18-766,0 5 90,-1 2 0,-3 10 90,-2 9-90,-3 7 0,-2 14 0,-14 18-90,17 4-180,-11 12-270,25-13-359,2-2-540,5-5-3059,7-5 4408,3-14 0,3-13 0,0-12 0</inkml:trace>
  <inkml:trace contextRef="#ctx0" brushRef="#br1" timeOffset="34377">32356 8527 21176,'0'-54'1439,"0"8"-643,0 8-707,0 10-89,4 8 248,7 5-428,14 7 90,14 3 0,15 3 0,10-3-655,-28 1 1,1 0 744,0-2 0,-1 0 90,1-2 0,0-2 258,9-9 0,-2-3 102,-12 5 0,-1-3 396,12-16 0,-5-1-216,-6-3-630,-2-9 0,-20 29 0,-6 23 0,-5 62 0,-2-26 0,-1 3-527,0 2 1,-1 3 0,0 0 526,-2 19 0,-1 0 0,3-19 0,-1 1 0,1 0-100,0 0 1,1 0 0,1 4-59,0-2 1,1 4 0,0-1 0,0-2-563,0 1 0,-1-2 1,1 1-850,0 12 1,1 2 0,-2-5 1568,-3-2 0,-2-4 0,-1-3 0,-1-1 0,-1-3 0,0 0 0</inkml:trace>
  <inkml:trace contextRef="#ctx0" brushRef="#br1" timeOffset="37912">6749 10097 21025,'4'-10'2698,"-2"0"-2248,0 2 90,-2 3 90,0 2 899,0 3-1260,-4 5 361,18 12-360,9 3-3392,36 7 3152,-22-21 0,12-2 0,10-3 0,7 0 0,5-2 0,0 0 0,-1 0 0,-4 0 0,-8 0-409,1 1 1,-5 0 0,-2-1 0,1 0 0,4-1 0,10 0 378,-17 0 0,5 0 0,4 0 0,2-1 0,3 0 0,2 0 0,2 0 0,2-1 0,1 1 0,0-2 0,1 1 0,0-1 0,-1 0 0,-1 0 0,-1-1-85,-8 0 1,1 0 0,1-1 0,0 0-1,0-1 1,1 1 0,0-1 0,0 0-1,1-1 1,-1 1 0,0-1 0,0 1 0,0-1-1,-1 1 1,0-1 0,-1 1 0,0 0-1,0 1 85,5-2 0,0 1 0,-2 0 0,0 0 0,0 0 0,-1 1 0,0-1 0,0 0 0,1 0 0,0 0 0,0 0 0,1 0 0,1 0 0,2-1 0,0 0-51,-7 1 0,1 0 0,1 0 1,1-1-1,1 0 0,1 0 1,1 0-1,0 0 0,0 0 1,0-1-1,0 1 0,0 0 1,-1 0-1,0 0 0,-2 0 1,0 0-1,-2 1 0,-1-1 1,-2 1-1,-2 1 51,11-2 0,-3 0 0,-1 0 0,-2 1 0,-1 0 0,-1 0 0,0 0 0,-1 1 0,0-1 0,0 0 0,0 1 0,2-1 0,0 0 0,2 0 0,1 0 0,-1 0 0,1 0 0,-1 0 0,1 0 0,0 0 0,0 1 0,0-1 0,0 0 0,0 0 0,0 1 0,0 0 0,0-1 0,1 1 0,0 0 0,-1 0 0,1 0 0,0 0 0,0 0 0,0 0 0,0 0 0,0 0 0,0 1 0,0-1 0,0 1 0,-1-1 0,1 1 0,1 0 0,-1-1 0,0 1 0,0 0 0,0 0 0,0 0 0,0 0 0,0 0 0,-1 0 0,1 1 0,0-1 0,-1 1 0,-1 0 0,1 0 0,0 0 0,-1 0 0,1 0 0,0 1 0,-1-1 0,0 0 0,1 1 0,-1 0 0,0-1 0,0 1 0,-2 0 0,1 0 0,-1 1 0,0-1 0,1 0 0,-1 1 0,0-1 0,-1 1 0,1-1 0,0 1 0,-1 0 0,1 0 0,-1 0 0,3-1 0,0 1 0,0 0 0,-1 0 0,1 0 0,0 0 0,-1 0 0,0 0 0,0 0 0,-1 1 0,1-1 0,-1 1 0,3-1 0,0 0 0,-1 1 0,0 0 0,0-1 0,0 1 0,0 0 0,-1 0 0,0 0 0,0-1 0,-1 1 0,3 0 0,1 0 0,-2-1 0,1 1 0,-1 0 0,0-1 0,0 1 0,-1 0 0,0 0 0,-1 0 0,3-1 0,0 1 0,-1 0 0,1 0 0,-2-1 0,0 1 0,0 0 0,0 0 0,-1-1 0,2 1 0,-1 0 0,0-1 0,-1 1 0,0-1 0,1 1 0,0-1 0,2 0 0,-1 0 0,1-1 0,2 0 0,0 1 0,0-1 0,0 0 0,-2 0 0,-3 0 0,-1 0 0,9 0 0,-4-1 0,-2 1 0,0 0 0,0 0 0,1-1 0,-2 0 0,2 1 0,2-1 0,-2 0 0,-1-1 0,-4 1 0,-5 1 0,5-2 0,-5 0 0,-4 1 0,0-1 217,7-1 0,-3-1 1,-2 0-218,11-1 0,-5-2 0,-14-1 0,-3-1 0,18-10 1054,-19-3-1054,-17 1 1860,-8 2-1860,-10 0 2781,-1 0-2781,-4 9 1128,1 0-1128,-2 9 717,3 2-1257,0 1-809,1 2-450,-2 0-540,-2 0 2339,0-5 0,0-2 0,0-6 0</inkml:trace>
  <inkml:trace contextRef="#ctx0" brushRef="#br1" timeOffset="38403">22322 8273 22734,'-23'-16'1529,"5"1"-1259,2 9 180,9 2-1,2 4-89,9 7-180,7 1-90,17 12 0,19 1-420,-14-7 0,3 0 330,6-1 0,2 0-385,4 0 1,2-1 384,1-1 0,2-2 30,-8-2 0,2-2 0,-3 1 104,3 1 1,-1-1-45,9-2 0,-6 0 270,-4 0 0,-15-4-90,-12 0 0,-9 5 0,-6 3 600,-10 7-870,-7 7 0,-13 13 0,-10 14-658,15-16 1,0 2 657,-2 5 0,-2 4 0,2 2 0,-1 4 0,2-1-446,-3 10 1,1 1 445,4-9 0,-1 2 0,4-3 0,1 5 0,3-3 0,0-1 0,2 0 0,2-6 0,1 2-44,0 14 0,1-3 44,-3 7 0,-1-1 0,2-75 0,0-28 0,1-11 0,0 7 0,0-5 14,0 2 1,0-6-1,0-1 0,1 3-14,0 4 0,2 2 0,-1-2 0,-2-13 0,1-3 0,0 4 0,0-4 0,2 2 0,-1 2 0,0-1-66,0 12 0,0-3 1,-1 4-430,0-5 0,-2 1 481,-1 4 0,-2-1 0,-1 8 1,-9-4-1,-12-2 0</inkml:trace>
  <inkml:trace contextRef="#ctx0" brushRef="#br1" timeOffset="39639">10988 8476 20215,'0'-13'2969,"0"0"-2609,0 3-1,0 5-89,0-2 0,0 6 360,0-1-450,0 9-90,0 1-90,-3 10 89,-5 0-89,-9 4 0,-5-1 0,-8 0 0,-3-4 90,0-8 90,-5-3-90,21-6-90,5-13 0,26-4 0,14-16 0,15 0 0,12 0-847,-24 17 0,1 1 847,1 2 0,1 3 0,-1 2 0,0 3-758,29-2 758,-8 18-150,-8 8 150,-9 17 0,-23-4 0,-4 4 0,1 26 0,-20-5 0,-8 1 45,2-19 0,-5-1-307,-7 2 0,-6 4 0,2-5 307,1-5 0,0-3 0,-11 9 0,2-5 134,-4-1 1046,11-10-1135,11-13 768,11-4-858,14-12 260,10-7-260,15-7 0,10-11 0,11-1 234,-22 13 0,1 1-234,3 0 0,1 0 0,1 3 0,0 0-45,-1 2 0,1 2 141,-1 1 0,-1 2-456,27-1-360,-6 4-179,-9 4-1530,6 9 450,-19-7 1979,2 7 0,-19-9 0,-4 0 0</inkml:trace>
  <inkml:trace contextRef="#ctx0" brushRef="#br1" timeOffset="39864">11752 8522 22374,'5'-33'1079,"0"0"1,5-29-540,2 4 359,4-2-719,-6 21 180,3 3-90,-7 35-90,11 37-180,-3 12 0,0 8 0,1 4-214,-6-19 0,0 1-176,1 4 0,2 4 0,-1-4-60,-2-5 1,0-3-136,4 9 0,-1-4-1034,5 8-719,-5-15 2338,-4-9 0,-4-14 0,-4-6 0</inkml:trace>
  <inkml:trace contextRef="#ctx0" brushRef="#br1" timeOffset="40437">11033 8283 21307,'-54'-23'1889,"8"0"-1799,17 0 83,17 0-83,22-2 0,22-3-408,23-5 318,-17 15 0,3 0-1432,8-3 0,2-1 1432,9-1 0,2 1 30,-17 5 0,1 1 0,1 0-754,3-1 0,1 0 1,1 0 723,0 0 0,2 0 0,-1 0 30,-1 2 0,0 0 0,2-1-194,-1 2 0,3-1 1,0 1-1,-3 1 224,-1 1 0,-2 1 0,1 2-156,12-3 1,2 1 0,-7 2 185,-5 4 0,-6 4-45,-4 6 0,-3 3 45,-7 0 0,-3 6 664,-2 17 0,-6 5-664,-3 22-45,-15-17 0,-6-1-45,-25 16 90,-13-7 0,-6-9 2124,-3-7-2124,-6-10-90,17-12 1970,1-14-1970,25-15 1313,12-15-1313,14-8-1515,9 4 0,6-1 1515,-5 8 0,2 2 0,12-10 0,1 3-612,-9 13 1,0 5 611,26-6 0,-5 16 90,-4 19-90,-8 16 90,-9 20-90,-17-1 0,-5 4-20,-5-10 1,-5 1 49,-6 4 0,-5 4 0,-3-6 1146,-6-5 0,-3-4-1131,-11 10 0,-4-5-45,5-19 0,-1-4 0,0-1 0,-2-4 0,1-4 0,-1-3 45,2-3 0,1-4-45,2-5 0,1-4-90,-27-20 758,26-4 1,4-9-1164,9-10 1,4-4-468,-2-1 0,6-1 197,9-3 1,6 3-585,2 18 0,2 3 1349,1 3 0,1 3 0,11-21 0,1 10 0</inkml:trace>
  <inkml:trace contextRef="#ctx0" brushRef="#br1" timeOffset="40610">12584 7775 19936,'34'-46'1349,"10"-2"-1349,-15 20 0,3 0 45,5-1 0,4-1-315,-1 5 0,5-1 1,-2 3-271,6-4 0,1 3-78,-8 5 1,1 2 0,-3 2 617,-1 3 0,-2 4 0,26 0 0,-7 4 0</inkml:trace>
  <inkml:trace contextRef="#ctx0" brushRef="#br1" timeOffset="44695">33501 5234 24173,'-42'-41'1259,"-1"0"-719,-2-4 90,1-3-822,21 22 0,1 1 417,0-2 0,-1 0-1,1-1 1,-2-2 45,-14-16 0,-2-1-270,9 10 0,-1 0-390,2 4 1,-2-1-1,2 1 390,-7-5 0,0 2-345,-3-2 1,-3 0 344,-2 0 0,-3-1 0,13 12 0,-1 0 0,0 1 0,-3-1 0,-2 2 0,1 0-824,-4-2 1,0 1 0,-1 0 823,-1 0 0,-2 1 0,0 0 0,0 1 0,-1 0 0,-4 0-111,-2 2 0,-4 0 1,-3 0-1,0 2 111,9 4 0,-1 2 0,-1 0 0,-1 1 0,1 0-132,0 0 1,-1 0 0,0 0 0,0 1 0,0 1 131,1 2 0,0 1 0,0 1 0,2 1 0,3 0 0,-15 1 0,4 1 0,0 1 0,0 1 0,0 0 0,0 1 0,2 0 0,0 0 0,0 1 0,1 0 0,1 2 0,0 0 0,2 0 0,0-1 0,-4 2 0,1 0 0,-4 0 0,0 1 0,2 0-294,-4 1 0,3-1 1,-3 1 293,4-1 0,-4 1 0,1 0 0,3 1 0,-1 0 0,4 1 0,-1 0 246,0 0 0,0 0 0,-3 2-246,-1 1 0,-4 1 0,-1 1 0,4-1 0,12-2 0,3 0 0,-1 0 0,-2 0-104,-12 4 0,-4 0 1,1 0-1,4 0 104,1 2 0,3-1 0,0 0-3,0 0 0,0 1 1,0 0 2,1 0 0,0 1 0,0 1 0,2-1 0,-1 1 0,1 1 175,0-1 0,0 1 0,1 0-175,0 1 0,1 1 0,1-1 0,0 1 0,0-1 0,1 1 0,3 1 0,1 0 0,0 0 0,2 0 0,0 0 0,1 1 0,3 0 0,1 1 0,1 0 97,-17 13 0,3 2-97,2 1 0,2 3 0,3 3 0,1 2 0,2 2 0,1 3 0,14-16 0,1 0 0,-1 4 0,0 2 0,-2 4 0,0 0 0,2-2-182,-2 4 0,2-2 1,-2 2 181,3-2 0,-1 3 0,0-1 0,2-2 0,1-1 0,1-3 0,2 1 220,0-1 0,1 1 0,1-1-220,-9 18 0,1-1 0,3-2 0,1-2 0,3-4 0,0 2 0,5-8 0,1 2 0,0-2 0,-2 7 0,1 3 0,2 4 0,1 7 0,2-5 0,0 0 0,2-1-190,4-5 1,0 2 0,1-2 189,-1 11 0,1-2 0,3-18 0,1 1 0,0 0-282,-1 1 1,0 0-1,0 1 282,0 1 0,1 0 0,1 0 271,-2 2 0,1-1 0,1 1-271,-1-1 0,1 0 0,1 0 0,1 0 0,0 1 0,1 0 0,1-2 0,0 0 0,2 0 0,0 0 0,2 0 0,-1-1 0,1 0 0,0-1 0,0 1 0,0-3 0,1 1 0,1 2 0,4 14 0,0 3 0,0-4 0,-3-14 0,-1-2 0,0 1 0,4 12 0,-1 2 0,0 0 0,-1-4 0,-1 0 0,-1-2 0,-3-9 0,0-2 0,0 3-301,3 10 0,0 3 1,0-3 300,1 9 0,1-3 0,-4-20 0,1-1 0,3 3 26,1 3 0,3 3 1,0 1-1,1-3-26,2 4 0,0-3 0,2 3 0,0-2 0,1 4 0,0-1 0,0-3 0,3-1 0,-1-2 0,3 2 0,2 0 0,3 3 0,1 0 0,-2-3-54,1 2 0,0-3 0,3 4 54,-1-5 0,4 3 0,2 2 0,-1-3 0,-3-4 0,2 2 0,-2-5 0,4 4 0,-1-4 0,4 3 0,1 1 0,0-1 0,-4-5 0,5 4 0,-4-5 0,3 2 0,-2-3 0,1 1 0,2 0 0,1 0 0,3-1 0,0 0 0,1 0 0,3-2 0,-8-6 0,3-1 0,0 0 0,0-1 0,0 1 68,1-1 1,0 0-1,0 0 1,0-1 0,1-2-69,-1-1 0,1-1 0,1-2 0,-2-2 0,-2-2 0,13 3 0,-3-5 0,4-2 0,-1-2 0,4-2 0,1-2 0,-3 0-38,2 0 0,-3-2 1,2-1 37,-4-2 0,2-1 0,-1 0 0,-4-3 0,-2-1 0,-4-2 0,0-2 244,-1 0 1,1-2-1,0-1-244,-1-2 0,0-1 0,0-1 0,0-1 0,1-1 0,0-1 0,0-1 0,1-1 0,3-1 0,2-2 0,5-2 0,0-1 0,-3 2 0,-10 3 0,-3 2 0,1 0 0,1-2-53,1 1 0,2-2 0,0 0 0,0 0 0,-4 1 53,11-5 0,-3 1 0,-1-1 0,0-2 0,-1 0 0,0-1 0,-3 0 0,-1-1 0,-1-1 96,-2 0 0,-1-1 0,-1 0-96,-2-1 0,-1 0 0,-2-1 0,-1 0 0,-2 0 0,0-1 0,-3 0 0,0-1 0,-2 0 0,-1-1 0,-1 1 0,1-4 438,8-12 0,1-3 1,0-1-439,-10 13 0,-1 0 0,1 0 0,-1 0 0,11-14 0,-1-1 0,-2 2 80,-3 3 0,-1 2 0,-3 2-80,2-5 0,-2 2 0,-1 0 0,-1-4 0,-1 2 0,0-6 0,-1 3 69,-6 10 1,-2 2 0,1-2-70,6-15 0,0-4 0,-2 4 0,-6 14 0,-3 2 0,1 1 0,0-1 0,0 1 0,1 0 205,5-20 1,0 2-206,1 3 0,1 1 0,-2 2 0,1 1 0,-1 4 0,0 1-773,0 2 0,-1 0 773,-3 3 0,1 0 0,-1 1 0,0 1-157,-2 1 1,0-1 156,0 0 0,0 0 148,1 0 1,-1 0-149,0 0 0,0-2 0,-1 0 0,1-3 0,-2 2 0,4-9 0,0 0 0,-3 6 0,0-3 0,0 2 0,0-5 0,1 2 0,-1-2 0,1 1 0,0 0 0,-1-1 0,0 2 0,1 0 0,-1 2 0,0-2 0,-2 8 0,1-3 0,-2 3 0,2-7 0,-1 1 0,4-13 0,-1 1 38,-5 19 0,-2 3-38,2 0 0,-1 1 0,-1-1 0,0 1 0,0 1 0,0 0 0,-1 0 0,0 0 0,0 0 0,0-1 0,0 1 0,1 0 0,-1 0 0,2 0 0,-1 2 0,0-2 0,2-14 0,0-1 0,-2 13 0,-1 1 0,1-12 0,0 1 0,-3 15 0,0 2 0,0-33 2008,0 0-2008,-4 19 0,0-1 0,0 11 0,0 0 372,0-10 0,0 1-372,0-17 0,0 4 0,0 1 0,0 4 0,0 3 1125,0-10-1125,0 16 0,-5-8 0,-2 17 882,-7 3-882,-6-14 157,4 16-157,-3-10 0,7 17 0,1 4 857,5 3-857,-1-3 194,6 8-194,-3-2 0,1 11-4138,-7 1 4138,-5 2 0,-11 11 0,-1 3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15:21:28.017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3598 7632 22914,'0'-56'2249,"0"5"-1890,0 10 91,-4 11-90,0 12 180,-6 17-1,-2 31-269,3 4 0,1 7-1264,-3 20 1,-2 8 1023,2-9 0,-1 5 0,-1 3-662,2-8 1,-1 2 0,-1 2 0,0 2 649,1-9 0,0 1 0,-1 1 0,-1 3 0,0 2-18,3-9 0,-2 2 0,1 2 0,-1 2 0,-1 0 0,1 0 0,1-3 0,0-2-177,-2 4 0,2-4 0,-1 0 0,1-1 1,-1 2-1,-1 3 177,1-2 0,0 4 0,-2 2 0,1 1 0,0-1 0,0-2 0,1-5 0,2-6 0,-3 7 0,3-6 0,0-4 0,-1 2-283,0 4 0,-1 2 1,1-4-1,3-7 283,0-4 0,6-9 918,12-1-918,27-39 0,1-12 0,5-8 216,-2 3 0,3-2 0,3-1-216,-3 3 0,2-1 0,2 0 0,1 1-190,7-3 1,3 1-1,0 0 1,2 1 189,-9 5 0,1-1 0,0 2 0,1 0 0,0 1 0,0 0 0,0 2 0,1 0 0,1 1 0,3 1-56,2 1 0,3 2 0,1 1 0,1 1 0,-2 0 0,-3 1 56,-4 1 0,-2 1 0,-2 0 0,1 2 0,2 0-178,9 1 0,3 0 1,1 2-1,-3 1 0,-6 1 178,5 1 0,-6 2 0,-1 2 187,-8 0 0,0 2 0,-1-2-187,1-1 0,0-2 0,-5 1 0,0 1 0,-3-1 0,3-4 0,-6-5 1573,-11-14-1573,-17-20 0,-6-8 0,-2 4 0,-2-4 414,-1-1 1,-1-4 0,0 0-415,0 4 0,-1 0 0,0-1-214,1-6 0,1-2 1,0-1 213,-1-5 0,1-1 0,0-2 0,1 14 0,0-1 0,1 0 0,0-1-275,0-2 0,0 0 0,1-1 0,0 1 275,0-1 0,0 0 0,1 0 0,0 0 0,0 1 0,1 0 0,0 0 0,-1 1 0,1 3 0,-1 0 0,0 0 0,0 1 0,0-13 0,0 2 0,-1 0-471,-1 7 1,-2 1 0,-1 1 470,-1 5 0,-2 2 0,-2 1 0,-8-13 0,-7 4 26,-5 6 0,-8 6-26,-8 7 0,-6 6 0,-8 6 0,-6 7 0,17 10 0,-3 3 0,0 2 0,-6 4 0,0 4 0,-2 2 0,-4 3 0,0 4 0,-2 2 72,14-2 0,-1 2 1,0 1-1,0 1-72,-2 1 0,0 2 0,0 0 0,0 1 0,0 1 0,-1 0 0,1 2 0,0-1 0,1 1 0,1 1 0,0 0 0,1 0-293,2 0 1,0 0 0,1 1 0,1 0-368,-10 7 0,3 1 1,0 2 620,12-5 1,0 3-1,3-1 1,4-1-1,-4 14 1,6 0 0,3 9-1,0 0 1</inkml:trace>
  <inkml:trace contextRef="#ctx0" brushRef="#br0" timeOffset="932">25835 6596 23524,'0'-36'749,"0"0"1,0 1 0,0-1 59,0-28-179,0 6-180,-4 14-261,3 11 261,-3 18-177,-1 19-273,-2 37 0,0 19 0,-3-1 0,-1 10-565,3-19 0,-1 9 0,-1 5 1,-1 2-1,1-2 0,0-3 565,1-3 0,0-2 0,-1-2 0,0 3 0,0 2-324,1-4 1,-1 3-1,-1 1 1,1 1-1,-1 0 1,1-3-1,0-2 324,-1 4 0,0-2 0,1-2 0,-1 0 0,1-1-235,-2 10 1,0-1-1,1 0 1,-1 2 234,2-6 0,0 2 0,0 1 0,1-2 0,0-4 0,0 12 0,2-5 0,0 3 0,0-2 0,0 3 0,3-2 0,6-9 0,11 1 0,7-8 0,-1-3 0,7-11 0,11-24 0,6-12 0,2-11 0,3-7 0,8-4 0,7-2 0,-7 5 0,7-1 0,3 0 0,-3 1-285,-9 4 0,-1 0 0,1 1 0,3 0 285,3-1 0,5 0 0,1 0 0,-1 1 0,-2 2 0,0 1 0,-1 1 0,-2 1 0,2 0 0,0 1 0,1 0 0,0 1 0,0 1 0,-1 0 0,0 0 0,-1 1 0,0 0 0,-1 1 0,-1 1 0,0 0 0,-1 0 86,-3 1 1,-1 0 0,1 1-1,1 0-86,8-1 0,2 0 0,-2 0 0,-3 0 0,-3 0 0,-4 1 0,1-2-151,6 0 0,1 0 1,-8-2 150,-12-2 0,-7-2 0,19-20 932,-19-18-932,-24 13 0,-4-5 0,-1-10 0,-5-3 247,-2 10 0,-3-3 0,0-1-247,0-7 0,-1-2 0,-1-2 32,1 10 0,-1 0 0,-1-3 1,-1-3-33,0 3 0,0-4 0,-1-3 0,1 0 0,-1 1 0,0 3 37,-1-13 0,0 4 0,0 0 0,-1-4-37,2 13 0,0-3 0,-1-2 0,0 2 0,1 1 0,-1 4 0,0-4 0,0 4 0,-1 2 0,0 0 0,-4-13 0,-1 1 0,-1 1 0,-1 5 0,0 2 0,-3 2-205,-1 4 0,-1 2 1,-3 2 204,0 5 0,-3 1 0,-1 3 0,-20-10 0,-4 6 0,16 18 0,-3 2 0,-1 3 0,-6 4 0,-1 2 0,-2 5 0,-5 4 0,-3 4 0,-1 4-135,11-1 0,0 2 0,-3 3 0,-3 3-623,2 2 0,-5 3 0,-1 3 0,-2 1 1,2 0-1,4 0-1209,-2 0 1,4-1 0,0 2 0,0 0 0,-3 2 1647,6-3 1,-2 2-1,-1 0 1,-1 2-1,1-1 1,3 0-1,2 0 1,-2 2-1,3 1 1,2-1-1,0 1 1,0 0-1,1 0 1,-1 1-1,0-1 1,0 0-1,0 1 1</inkml:trace>
  <inkml:trace contextRef="#ctx0" brushRef="#br0" timeOffset="2939">5803 8552 22284,'-23'0'1439,"5"0"-899,4 0 180,4 0-91,5 0 361,2 0-540,3 0-181,2-4 1,5-4 0,11-10-90,18-9-45,-9 8 0,3-1-45,10-6 0,3-1-643,10-4 0,4-2 553,-14 8 0,2 0 0,1-1-674,5-2 1,0 0 0,2 0 673,2-2 0,1 1 0,4-4 0,-10 6 0,4-2 0,1-1 0,0 1 0,-2 0 0,2 1 0,-3 1 0,2-1 0,5-2 0,-6 3 0,5-2 0,3-2 0,2 0 0,0 1 0,-3 1 0,-4 2-466,1 1 1,-4 1 0,-1 2 0,1 0-1,3-2 466,-5 3 0,2-2 0,2 0 0,1-1 0,-1 1 0,-2 1 0,-1 1-312,6-2 1,-2 1 0,-1 2 0,-1-1 0,2 0 311,0-1 0,1 1 0,0-1 0,0 1 0,0 0 0,0 1 0,0 0 0,0 1 0,1 0 0,-1 0-153,0 0 1,0 1-1,1-1 1,-1 1 0,0 1 152,0 0 0,0 1 0,0-1 0,0 1 0,0 1 0,0-1 0,-1 0 0,1 1 0,-1 0 0,0 0 0,-1 1 0,0 0 0,-1 0 0,0 1 0,1-1-67,-2 1 1,0 0 0,0-1 0,-1 1 0,1 1 66,10-4 0,0 2 0,0-1 0,-1 0 62,-2 0 1,-1 1 0,2-1-1,3 0-62,-9 2 0,3-1 0,2 0 0,0 0 0,-1 0 0,-2 1 0,-1 0 0,-3 0 0,0 1 0,1 0 0,2-1 0,2 0 0,3-1 0,2-1 0,-1 1 0,-1 1 0,-3 0 23,-3 1 0,-3 0 1,0 1-1,-1 1 1,1-1-24,1 0 0,0 0 0,0 0 0,1 1 0,-1-1 0,0 0 0,0 1 0,0-1 0,0 0 0,-1 1 0,14-3 0,-1 1 0,-1-1 0,1 1-41,-1 0 0,0 0 0,0 1 0,0-1 41,-3 2 0,0 0 0,1-1 0,4 1 29,-10 1 0,3-1 0,2 1 0,0-1 0,-1 1 0,-3 1-29,-2 0 0,-2 0 0,-1 1 0,1 0 0,2-1 0,1 0 0,2-1 0,2 0 0,-1 1 0,-2-1 0,-3 2 0,6-2 0,-4 2 0,0-1 0,4 0-24,2-1 1,4 0 0,2-1-1,-1 1 1,-4 0 23,1 0 0,-3 1 0,0 0 0,3 0 0,-1-1 0,4 0 0,1 0 0,-2 0 0,-4 1 0,-1 1 0,-4 1 0,0 0 0,0 1-26,2 0 1,0 0 0,0 0 0,0 1 25,0 0 0,1 0 0,-1 1 0,1 0 14,-1 1 0,0 0 1,-1 1-1,1 0-14,-1 0 0,-1 1 0,1 0 0,-1 0 0,-1 0 0,-1 0 0,0 1 0,0 0 0,-2 0 0,0 0 0,-1 0 0,0 0 0,-2-1 0,0 1 0,0 0 0,0 1 0,13 0 0,0 2 0,0-1 0,-1 1 0,-1 0 0,1 0 160,-2 1 1,1 2-1,0-1-160,0 0 0,-1 0 0,2 0 0,0 0 0,1-1 0,0 0 53,1 1 0,1-1 1,-1 0-54,2 0 0,0-1 0,-1 0 0,1-1 0,0 0 0,0 0 0,-2 1 0,1 0 0,-1 0 0,-1-3 0,0 0 0,-1 1 0,0 0 0,0 1 0,-1-1 0,-1-1 0,1 0 0,-1 0 0,0 2 0,0 0 0,0 1 286,-1 0 1,0-1-1,0 2-286,0 0 0,0 1 0,0 1-172,-2-1 1,1 0 0,-1 0 171,-1-1 0,-1 1 0,3-1 0,-2 1 0,4 0 0,-1 0 0,-3-1 0,1 1 0,-3 0 0,5-1 0,-8 0 0,4 1 0,2-1 0,-1 1 0,-3-1-158,15 4 1,-3 0 0,-1-1 157,1-1 0,-1-1 0,-2 1 0,-7 0 0,-1 1 0,-4-1 551,0-1 1,-2 0-552,16 3 0,1-1 0,-17-1 0,1-1 0,1 1 0,5 0 0,-5-1 0,-4 1 0,-2-1 0,15 1 0,-1 0 0,-15 0 0,-1 1 0,4-1 0,-1 1 0,2 0 0,0 1 0,0 0 0,0-1 0,-2 1 0,-1-1 0,-3 1 0,0 0 0,7 3 0,0 0 0,-14-4 0,-1 0 298,16 6 1,0 0-299,-9-1 0,0 0 0,2 0 0,1 0 760,4 1 0,0 1-760,-5-3 0,0 1 0,2-1 0,2 1 0,1 0 0,1 1 0,-1 0 0,0-1 0,-1 1 0,-1 0 0,-1-1 0,-1-1 0,-2 0 0,0 1 0,10 2 0,0 1 0,-14-4 0,-2 1 0,8 1 0,-2 1 0,7 3 0,-3-2 0,-1 1 0,1-1 0,0 0 0,-13-4 0,2 0 0,18 6 1420,-18-6 0,0 0-1420,15 4 0,-2 1 0,-2 1 0,13 6 0,-15-6 0,14 2 0,-19-7 0,23 4 0,-12-1 0,-16-7 0,1 0 0,20 4 0,4 0 0,3 1 0,0 3 0,-4-1 0,-3 0 0,8 7 0,-20-7 0,3 6 623,-21-8-623,0 0 0,-1 4 0,-4-10 629,-4 9-629,-7-14 150,0 4-150,0-6 0,-1 0 0,-1 0 0,-2 0 0,0 0 0,0 0 0,0 0-720,0 0-1439,-2 0-719,-9-2 2878,-8-3 0,-13 2 0,-5-2 0</inkml:trace>
  <inkml:trace contextRef="#ctx0" brushRef="#br0" timeOffset="3557">25558 6311 22554,'-22'-36'1439,"2"3"-899,-3 3 0,3 4-1,2 6-269,1 5-180,5 4 90,6 4-90,2 4 90,4 1 0,0 7 90,4 2-90,6 11-1,8 3-89,11 6 0,5 2-90,9 3 0,2 2-3302,2 1 3302,-2 1 0,-5-3-147,-5-2 147,-7-6 90,-6-2-90,-7-3 90,-5 0 0,-6 1 0,-2 1-90,-2 1 90,-6 3 3229,0-1-3229,-12 14 0,3-5-90,-5 12 0,8-12 0,0 0 90,-6 21-147,7-16 0,1 0 57,-4 15 0,1-1 0,7-7 0,-3-3 0,4-7 90,1-6 0,0-4 90,4-8-180,0-8 0,0-5 334,-4-5-334,0-25 0,-6-4 0,5-32 0,1-8 0,1 26 0,0 0-268,1-4 0,1-4 0,0 4 268,1 4 0,0 3 0,2 1 0,0-1 0,2-11 0,2 0 0,-1 17 0,-1 0-315,2-7 1,-2 3-1395,0 1 1709,-9 3 0,-6 19 0,-6 2 0</inkml:trace>
  <inkml:trace contextRef="#ctx0" brushRef="#br0" timeOffset="5832">7273 4969 21655,'0'18'2068,"0"0"-1708,0-10 0,0 4 90,0-11-90,0 3 809,0-4 0,2 0-899,0-4-180,4-6 0,2-13 0,4-10-90,6-15 45,1 4 0,3-5 0,3-9 0,2-2 0,0 2 0,2-2 15,-3 7 0,1-2 0,-4 8-536,-6 13 1,-1 2 475,8-13 0,-3 6 0,-10 18 0,-4 31 0,-4 18 0,-2 38-718,-1-26 1,0 1 717,1 7 0,0 2 0,1 0 0,0 2-331,1-6 0,0 2 0,1-2 331,1 4 0,1-1 159,1 11 1,0-3-160,5 6 0,2-10 0,-1-9-219,-1-9 219,-2-7 1272,-4-10-1272,0-8 1191,-4-1-1191,2-7 504,-2 2-504,2-4 312,-1-2-312,-2-3 0,-1-5-810,0-3-1978,4-7 809,-1 6-540,1 1 2519,-2 9 0,-1 13 0,2 2 0</inkml:trace>
  <inkml:trace contextRef="#ctx0" brushRef="#br0" timeOffset="6184">7545 5660 21288,'-63'-4'6476,"48"-27"-6476,28-10 0,16 19 0,17-2 0,12-3 0,6-1 0,1 2 0,-5 2 0,-12 3-504,3-2 0,-7 4 0,7-2 504,3-2 0,14-5 0,4-1 0,-7 3 0,-18 8 0,-28 13 0,-33 16 0,-21 7 0</inkml:trace>
  <inkml:trace contextRef="#ctx0" brushRef="#br0" timeOffset="7119">10229 3912 20575,'-61'-5'2488,"-1"-1"1,0 0 0,34-1-2264,-42 1 0,19-2-195,82 0 0,38-2 0,-1-2-30,-16 1 0,-1-1 0,5-1-1416,4-2 1,5-2 0,1-1 0,-2 0 1415,-5 1 0,-1-1 0,-1 0 0,2 0 58,-7 2 1,0 1 0,1-1 0,0 0 0,1 0-59,3-1 0,0 1 0,0-1 0,3 0 0,4 0-119,-10 2 0,2 0 1,3-1-1,2 0 1,0 0-1,-1 1 0,-1 0 1,-3 0 118,6-1 0,-3 1 0,-1 0 0,1 1 0,0-1 0,3-1-163,-6 2 1,2 0-1,2-1 1,1 0-1,-1 0 1,-1 0-1,-3 2 1,-3 0 162,10-2 0,-4 0 0,-2 2 0,-1 0 0,0 0 0,-3 0 0,0 1 0,0 0 0,-1 0 0,-1 0 0,8-2 0,-1 1 0,-1-1 0,-1 2 6,10-3 0,-1 0 0,-3 1-6,-9 2 0,-1 0 0,-3 1 0,13-4 0,-5 2 654,-12 2 1,-3 2-655,21-7 0,-21 4 0,-8 4 0,-17 3 489,-1 23 0,-12 1 0,-2 18 0</inkml:trace>
  <inkml:trace contextRef="#ctx0" brushRef="#br0" timeOffset="10229">17088 1874 16348,'6'-13'5307,"0"1"-4858,0 2-179,2 0 270,0-10-180,-1 8 0,0-7 269,-3 9-359,-1 4 90,-2 1 269,-1 5-449,0 9 0,0 5 90,8 32-180,-1-4 0,7 20-1171,0-13 1081,0-6 0,3-5 0,1-10 0,2-12 0,2-7 90,14-25-90,-9-3 0,-7-14 0,-3-4 90,-3-16 495,-8 15 1,-3 0-586,-13-10 90,-10 14-90,-13 14 0,-10 17 0,-6 21 0,0 15 45,18 5 0,5 4-386,8-6 0,3 2 341,-3 14 0,6 2 0,11-12 0,5 0 0,4 2 0,3 1 0,4-1 0,5 1-60,1-6 0,3 2 0,-1-2-30,5 4 0,-1-2 0,8 9 1,-1-3-91,2 4 0,-13-10-90,-35-11 270,-17-14-90,-36-14-290,27-7 1,-1-5 379,-4-4 0,-2-2 0,-3-4 0,-1-4-426,-1-4 0,2-4 426,0-1 0,2-6 30,10-4 0,2-7 0,4 0-30,2-9 0,7-4-547,4 6 1,2-4 0,9 2 546,9 12 0,7 3 0,3-1 0,2-2 0,3 0 0,3 2-349,4 0 1,4 2 0,3 0 378,4 0 0,4 2 0,2 1-200,3 2 0,4 2 1,1 3 229,4 1 0,3 2 0,1 3 0,2 2 0,1 4 0,1 3-30,2 4 0,0 2 0,0 5 30,-3 2 0,0 3 0,-1 4-1,-4 3 1,-1 4 0,0 7 52,-7 5 1,0 6 0,-1 3-1,-5 0-22,2 3 0,-6 2 0,0 6-262,-7 0 1,-1 6 0,0 4 0,-3 0 0,-5-5 171,-2 6 0,-5-2 0,-1 3 22,-3-3 1,0 3-1,-2 0 1,-2-4-70,-2 17 0,-3-4 47,-3-6 0,-2-3 297,1-7 1,-2-3-253,-1-9 0,-1-2 45,-4 14 908,0-23-998,2-16 2228,3-29-2228,2-26-45,5 9 0,3-6 707,1-14 0,3-4-692,-1 15 0,1-2 0,2 0 30,1-6 0,2 0 0,1-1 0,1 0 0,1 0 0,1 0 0,0 2 0,1 0 0,1 2 0,-1 3 0,1 2 0,0 1 0,7-15 0,1 4-274,-4 9 0,1 5 409,-4 10 0,0 6-135,16-5 0,-3 42 0,-3 42-513,-15-5 0,-2 7 513,-4-7 0,-1 3 0,0 2-158,1 7 1,-2 3-1,1 1 158,-2-12 0,0 1 0,0 1 0,0-1 0,0 2 0,0 1 0,0 0 0,0-1 0,1 0 0,1-1 0,-1 1 0,2-2 0,-1-2 0,0 0 0,1-1 0,2 2-119,4 7 1,2 2 0,0-1 0,1-4 118,-1-2 0,0-3 0,2-1-901,4 7 1,2 0-1,-1-8 46,-2-9 1,3-10-1013,5-13 1,2-10 1866,13-19 0,-17-14 0,-4-8 0,-9-7 0,0 0 0</inkml:trace>
  <inkml:trace contextRef="#ctx0" brushRef="#br0" timeOffset="10981">19670 1839 20988,'-12'-62'2249,"0"11"-1889,0 18 179,0 18 411,-2 19-680,-1 17-8,-1 20-172,0 8 0,-1 7 0,3-5 177,2-7 93,2-9 177,2-14-268,3-9-179,-2-10 0,6-11 0,-3-12-90,8-14 0,4-16 0,7-10-313,-6 27 1,2 1 312,1-1 0,0 2 0,15-25 90,14 5 0,-11 26-90,9 22 90,-19 30 0,-2 25 0,-5 9-1520,-5 6 1430,-2-3 0,-2-6 0,0-9 0,2-6 533,0-21-533,6-3 0,2-25 0,8-4 1522,19-25-1522,-5 9 0,13-10 0,-14 24 0,-2 15 0,-3 14 90,11 35-90,-11-7 0,-8-7 0,0 1 0,4-1 0,-4-3 0,-6-32 0,-10-22 0,0-20 0,-4-26-543,-2 23 1,-2-1 587,-2-9 0,-2-1-842,-2-3 1,-2-1 796,-4-3 0,-2 0 45,-2 2 0,-3 0-45,-1 9 0,-4-2 0,2 4 0,-5-4 0,0 2-177,5 10 0,-2-1 0,2 6-3,1 5 0,1 4-360,-14-17-179,11 15-91,11 12 834,19 9-743,21 7 269,20 6 0,6 0 360,-6-4 0,3-1 360,11 2 0,7 1 0,-5-2 134,-5-4 1,-2-1 194,-2-1 1,2-2 0,-7 1 120,17-7-50,-30 4 1,-5-1-131,-6 1-271,-6 3-269,-5 3 0,-3 6 0,-2 13 0,2 19 0,0 27-160,-4-14 0,-1 9 1,0-1 159,-2-7 0,-1 0 0,0 3-693,1 3 0,0 4 0,-1 1 0,0-3 693,-3 8 0,0-2 0,-1 0-390,0 2 1,1-1-1,-1 1-768,1-2 1,-1-1 0,1 0 437,-1-2 1,1-2-1,0-1-623,1-5 1,0-1-1,0-1 1343,1-5 0,0-1 0,1-1 0,3 10 0,2-2 0,1-5 0,1-1 0</inkml:trace>
  <inkml:trace contextRef="#ctx0" brushRef="#br0" timeOffset="11416">22310 1270 16971,'8'-26'809,"0"5"1813,-6 9-2532,0 7 1409,-2 3-1499,0 2 949,-4 4-859,4-3 3392,-4 4-3392,4-12 0,0-11 0,0-1-90,2-6 449,12 49 1,-8 20-270,-28-9 0,-20 6 0,-9 2 0,2 0 0,12-4-1036,10 17 1,-3-2 855,-8-16 0,-14 5 0,-4-3 0,6-12 0,12-19 0,10-26 0,12-17-218,17-8 1,12-16 0,8-5-1,1 2 1,-5 11 0,-1-1 0,3 1-1,7-1 1,-1 0 0,1 0-1,0-1 1,0 1 0</inkml:trace>
  <inkml:trace contextRef="#ctx0" brushRef="#br0" timeOffset="12058">22334 1386 23993,'6'0'1439,"2"0"-899,-2 0 0,4 0-90,3 0-181,5 9-89,6 7-45,0 6 0,1 3-135,16 17-856,-13-12 0,1 2 856,9 14 0,-1 0 0,-6-8 0,-5-5 0,-8-10 0,-2-10-180,-6-6 90,2-16 0,0-9 1,5-23 133,2-3 1,2-4 373,-5 8 1,1-1-374,8-16 0,1 1 0,-9 19 0,0 2 0,0 3 0,-1 1-45,12-17 0,-5 10 180,-5 15 0,-2 10 90,-1 38 0,-1 13-270,5 11 0,-6-9 0,0 8 0,-2-6 0,4 21 0,-5-25 0,-2-4 0,0-3 0,-2-15 0,-4-12 965,0-21-965,-2-18 0,4-14 0,1-6 0,-1 9 0,0-1-436,0 4 0,2-4 1,-1 4 435,2-2 0,-1 3 0,-1 6 0,0 1 0,9-25 0,-2 36 0,6 19 0,4 36 0,5 22 0,-11-22 0,0 2 465,2 4 0,-1 0-465,0-1 0,1 0 0,2 6 0,0-2 0,4 8 0,1-5 0,-15-41 0,-5-44 0,0-11 0,-4 8 0,0-3-1226,2 1 0,0-2 1226,2-4 0,0-1 0,2-2 0,1 1-188,1 1 0,2 2 188,0 4 0,1 1-405,0 6 1,2 1-451,-2 7 1,2 2-1035,15-17-720,1 20 2609,1 13 0,-1 18 0,1 5 0</inkml:trace>
  <inkml:trace contextRef="#ctx0" brushRef="#br0" timeOffset="12483">23918 772 22734,'0'45'2339,"-6"3"-1530,-2 1-89,-7 2-181,-1-1-269,2 1-90,2-4-90,5-7 0,0-9 0,6-9-90,-3-4 90,4-10 0,0-1-90,0-7 90,22-16 0,-4 6 0,30-19 90,-20 17-90,3 0-90,-17 23 0,-8 13 0,-2 20 0,-8 11-242,0 7 242,-1 2 0,2-3 0,5-5 0,5-8 0,11-7 0,13-11 0,12-14-450,10-9-90,6-17-360,4-10 630,-31 4 0,-1-4-759,-1-2 0,-3-4 984,1-4 0,-3-1 90,-3-2 0,-1-1 68,-3 1 0,0-3 202,2-8 0,-1 0-135,6-16-135,-10 24 0,1 2-45,6-4 0,10 2-270,11 3-269,14 0-606,-24 18 1,3 0 289,3 0 1,1 2 854,3-1 0,0 2 0,0 2 0,0 0 0,-1 1 0,0 0 0</inkml:trace>
  <inkml:trace contextRef="#ctx0" brushRef="#br0" timeOffset="14424">7987 6758 18416,'5'0'5038,"-1"-2"-4229,-4-3-269,0-1-90,0-1-1,0 2-89,1-3 180,2 1-270,-1 1 89,0 1 91,-2 5-90,-7 0-360,-1 0 90,-11 14-90,7-2 0,0 20 0,9-1 0,3 14 0,5 7 0,7 6 0,8-17 0,6 0 0,9-4 0,3-2 0,1 0 0,4-7 0,17-8 0,1-11 0,-22-10 0,-1-7-1008,13-5 1,-2-6 1007,-14-4 0,-3-3 0,0-2 0,-1-5-301,6-18 0,-5-3 346,-10 14 0,-3-1 0,3-11 0,-7-1 135,-15-13-90,-17 8-90,-9 24 0,-7 3 0,5 10 0,-2 3 0,-13-4 0,-2 5 0,9 10 0,0 4 0,1 0 0,1 2 0,-31 1-270,6 6-180,8 5-269,7 7-451,5 5-179,9 2 1349,2 28 0,14-9 0,3 20 0</inkml:trace>
  <inkml:trace contextRef="#ctx0" brushRef="#br0" timeOffset="15507">10046 6021 20126,'-18'0'2968,"0"0"-2249,-2 0 1,6 0-180,3-2-91,3-1 1,8 0-90,-4-1 0,4 1-90,0-4-91,5-1-89,7-7-45,15-4 0,5-3 0,1 0 0,6-2-848,8-4 0,10-4 0,3-2 0,-2 3 825,-10 5 1,-1 1 0,1 0-1,4-1-7,-5 1 0,2 0 0,2-1 0,1 0 0,3-1 0,1 0-276,-6 4 0,3 0 0,0-1 0,2 0 0,1 1 0,1-1 0,0 0 0,1 1 271,-2 0 0,2 0 0,1 0 0,0 0 0,1 1 0,0-1 0,0 0 0,0 1 0,0-1-179,0 0 0,1 0 1,0 0-1,0 0 1,0 1-1,0-1 1,1 1-1,-1 0 1,-1 1 168,0 0 0,1 0 0,0 1 0,1 0 0,-2 0 0,0 1 0,-1 1 0,-3 0 0,-1 1-170,9-2 1,-3 1 0,-2 2 0,-1-1 0,0 1 0,0 1 169,-1-1 0,-1 1 0,0 1 0,0-1 0,1 0 0,3 1 0,-2 0 0,3 0 0,2-1 0,0 1 0,-2 0 0,-1 1 0,-3 0 0,5 0 0,-4 0 0,-2 0 0,1 1 0,2-1 98,-5 1 0,3 1 1,1-1-1,-2 1 0,-1 0 1,-4 0-9,5 0 0,-3 0 0,-2 1 0,-1 0-31,7-1 1,-1-1 0,-3 1-60,13-3 0,-6 1 0,-17 3 0,-9 2 1307,-18 5-1307,-2 1 1954,-5 2-1954,-2 0 950,-3 0-950,-2-3 3392,0 1-3482,0-1-2069,2 1 450,1 2-990,-1 0 2699,-2 4 0,-1 6 0,2 6 0</inkml:trace>
  <inkml:trace contextRef="#ctx0" brushRef="#br0" timeOffset="17280">18440 3983 23544,'-18'-20'1349,"1"2"-1259,-1 3-90,2 5 90,3 4-90,7 4 0,8 2 0,10 0-90,5 0 90,3 0 0,8-4 0,-6-15 90,-4 0-90,-9-8 90,-9 10 0,-9 8-90,-5 3 90,-13 15-1,-4 11-89,-1 16 0,3 15 0,5 8-961,16-25 0,3 2 961,1 1 0,2 1 45,5 2 0,2 1-45,7 14 0,1-2 0,-1-14 0,0-1-45,5 8 0,-1-2-135,3 15 0,-16-20 1,-16 3-1,-23-22 90,-19-9 45,21-9 0,-2-2-160,-2-5 1,-1-3 159,-2-3 0,0-5-251,1-5 0,1-4 296,1-5 0,2-4 45,3-5 0,3-3-45,4-4 0,5-2 0,6-4 0,6-1 365,4-3 1,8 0-366,5 1 0,10-2 60,8 6 0,7-2 0,2 5-30,-5 10 0,1 4 0,3 0-859,13-9 0,4 1 1,0 6 858,-9 12 0,1 6 0,0 1 30,1 3 0,1 2 0,0 2-433,1 1 1,-1 2-1,1 3 463,19 5 0,-2 5-42,-4 3 1,-2 8 11,-12 7 0,-1 7 0,-5 1 30,3 8 0,-4 5-88,-8-5 1,0 4 0,-6 1-3,-5 10 0,-7 1 45,-3 3 0,-2 0-45,-2-1 0,-3-1 0,-1-4 0,-2-1 45,-1-8 0,-1-2 1364,-4 24-1409,0-20 2222,2-23-2222,5-21 597,0-24-687,9-24 90,-2 12 0,1-3 306,5-9 0,4-5-276,4-6 0,2-6 0,1 2-363,-5 12 1,-1 2 0,3-3 354,-1 3 1,1-3 0,1 1-1,-1 4 23,7-15 0,-1 5 0,-1 7 0,-1 2 45,-5 11 0,-1 4 360,11-10 0,-8 31-91,-6 28 91,-2 25-405,-7-10 0,-2 3-376,2 7 1,0 3 330,1 8 0,1 2-594,2 4 1,2 2 593,-4-18 0,1 0 0,1 0 0,1-1 0,0 0 0,3 2-678,4 2 0,4 3 1,0 0-1,-2-5-357,5 11 1,0-3-2243,1-5 0,2 1 0,-3-12 2541,3-12 1,-5-13 0,-6-12 0</inkml:trace>
  <inkml:trace contextRef="#ctx0" brushRef="#br0" timeOffset="18074">20121 3816 23004,'-10'-26'1619,"0"10"-1079,-4 11-181,-1 18-89,-3 12-180,5 5 0,1 3-90,-7 20 45,7-16 0,1-1-45,1 8 90,3-11 0,4-10 90,3-13 0,0-6-90,16-44-90,2 7 0,0-3 0,2-1 0,17-18 0,-7 16 0,1 0 0,11-11 0,-15 20 0,-2 3 0,-1 4 0,-2 10 0,-12 12 90,-1 10-90,-9 11 0,1 6 0,2 4 0,3 1 0,0 0 0,4-6 0,2-2 0,4-7-90,15-6 90,-5-6 0,7-4 0,-11 0 0,-3 0 0,-1 0 0,-4 0 0,9 14 0,-10-2 0,6 11 0,-11-6 90,-2-4-90,2-5-90,-2 1 180,9-8-90,-1-1 0,8-10 0,-4-10 0,2-11 45,-7-3 0,-3-4 45,1-27-382,-13 0 1,-8-1 291,-2 25 0,-4 2 0,-10-12 0,-6 4 45,2 18 0,-3 5-45,-2 3 0,-5 4-45,-18 1 0,-2 6-45,16 6 0,1 3-45,-11 1 0,3 6-135,-2 14-179,18 3-271,26 19 270,21-11 91,24 9-1,17-24-1315,-3-13 0,3-4 1630,-9-4 0,1-3 90,15-3 0,0-4-440,-17-1 0,-3-3 619,0-2 1,-1-2-237,-2-2 1,-3-3 280,-1 1 1,-1-2 385,6-13 0,-2-2-116,-6 8 1,-2 0-405,-3-1 0,-1 5 2211,8 8-2346,-19 76 0,-8-18 0,-2 5 350,0 2 0,-2 4 0,1 3-350,-2 3 0,0 5 0,0 0 0,0-2-375,0 8 0,1-1 0,-1 3 330,1-1 0,0 3 0,0 1 1,0-4-436,2 3 0,-1-4 0,2 1-180,-1-3 1,1 0 0,3 1 548,0-8 0,2 3 0,1-1 1,0-4-1,2-1 0,0-4 0,2 1 1,5 8-1,-1 0 0,1-1 1</inkml:trace>
  <inkml:trace contextRef="#ctx0" brushRef="#br0" timeOffset="18534">22537 3048 24623,'15'-46'540,"-3"5"-450,-2 11 179,-2 7 91,-4 8 989,7 18-899,-5 14-225,3 17 0,1 6-135,-4-6 0,1 1-1570,3 19 0,0 1 1525,-2-12 0,0 1-1251,4 16 1,0 0 1205,-3-15 0,0-2 0,2 10 0,1-4-326,3 5 326,-3-11-90,-2-13 0,-6-7 0,0-13-90,-4-3 1937,-4-9-1847,-2-5 0,-10-6 90,-8-5 0,-13-3 90,-13 5 2778,-12 6-2823,29 7 0,-3 2 45,-16 8 0,0 4-90,15-4 0,0 2 45,-9 5 0,3 2 45,-2 8 658,13 0-658,12 1-90,10-2 0,6 2 0,10-4-180,0-1-90,8-2-755,12-10-414,-6-1-3149,17-25 4588,-19-2 0,5-21 0,-10 3 0</inkml:trace>
  <inkml:trace contextRef="#ctx0" brushRef="#br0" timeOffset="18840">22054 3328 21924,'-17'-28'1080,"9"0"-1080,15 5 0,20 0 0,24 3 0,3 3 0,8 0-1857,-12 3 0,4 0 0,-1 0 1857,1-1 0,-1 0 0,1 0 60,0-1 0,-1 1 0,-3-1 537,-1-2 0,-3 1-373,-5-1 1,-1 0 180,-5 1 0,-3 1 405,23-17 1074,-6-4-1615,-18 13-89,-2 3-180,-17 17 360,-2 13 90,-2 15-180,2 27 1027,-4-14 1,0 3-1253,2 10 0,1 4-362,-1 6 0,0 2 317,-2-17 0,0 0 0,0 1-794,0 1 0,-1-1 0,1 1 734,-1-1 0,0 0 0,1-1-210,2 18 0,0 2-891,-1-13 0,-1 3 0,1-5 37,1 3 0,-1-3 1183,1 10 0,0-6 1,0-9-1,-2-10 1</inkml:trace>
  <inkml:trace contextRef="#ctx0" brushRef="#br0" timeOffset="19291">23719 3206 22464,'14'-59'1889,"-2"10"-1619,-2 14 0,-5 19 0,-1 7-180,-4 16 0,0 6-1,-8 10 1,-3 5-90,-7 3 90,-15-1 90,8-13 0,-12-10-180,23-18 90,1-11-90,15-9 0,6-5 0,4-2 0,10 4 0,3 7 0,2 11 90,10 18-90,-10 14 135,-8 13 0,-3 7-45,-2 21-301,-10-12 0,-3 1 256,-6-8 0,-2-2 0,-3 4 0,-3 2 0,-10 16 0,-2-1-45,5-14 0,-2 0 60,1-3 0,-4 3 0,4-6 30,-12 17-90,-3 1 90,31-33-90,10-11-45,29-13 0,12-9 0,-15 3 0,3-1-768,19-6 0,9-3 0,-5 1 498,-5 1 0,-3 0 15,-4 2 0,1-1 1,-3 0-431,-4 1 0,-3 0-305,-4 0 1,-4-2 1034,15-17 0,-13-3 0,-8-4 0</inkml:trace>
  <inkml:trace contextRef="#ctx0" brushRef="#br0" timeOffset="19532">23516 2159 20947,'-31'-44'539,"0"1"1,3 2 0,3 1-450,5 6 0,4 1 180,-3-20 1316,21 17-1227,21 18-3501,21 27 3187,-14 6 0,0 6 0,4 11 0,-1 5-498,1 7 0,-2 4 453,-3 7 0,-3 2-135,-4 4 0,-3 1-90,-6 1 1,-2 1-520,-4-1 1,-2-1 248,-6-3 1,-2-1-317,-2-4 1,-3-1-314,-3-6 0,-2-2 1124,-1-6 0,-3-2 0,1-6 0,-2-2 0,-19 22 0</inkml:trace>
  <inkml:trace contextRef="#ctx0" brushRef="#br0" timeOffset="19694">22980 3079 23720,'-40'5'1259,"15"0"-861,32-12-308,35-1-180,-5-1 0,5 0-225,13-1 1,5 0-844,-12 1 0,2 0 0,1-1 348,8 0 1,2-1 0,2-1 645,-12 2 0,2-1 0,0 0 0,1 0 1,4 0-1,0 0 0,1 0 0,0 0 1,3-1-1,0 0 0,-1 0 0,1 0 1</inkml:trace>
  <inkml:trace contextRef="#ctx0" brushRef="#br0" timeOffset="23424">6635 3541 19357,'-22'-35'2249,"1"1"-356,5 6-1803,4 6 0,6 9 715,2 5-535,4 6 360,5 15 0,8 18-451,-3-2 1,2 5-45,4 12 0,1 5-528,-4-7 0,1 3 0,-1 3 423,3 10 0,1 3 0,-1 2-434,-2-7 1,0 2 0,0 1 0,1 2 403,-2-8 0,1 2 0,-1 1 0,1 1 0,0 0-310,-1-6 1,0 0 0,0 1 0,0 1 0,1 0 0,0 0 309,1 4 0,0 0 0,0 0 0,1 0 0,0 1 0,0 0-207,1 3 0,1 0 1,0 0-1,0 1 0,0 0 1,1 0 206,-3-7 0,0-1 0,1 0 0,-1 0 0,2 2 0,0 2 0,1 2-43,-2-6 0,2 3 1,1 2-1,0 2 0,0 0 1,1 1-1,0-1 0,-1-1 1,0-2-1,-1-1 43,1 2 0,-1-2 0,0-2 0,0 0 0,0 0 0,0 0 0,0 2 0,2 2-3,-2-4 0,1 3 0,0 1 0,1 2 0,0-1 0,0 1 0,0-2 0,-1-1 0,0-1 0,-2-4 3,3 6 0,-2-4 0,-1-2 0,1-1 0,-1 1 0,0 2 0,1 2 0,-1-2 0,0 2 0,0 2 0,0 1 0,1 0 0,-1 0 0,-1-1 0,0-2 0,0-2 0,0 3 0,-1-3 0,0-1 0,-1-1 0,0 1 0,1 0 0,-1 3 0,1 1 0,1 3 0,-1 0 0,1 2 0,-1-1 0,0-2 0,-1-2 0,-2-4 0,2 9 0,-1-5 0,-1-2 0,0 0 0,-1-1 0,0-4 0,-1 1 0,0-2 0,-1 0 0,1-1 0,1 5 0,0 0 0,0-2 0,-2-1 291,3 7 1,-2-2-1,0-1-291,1-1 0,-1-1 0,0-5 0,-1-2 0,-1-4 724,2 2 0,-2-9-724,-3-23 0,-2-34 0,-4-9 0,-4-18 0,-2 2 0,-3 14 2164,-1-3-2164,6 19 3237,-3 3-3237,2 2 469,-5 4-469,-2 1 0,-4 5 0,-5 0 0,-21 7 0,9-5 0,-14 9 0,12-10 0,12 4 0,-2-5 0,15 0 0,5 0 0,4 0 0,7-2 0,0-4 0,4-1 0,4-8 0,12-5 0,14-13 0,-11 10 0,3-2-885,9-6 1,3-2 884,-9 7 0,1 0 0,1-1 0,6-4 0,3-2 0,1 1-936,6-3 1,2-1 0,3 0 935,-10 5 0,2 0 0,1 0 0,2-1 0,-5 5 0,1 0 0,1 0 0,1 0 0,0 0-376,7-2 1,0 0 0,1 0 0,2 0-1,0 0 376,-5 4 0,0-1 0,2 1 0,0-1 0,1 1 0,0 0-180,-5 2 1,1 1 0,0 0 0,1 0 0,0 0 0,1 0 0,0 0 179,3-1 0,1 0 0,0 0 0,1 0 0,0 0 0,1 0 0,0 1-61,-5 1 0,-1 1 0,2 0 1,-1 0-1,1 0 0,0 0 1,1 0-1,0 0 61,2 0 0,1 0 0,0 0 0,0 0 0,1 0 0,0 0 0,0 0 0,0 0 0,-5 2 0,1 0 0,-1 0 0,1 0 0,0-1 0,1 2 0,-1-1 0,1 0 0,-1 0 0,3 0 0,-1 0 0,1 0 0,0 0 0,1 1 0,-1-1 0,1 0 0,-1 0 0,1 1 0,-5 0 0,1 1 0,-1-1 0,1 0 0,0 1 0,0-1 0,0 1 0,0-1 0,1 1 0,-1 0 0,2-1 0,0 1 0,0-1 0,0 1 0,0 0 0,1 0 0,-1-1 0,1 1 0,0 0 0,0 0 0,-5 1 0,0-1 0,1 1 0,-1 0 0,1 0 0,0 0 0,0 0 0,-1 0 0,1 0 0,1 0 0,-1 1 0,0-1 0,0 0 0,-1 1 0,1 0 0,-1-1 0,1 1 0,1 0 0,1-1 0,1 1 0,1-1 0,3-1 0,-9 3 0,2 0 0,1-1 0,1 0 0,2 0 0,1-1 0,0 1 0,1-1 0,0 1 0,-1 0 0,1-1 0,-1 1 0,-1 0 0,-1 1 0,-2-1 0,0 1 0,7-2 0,-1 1 0,-1 0 0,-2 0 0,0 1 0,-1-1 0,1 1 0,0-1 0,1 1 0,0-1 0,3 0 0,1 0 0,-8 1 0,2 0 0,1 0 0,2 0 0,0-1 0,1 1 0,1-1 0,-1 1 0,0-1 0,1 1 0,-2-1 0,0 1 0,-1 1 0,-2-1 0,-1 1 0,-2 1 0,11-3 0,-3 2 0,-1-1 0,-1 1 0,-1 0 0,0 0 0,-2 1 0,1-1 0,0 1 0,1-1 0,0 1 0,0-1 0,0 1 0,1-1 0,-1 1 0,0-1 0,1 1 0,-1 0 0,0 0 0,0 0 0,0 0 0,0 0 0,-1 0 0,1 0 0,-1 0 0,0 1 0,0-1 0,0 0 0,0 1 0,0-1 0,0 1 0,-1-1 0,1 1 0,-2-1 0,-1 1 0,0 0 0,0 0 0,-1-1 0,1 1 0,1 0 0,0 0 0,1-1 0,2 0 0,1 1 0,-4-1 0,2 1 0,2-1 0,1 0 0,1 0 0,0 0 0,1 0 0,0 0 0,-1 0 0,0 0 0,-1 1 0,-1-1 0,-2 1 0,-1-1 0,3 1 0,-2-1 0,-2 1 0,0 0 0,-2 0 0,1 0 0,-1 0 0,1 0 0,1 0 0,1-1 0,2 1 0,-3 0 0,2 0 0,1-1 0,1 1 0,0-1 0,0 1 0,1-1 0,0 0 0,0 1 0,-1 0 0,-1-1 0,0 1 0,-1 1 0,4-2 0,1 1 0,-1-1 0,0 1 0,0 0 0,-1 0 0,-1 0 0,-1 1 0,-1-1 0,-1 1 0,-2 0 0,8-1 0,-3 1 0,-2 0 0,-1 0 0,0 0 0,0 0 0,1 0 0,2 0 0,-5 0 0,1 1 0,2-1 0,1 0 0,-1 0 0,1 0 0,-2 1 0,-2 0 0,-3 0 0,-2 0 0,10-1 0,-4 1 0,-2 0 0,-2 1 0,-1-1 0,1 0 52,7-1 1,-2 1 0,0-1 0,1-1 0,1 0-53,-5 0 0,2 0 0,1-1 0,0 0 0,-2-1 0,-1 0 0,3-1 0,-2 0 0,0 0 0,-2-1 0,0 1 0,-2 0 0,-1 0 0,0 1 0,-3-1 0,-3 0 0,13-4 0,-4-1 0,-8 3 363,-11 1 1,-6 2-364,20-6 1506,-17 3-1506,-10 8 0,-7 1 1474,-7 4-1474,-2 2 2981,-11-4-2981,-6-9 1240,-13-14-1240,-9-19 0,12 12 0,-1-3-622,-3-8 1,0-4 621,-2-11 0,-1-4-573,7 15 1,-1-1 0,0-1 572,-1-7 0,0 0 0,0-2 0,4 11 0,0 0 0,0-1 0,0 0-464,-1-3 1,-1 0-1,1-1 1,0 0 463,-2-3 0,1 0 0,0 0 0,0-1-450,-1-2 1,1 0 0,-1 0 0,1-1 449,-1-2 0,0 0 0,1-1 0,-1 0 0,5 11 0,-1 1 0,1-1 0,1-1 0,-1 1-116,0-1 0,1 1 1,-1-1-1,1-1 0,-1-3 116,2 4 0,0-3 0,-1-2 0,0-1 0,1 1 0,0 1 0,1 3 0,-2-6 0,1 2 0,0 2 0,0-2 0,-1-4 0,2 8 0,-1-5 0,0-1 0,0-3 0,0 2 0,0 1 0,1 3 0,1 6 0,-3-15 0,2 7 0,1 2 0,-1-3 0,0 3 0,0-2 0,0-1 0,0 3 0,2 5 0,-1-5 0,1 6 0,0-3 0,-2-10 0,-1-1 0,1 3 0,3 17 0,0 3 0,0-1 0,-2-8 0,-1-1 0,0 5 276,1 6 1,0 3-277,0 5 0,-1 0-186,-2-3 1,-1 2 185,-3-12 1346,-9-11-1346,12 31 1620,-3-5-1620,2 7 0,-13-21 0,4 4 0,-10-15 0,16 24 0,0 0 0,-9-20 38,10 18 1,0 1-39,-6-15 0,4 8 0,-1 0 0,-1-6 0,4 11 0,9 22 988</inkml:trace>
  <inkml:trace contextRef="#ctx0" brushRef="#br0" timeOffset="23424">25641 0 21607,'-6'5'0,"-21"23"0,-1 3 0,-10 8 0,-3 1 0,-5 5 0,-1 0 0</inkml:trace>
  <inkml:trace contextRef="#ctx0" brushRef="#br0" timeOffset="24216">7935 3648 24263,'-62'-15'1439,"5"-1"-1169,9 3 90,9 1 0,11 0-180,13-4 89,17-6 1,29-15-135,2 8 0,8-1-858,-1 2 0,4-1 0,4-2 768,-3 2 0,2-1 0,4-1 0,7-4-313,-14 10 1,4-4 0,4 0 0,3-2 0,1-1 0,1 0 0,0 0 0,-1 1 0,-2 1 267,2 0 0,-2 0 0,-1 1 0,0 0 0,2 0 0,2-1 0,4-1 0,5-2-96,-19 10 0,3-2 0,3 0 0,2-1 0,1-1 0,3-1 0,1 0 0,0 0 0,2 0 0,0-1 0,0 1 0,0 0 0,-1 0 0,0 1 0,-1 0 0,-2 1 0,-2 1 0,-1 1 96,7-3 0,-2 1 0,-1 1 0,-1 1 0,-1 0 0,0 1 0,-1 0 0,1 0 0,0 0 0,2-1 0,0 0 0,3 0 0,1-1-65,-6 2 1,1 1 0,1-2 0,1 1 0,2-1-1,0 0 1,1 0 0,0-1 0,1 1 0,-1 0-1,1 0 1,0 0 0,-1 0 0,0 0 0,-1 1 0,-1 1-1,-1 0 1,-1 0 70,2-1 0,0 1 0,0 1 0,-2-1 0,1 2 0,-2-1 0,1 1 0,-1-1 0,0 1 0,0 0 0,1 0 0,-1-1 0,1 1 0,0-1 0,0 1-19,3-2 0,-1 1 0,1-1 0,0 0 0,0 1 0,0-1 0,0 1 0,0-1 0,0 0 0,1 1 0,-1-1 0,0 0 0,1 0 0,0 0 0,-1 0 18,-2 2 1,-1-1-1,0 0 1,-1 1 0,1-1-1,-1 1 1,1-1 0,-1 0-1,2 0 1,-1 0 0,2 0-1,0 0 1,1-1 0,1 0-1,1 0 1,1-1-6,-10 4 0,1-1 0,2 0 0,-1 0 0,2 0 0,0-1 0,1 0 0,0 0 0,0 0 0,1-1 0,1 1 0,0-1 0,0 1 0,0-1 0,0 1 0,0-1 0,1 1 0,-1 0 0,0 0 0,0 0 0,0 0 0,-1 1 0,0 0 0,1 0 0,-1-1 0,-35 13 0</inkml:trace>
  <inkml:trace contextRef="#ctx0" brushRef="#br0" timeOffset="26353">13839 1026 20935,'0'-16'2069,"0"1"-1260,0-7 181,-4 1-630,4 0-270,-4 8-90,4 9 179,0 4 451,2 22-450,7 11-45,-1-1 0,1 4-535,5 7 1,2 3 624,5 14 0,1 6-968,-4-13 1,1 4-1,0 2 855,-1-6 1,1 2-1,0 1 1,0 2-59,-1-6 0,1 1 0,0 1 0,0 1 0,1 1-461,3 4 1,0 2 0,1 0 0,0 1 0,0 0 406,-2-7 0,0-2 0,0 1 0,1 2 0,0 2 0,2 4-142,-5-11 0,1 3 0,1 3 0,1 1 0,0 1 0,-1 1 0,1 0 1,0-1-1,-2-2 0,0-1 142,1 2 0,0-1 0,-1-3 0,-1 1 0,0-1 0,1 3 0,1 3 0,0 4-51,-4-12 1,1 3 0,1 2-1,0 3 1,0 1 0,1 2-1,0 0 1,0 0 0,-1 0 0,0-2-1,0 0 1,-2-3 0,0-2-1,-1-4 51,4 14 0,-1-3 0,-1-4 0,-1-1 0,0 0 0,-1 0 0,2 1 0,0 4-12,-2-4 1,2 2 0,0 2 0,0 1 0,0 0 0,-1 0 0,1-1 0,-1-2 0,0-2 0,-1-3 11,1 4 0,0-2 0,-1-3 0,-1-1 0,1-1 0,-1 1 0,1-1 0,3 8 0,-1 0 0,0-1 0,0-1 0,1 0 0,-1-1 0,0-3 0,-1 0 0,1-1 0,0 0 0,-1-2 0,1 1 69,2 4 0,0-1 1,-1-1-1,2 0 1,0 1-70,2 4 0,2 0 0,0 1 0,0-3 0,-2-4 0,-2-5 0,-1-3 0,0-2 0,1 0 0,1 4 0,2 0 0,-1-3 0,-1-7 0,0-3 0,0-9 1006,15-1-2175,-7-36-541,-5-34 631,-14 8 0,-3-4 1135,-1-10 0,0-2 1,-1-8-1,0-1 1,-1-4-1,0 1 0</inkml:trace>
  <inkml:trace contextRef="#ctx0" brushRef="#br0" timeOffset="32244">7561 6225 19406,'-8'-6'2159,"3"-1"-1979,2 7-90,-1-5-1,3 2 181,-2 0-90,3 1 0,0 2 1259,0-2-1259,0 13 360,0-6-270,0 7-90,0-7 2788,0-5-2788,5-5 0,7-3-90,33-16-90,-4 4 0,2 1 0,3 1 0,10-1 0,-18 6 0,1 1 0,2 3 0,-1 1 0,24-8 0,-8 3 0,1 0-183,-22 3 1,0 0 182,9-4 0,2-2 0,3-3 0,-1-1 0,-9 4 0,-1-1-1028,13-7 0,0-2 1028,-14 6 0,-1 0 0,1-1 0,-1 1-697,0-2 0,-1 1 697,0 0 0,0-1-276,11-9 0,0 0 276,-12 7 0,1 0 0,9-7 0,-2 1 0,-13 10 0,-1 0-95,10-10 1,-1-1 94,-10 7 0,0 0 0,8-8 0,0 0 0,-11 8 0,0 2 0,2-1 0,1 0 0,2-1 0,1 0 0,1 0 0,1 0 0,3-2 0,1 1 0,0-1 0,1 1 0,2 1 0,-1 0 0,1-1 0,0 2 0,-2 2 0,-1 0 0,0 1 0,-1 0 0,-3 3 0,-1 1 0,28-15 0,-6 6 0,-5 2-884,-1 1 884,-1-1 983,3-3-983,-10 4 0,2-1 0,-8 3 0,1 0 102,10-7 1,3-3-103,4-5 0,3-3 0,-7 5 0,3-2 0,-2 1 0,-8 6 0,-1 1 0,2-1-38,11-9 1,1-2 0,-7 7 37,-15 11 0,-3 1 0,6-4 0,-2 0 0,2-2 2911,-5 4-2911,-3 4 88,-2 0-88,1 1 0,1 1 0,0-2 0,8 3 0,3 0 0,-2 4 0,2 0 0,22-6-253,-18 6 1,1 0 252,17-2 0,-1 1 0,-3 4 0,0-2 0,0 4 398,0-3-398,3 3 0,3-3 0,2 5 0,-29 1 0,-1-1 0,0 3 0,1 0 0,14-2 0,0 1 0,-12-1 0,-1 0-122,9 1 1,-1-1 121,10-4 1027,-2 1-1027,-4 1 0,-1 3 404,-1 0-404,-1-1 0,3-2 0,0-2 0,3 1 0,-15 0 0,1 0 0,3 2 0,0 0 0,0-2 0,-1 1 0,0 2 0,-3-1 0,18-3-37,3-1 37,3-2 0,-26 4 0,1-1 0,19-4 0,2 0-427,-13 3 1,2-1 426,14-4 0,1-1 0,-16 4 0,-3 0 0,1-1 0,2-1 0,16-6 0,-1-1 0,-14 5 0,-2 0 0,15-5 0,-3 1 0,-17 6 0,-2 1 0,-1-1 0,1 1 0,-3 1 0,1 0 0,29-10-123,-2-1 123,0 1 0,-3-3 0,-14 8 0,0 0 0,-10 3 0,-1 0 0,12-2 0,-1 1 0,16-5 0,-17 7 0,0 0 0,21-6-958,-22 6 0,0 0 958,16-4 0,-2 0 109,-16 4 1,2 0-110,21-6 0,-19 6 0,-1 0 0,-9 2 0,-1 0 50,2 0 0,3 0-50,19-7 0,3 0 0,-13 5 0,1-1-354,15-4 1,1 1 353,-17 5 0,-3 2 0,2-1 0,0 2 0,-2 2 0,1 0 882,16 1 0,0 1-882,-16 0 0,0 1 0,11-2 0,1 0 0,-2-1 0,-1-2 0,-11 0 0,0 0-222,13-1 0,1-1 222,-15 1 0,-1 1 0,2-2 0,0 0 0,2 0 0,1 0 0,0-1 0,1 0 0,3 0 0,0-1 0,1 0 0,1 0 0,2 0 0,0 1 0,0 0 0,0 0 0,-1 1 0,0 0 0,-2 1 0,-1 1 0,-3-1 0,-1 1 0,-2-1 0,0 0-282,9 0 0,0-1 282,-15 2 0,0 0 381,7 0 0,-1 0-381,-3 1 0,-1 1 0,19 0 0,-8 0 0,0 1 67,7 0-67,-20 1 0,0-1 0,10 1 0,-1 1 0,-3 2 0,-2 0 988,-3 0-988,0 0 0,21-2 0,-8-3 0,-1 0 0,1-1 157,-15 2 1,-1 0-158,14-1 0,0 0-824,-10 2 0,-1-1 824,1 1 0,1 0 0,2 0 0,3-1-183,0 1 0,3-1 0,-2 1 183,9 0 0,1 0 0,-7 1 0,3-1 0,-2 1 0,4 0 0,1-1 0,-2 1 0,4-2 0,1 1 0,5-1 0,2-1 0,0 0-462,1 0 0,0-2 0,0 1 462,1 0 0,-1-1 0,-2 0-391,-14 2 1,-2-1 0,0-1 390,2 0 0,1-1 0,0 1 0,1 0 0,0 0 0,0 0-301,3-1 1,0 1-1,0-1 301,0 1 0,1 0 0,0 1 0,0 0 0,1 0 0,0 0-336,1 0 1,-1 1 0,0 1 335,0-1 0,0 1 0,0 0 28,1 1 0,-1-1 0,1 1-28,-2 0 0,0-1 0,1 1 0,-1 0 0,0 1 0,0-1 0,-1 0 0,0-1 0,0 1 0,-1 1 0,0 1 0,0-1 0,0-1 0,-1-1 0,0 1 0,0 1 0,0 0 0,0 0 0,-1 0 0,1-1 0,0 1 0,0 0 0,1 1 0,-1-1 0,1 0 0,-1 0 0,1 1 59,0 0 0,0 0 1,0 0-60,0 0 0,-1-1 0,1 1 0,-2 0 0,1 1 0,-2 0 0,-1-1 0,0 0 0,-1 1 0,-2 0 0,0 0 0,-1 0 523,19-2 1,0-1-524,-4 2 0,-1-1 0,-2-3 0,0 0 0,-2 2 0,-1-2 865,-2 0 0,2-2-865,-7 0 0,3 0 0,-3-1 0,8-2 0,-2 0 0,-8 2 0,1-2 0,-3 1-176,3-2 1,-3-1 175,2 1 0,-1-1 0,1 1 0,0-1-37,-1 1 1,0 0 36,-2 1 0,-1 2 230,-4-1 0,-1 0-230,-3 1 0,-1 1 0,26-6 0,-6 0 0,-3 3 339,-1 0-339,-14 6 0,0 0 0,19-3 0,-18 4 0,-1 1 0,12-3 1718,-4 0-1718,-5 2 1910,-7 0-1910,-7 3 333,-6 0-333,-6 0 0,-11 0-5667,-28 9 5667,-5 3 0,-27 13 0,7 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15:22:07.469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7841 2545 21565,'-12'-23'1799,"-2"3"-1619,0 4-1,-3 4-89,1 6 0,2 2-90,0 4 90,3 0 0,0 9 0,0 4 90,-1 17 90,0 9-180,0 12 45,8-7 0,1 2-380,0-9 0,1 0 290,2 12 0,3 0-45,5 15 90,9-6-354,9-9 264,8-11 0,11-10 90,6-15-90,4-6 90,0-14 90,0-6 0,-6-13 90,-6-11 0,-9-12-1,-11-12-134,-15 27 0,-4-3-45,-9-16 0,-5 0-413,1 11 0,-5 2 323,-6-10 0,-4 4-90,2 18 0,-2 3-180,-25-15-432,-4 11-197,0 14-181,0 17-629,0 19-809,2 15 2518,27-12 0,1 3 0,2 1 0,2 2 0,1 2 0,0 0 0</inkml:trace>
  <inkml:trace contextRef="#ctx0" brushRef="#br0" timeOffset="227">7939 3872 23723,'-4'15'1440,"0"0"-1081,-6 3 1,-2 2-180,-3 8-90,-1 5 0,3 14-180,5 10-1100,6-22 1,0 1 874,2 2 1,0 1-136,0 0 0,0 1-225,0-2 1,0 0-496,0-3 1,0-1 1169,0 25 0,0-9 0,0-7 0</inkml:trace>
  <inkml:trace contextRef="#ctx0" brushRef="#br0" timeOffset="592">7508 5432 19843,'-34'56'1439,"3"-5"-87,5-10-812,7-9 231,9-8-411,4-11 75,8-7-165,6-8 512,10-7-422,14-7 90,17-12-315,-19 13 0,2-1-139,2-1 0,1 1 49,-1 0 0,0 1 45,23-8 0,-13 10 0,-17 13-90,-17 20 90,-20 20-90,-2-7 0,-5 3-322,-5 7 1,-2 4 321,-5 6 0,0 3-352,8-16 1,0 0-1,0 0 352,-9 19 0,0 0 0,3-4 0,2-1-169,0 6 0,4-3 169,8-20 0,3-1 45,-1 3 0,9-4-135,47-7-360,3-25 0,9-9-959,-4 1 0,5-3 0,-1-1 1239,-3-3 1,-1-1 0,-1 0 0,-1 1 0,-1 0 0,-4 1-1,-3 0 1,0 0 0</inkml:trace>
  <inkml:trace contextRef="#ctx0" brushRef="#br0" timeOffset="994">7431 7378 25522,'-25'21'990,"7"-3"-900,8-11-90,8-2 0,6-5 0,4-5 0,6-5 0,5-8 0,5-5 0,1-2 0,1 2 0,4-2 0,-8 11 0,1 2 0,-7 9 90,-1 10-90,-1 2 90,2 8-90,-3 1 90,1 5 0,-4 2-90,0 6 90,0 7-1,0 5 1,2 8-90,2 3-598,4 4 598,5 0 0,7 1 0,3-5 0,0-6 0,-5-8 0,-7-4 0,-11-3-450,-31 18-270,-3-21 1,-4 0 44,-4 2 1,-2 0-585,-4 0 0,-1 0 1259,9-8 0,1 0 0,2-1 0,-1 0 0,1 1 0,0 0 0</inkml:trace>
  <inkml:trace contextRef="#ctx0" brushRef="#br0" timeOffset="1342">7585 9518 25792,'-22'15'1080,"0"2"-990,-1 2 89,1 5-89,4 2 0,1 7 0,9 0-90,2 5 0,10 1 0,4-3 0,8-3 90,27-10-90,-6-10 0,20-13 180,-14-13 90,1-10 90,-1-3-90,3-7-270,-15 14 0,-4 2 0,-17 12 0,-6 37 0,-2 5-495,-2 1 0,0 4-754,0 2 0,0 3-100,-2 7 0,0 2 985,2 5 1,-1 1 0,-3 1 0,-1 1-1,2-1 1,-1 1 0</inkml:trace>
  <inkml:trace contextRef="#ctx0" brushRef="#br0" timeOffset="1584">7277 11967 16039,'-37'0'1889,"6"0"929,5 0-2278,30-9-270,52-20-225,-20 13 0,6 0-435,15-3 1,10-3 0,-4 3 29,-18 5 0,-2 2 1,2-1-181,16-3 0,3 0 1,-4 1-631,2-1 1,-4 1 1014,-5 2 1,-2 1 0,-8 3 0,-3 0 0,-5 2 0,0-1 0</inkml:trace>
  <inkml:trace contextRef="#ctx0" brushRef="#br0" timeOffset="1832">7736 11764 16161,'-46'16'839,"1"1"1,-1 0 0,2 1-312,0 4 0,0 1-438,3 1 0,1 4 626,-5 14 1,4 4-672,14-11-1,4 3 533,0 22 1,12 3-578,24-13 0,9-2 929,-2 1 0,6-4-929,10-2 0,3-5 0,-8-12 0,-1-2 657,0 1 1,-2-1-658,-3-1 0,-2 0 0,14 17 731,-13 0-911,-11-1-270,-19 4-450,-13 3-531,-16 2-188,-7 3 1619,6-14 0,-1-1 0,9-8 0,0-1 0,-11 8 0,1 0 0</inkml:trace>
  <inkml:trace contextRef="#ctx0" brushRef="#br0" timeOffset="2167">7338 13756 23184,'21'6'1799,"-5"-2"-1260,-6-4 181,-6 0 0,-6 0-181,-6 0-89,-10 9 180,-23 27-630,16-1 0,1 4-168,-1 0 0,3 4 168,8 0 0,3 5 0,4-4 0,5-1 0,4 0 0,4 12 0,5-3-929,3-18 0,5-4 929,25 19-180,8-16-919,5-18 919,-4-11 90,-8-11 0,-7-15 242,-21 4-602,-13-9-360,-21 14 1433,-11 5-1972,-11 11-360,-4 10-630,-2 10 2339,-1 7 0,3 8 0,0 3 0</inkml:trace>
  <inkml:trace contextRef="#ctx0" brushRef="#br0" timeOffset="2433">7106 15103 24623,'-8'26'2518,"4"-4"-2607,0-4 89,4-10 0,4-1 0,6-9 0,12-5 0,12-4 0,2 0 0,2 0 0,22-2 0,-19 4 0,1 4 45,-8 13-1,-3 5-44,10 15-135,-17 14 1,-8 7-420,-13-11 1,-5 1 328,-1 16 0,-5 1-90,-4-11 0,-3-3-135,-1-1 1,0 0-136,-1-4 0,1 0-270,0-5 1,-1-1-2114,-13 20 2968,2-13 0,-3-10 0,1-8 0</inkml:trace>
  <inkml:trace contextRef="#ctx0" brushRef="#br0" timeOffset="2565">7139 15804 26242,'11'-15'-90,"9"-5"-180,19-3-180,10-7 0,-19 14 1,-1 0-810,31-14 1259,-24 16 0,-1 3 0,10-3 0,7 5 0</inkml:trace>
  <inkml:trace contextRef="#ctx0" brushRef="#br0" timeOffset="2966">7086 16592 22014,'-32'30'2069,"-1"-1"-1529,-8 12-270,15-15-90,1 11-90,23-19 0,14-3 0,14 0-90,17-2 89,14 4-89,-24-5 0,0 1 0,0 1 0,1 5-30,-2 10 0,1 8 1,-6 2 73,-4 13 1,-5 2-209,-1-12 1,1 2 0,-9-3 163,-13 10 0,-10-7-90,-5-14 0,-4-7 0,-13 3 0,-7-20 90,18-34 0,9-23-327,8-13 372,6 27 0,0-3 0,3-16 0,0-1-45,0 16 0,-1-1-315,1-20 0,0 2-495,-7 1-179,-2-4-450,-7 35-630,-3 8 2069,0 12 0,-3 15 0,1 7 0</inkml:trace>
  <inkml:trace contextRef="#ctx0" brushRef="#br0" timeOffset="3312">7935 17613 25882,'1'20'630,"-8"3"-720,-15 8 0,-9 2 180,-9 3-504,-7-3 414,-6-3-90,-6-4 90,0-13 0,0-4 0,22-15 0,1-6 0,-12-12 45,21 2 0,6-4-45,7-26 90,14-1 0,12 2-90,10 12 89,11 16 103,6 20-282,2 24 0,-1 22-381,-21-14 0,-3 3 246,-1 6 0,-3 3-45,-1 1 0,-6 5 270,-10 3 0,-5 9 0,-4 0 0,2-8 0,-1 1 0,-3-1 0,-1-4 0,-1 1 0,0-1 0,0 0 0</inkml:trace>
  <inkml:trace contextRef="#ctx0" brushRef="#br0" timeOffset="3682">8524 17319 22824,'5'-6'2519,"0"1"-2070,3 5 721,5 16-451,13 40-674,-11-25 0,-1 3-606,3 17 1,0 2 515,-5-9 0,0 0-45,-1 2 0,-2 1-135,0-3 0,-2-1-135,-1-4 1,1 1-3329,4 18 0,2-7 3688,-1-16 0,10 5 0,-14-80 0</inkml:trace>
  <inkml:trace contextRef="#ctx0" brushRef="#br0" timeOffset="4410">8885 17308 22734,'-5'-7'-540,"2"1"450,3 2 90,0-1 90,0 1 0,0 0 630,0 4-810,-4 0-90,3-2 0,-8-1 0,8-2 0,-8 0 180,8 2 90,-3 1 90,4 2 180,-3 0 90,2 0-1,-6 0 1,6 0 0,-8 0-90,2 9 89,-5 4 1,-2 10 180,-1 5-1,-1 5-89,-2 10-180,1 10-465,8-19 1,0 1 194,1 4 0,0 1-1042,0 4 1,2 1 951,0 0 0,3 2 0,-3 15 0,14-3-450,17-21 0,13-4 0,4-19 225,6-31 0,8-25 1,1-9-1,-3 6 270,-9 15 0,0 2 0,-2-3 0,-3-8-384,-3-8 0,-1-9 0,-1-5 0,-3-2 0,-6 4 0,-8 7 429,-7-3 0,-9 6 0,-6 1 0,-7-14 0,-10 8-302,-2 24 0,-5 7 212,-4 4 0,-4 5 0,-3 7 0,-3 5-45,-2 6 0,-2 5-135,-2 4 1,1 3-465,-1 4 1,2 2 148,1 2 0,2 1-180,4-2 1,-1 3-4242,-6 8 1,2 1 4122,13-11 1,1-1 0,-4 5 0,4 0 0,-2 4 0</inkml:trace>
  <inkml:trace contextRef="#ctx0" brushRef="#br0" timeOffset="5369">14054 12206 25702,'-34'9'944,"2"6"1,-3 4-675,-23 14-547,16-9 1,1 1 546,-12 5-181,7-6-89,9-11 295,11-7-295,11-17 0,17-8 0,15-16 0,17-9 0,-12 20 0,3 0-303,5-3 0,3 1 303,2 0 0,3 3 0,5-1 0,1 2 0,1 3 0,2 5 0,18 6 0,0 9 0,-18 3 0,-3 6 0,12 7 0,-7 12 0,-18 22 0,-10 9-236,-5-10 1,-6 2 235,-3-3 0,-3 3 0,-4 2-436,-6 9 0,-5 1 0,-2 2 436,2-11 0,-2 1 0,1 1 0,-1-1 0,0-1 0,0-2 0,0 2 0,0 1-90,-1 7 0,-1 4 0,1-3 0,3-7-765,0 8 1,3-4 74,2-12 1,-1 2 0,4-6-661,5-6 1,3-4 1416,8 19 1,10-14 0,3-10-1</inkml:trace>
  <inkml:trace contextRef="#ctx0" brushRef="#br0" timeOffset="5517">14623 14147 26782,'4'44'1799,"-7"-3"-1799,-6-6 0,-6-7 0,3-5-450,2-8-1079,6-7-3508,2-15 5037,6-9 0,2-17 0,2-3 0</inkml:trace>
  <inkml:trace contextRef="#ctx0" brushRef="#br0" timeOffset="6570">14720 15647 22554,'-24'-8'1349,"-1"3"-1079,3 0 0,2 2 90,3 0-90,9-1-90,2 3 269,6-1-179,6 2-90,1 0 180,7 0-90,-2 0 89,2 0-89,-3 0 0,-2 0-90,0 0 0,-3 0 270,0 0-360,7 16-90,2 4 0,11 22 0,6 7-245,-14-19 1,1 3 244,5 3 0,1 2-378,2 5 1,3 0 377,3 3 0,3 0-1218,2 3 0,3-1 1218,2-1 0,2-2 0,-1-1 0,1-2 0,-1-4 0,0-2 0,-3-4 0,-1-3 0,-4-5 0,-1-2-373,-3-5 1,-1-1 372,20 6 291,-10-11-291,-6-4-989,-15-7 359,-5 0 243,-11 0-692,-11-2 2367,-4-4-2997,-7-4 1999,-12-9 1,8 4 0,-8-4 0</inkml:trace>
  <inkml:trace contextRef="#ctx0" brushRef="#br0" timeOffset="6899">14631 16480 24083,'-24'13'2879,"3"-5"-2250,3-3-359,16-10-4341,17-5 4160,27-15 89,-10 6 0,2-3-133,9-7 0,3-3-601,7-5 0,2-2 556,-16 9 0,2 0 0,-1 0-30,2 0 0,-1-1 0,1 0 0,-1 1 0,0-1 0,-1 1-90,-3 2 0,-1 2 0,1-2-427,4-4 1,1-2 0,-3 4 96,2 1 1,-3 0 322,8-8 1,-4 3-1763,-11 14 2047,-5 1 0,-25 24 0,-4 3 1</inkml:trace>
  <inkml:trace contextRef="#ctx0" brushRef="#br0" timeOffset="7377">16409 17171 25343,'-46'21'2248,"3"-3"-1888,8-1 180,9-8-450,13-3-90,19-6 0,20 0 0,27-4-427,-15 0 0,3-2 427,8-4 0,2-3-597,7-3 0,2-1 597,3-3 0,1-1-957,-3-1 1,0 0 956,-2 2 0,-2-1 0,-8 4 0,0-1-1147,5-1 1,-4 1 381,-17 6 1,-2 1-361,3-2 1,-5 2 1259,-11 6 1,-12 0 0,-9 5-1</inkml:trace>
  <inkml:trace contextRef="#ctx0" brushRef="#br0" timeOffset="8176">22582 7963 26242,'6'-3'2159,"-2"1"-1979,-2 2-180,-2 9 0,-7 9 0,-4 19 0,-8 19-348,8-18 1,0 3 347,1 7 0,0 3-821,-2 7 0,2 2 821,-1 3 0,1 1 0,1 1 0,0 0 0,0-3 0,1-1-405,2-6 1,0-1-46,3-7 0,0-2-45,1-7 1,0-3-585,2 19-1260,-3-7 540,2-27-270,-3-11 2069,4-32 0,0-20 0,0-14 0</inkml:trace>
  <inkml:trace contextRef="#ctx0" brushRef="#br0" timeOffset="8359">22488 8542 18424,'16'-64'1199,"-1"0"0,0 5 1,-1 3-1066,-3 7 1,0 2 0,-1 10 0,0 0 1028,1-1 1,1 2-894,8-8 90,10 2-180,2 30-90,11 16-90,13 15 45,-23-3 0,0 3 113,2 4 0,1 5-308,-3 2 0,1 5 0,-3 0-427,6 7 0,-1 1 247,-7-4 0,0 3 1,-3-3-391,-1 4 0,-4-1-270,-2 1 1,-1 0 65,-3-5 0,-2-2 924,-2-1 0,-4-1 0,-2 22 0,-8-6 0</inkml:trace>
  <inkml:trace contextRef="#ctx0" brushRef="#br0" timeOffset="8501">22862 8689 24623,'-31'-23'719,"1"1"1,2 1 0,1 0-540,-18-16-90,12 6-1,17 6-89,7 4 90,20 4-269,13-1-541,23 0-140,-15 7 1,3 0-221,4-1 1,2 1 736,3-3 1,-1 0-1,1-1 1,-2-1 0,1 0-1,-1-1 1</inkml:trace>
  <inkml:trace contextRef="#ctx0" brushRef="#br0" timeOffset="8694">23642 7658 23184,'-4'-31'1889,"3"3"-1799,-6 8 0,6 4-90,-3 8 0,4 4-270,0 4 0,0 7-270,2 6-179,1 12-451,1 11-1168,-2 7 2338,0 8 0,-2 3 0,0 2 0</inkml:trace>
  <inkml:trace contextRef="#ctx0" brushRef="#br0" timeOffset="9270">23049 10544 27231,'0'34'1350,"0"-4"-1350,0 2 0,5 4 0,6 10 0,7 9-455,-6-22 1,0 1 454,3 3 0,1 2 0,0 3 0,1 2 0,1 4 0,0 1 0,0 1 0,1 4 0,-4-4 0,1 4 0,-2-3 0,3 6 0,-2 0 0,-3-10 0,0 1 0,-1-4 0,-3-4 0,-2-4 0,6 25-184,-6-15 184,-2-16 0,-2-26 0,-7-22 0,-4-38 0,4 12 0,1-9 0,0-4-758,3 3 1,0-3-1,2-2 1,-1 0 757,1 0 0,-1-1 0,2 0 0,0 0 0,3-3 0,0-1 0,1 1 0,1 6-514,0 4 0,0 5 1,2 1 513,3-16 0,2 4 2,-2 11 0,0 4-2,-1 11 0,1 3 0,12-8 0,-4 28 0,1 23 0,-7 27 0,-6 26 0,-8-24 0,-2 1 0,-2 6 0,-2 1 0,-3 3 0,-2-1 818,0-2 0,-1 0-818,-1-5 0,0-1 0,2-7 0,1-3 0,-3 19 0,6-17 267,9-18-267,7-9 0,11-16 0,13-6 0,2-1 0,2 0 0,23-4 964,-20 7 0,0 4-964,13 16 472,-10 9-472,-25 12 0,-5 5 0,-1 25-280,-11-15 0,-6 2 280,-3-11 0,-3 2-1350,-9 15 1,-3 4 1349,-1 2 0,-2 0 0,7-18 0,0-1 0,0 0 0,-9 17 0,1-1 0</inkml:trace>
  <inkml:trace contextRef="#ctx0" brushRef="#br0" timeOffset="9652">23995 13812 24713,'10'5'3148,"-2"-4"-2698,-2 3-180,0-4-270,1 0 0,1 0 0,7-4 0,17-13 0,-3-1 0,16-11 0,-26 12 0,-8 5 0,-25 8 0,-20 15 0,-22 10 0,21-1 0,-1 5-563,-5 5 1,0 4 562,0 8 0,2 4-1048,0 6 1,3 4 1047,14-15 0,3 1 0,1 2 0,1 0 0,3 1 0,2 1 0,3 1 0,4 1 0,2 0 0,3-3 0,2 1 0,7 0-270,11 11 0,8 0 1,2-5-301,-4-12 0,2-3 1,4-1-121,11 7 0,6-1 1,1-6-2588,-5-14 0,1-4 0,1-3 2910,5 2 1,0-2 0,1-1 0,3-1 0,1-1 0,0 0 0,1 0 0,0 0 0,0 0 0</inkml:trace>
  <inkml:trace contextRef="#ctx0" brushRef="#br0" timeOffset="10092">24783 16272 14992,'-25'27'2609,"3"4"-498,9 0 0,2 3-1571,-1 25-405,6-13 0,3 2 304,6-5 1,2 0-395,1 6 0,2 2 0,4 2 0,1 1-16,1 2 1,2 0-75,0-2 0,1-1-135,0-2 1,1-3-136,-3-5 0,0-1-135,-1-8 1,-1 0 610,13 26-3129,-15-36 1095,0-16 119,-14-39 0,-8-19 1394,3 8 0,-1-4 520,0 0 1,-2-5-1,-1 1 1069,2 6 1,0 0-1,0 0-540,-1-3 1,1 0 0,0 1-653,0 0 0,0 1 0,0 0 413,-3-17 0,1 1-181,1 8 1,2 0 283,5-1 1,6 4 346,13-15-855,20 34 0,9 12-45,-10 17 0,4 11 0,10 12 0,5 10 0,-6 3-365,-1 12 0,-5 5 365,-4-3 0,0 5 0,-5 0 0,-11-9 0,-3 0 0,-3 1-360,-1-1 0,-1 0 1,-5 3-1260,-2 11 0,-5 3 0,-4-3 1619,-6 7 0,-8-3 0,0-10 0,-5 0 0,-4-5 0,-14-2 0,0 1 0</inkml:trace>
  <inkml:trace contextRef="#ctx0" brushRef="#br0" timeOffset="11901">9104 2764 22464,'-8'0'2519,"0"0"-1710,-2 0-179,0 0 89,-3 0-89,1 0 180,-5 0-810,9 0 0,2 0 0,20 0 0,15 0 0,17 0 0,17 0 0,-25-2 0,2-1 0,2 0 0,2-2 0,-1 0 0,1 0 0,12-5 0,0 0 0,-9 2 0,-2 0 0,2-1 0,-3 0 0,2-1 0,-26 5 0,-15 3 0,-4-1 0,-1-2-450,-3 2-1349,-4 1 1799,-5 0 0,5-3 0,0-3 0</inkml:trace>
  <inkml:trace contextRef="#ctx0" brushRef="#br0" timeOffset="12285">10582 2205 23004,'0'-18'1799,"0"0"-1439,0 7-1,-3 4 1,-2 5-90,-5 9 0,-2 6-180,-6 14 90,-3 12 0,-1 11-45,10-7-1,3 3-400,4-11 1,1 1 310,3 12 0,5-1 135,14 15-180,15-4-46,11-10 46,-5-22 0,6-6 45,6-11 0,1-5 0,-1-2 0,-1-6-308,-1-11 0,-5-9 308,-17-1 0,-5-8 0,2-23 0,-6-5 0,-8 13 0,-5-1-1126,-2-18 1,-6 1 1035,-8 22 1,-4 4-91,-5 4 0,-3 3 121,-2 5 0,-5 5-1290,-18 7 0,-4 8 44,13 7 1,0 5 1042,-14 8 1,3 7 0,17 6 0,3 4 0,0 3 0,-1 0 0</inkml:trace>
  <inkml:trace contextRef="#ctx0" brushRef="#br0" timeOffset="12795">9210 4751 19946,'-10'-21'3867,"-1"1"-3417,-1 2 90,2 1 359,4-1-719,2 4 0,4 0-90,7 4 0,8-3 90,15 0 90,16-4-135,-14 6 0,3-1-481,8-3 1,2 0 435,8-3 0,3-1-616,6-1 1,1 0 554,-19 7 1,1 0 0,2 0 0,14-2 0,3 0 0,-3 1 0,-17 3 0,-2 1 0,1 0-30,8-1 0,2 1 0,-8 0 90,-8 1 0,-5 0-721,19-4 721,-17 3-90,-12 3 0,-8 4 668,-7 1-938,-4-1 968,-8 1-1688,-2-4-3759,-18 4 4749,10-1 0,-4 3 0,13 0 0</inkml:trace>
  <inkml:trace contextRef="#ctx0" brushRef="#br0" timeOffset="13720">11017 3948 13020,'0'0'0</inkml:trace>
  <inkml:trace contextRef="#ctx0" brushRef="#br0" timeOffset="15852">10997 3953 18416,'6'0'3688,"0"0"-3418,-4 0 1439,0 0-1709,-2-2 0,0 1 0,0-3 90,0 3 0,0-1-90,3-1 0,0 1 0,3-6 0,-2-2 0,0-1 0,-2-1 90,0 2-90,-2 0 90,0-1 90,0 4-180,0-1 90,0 1-90,0 1 180,0-8 90,0 7 89,0-9-179,0 8-90,0-5-90,0 5 180,0-4-90,0 6 0,0-6 180,0 4-180,0 3 90,0 0-180,0 5 0,0 5 90,0 3-90,0 7 0,2 3 90,0 2 0,2 5 0,2 3-1,-3 10 1,0 8-45,-2-5 0,-2 3-172,1-9 1,0 1 126,0 13 0,0-2-1225,0 19 1225,0-5 45,0-23 0,0-2-45,0 13 0,0 4 90,0-30-90,0-8 90,0-7 211,0-4-301,0-4 1807,2 0-1717,0 0-90,1 0 0,0 0 0,3 5 0,1-4 0,5 3 0,-2-4 0,2 0 0,2 0 0,1-4 0,3-2 0,-2-6 0,10-10 0,-8 0 0,5-10 0,-7 1 0,1 0 90,-3 1-90,-2 4 0,-4 4 0,-2 3 0,-3 4 0,0 3 0,-2 2 0,0-1 90,-1 4-90,2-1 0,-1 3-90,2-2 90,0-1 0,-1-5 0,0 3 0,-2-3 0,0-1 0,0 2 90,0 0-90,0 5 0,0 2 0,0-1 0,0 4 0,0-1 0,0 1 0,0-1 0,0 0 0,0 1 90,1 2-180,2 0 180,-1 0-180,0 0 90,0 0 0,-2 0 0,2-2 0,-2 1-4318,0-1 2069,0 7 2249,-4-4 0,-4 3 0,-5-4 0</inkml:trace>
  <inkml:trace contextRef="#ctx0" brushRef="#br0" timeOffset="16502">11374 3866 19766,'2'-20'2878,"0"0"-2608,-2 2-90,0 0 0,0 3-90,-3 2 0,2 3-90,-8 3 0,7 4 90,-3 0 0,5 3 269,-4 0-89,3 0 630,-2 0-451,-1 7-89,-2 6 0,-5 13-90,-1 11-90,-2 10 90,2 9-91,-2 0 1,7 7-406,2-2 226,10 5 45,5-21 0,3-1-45,0-12 0,3-1 0,6 6 0,4-4 90,22-2-90,11-16 0,-26-14 0,1-4-686,3-4 0,0-4 686,2-3 0,1-6 45,12-15 0,-1-5 0,-15 9 0,-2-3 45,8-12 0,-6-4-103,-18-4 0,-8 0 13,-5 13 0,-5 0 0,-3-12 0,-7 3 0,-5 17 0,-3 5 0,-3 0 0,-3 3 0,-25-17-450,-5 10-540,0 11-269,2 11-180,1 17-360,6 12-720,2 18 2519,5 12 0,20-18 0,1 1 0,0 3 0,0 0 0</inkml:trace>
  <inkml:trace contextRef="#ctx0" brushRef="#br0" timeOffset="17393">8974 6021 21205,'-14'0'3328,"-2"0"-2339,-13 0 91,-3 5-720,2-4-91,10 3 1,15-4-180,68 0-90,-5 0-501,3-1 0,5-2 501,-7 1 0,0-2-509,-12 1 0,0-2 1,2 1 538,1-1 0,2 0 0,3 0-30,1-1 0,6 1 0,-1-1 0,-3 0 0,1 0 0,-4-1 0,5 1 0,2 0 0,6-1 0,-2 1 0,-9 1 45,3-2 0,-5 0-15,-7 2 0,1 0 0,-8 0-30,10-3-90,-3 1-180,-32 2-450,-8 2-359,-4 1 387,-4 2-1827,0-5 2519,3-5 0,4-8 0,3-5 0</inkml:trace>
  <inkml:trace contextRef="#ctx0" brushRef="#br0" timeOffset="17660">11139 5376 23993,'12'-23'2699,"-4"2"-2250,-4 4-89,-4 4 0,0 3-180,0 5-90,0 2 0,0 12 90,0 12-90,0 17-45,0 7 0,0 4-45,0-9 0,0 1-643,0 17 0,0 0 598,0-15 0,0-2-135,1-3 0,0 0-180,0-1 0,0 0-719,1 27-270,0-6-270,-2-7-540,0-8-7672,0-7 9253,0-13 0,4-13 0,0-8 0</inkml:trace>
  <inkml:trace contextRef="#ctx0" brushRef="#br0" timeOffset="17831">11419 5493 16588,'12'-36'1754,"1"-1"0,7-26 1221,-6 17-2615,-4 16 1135,-6 15-1315,0 22-1049,-3 22 1,-2 10 688,1-1 0,0 2-270,0 23 0,0 3-524,0-9 1,0-2-152,0 5 1,0 0 1106,-2-2 0,-1 1 0,0 0 0,-1-1 0,-2-1 0,0 0 1</inkml:trace>
  <inkml:trace contextRef="#ctx0" brushRef="#br0" timeOffset="18594">8982 7876 22104,'-16'-2'2429,"2"-1"-1530,-6-4-359,12 3-180,-3 0 0,11 4 0,0 0-181,6-2-89,6-1 0,16-5-3392,17 1 3302,-13 0 0,2 1 45,8 0 0,2-1-872,8-1 0,2-1 872,4-1 0,2-1-358,3 0 1,0-1 402,1 0 0,0 1-45,-3 1 0,-1 0 45,-5 1 0,-1 0-78,6 0 1,-3 1-13,-20 2 0,-1 0 0,3 0 0,-4 1 0,-8-1 1320,-8 4-1320,-5-1 872,-7 1-872,0 2 422,-4-7-1142,1 6 3213,-2-4-3663,0 5-2248,-2 0 3418,-4 0 0,-4-2 0,-5-1 0</inkml:trace>
  <inkml:trace contextRef="#ctx0" brushRef="#br0" timeOffset="20213">24336 7932 22284,'-20'0'2249,"1"0"-1889,1 0 269,4 0-89,2 0 0,5 0-270,4 0-1,3 0-269,11 0 90,6-2-90,21-3 90,13-5-45,-16 3 0,2-2-373,6-1 1,2-2 417,5-1 0,4 0-60,-4-1 0,3-1 0,-1 0-1009,-3 1 1,0 1 0,0-1 1008,-1 1 0,0 0 0,-3 0 15,8-2 0,-6 1 305,13-3-350,-23 6 0,-2-1 0,-23 9 198,-6 1-828,-4 2 60,-2 0 570,-7 0 0,5 0 0,-5 0 0</inkml:trace>
  <inkml:trace contextRef="#ctx0" brushRef="#br0" timeOffset="20895">26021 6672 21924,'0'-28'3329,"0"2"-2790,-5 4-89,0 3 90,-7 4-181,0 7 1,-6 4-180,-5 13-90,-5 7 0,-1 19 0,1 15-1497,15-15 0,3 2 1407,2 6 0,3 3 45,2 4 0,3 2-1275,5 2 0,3-1 1230,3 0 0,3-1 0,4-4 0,7-2-251,14 6 0,6-5 251,-11-14 0,4-4 0,3-7 0,4-1 0,-4-6 0,-4-7 0,-1-6 0,8-2 0,-2-5 90,2-16 0,-13-12 0,-15-5 180,-21-24-270,-14 16 0,-9 13 0,-6 4 1517,-21 3-1562,17 13 0,-3 5-495,1 8 1,1 4-451,-15 5-269,-8 11-360,35 0 2333,13 4-714,7-1 0,12-1 0,2-1 0</inkml:trace>
  <inkml:trace contextRef="#ctx0" brushRef="#br0" timeOffset="21171">26602 6555 22104,'-4'-15'1799,"3"2"-1529,-2 0-180,6 1-90,25-6 0,4 2 0,24-2 0,-5 6-45,-14 5 0,-1 2-45,15-4-180,9 0-269,-34 6-361,-6 0-899,-11 3-8032,-4 0 9680,-5-2 0,-5-1 1,-2-2-1</inkml:trace>
  <inkml:trace contextRef="#ctx0" brushRef="#br0" timeOffset="21442">26797 6494 21655,'-27'23'1979,"3"0"-1620,2-3 721,-4 16-541,4-5-269,-1 14 0,6-7-180,9-2 0,2 2 0,6-3-90,15 8 90,26-6-90,10-4-244,-14-19 0,2-4 244,-7-2 0,3 0 0,15 2 0,2 2 0,-14-2 0,-1 1 0,10 2 0,-2 2 0,3 12-90,-11 4-270,-14 7-540,-27-1 1,-8 3 44,-4-5 1,-5 1-2066,-17 16 1,-7 0 2919,13-23 0,-3-1 0,-2-1 0,-4 2 0,-3 0 0,-1-1 0,-2 1 0,-1 0 0,0 0 0</inkml:trace>
  <inkml:trace contextRef="#ctx0" brushRef="#br0" timeOffset="22092">25213 10371 22194,'-18'26'2609,"-2"-1"-2069,-1-2 179,1-2 1,9-6-181,4-7-179,7-4-90,18-4-180,10-6-90,28-7 0,-20-1 0,1-2-602,10-5 0,3-2 512,6-5 0,5-5-270,-15 9 0,5-2 0,1-1 0,-4 1-120,3-1 1,-2 0-1,2-1 480,-6 2 0,4-2 0,1-1 0,-3 0 0,-5 4 0,-1-1 0,-4 3 0,0-2 0,7-7 0,1 1 0,-1-1 0</inkml:trace>
  <inkml:trace contextRef="#ctx0" brushRef="#br0" timeOffset="22434">26882 9243 25253,'-3'-16'1799,"-7"6"-1440,-9 13 181,-9 14-180,-9 16-225,17-7 0,1 4-568,-1 5 1,1 4 432,2 6 0,3 4-392,4 5 1,4 2 391,2 0 0,6 3 0,7-6 0,6 2 0,4-1-949,7-5 1,4-1-1,2-2 949,-1 0 0,0-2 0,4-4-30,2-7 0,3-4 0,1-7-567,13-6 1,-1-7 641,-16-5 0,-1-2 110,5-3 1,-5-4-156,-8-18 0,-19-5 561,-21-8-561,-25-2 0,9 19 0,-3 2 1025,-7 1 0,-4 3-1160,-4 4 0,-1 3-135,-2 3 0,-1 4-135,2 1 1,-1 4-104,-5 5 0,4 2-931,-11 7-540,11 10-7852,57-19 9455,25-2 1,22-16-1,11-1 1</inkml:trace>
  <inkml:trace contextRef="#ctx0" brushRef="#br0" timeOffset="22687">27690 9391 25432,'14'-60'1799,"-11"10"-1349,-17 14 90,-13 18-270,-6 13-180,-3 20-90,5 13 0,5 20 0,13 14 0,10-26 0,4 2-1149,4 2 0,4 1 1149,3 0 0,3 0 0,3-1 0,3-1-470,3-3 0,2-3 470,1-3 0,2-4-35,1-5 0,0-4 35,26 4 0,-7-15-90,-15-15-90,-13-7-90,-19-7-179,-18 2-541,-19 8-629,-18 17 449,21 7 1,-1 4 1193,-7 8 1,1 5 0,-4 8 0,0 4 0,-3 5 0,1 0 0</inkml:trace>
  <inkml:trace contextRef="#ctx0" brushRef="#br0" timeOffset="23108">25802 13126 18776,'-23'33'1139,"-1"0"1,1 0-1,0 0-959,1-1 0,1 0-193,0-1 1,1-1 641,-15 24 271,5-9 1145,0-2-1146,12-19-269,3-4-192,11-16-168,12-4-270,11-11 0,26-10 0,-9 1 0,4-3-778,15-5 1,4-3 777,-10 6 0,2-1 0,2-1-700,-9 5 1,1 0 0,1 0 0,0 0 699,4-1 0,0-1 0,0 0 0,0 1 0,0 1 0,1 1 0,-1 0 0,-1 0-468,-2 2 0,0-1 1,-1 2-1,0 0 348,9-3 0,-1 1 1,-1 2-189,-7 2 0,-2 1 0,-2 0-7,12-2 1,-4 1-91,-10 5 0,-4 0-584,17-4 587,-19 4-947,-14 6 1522,-12 3-2421,-4 0 2985,-4 1 0,0-5 0,0 0 0</inkml:trace>
  <inkml:trace contextRef="#ctx0" brushRef="#br0" timeOffset="23592">27629 12252 20755,'11'-39'3958,"-5"4"-2609,-2-9-359,-4 6-721,1 2-179,5 9 0,7 10 0,7-4-90,8-2 180,18-9 0,-14 10 180,7-3-90,-25 15-270,-6 3 0,-11 4 0,-8 1 0,-13 15 0,-7 15 0,2 16 0,0 7-490,5-8 0,1 5 490,6-5 0,-1 7 0,0 0 0,4-3 0,-2 15 0,4-1 0,3-7 0,2 3 0,3-4 0,4 0 0,6-4 0,3-2 0,4-2-55,0-6 0,7-2 55,16 0 0,7-6 0,-9-12 0,2-5-444,16-2 0,1-8 444,-11-11 0,-2-7 0,1-3 0,-1-4 0,-3-2 0,-2-3 0,-4 0 0,-3-1 0,10-27 0,-23 5 0,-29 9 0,-29 9 0,11 22 0,-4 3 183,-5-1 0,-2 5-183,-1 6 0,-1 3-276,0 0 1,2 2 185,4 4 0,1 2-1214,-4 5 0,4 2-1517,-2 16 303,16-9 2518,44-11 0,20-27 0,8-2 0</inkml:trace>
  <inkml:trace contextRef="#ctx0" brushRef="#br0" timeOffset="23824">28214 12160 24713,'21'-54'569,"0"0"1,0 2 0,1 4-911,-3 14 1,2 2 520,3 0 0,1 0-90,4 1 0,1 1-45,1 2 0,2 3 269,9-2 1,2 6 135,19 5-450,-24 14 0,-4 10 0,4 43-344,-22-14 1,-4 8 343,-4 8 0,-4 9 0,0-2-643,-1-11 1,-1-2-1,0 3 643,-2 0 0,0 3 0,0-1 0,-1-3 0,1-1 0,-2-3 0,1 0-588,0 16 0,0 0-402,1-14 1,-1 2 0,-1-4-1,-1 2 1,-1-2-38,1 7 0,-3-4 1027,-11 0 0,-4-17 0,-5-7 0</inkml:trace>
  <inkml:trace contextRef="#ctx0" brushRef="#br0" timeOffset="23936">28649 12923 14902,'-9'-43'2878,"1"-1"-782,8-1-1827,8-1 1296,6 2-1700,10 14 1,8 2-766,11 0 1,4 4-276,0 0 1,1 4 1174,4 3 0,-3 8 0,11 11 0,-9 6 0</inkml:trace>
  <inkml:trace contextRef="#ctx0" brushRef="#br0" timeOffset="24270">26939 15906 20665,'-14'-8'4947,"0"1"-4047,7-4-91,1 4 1,6-3-360,0 7-450,0-2 0,0 3 0,20-3 0,5-5 0,31-6 0,-25 7 0,3-2-424,8-3 1,1 0-27,5-1 0,0-1-540,5-2 1,0-2-360,0 1 0,0-2 1208,1-3 0,-1 0 0,0-2 0,0-2 0,0-1 0,0-1 0</inkml:trace>
  <inkml:trace contextRef="#ctx0" brushRef="#br0" timeOffset="24670">28640 14864 20845,'2'-15'2789,"1"0"-2340,1-1 271,1 3 269,0 1 91,1 2-271,-2 2-89,0 0-540,-2 6-180,0-1 0,-9 19 0,-6 13 0,-8 27 0,4 1 0,1 5-556,5-11 1,1 1 555,1-6 0,1 3 0,4-1 0,6 19 0,6-3-254,0-19 1,3-2 253,6 8 0,6-6 0,20-9 0,9-16 0,9-24 0,-28-4 0,0-5-282,13-16 1,-2-5 281,-13 7 0,-3-1 0,6-10 0,-7 0 0,-15-13 0,-22 10 835,-21 8-835,-18 12 0,-14 11-180,-3 6-539,1 8-361,12-3 345,11 11-705,11-11-179,17 6-629,8-9 2412,20-10 1,12-13-1,12-12 1</inkml:trace>
  <inkml:trace contextRef="#ctx0" brushRef="#br0" timeOffset="25019">29241 14391 24083,'12'-39'3058,"-9"7"-2518,-17 16 180,-7 11-540,-5 16-180,5 11 0,9 11 0,12 15 0,15 1 0,7 2-222,-2-9 1,3 2 221,9 8 0,5 5 0,-1-5-452,0-3 1,-1-1 451,-4-8 0,0 3 0,-3-4 0,-2-3 0,-3-1 0,-3 6 0,-5 0 0,-4 12 0,-18 0 0,-26-35 0,-8-13 0,-6-20 0,16-12 0,4-8-133,8 3 0,4-4 133,-4-17 0,5-3 0,10 6 0,5 0 0,2-2 0,2 0 0,1 1 0,2 0 0,1 2 0,1 1 0,-2 5 0,0 2 0,1 6 0,-2 1 0,2-21 876,-3 14-1146,-5 13-899,-11 13-450,-13 15-540,-20 20 2159,-14 13 0,22-7 0,-1 1 0,-2 3 0,0 0 0</inkml:trace>
  <inkml:trace contextRef="#ctx0" brushRef="#br0" timeOffset="25830">15532 12724 22104,'-36'17'929,"-1"0"1,2-1 0,1-2-661,0-2 1,1-1 360,-22 9-90,10-11-270,16-3-1,17-12 1,20-7-90,24-15 0,-5 9 0,3 0-826,13-6 1,3-1 735,10-4 0,2-1-60,-13 9 0,0-1 0,2 1-668,3 0 0,0-1 0,1 2 638,-1 0 0,1 0 0,-1 2 0,-4 1 0,0 2 0,3-1-1017,14-5 0,3-1 1,-7 2 521,-12 5 0,-3 0-1169,23-6 0,-15 5-8167,-41 12 8713,-11 12 0,-9-1 1,-7 6-1</inkml:trace>
  <inkml:trace contextRef="#ctx0" brushRef="#br0" timeOffset="26544">17104 11530 16438,'-15'-7'1529,"1"1"-1619,4-1-180,4 0-270,-1 1-989,6-4 1169,-3 5 810,4-3 4407,0 5-2338,0 1-1979,0 0 2518,0 1-2968,-5-1-90,-9 2 90,-4 0-90,-6 0 0,4 0 270,-6-2-181,13-3-89,-1-5 0,16-8 0,7-10 0,8-12 0,13-12-230,-12 23 1,1 0 229,4-2 0,1 1 0,1 0 0,1 1 0,1 1 0,1 2 44,0 3 1,2 3 45,12 2 0,1 5 0,20 9 0,-22 9 0,-4 7 0,6 31 0,-12 16-45,-21-24 0,-4 1 0,-2 4 0,-4 1 0,-3 1 0,-4 1 0,-7 15 0,-3 0 0,4-19 0,0-1-45,-6 8 0,1-5 0,-1-3 0,9-15 0,10-10 0,14-16 0,14-10 0,19-12 0,-17 9 0,3-1-169,5-3 1,1 1 168,4 0 0,0 2 0,0 2 0,0 2 44,-3 4 1,-1 3-45,-4 2 0,-3 5 0,21 16-278,-18 17 278,-17 26-45,-17-23 0,-7 6-495,-5 3 0,-6 8 1,-1 1-1,1-5 0,1-5 0,0-5 1,-1 5-812,-3 4 0,-2 6 0,1-1 0,1-9 1351,-2-2 0,1-7 0,-13 20 0,2-14 0</inkml:trace>
  <inkml:trace contextRef="#ctx0" brushRef="#br0" timeOffset="26927">18456 10971 24173,'-21'-36'1349,"-8"6"-6559,-12 9 5750,-6 9-181,2 4 917,4 3-1186,11 3 914,9-3-1004,11 0 90,14-3-90,10-7 0,44-19 90,-3 3 1073,-17 12 0,7-2 0,-3 3-1118,-1 0 0,4 4-882,15 1 0,10 3 0,-6 8 1017,-4 15 0,-2 7-211,-8-9 1,2 2 0,-9 9 30,-13 16 0,-7 9 0,-6-2-1119,-4 4 0,-5 2 1119,-2-6 0,-2 4 0,-2-3 0,-3 7 0,-1-1-556,1-2 0,1-1 556,-2-4 0,4 1 0,8 13 0,6-2 0,-2-16 0,4 0 0,8 10 0,5-3 452,-2-14 1,1-4-633,2-2 0,2 2-1864,11 14 0,-1 2 1054,-13-10 1,-3 1-361,5 14 1,-7 4 1349,-18-9 0,-8 1 0,-8 7 0,-5 2 0,-5 4 0,0 0 0</inkml:trace>
  <inkml:trace contextRef="#ctx0" brushRef="#br0" timeOffset="27351">16596 15769 21835,'-16'-11'3597,"2"4"-2607,-6-5-450,12 5 179,-3-9-449,17 5-90,11-11-90,20-6-45,-8 9 0,6-3-699,10-4 1,7-4 0,-1 1 623,-8 5 0,-1 1 0,3-2-60,0 1 0,3-1 0,0 0 0,-2 1-994,2 1 0,-3 1 0,0 1 724,0 0 0,-1 1 0,0 0-150,-2 2 1,0 0-1,0 1-1346,14-7 1,0 2 1855,-7 1 0,-1 2 0,-6 2 0,-1 0 0,-4 1 0,0 0 0</inkml:trace>
  <inkml:trace contextRef="#ctx0" brushRef="#br0" timeOffset="27841">18501 14127 22194,'8'-10'3238,"-2"2"-2878,0 1 90,-4 4 0,0 1 629,-2 2-809,0-3-180,2-2-90,2-5 90,6-7-90,6-9 0,9-7 0,5-6 0,9 1 0,0 3 0,3 6 270,4 11-180,-15 15-90,-4 19 0,-19 17 0,-11 13 0,-5-6 0,0 1 0,-7 17 0,7-20 0,1-3 0,1 1 0,10-11 0,6-12 0,12-6 0,12-3 0,12 2 0,5 6 0,1 4 0,-1 4 0,-4 3 0,-22 0 0,-4 4 0,2 18 0,-12-10 0,-7 2-400,-16 11 0,-6 0 175,3-12 1,-1 0-361,-8 13 0,-2-3-1034,-10 5-540,3-6-539,5-14 2698,7-13 0,9-18 0,6-11 0</inkml:trace>
  <inkml:trace contextRef="#ctx0" brushRef="#br0" timeOffset="28129">19305 14117 24173,'14'-34'1979,"0"0"0,4-10-1619,-3 1-270,-11 30-90,0 5 0,2 6 0,2 9 0,4 4 0,6 7 0,6 0 0,7-3 0,4-7 0,3-10 0,1-14 0,0-12 0,-3-10-656,-5-6 656,-7 1 0,-6 7 0,-5 1 0,-5 32 0,-1 12 0,-2 39 0,-1-15 0,0 3-703,-1 10 0,0 2 478,2 9 1,0 3-376,-2-16 0,0 1 1,-1 1-151,1 4 0,-1 0 1,0 1-513,0 1 1,-1 1 0,-1-1 1261,-1 0 0,-2 0 0,0 0 0,-1 0 0,-1-1 0,0 1 0,-3-2 0,0 0 0,1-1 0</inkml:trace>
  <inkml:trace contextRef="#ctx0" brushRef="#br0" timeOffset="28375">18554 16663 24623,'-41'0'2429,"4"0"-2070,10 0-89,13 0 0,8 0-90,20-7-90,16-8-90,27-15-538,-19 8 1,4 0 402,6-3 0,1-1-90,3-2 0,1 0-861,-1 0 0,-1 0 321,-2 1 1,-2 0-361,-4 1 1,-2-1 1124,-5 3 0,-2 0 0,-4 0 0,-3 0 0,-2 1 0,0 0 0</inkml:trace>
  <inkml:trace contextRef="#ctx0" brushRef="#br0" timeOffset="28870">19829 15967 23813,'6'0'1889,"-2"0"-1439,-2 4 90,-8-3-180,-4 8-91,-7-7-89,-5 2 0,-6-4-270,8-2 90,2-10-90,18-13 90,14-21-45,-2 16 0,3-2-221,3-2 1,3-1 265,1-1 0,3 1 0,1 2 0,0 2 45,1 3 0,0 2 45,26-14 180,-5 16 180,8 31-270,-20 15-90,-1 26-90,-28-10 0,-4 3 0,-1-2 0,-1 0 0,-1 1 0,0-2 0,0 18 0,0-31 0,4-7 0,16-6 531,3-6-531,24 10 0,-15 5 0,-6 13 0,-21 9-360,-15 2-630,-9 6-449,-3 0-630,4-15 1,1 0 2068,-11 14 0,11-19 0,-1-3 0,-6 7 0</inkml:trace>
  <inkml:trace contextRef="#ctx0" brushRef="#br0" timeOffset="29797">20454 15382 20575,'0'-38'5037,"0"5"-4227,0 5 269,0 3-809,0 13-90,-4 1 0,3 16-90,-2 2 0,10 22-90,4-3 0,7 14 0,3-12 0,1-3 0,0-4 0,5-11-90,-4 2 90,0-11 0,1 3 0,-8-4-90,3-11 180,-14-3-90,1-32 0,-6 11 0,0-14 0,0 19 90,0 4 0,0-1-90,0 10 0,0-2 0,0 13 0,0 2-90,0 4 90,1 0 0,3 0 0,3 0 0,10 0 0,-5 0 270,18 11-270,-6 24 0,3 6 0,-14-10 0,-2 3 0,5 27 0,-8-27 0,0 5 0,2 15 0,1 9 0,-1-1-678,-2-6 1,-2 0 0,2 2 677,-2-8 0,1 2 0,0 0 0,-2-1 0,0 13 0,-2-1 0,-1-8-118,0-8 0,-2-3 118,-3 1 0,-2 2 0,0-5 0,-7 21 0,-5-18 0,-3-4 0,-5-4-359,-12 6-2250,18-34 810,1-7 1799,12-52 0,4-6 0,3 11 0,0 0 0</inkml:trace>
  <inkml:trace contextRef="#ctx0" brushRef="#br0" timeOffset="29971">20620 15108 25073,'-26'-33'1889,"3"4"-1710,11 5-89,4 3-90,19-1-179,12-6-541,22-8-203,-17 16 1,5-1-1417,20-13 1,4 0 2114,-15 9 0,0 1 0,14-8 1,-2 0-1,-20 14 0,0-1 1</inkml:trace>
  <inkml:trace contextRef="#ctx0" brushRef="#br0" timeOffset="33388">27503 6545 22194,'-20'23'2789,"2"-1"-1980,0-3-89,3-9-1,3 2-179,6-11-90,2 3-90,8-4-360,9 0 0,16 0 0,23-9-464,-14 2 0,3-2 464,10-5 0,6-4-515,-10 2 1,6-1 0,2-1 0,-4 0 514,6-1 0,-3-1 0,3-1 0,-2 2 0,3-2 0,-1 0 0,-4 1 0,-4 1 0,-3 0 0,-2 1 0,16-6 0,-3 0 0,-8 3 0,-4 1-60,-8 3 1,-3 1 59,18-7 0,-10 1-450,-20 13-638,-5 0-1251,-21 9 2895,3 0 0,-5-2 0,6-1 0</inkml:trace>
  <inkml:trace contextRef="#ctx0" brushRef="#br0" timeOffset="33830">29457 5300 23004,'29'-11'3688,"-5"4"-3059,-6-1-89,-4 3-90,-4 2-180,-2 1-270,0 13 0,-2 15 0,4 27-371,-4-17 1,-1 2 370,1 9 0,0 1 0,1 3 0,0 2 0,-1-1 0,2 3 0,3 2 0,1 5 0,0-6 0,-1-5 0,0-2-64,1-1 1,1 2 0,-1-8-747,6 4-1079,-1-11-719,-4-9 2608,0-13 0,-1-13 0,0-9 0</inkml:trace>
  <inkml:trace contextRef="#ctx0" brushRef="#br0" timeOffset="34145">30041 5523 24263,'0'-56'2159,"-3"7"-1889,-2 11-90,1 13-90,-3 7 89,6 11-89,-3 9 0,4 15-90,5 14 0,4 13 90,11 4-90,7 1 0,5-6 0,5-5 0,0-12 90,-3-10-90,10-30 0,-17-11 0,2-26 90,-19 0 0,-6 0 0,-8 0-180,-6 10 0,-10 3-270,-9 10-359,-7 5-450,-9 13-271,-4 3-539,0 14-539,4-1 2518,9 9 0,16-9 0,7 1 0</inkml:trace>
  <inkml:trace contextRef="#ctx0" brushRef="#br0" timeOffset="34477">30448 5127 22914,'43'-31'3238,"-5"5"-2608,-9 4-1,-9 4-269,-6 5-180,-8 3-180,0 5 90,-2 3-90,2 13 0,4 8 0,2 14 0,4 8-90,5 2 0,5 1-90,3-6 0,19-1 90,-9-19 0,10-9 180,-18-22-90,-9-15 180,-10-10 0,-12-11-90,-12-4-90,-10-3 0,-9 4 0,-6 4 0,-3 12-180,-1 8-989,-14 13-1440,9 21 2609,5 18 0,20 4 0,15 6 0</inkml:trace>
  <inkml:trace contextRef="#ctx0" brushRef="#br0" timeOffset="34707">31008 4481 24443,'13'-61'2609,"-2"7"-1980,-4 11-89,-2 13-180,0 9-360,2 11 0,5 22 0,10 21 0,-7-4 0,-1 3-145,5 9 0,1 5 145,0 4 0,3 5 0,-2-1-250,-4-13 0,0 0 1,0 1 249,5 13 0,1 3 0,-2-5-1696,-1-1 0,-1-5 751,-2-4 1,-2-2 944,-1 2 0,-3-4 0,1 6 0,-4 0 0</inkml:trace>
  <inkml:trace contextRef="#ctx0" brushRef="#br0" timeOffset="34904">31629 4314 25702,'16'-57'1529,"1"9"-719,-1 17-270,0 16-540,2 19 0,4 22 0,7 22-1696,-12-15 0,0 1 1696,4 6 0,-1 1 0,1 4 0,-1 0-194,0 0 0,1 2-1245,3 14 0,-1 1 180,-7-18 0,-2-1 1259,3 10 0,-3-4 0,-6 10 0,-5-6 0</inkml:trace>
  <inkml:trace contextRef="#ctx0" brushRef="#br0" timeOffset="35610">29030 8938 21745,'-12'-20'1259,"-2"2"-1169,2 3 90,-1 2 90,7 5 89,-3 3 91,8 3 90,-8 2 89,8 0 631,-3 0-721,4-2-89,0-1-180,0-2 0,7 2-90,11-4-90,23-1-1786,14-9 0,7-3 1696,-8 2 0,4-2 0,-3 1 0,5-1 0,-2-1-334,-9 4 0,-2-1 1,0 0 333,1 1 0,1 0 0,-1 0 0,-1-1 0,-1 0 0,-1 1 0,-2 1 0,-2 1 0,1 0 0,5-4 0,0 0 0,-2 0 0,8-3 0,-2 1 0,-3 0 0,-5 1-900,3-9-629,-34 11-540,-7-4-719,-10-4 2788,-4-4 0,-5-4 0,-2-1 0</inkml:trace>
  <inkml:trace contextRef="#ctx0" brushRef="#br0" timeOffset="35835">30586 7520 25522,'10'-33'2519,"0"3"-2249,-2 7 0,0 5-270,0 10 0,2 10 0,4 16 0,6 20-389,9 20 389,-13-19 0,1 1-733,2 6 0,0 1 733,0 2 0,-1 1 0,1 0 0,1-1-45,-2-2 0,0-2-765,-1-2 1,1-2-256,-2-6 0,0-1-1544,11 22 2609,-5-20 0,-6-21 0,-2-14 0</inkml:trace>
  <inkml:trace contextRef="#ctx0" brushRef="#br0" timeOffset="36152">31288 7266 24173,'8'-47'929,"1"-1"1,-2 5 0,0 2-571,3-20 1,-6 21 180,0 19-180,-4 26-360,0 25 0,0 27 0,0-21 0,2 2-200,0 3 1,1 0 199,3 0 0,2 0-659,2-4 0,1 0 659,3-5 0,2-1 0,17 22-17,4-14 17,-2-14 0,10-19 0,-17-17 344,4-19-344,-23-16 0,-9-13 288,-4 26 0,-3 0-288,-2-3 0,-4 0 0,0 1 0,-3-1-180,-2 2 0,-2 2-171,0 1 1,-3 3-864,-11-1 0,-4 5-495,-19-1 494,19 15 1,0 6 1214,-9 15 0,6 7 0,7 3 0</inkml:trace>
  <inkml:trace contextRef="#ctx0" brushRef="#br0" timeOffset="36404">31678 6778 19009,'6'-20'3328,"0"2"-618,-4 1-2080,4 4 232,-4 2-862,8 6 469,0 14-469,8 17 0,5 22 0,-2 5 0,1 6-73,-7-14 0,-1 1 0,0 1-167,1 0 0,0 0 0,-1 0-345,3 20 1,-3-5-181,-6-23 1,-2-4-1305,0 26-630,-2-15 2699,-4-22 0,-7-13 0,-2-14 0</inkml:trace>
  <inkml:trace contextRef="#ctx0" brushRef="#br0" timeOffset="36607">32015 6778 23094,'5'-33'1259,"0"-1"0,5-26-989,-2 16 360,1 14 449,8 28-809,-2 21-180,5 21 0,1 10-90,-7-9 0,0 3 0,0 1-520,1 1 0,0 0 0,0 0 250,0 2 0,0 1 1,-1-4-316,1 2 0,-1-5-180,0-3 1,1-1-405,-3-6 0,0-1 1169,8 13 0,-3-19 0,-3-13 0</inkml:trace>
  <inkml:trace contextRef="#ctx0" brushRef="#br0" timeOffset="36800">32884 6153 24983,'7'-26'2158,"-2"8"-1528,-5 25-90,0 21-270,4 24-270,-2-19 0,2 3 0,2 4 0,2 1 0,2 3 0,0 1-907,3 2 0,1 0 907,2 1 0,2-1-315,0-2 1,1-1-541,0-3 1,1-1-451,-1-4 1,-1-3 1304,11 23 0,-9-13 0,-7-8 0</inkml:trace>
  <inkml:trace contextRef="#ctx0" brushRef="#br0" timeOffset="37502">29899 11800 20845,'-4'-6'3958,"-5"1"-3239,4 3-179,-2-1 90,4 1-91,3-1-269,0-4-180,7-3 0,13-8-90,22-9-90,-9 8 0,5-3-970,13-6 1,7-4 0,0 2 789,-10 6 0,0 0 1,2-1-46,1 0 0,3-2 0,0 1 1,-4 1-316,1 3 0,-4 1 1,0 1-271,-3 0 1,-1 0-1,-2 2 754,13-7 0,-2 1 0,-9 3 0,-1 1 0,-6 3 0,0-1 1</inkml:trace>
  <inkml:trace contextRef="#ctx0" brushRef="#br0" timeOffset="37824">31000 10661 24623,'-31'-13'2518,"4"3"-2428,7 5 0,10 3 90,4 2-90,6 9-90,6 4 0,6 13 90,12 9-90,11 6 0,-5-3 0,-1 2-45,-7-9 0,-2 1-178,7 9 1,-4 1 132,-6 18 90,-8-3-180,-12-17 0,-4 1-1170,-5-2 1,-3-1 1349,0-4 0,-1-4 0,-14 6 0,12-38 0</inkml:trace>
  <inkml:trace contextRef="#ctx0" brushRef="#br0" timeOffset="37996">31528 10163 25972,'15'-29'1889,"-6"11"-1709,-5 23 90,-4 23-90,0 21-180,-4 17-335,4-29 0,0 0 245,-2 3 0,0-1-180,2 1 1,0-1-271,1 0 0,2-1-180,-1-4 1,0 0-1350,6 27-629,0-12 2698,0-9 0,1-14 0,-1-4 0</inkml:trace>
  <inkml:trace contextRef="#ctx0" brushRef="#br0" timeOffset="38186">31987 10077 25432,'24'-57'2159,"-2"9"-1439,-5 19-450,-3 15-270,0 25 0,-2 13 0,4 24 0,-1 9-250,-7-24 0,2 0 205,-1 0 0,0 1-810,0-1 1,1 0-1394,8 25-631,-4-7 2879,-5-10 0,-2-11 0,-5-5 0</inkml:trace>
  <inkml:trace contextRef="#ctx0" brushRef="#br0" timeOffset="38397">32490 9721 24983,'7'-49'2248,"-2"6"-1708,-5 15-90,0 12-90,0 16-360,0 13 0,0 13 0,2 9 0,2 7-540,4 1-449,4 0-2070,19 2 1080,-2-21-269,15-8-1,-5-31 2249,-2-18 0,-1-16 0,-19 20 0,0-1 0</inkml:trace>
  <inkml:trace contextRef="#ctx0" brushRef="#br0" timeOffset="38543">32831 9558 20305,'4'-46'1889,"-1"1"0,1-1 0,3-17 0,-9 23-1439,-21 49-360,9 15-90,-2 21-540,13-2-539,3 0-540,5 1-8212,14 3 8623,6-23 0,13-6 1,-4-24-1</inkml:trace>
  <inkml:trace contextRef="#ctx0" brushRef="#br0" timeOffset="38689">33205 9259 24263,'10'-29'1889,"-4"4"-1709,-2 7 90,-4 5-180,0 8-90,0 3 0,0 11-360,0 5-270,2 9-269,2 2-270,0 1-541,2-3-628,0-5 2338,2-8 0,4-5 0,3-5 0</inkml:trace>
  <inkml:trace contextRef="#ctx0" brushRef="#br0" timeOffset="38938">33477 8938 16910,'0'-43'1799,"0"2"-4,-4-1-1615,3 16 1068,-2 3-349,3 18 468,0 11-558,0 15 1146,0 13-1416,0 14-269,3 1 0,4 4-180,3-5 0,2-4-90,2 3 90,-3-19-180,-1 1-270,-6-17-360,-2-6-449,-2-2-3328,0-4 4497,-7-6 0,-4-3 0,-8-6 0</inkml:trace>
  <inkml:trace contextRef="#ctx0" brushRef="#br0" timeOffset="39980">25839 5310 22104,'-9'33'1169,"1"0"1,-8 28-450,0-8 179,1-9 91,1-8-91,2-11-269,5-8-630,2-9 0,5-8 0,0-19 0,0-21 0,3 4 0,1-4-788,3-15 1,3-4 787,0 9 0,3-3 0,1-2 0,-1 8 0,1-1 0,2-1 0,1-1-642,2-4 1,3-1 0,1-1 0,1 1 641,3-1 0,0 0 0,3 1 0,1 0 0,1 0 0,3 1 0,0 1 0,3 1-498,0 3 1,3 1-1,0 2 1,1 1 497,1 1 0,1 2 0,1 2 0,1 1 0,0 3 0,1 1 0,0 2 0,2 2-295,-2 2 0,1 1 1,0 2-1,0 2 295,-2 3 0,0 1 0,0 1 0,3 3-13,9 0 1,3 2-1,1 2 1,-1 4 12,-5 3 0,-1 3 0,0 1 0,-1 1 0,-1 0 0,0 1 0,-2 0 0,-2 4 0,4 3 0,-2 4 0,-6 0 531,-4 2 0,-5 1-531,23 12 0,-13-4 1909,-12-2-1909,3 8 2353,-15-14-2353,2 9 1662,-12-18-1662,-3 3 373,1-8-913,-4 3-809,-2-4-270,-2 0-3149,-2 0 4768,0-6 0,2-5 0,0-7 0</inkml:trace>
  <inkml:trace contextRef="#ctx0" brushRef="#br0" timeOffset="40374">28360 3490 23004,'7'-46'2608,"-3"3"-2248,-3 10 540,-1 3-271,6 16-449,4 12-90,12 17 0,13 11-90,12 7 45,-18-17 0,4-1-45,19 6 0,4-2 0,3-5 0,-1-3-317,-1 1 1,-2-2 316,-7-6 0,-7-1 90,-2 1-149,-13 4 239,-14 10 89,-15 10-269,-16 14-1566,2-13 0,-4 1 1566,-4 7 0,-2 0 0,-4 3 0,-2 2-10,3-5 0,-1 3 1,0-1 9,-8 12 0,0-2 0,1-1 0,3-3 0,12-14 0,3-5 99,2-5-99,6-13 0,2-9 0,6-14 0,-4-42 0,8-5 833,-1 12 0,2-4-833,1 6 0,0-1-960,0 2 1,0-2 0,0 2-256,1-5 1,-2 1 1214,1-12 0,-2 5 0,-7-1 0,-2 9 0</inkml:trace>
  <inkml:trace contextRef="#ctx0" brushRef="#br0" timeOffset="44586">32437 3785 21924,'-20'-22'1799,"1"-2"-1529,1-1 90,4 0 0,0-1-90,2 1 90,-6-12-181,3 9 1,-5-7-90,2 15 90,-4 3 0,-7 1 270,-27-6-180,5 5-298,14 6 1,-1 0 387,-25-4-225,28 7 0,-3 1 90,-24-4 0,-2 2-1003,12 4 0,-1 0 808,5 1 0,-3 0 0,3 1-30,-6 3 0,2 0-317,-1 0 1,0 0 316,3 0 0,0 0 0,4 0 0,1 0 0,4 0 0,1 0-69,3 3 0,1 1 69,2-1 0,1 0 0,-32 12 0,31-8 0,0 1 0,-1 1 0,-2 2 0,-22 9 0,-2 2 0,13-6 0,-3 2-280,-8 4 0,-7 3 1,6-2 279,2-2 0,2 0 0,8-1 0,-3 0 0,4-1 0,-1 1 0,4-1 0,1-1 0,1 1 0,5-1 0,-1 0 382,-11 5 1,0 1-383,13-5 0,0 0 0,-9 5 0,1-1 0,12-5 0,1 0 0,-1-1 0,1 1 257,-2 1 0,-1 2-257,-18 15 0,-1 1 0,12-6 0,0 1-138,4-3 1,-1 3 0,3-2 137,-2 4 0,3-2-234,2 1 1,1 1 233,2-3 0,1 1 0,4-1 0,1 1 141,1-1 0,2 0-141,2 0 0,1 1 0,1-2 0,2 1 0,1 0 0,2 1 0,0 2 0,1 0 0,1 3 0,0 0 0,1 5 0,0 0 0,0 3 0,0 1-245,0 3 0,-1-1 245,1 4 0,0 0 0,1 1 0,0-1-110,0 0 1,0 0 109,1-1 0,1 2 0,3-8 0,0 1 0,0-1 0,0 5 0,0-1 0,1 10 0,2 1 660,4-12 1,1-3-661,2 20 0,6-16 0,1-2 0,3-1 0,10 12 338,-8-23-338,13 17 0,-8-13 0,12 13 0,-14-25 0,-1-1 0,15 12 354,-13-12 1,3-1-355,0-3 0,0-2 0,14 13 0,-13-13 0,-1-1 993,8 9-993,-1-2 0,-3-1 0,-1-2 426,-2 0-426,2-5 0,3-1 0,3-4 0,5-5 0,6 1 0,-9-8 0,2-1 0,23 5 0,-20-5 0,-1 0 0,16 0 0,-16 0 0,0 0 0,24 0-245,-24 0 1,0 0 244,18 0 0,-2 0 0,-16-2 0,1-1 0,17 2 0,-19-3 0,-2-1 0,10 2 0,-2-5 0,-3 1 0,0-1-47,-1-2 47,4-2 0,1-4 0,-8 2 0,0-1 0,-8 3 0,0-1 0,11-5 0,0 1 0,16-8 0,-2-1-689,-2 1 689,-3 0 0,-1 1-231,0 0 231,-2 0 0,-1-1 0,1 0 0,0-1 0,-17 8 0,1-1 0,16-9 0,-18 10 0,-1 0 0,8-10 414,1 0-414,-3-3 0,1 1 0,-1-3 0,1 2 0,-2-2 0,-10 11 0,0 0 0,13-12 0,-11 12 0,-1 0 0,13-11 0,2-2 0,-12 7 0,0-1 0,16-16-500,-16 16 0,-1-1 500,11-10 0,-3-1 437,1 0-437,-2 3 0,-1-2 0,-2 2 0,-1-1 0,-3 1 0,-1 0 0,-3-2 0,0-8 0,1-6 228,-1-7-228,-12 29 0,0 0 0,0-1 0,-1 0 0,0 1 0,0-2 0,3-10 0,0 0-141,-4 10 1,0 0 140,3-9 0,-1 1 0,3-17 0,-1-2 0,-4 0 0,-2 3 0,-5 19 0,-2-1 0,1-18 0,-2 21 0,0 2 0,0-13 1094,0 5-1094,-4-2 0,-2 1 0,-3 13 0,-1-2 0,-7-17 0,-6-11 0,7 20 211,-4-6-211,6 14 0,-1-6 0,5 13 0,1 3 353,-2 1-353,2 1 0,-3 3 0,0-6 0,1 9 0,-2-4 0,2 7 0,5 3 0,-3 2 0,4 5 0,-3-1 0,0 3 0,0-7 0,0 4 0,0-5 0,3 3 0,-4 2 0,4 1 0,-1 0 0,2-1 0,4-2 0,0 0 0,-3 2 0,-2 1-1170,-9 0-988,1-4-901,-6-1 3059,-5-8 0,-7-5 0,-6-6 0</inkml:trace>
  <inkml:trace contextRef="#ctx0" brushRef="#br0" timeOffset="46986">30244 3556 9062,'0'-7'3508,"0"-1"-2249,0 5 2519,0 1-3598,-3 2-180,2 0-810,-6 0-809,6 0 1619,-3 0 0,-1 0 0,-2 0 0</inkml:trace>
  <inkml:trace contextRef="#ctx0" brushRef="#br0" timeOffset="47603">29997 3551 17697,'0'9'4857,"0"-2"-4407,0-7 809,0 0-989,3 0 0,0 0-90,5-5 0,-4-1-90,4-8 0,0-4-90,8-10 0,8-8 0,15-9-365,-15 17 1,3 0 364,4-5 0,3 0 0,3-5 0,1 0 0,4-4 0,1-1-519,2-1 1,0-1 608,2-1 0,1 1-1,-1 0 1,0 1-45,-2 2 0,0 2 45,-4 2 0,-1 2-45,-5 6 0,-1 1 0,-6 5 0,-1 0 45,2 3 0,-3 0 90,6-6 0,0 3 630,-21 14-720,-6 5 1315,-3 2-3653,-2 3 809,-3 0-1080,-5 0 2519,-7-4 0,-9-2 0,-3-4 0</inkml:trace>
  <inkml:trace contextRef="#ctx0" brushRef="#br0" timeOffset="49122">18411 2718 17331,'-32'-50'1529,"-4"47"0,-6 15-1008,7 11 1,-1 9-1,0 8-521,5-2 0,-2 7 0,0 4 0,2 1 0,2-1 90,3-1 0,2-1 0,1 2 1,1 1-1,-1 4-90,3-4 0,-2 5 0,1 1 0,0 1 0,1 0 0,1-4 0,2-3-160,-3 8 0,4-4 0,0-1 0,-1 2 160,2-1 0,-2 3 0,1 0 0,1-2 0,3-5-150,0 4 0,2-6 1,4-2-1882,3 16 1,8-12 2030,10-26 0,23-51 0,-19-21 0,1 0 0</inkml:trace>
  <inkml:trace contextRef="#ctx0" brushRef="#br0" timeOffset="49305">18091 2952 21109,'9'-56'779,"0"1"1,1 0 0,-1-1-1,0-13 1,0 2 0,5 27-61,8 38-719,1 27 0,-3 6 0,1 6-439,2 6 0,-1 4 439,3 6 0,3 6 0,-7-16 0,2 5 0,1 0 0,-2-2 0,1 4 0,0-3 0,0 2-629,-2-2 1,2 3 0,0-1-1,-2-4 629,7 17 0,-2-4 0,-2-3 0,-1-1-192,-1-7 1,-1-2-439,-4-5 1,-2-2-1223,12 23-666,-11-15 2653,-13-18 1,-14-13 0,-10-11 0</inkml:trace>
  <inkml:trace contextRef="#ctx0" brushRef="#br0" timeOffset="49478">17957 3511 24055,'-60'-18'1709,"11"0"-1170,15 5-75,21 1-194,23-1-180,28 0-45,-6 4 0,3-1-666,11-1 1,2 1 530,7-4 0,1 0-225,3-1 0,0 0-225,-1-2 1,-2 0-271,-3-1 1,-2-2-361,-4 0 1,-3-3 1169,-5-3 0,-4-3 0,-4-3 0,-4-2 0,-3-5 0,0 1 0</inkml:trace>
  <inkml:trace contextRef="#ctx0" brushRef="#br0" timeOffset="49839">18440 1869 22194,'-41'-31'341,"0"1"1,0-1 0,-3 2 0,-1 1 0,-2 3-1296,-2 4 1,-2 2 0,-2 3 1163,-3 2 0,-1 3 0,-2 3-1,-1 4 1,-2 4 0,1 4-30,-3 3 0,-1 6 0,1 4-644,13 0 1,0 4-1,1 3 1,1 2 530,-2 4 0,1 3 1,0 4-1,-1 6 48,12-5 1,-2 5 0,0 4 0,0 2-1,1 1 1,2-1 0,1-2-178,2-1 1,1 0 0,2-1 0,1 0-1,0 3 1,-2 2 112,0 3 0,-2 4 1,0 2-1,0 1 1,2-1-1,2 0 1,4-3-284,0 7 1,2-2 0,4 0 0,1 0-1,1 0 232,1 2 0,2-1 0,0 2 0,3-1 0,1 1-91,2 0 1,1 0 0,3 0 0,1 1 0,2-1 90,2-1 0,2 0 0,1 0 0,3-1 0,2 0 0,2-1 0,2-1 0,3 0 0,1-1 0,3-1 0,2-2 0,1-1 0,4 0 0,1-1 0,2-2 0,2-1 0,2-2 0,3 0 0,1-2 0,2-2 0,2-1 0,2-1 0,1-2 0,3-2 0,0-2-13,3-1 1,1-2 0,2-2-1,1-2 1,1-1 12,3-3 0,1-1 0,1-3 0,1-2 0,1-2 0,1-2 0,2-2 0,0-3 0,1-2 0,0-2 0,-10-2 0,1-2 0,0-1 0,0-1 0,-1-2 0,1-2-18,10-3 0,0-3 0,0-2 0,-1-3 0,0-1-36,-2-3 0,-1-1 0,0-3 0,-1-2 0,-2-3-18,-1-2 0,-1-3 0,-2-2 0,-1-3 0,-2-1 0,-1-2 0,-3-1 0,0-2 0,-3-4 1,-1-6 37,-11 7 0,0-5 0,-2-3 1,0-2-1,-2-1 0,-1-1 0,-1 2 1,-2 1 54,-2 2 1,0 2 0,-2 2-1,-2-2 1,-1-2 0,-2-5 0,-1-5-16,-5 11 0,-1-6 1,-1-3-1,0-4 1,-2-2-1,0-2 1,-1-1-1,-1 0 0,0 0 1,-2 2-1,0 1 1,0 4-1,-2 3 1,1 4-20,-2-17 0,-2 6 0,-1 3 0,-1 3 0,-2-1 0,0-3 1,-1-4 3,0 9 1,1-4 0,-2-3 0,1-2 0,-2-1-1,0 0 1,-1 2 0,-1 3 0,-1 3 0,-1 6 0,0 5-154,-8-10 0,-2 7 0,-2 6 0,-1 2 0,-1 0-198,-6-6 0,-2 3 1,-2 3-1,-2 3-225,2 7 0,-2 3 1,-1 4-1,-1 3 635,-12-2 0,-1 6 0,0 6 1,4 9-1,0 5 0,0 3 1,3 6-1,0 0 0,0 0 1</inkml:trace>
  <inkml:trace contextRef="#ctx0" brushRef="#br0" timeOffset="50845">26310 1463 24353,'-27'17'990,"3"8"-541,5 13-179,9 18-818,6-20 1,2 2 547,2 5 0,2 1 45,1 2 0,0 0-45,2 1 0,0-1 0,2-2 0,1-1 45,1-2 0,0-3-45,-1-3 0,1-3 0,9 18 0,0-5 90,-9-25 226,0-11-316,-9-33 0,-3-27 0,0 12 0,1-4-414,0-8 0,0-3 369,0-8 0,2-3 75,1 21 0,1-2 0,1 1-595,0-2 1,1 0 0,1 1 609,3-20 0,2 1 45,2 5 0,1 1 226,-1 9 1,2 1-182,5-7 0,3 3-45,3 17 0,2 5-45,-3-1 0,1 9 45,26 22-1,-31 29 1,-5 9-45,-5-5 0,-2 2 325,-3 17 1,-5 2-371,-6-10 0,-5-2 235,-2 1 1,-2-2-236,-2-1 0,-1-2 45,0-4 0,-1-2-38,-14 20 172,5-15-89,8-18-90,9-9 0,8-21 0,25-20 0,12-6 0,-12 14 0,2-1-207,23-20 1,4 4 206,-14 23 0,0 5 0,0 3 0,1 5 0,0 6 0,-1 5 575,-1 4 1,-2 6-576,-2 8 0,-3 5 0,-2 6 0,-3 4-344,-6 4 1,-5 4 343,-4 3 0,-6 1 0,-6 1 0,-6-1-1390,-6 0 0,-9-1 1390,-6-8 0,-8 1 0,-4-4-30,-4-2 0,-5-4 0,0 0-13,-1 0 1,-1-2-1,0-3-47,3-7 0,0-3 0,1-4-495,-10-4 1,4-5 89,18-2 0,3-4-45,-4-1 1,9-8-3239,31-43 3778,21-8 0,3 13 0,5-1 0,0 3 0,0 0 0</inkml:trace>
  <inkml:trace contextRef="#ctx0" brushRef="#br0" timeOffset="51203">27097 822 21835,'-20'-36'599,"-1"1"1,-5 1 0,-5 4-331,-8 3 1,-5 5-1047,-9 6 0,-4 6 1046,-7 7 1,-2 6-586,18 5 1,-2 3-1,1 3 436,-3 5 0,1 3 0,0 3-60,-2 5 0,2 3 0,2 3-360,-1 5 0,1 3 0,3 4 390,13-9 0,1 2 0,1 2 0,3 1-23,0 3 0,1 1 1,3 2-1,1 1 0,2 3 1,2 0 0,3 2-1,1 0-45,2 1 1,3 0 0,2 1-1,2-1 0,1 0 1,3 0-1,1-1 1,3 1-23,3-3 0,3 1 0,1-1 0,3-1 22,2-2 1,3 0-1,2-2 1,2-1-411,4-2 0,2-1 0,3-2 0,2-2 388,3-2 0,3-2 0,3-2 0,1-3 0,5-1 0,1-3 0,3-3 0,1-2-238,2-3 0,2-4 0,1-2 0,0-3 238,3-2 0,1-3 0,0-3 0,0-3 0,-1-3 0,1-3 0,-1-4 0,-1-2-99,-1-2 0,-1-4 1,0-2-1,-3-4 99,-1-2 0,-2-3 0,-2-3 0,-2-3-87,-3-3 0,-1-3 0,-3-2 0,-3-2 87,-1-3 0,-4-2 0,-1-2 0,-4-1 0,-2-2 0,-4-2 0,-2-1 0,-2-1 83,-3 1 0,-2-1 0,-3 0 0,-2 0-83,-4 1 0,-3 0 0,-2 0 0,-3 1-23,-1 2 1,-3 1-1,-1 1 1,-4 1-1,-2 2 1,-3 2-1,-2 0 1,-2 3 90,-11-13 0,-5 4 1,-4 3-249,-3 5 0,-5 3 0,-2 5-45,9 11 0,-2 2 0,-1 3 1,-1 2-91,-3 2 0,0 2 0,-2 3 0,0 2-225,-2 1 1,-1 2-1,-1 2 1,1 2 545,-1 2 1,0 1 0,0 2-1,0 1 1,0 2 0,-1 1-1,1 2 1,0 0 0,0 2 0,0 1-1,0-1 1,0 0 0</inkml:trace>
  <inkml:trace contextRef="#ctx0" brushRef="#br0" timeOffset="52614">19504 2850 21655,'-19'-7'1619,"3"-1"-1349,7-7-1,0 2 91,9 0-90,-4 5-90,4-1-90,4 1 90,4-5-90,10 0 90,10-6 44,12-3 1,6-2-603,-5 3 0,4-1 438,-1 0 0,5-2 0,0 1-1028,-4 3 1,0 1 0,1-1 1027,6-1 0,1 0 0,1 0-30,4-2 0,1 0 0,1 0-385,-14 6 0,2 0 0,-1-1 1,1 1 354,1 0 0,0 0 0,1 0 0,-1-1-282,1 1 1,-1 0 0,0 0 0,1 0 281,-2 1 0,1 0 0,0 0 0,-1 0 0,-1 1 0,0 0 0,0 0 0,3-1-185,2 0 0,3-1 1,2 0-1,-2 0 1,-2 1 184,0 1 0,-2 0 0,-1 1 0,3-2 18,0 1 0,2-1 0,1 0 0,-1 0 0,-4 2 309,11-4 0,-3 3 0,2-1-260,-2 1 1,3-1-1,0 0 1,-4 1-38,0 1 0,-3 0 0,2 0 50,-6 2 0,2-1 1,-1 1-1,-6 0-80,13-1 0,-6 1 0,-6 1 0,-3-1 0,-4 3 0,-3 0 1299,24-8-1299,-7 4 0,-7 1 0,-1 4 2430,1 0-2430,0 1 0,2 1 0,-1-1 0,1 4 1030,-4 1-1030,-1 2 0,-5 0 0,-2 0 0,-1 0 1719,-1 7-1719,5-1 0,-8 0 0,2 0 0,22 4 0,-16-4 0,-1-1 154,22 5-154,-14-3 0,2 0 0,-11-1 0,0 0-209,14 2 0,-2 1 209,-14-3 0,-2 1 0,-1 0 0,0 1 0,27 5 0,-4-1 0,-5 1 0,-1-3 0,-3 3 0,-2-3 0,-4 0 0,-5 0 0,-1 1 418,-3-1-418,2 0 0,5 0 0,4-4 0,7 3 0,5-8 0,4 3 0,-18-1 0,1-1 0,17-1 0,-22 1 0,-2 1 0,5-3 0,-3 0 0,-5 0 0,-3-3 0,-5 3 0,-4-3 0,-3 3 0,-7 0 0,-4 0 0,-4 0 0,-2 0 0,1 0 0,4 0 0,-3 0-180,2 0-1798,-4 0 1978,-16 7 0,-8 6 0,-17 8 0</inkml:trace>
  <inkml:trace contextRef="#ctx0" brushRef="#br0" timeOffset="53272">20515 1214 20935,'-16'-31'2788,"1"3"-2068,1 0-90,7 5-1,2 3-179,5 2-90,0 5 0,0 5-180,0 4 179,5 15-269,4 8 0,7 16-90,3 9-132,3 7 132,0 5 0,3 2 0,-1 3 0,-1-2 0,-1-3 0,-9-22 0,0-1 0,6 12-90,5 6 0,-10-28-180,-1-4-90,-5-10-989,-2 2 90,-4-10-408,0-5-941,-2-12 2608,0-17 0,3-10 0,2-9 0</inkml:trace>
  <inkml:trace contextRef="#ctx0" brushRef="#br0" timeOffset="53675">21027 1117 20126,'0'-15'3328,"0"2"-3059,-4 0 1,-1 3-180,1 2 0,-3 3-90,6 3 0,-3 2 0,1 7 0,2 4 0,-3 11 90,4 4-90,0 5 0,4 10 0,0-10 0,8 6 90,2-17-90,7-4 0,3-8 0,3-6 0,8-18 0,-12-4 90,2-15 0,-17 1 0,-7-17-90,-6 14 0,-9-10 0,-13 15 0,2 13 0,-9-1 0,10 15 0,2 3-90,-1 2-90,5 0-270,0 4-269,2 7-2969,3 16 3688,5-4 0,4 9 0,4-12 0</inkml:trace>
  <inkml:trace contextRef="#ctx0" brushRef="#br0" timeOffset="54515">21368 858 19676,'0'-8'2788,"0"3"-2608,0 3 270,0 2-360,0 4 0,-6 2 0,-1 4 90,-10 9-1,3-6-179,2 1 90,3-5-90,8-8 0,-2 4 0,3-5 90,0 0-90,0 5 0,0-4 90,0 10-90,0-5 90,1 9-90,2-2 0,3 2 0,-2 0 0,4 1 0,-4-3 0,2-1 0,-2-6 0,-2 3 0,0-8 90,-2 3-90,0-4 90,2 0-90,4 0 90,-1 0-90,8 0 0,-6 5 0,5 0 0,-4 1 0,0 3 0,0-8 0,-1 4 0,-2-5 0,-2 0 0,0 0 90,1 0-90,1 0 0,1 0 0,-2 0 0,-2 0 180,0 0-180,0 0 0,2-2 0,4-4 0,0-4 0,10-9 90,-7 2 0,5-5 0,-6 6 0,-5 1 0,-2-2 90,-3-2-180,0-3 90,-7 1-1,-2-2-89,-9 3 0,-19 2 0,3 7 0,-13 5-89,8 10-181,5 4-180,5 5-360,7 2-269,11 0-990,6-6 2069,10-2 0,7-7 0,7 0 0</inkml:trace>
  <inkml:trace contextRef="#ctx0" brushRef="#br0" timeOffset="54802">21749 665 22734,'0'-23'1889,"0"-2"-1709,0 11-90,0 6-90,0 30 90,4 6-90,1 22 0,4-4 90,2 5-90,1 2 0,2-2 0,0 2 45,-2-19 0,0-1-135,4 15-180,5 8-1259,-5-19-90,-5-12-900,-1-5 2519,-6-13 0,-2-14 0,0-2 0</inkml:trace>
  <inkml:trace contextRef="#ctx0" brushRef="#br0" timeOffset="55053">22099 614 22464,'0'-36'2159,"0"5"-1439,0-3-631,0 14 1,0 3 0,0 19 90,0 14 0,0 14 0,0 14-90,3 12 0,2 7-1079,-1-29 1,2-1 988,-1 0 0,0 0 0,7 28-147,0-5 147,1-7 0,-1-9-180,-2-9-360,0-9-359,-4-11-900,-2-4 1799,-2-12 0,-2-5 0,0-6 0</inkml:trace>
  <inkml:trace contextRef="#ctx0" brushRef="#br0" timeOffset="57296">15975 6789 15628,'-8'15'6656,"3"-2"-6116,-2-1-180,6-2 0,-6 1 89,3-6 91,-1 4 90,-2-8 359,6 4-539,-3-5-180,8-5-1,4-5-179,14-15 0,14-17-90,-7 11 0,3-2-584,7-9 0,3-3 614,-9 12 0,0-1 0,1-1-467,2-2 1,1 0 0,-1-1 466,1 0 0,-1-1 0,0 1 30,-2 2 0,0 0 0,-1 1 30,12-15 0,-1 1 44,-6 7 1,-1 2-90,-7 4 0,-1 2 45,-5 7 0,-2 2-90,11-15 0,-11 12 0,-8 8 0,-8 7 0,-8 6 1063,1 9-1063,-8-1 1595,8 8-1595,-6-8 0,2 4 0,-3-5 0,0 0-360,4 0-360,-3 4-359,6-3-360,-3 11-450,4-11-630,0 13 2519,0-12 0,7 11 0,2-4 0</inkml:trace>
  <inkml:trace contextRef="#ctx0" brushRef="#br0" timeOffset="60312">9851 843 21835,'2'-38'929,"-1"-1"0,-3 3 1,-2 1-1014,-2 1 1,-2 2 263,-21-26-90,-11 11-1,-13 9-373,21 24 1,-3 3 328,-3 1 0,-1 2 0,-6 4 0,-2 1 0,-3-1 0,-3 3-445,-6 5 1,-1 3 459,14-1 0,-1 1 0,0 1 0,-7 5 0,-1 1 0,-1 2-692,10-2 1,-2 1 0,0 1 0,0 0 675,-5 3 1,-1 0 0,0 1 0,-1 1 0,-3 3 0,0 0 0,-1 1 0,0 1-27,10-4 0,-1 0 0,0 0 0,1 1 0,-1 0 0,-1 2 0,1 1 0,-1 0 0,0 0 0,0 1 0,-1 0 0,0 1 0,0 1 0,0 0 0,0 0-346,-1 1 0,0 1 1,1 0-1,-1 0 1,0 1 345,-1 2 0,1 0 0,-1 0 0,1 1 0,-1 0-197,0 2 0,0-1 0,0 1 0,0 1 0,0 0 194,9-5 0,0 0 0,0 0 0,0 1 0,1 0 0,-1 0-102,2 1 0,-1-2 1,1 2-1,0 0 0,-2 2 1,-1 2 97,3-2 0,-1 3 0,-2 1 0,0 1 1,-1 1-1,1 0 0,-1 1 0,1 0-11,2-3 0,1 1 0,0 1 0,-1 0 0,1 0 0,-1 0 0,0 1 0,1-1 0,0 1 0,-1-1 0,1 1 0,-1-1 0,1 1 0,0 0 0,0 0 0,0 0 0,0 0 0,1 0 0,-4 6 0,-1-1 0,1 1 0,0 1 0,1-2 0,1 0 0,1-1 0,2-2 0,-3 4 0,2-2 0,2-1 0,1-1 0,0 1 0,-1 0 0,1 2 0,0 0 0,0 1 0,0 0 0,1-1 0,0 1 0,1 0 0,0 0 0,0 0 0,1 0 0,0 0 0,0 1 0,2-1 0,-1 1 0,2 0 0,0 0 0,0 0 0,0 0 0,1-2 0,1 0 0,1 0 0,-1 1 0,0 1 0,0 3 0,2-3 0,-1 3 0,0 2 0,0 0 0,0 1 0,1-1 0,0-1 0,2-2 0,-3 5 0,1-2 0,1-1 0,1-1 0,-1 3 0,-1 1 0,4-5 0,-1 3 0,-1 1 0,0 0 0,1 1 0,0-1 0,1-2 0,2-2 15,0 3 0,0-1 0,2-2 0,1-1 0,0 1 0,0 0-15,0 2 0,0 0 0,0 1 0,1 0 0,0-1 0,1 1 0,-1 1 0,1 0 0,0-1 0,0 1 0,1 0 0,-1 0-15,2 1 0,-1-1 0,0 1 0,1 0 0,1-1 0,-1 1 15,1 0 0,0-1 0,0 1 0,0-1 0,1 1 0,0 0 29,1 0 1,0 0-1,0 0 1,1 1-1,0-1 1,0 1-30,1-2 0,0 0 0,0 0 0,1 1 0,0 1 0,0 4 0,2-3 0,0 3 0,0 2 0,0 1 0,1 1 0,0-2 0,0-1 0,1-2 0,-1 5 0,1-3 0,0-1 0,1-1 0,0 3 0,0 1 0,1-6 0,0 3 0,0 1 0,0 1 0,0 0 0,1-2 0,0-2 0,1-3 0,-1 12 0,2-6 0,0 0 0,0 0 0,1 4 12,0-6 1,1 2 0,0 1 0,0 2 0,1 0 0,0 0 0,0-1-13,1-7 0,0 1 0,0-1 0,0 1 0,1-1 0,0 1 0,0 0 0,0-1 11,0-1 0,-1 1 0,1 0 1,0 0-1,1-1 0,-1 0 1,1 0-1,1-1-24,0 4 1,1 1 0,1-1-1,0 0 1,0-2 0,0-3-1,1-1 13,0 2 0,2-3 0,-1-2 0,1 0 0,0 0 0,4 12 0,0 0 0,0-1 0,1 0 0,1-2 0,0-1 0,0 0 0,1 0 104,0-2 1,1 0-1,0 0 1,1-1-105,-1-1 0,2-1 0,-1 0 0,1 0 0,0 0 0,0 0 0,1-1 0,-1 0 0,1 0 0,-1-1 0,0 0 0,1 1 56,0 0 0,-1 0 1,1-1-1,0 1-56,-1-1 0,0-1 0,0 1 0,1 3 0,1 3 0,1 4 0,1 1 0,-1-1 0,0-3 0,0 0 0,-1-3 0,0 0 0,1 3 0,-1-1 0,2 3 0,0 2 0,-1-3 0,0-4 0,-1-3 0,-1-3 0,0-1 0,0-1 0,1 1 0,0-1 0,-1 0 0,2-1 155,-1-2 0,0 0 1,2 0-1,1 1-155,1-1 0,2 2 0,1 0 0,0 0 0,-1-4 0,0 0 0,-2-4 0,2 1 0,3 3 0,5 6 0,4 4 0,2 1 0,-1-3 0,-4-4 30,4 1 0,-3-6 0,2 3-10,-2-3 1,1 3-1,0-1 1,-2-4-21,-1 0 0,-2-3 0,0 0 0,0 1 0,1-1 0,-1 0 85,-1-1 0,1 1 0,-1-1-85,1-1 0,-1 1 0,1-1 0,-1-1 0,-1 0 0,1-1 0,0 1 0,0 0 0,0-1 0,-1-1 0,0-1 0,4 3-44,1-2 1,6 3 0,2 2 0,-1-1 0,-4-4 43,6 6 0,-2-4 0,5 3 0,-9-7 0,4 2 0,2 2 0,3 1 0,1-2 0,2-1-51,-2-4 0,4 0 0,1-2 0,1 1 0,-1-2 0,-1-1 0,-5 0 51,3 1 0,-4-1 0,-1-1 0,1 0 0,3 1 46,-1-3 1,5 3 0,2 0-1,0-1 1,-3-1 0,-3-3 0,-7-3-17,6 0 0,-6-4 0,-1 0 7,3 1 1,0-1 0,-1 1-8,1-1 0,-1 0 0,0 1 285,-1 0 0,0 1 0,0-1-315,1 1 0,-1-1 0,0 1 0,1 0 0,0 0 0,0 0 0,1 1 0,0 0 0,0 0 0,-1 0 0,0 0 0,4 1-38,-2-1 1,3 1 0,1 1 0,-3-2 37,3 0 0,-2 0 0,2 0-165,-3-2 0,2 1 0,-1-1 1,-2-2 164,0 1 0,-3-3 0,0 0 0,1-1 0,0 0 0,0-1 0,0 1 0,0-1 0,0 0-252,0-1 1,0-2-1,0 1 252,1 0 0,-1 0 0,-22-3 0</inkml:trace>
  <inkml:trace contextRef="#ctx0" brushRef="#br0" timeOffset="60312">16587 19049 20880,'9'-1'0,"56"-5"0,-3-1 0,3 0 0,-2 0 0,3-1 0,-4 0 0,3 0 0,1 0 0,-5-1 0,0 1 0,-3-1 0,0 1 116,1 0 1,1-1 0,-1 1-117,1-1 0,-1 1 0,1-1 0,-1 1 0,1 1 0,0-1 0,-1 0 0,1 1 0,-1-1 0,0 2 0,-1-1 0,4 0 0,-1 0 0,3-1 0,2 0 0,-1 0 0,-12 1 0,1 0 0,-1 0 0,0 0 0,1 0 0,12-1 0,1 0 0,-1 0 0,-1 0 8,-5 0 0,0 1 0,-3 0 0,-3 0-8,-3 2 0,-4 0 0,3 0 237,13-1 0,3 0 0,-3 0-237,-14 2 0,-3 1 0,2-1 0,12-1 0,1 0 0,-4 1 0,4 0 0,-4 0 0,1-1 0,0 0 187,-4 0 0,3 0-187,-4 0 0,2 0 0,-2 0 0,7-2 0,0 0 413,-9 2 0,3-1 0,-3 0-413,3-2 0,-3 1 0,1-1 0,0 0-341,-2 1 0,0-1 341,-1 1 0,-1-1 0,-3 1 0,1-1 170,19-3 0,-1 0-170,-15 2 0,1 1 0,3-2 0,5 0 0,-5 1 0,-6 2 0,0-1 0,6-1 0,5-1 0,-4 1 0,-4 1 0,-1-1 0,-4 1 0,2 0 0,-2-1 0,8-3 0,-2-1 0,3 1 0,1-2 0,2-2 0,0 0 0,1-1 0,0 0 0,1-1 0,0-1 0,0-1 0,0-1 0,-4 1 0,7-4 0,-12 4 0,10-4 0,4-4 0,2 0 0,-2 1 0,-6 3 0,0-2 0,-4 3 0,-1 0 0,6-3-133,-10 5 0,5-2 0,3-2 1,0 1-1,-1 0 0,-4 1 0,-7 3 133,16-8 0,-8 4 0,-2 0 0,10-3 0,-2 1 0,-19 7 0,1 0 0,2-1-116,15-8 0,4-2 1,-2 2 115,-15 6 0,-1 1 0,3-2 0,6-3 0,6-4 0,0 1 0,-6 2 0,-8 4 0,-5 3 0,3-2 0,10-5 0,1-1 0,1-1 479,0 1 1,0 1 0,1-1-480,3 1 0,1 1 0,0-1 0,-14 7 0,0-1 0,0 1 0,-1 0 0,12-3 0,0 0 0,3 1 0,0 2 0,4 1 0,0 0 0,-5 2-209,-3 1 0,-3 1 1,6 0 208,-9 2 0,6 0 0,4-1 0,0 1 0,-3 1 0,-6 1 0,10-1 0,-6 3 0,3 0 0,-3-1 0,2 1 0,2 0 0,-1 0 126,0 0 0,0 0 0,0-1 0,1 1-126,3-1 0,2 0 0,0 1 0,0-1-36,0 0 1,0 0 0,1 0 0,-2 0 35,0 0 0,0 0 0,-2 0 0,-3 1 0,4-1 0,-3 1 0,-1 0 0,2-1 0,1 0 0,-1-1-228,1 1 0,0 0 0,0 0 228,-2 0 0,-1 0 0,4-1 117,-3 1 0,2-2 0,2 0 0,-1 0-117,-2 0 0,0-2 0,0 1 0,0 0 0,-1-1 0,0 0 0,-1 0 0,-2 0 0,10-3 0,-3-1 0,-1-1 0,-5-1 0,-1 0 0,-3-1 0,8-5 0,0 0 0,-9 3 0,3-1 0,-4 1 0,2-4 0,0-2 0,-4 2 0,3-3 0,-3 2 0,9-6 0,-1 0 0,-9 4 0,2-2 0,-3 1 0,3-4 0,-3 1 0,0-2 0,0-1 0,-3-1 0,-1-1 0,-1 0 0,-1-1 0,-1 0 0,-1-1 228,-1 0 0,-1-1-228,2-1 0,-1-1 0,0 0 0,-1-1 0,4-2 0,-1 0-349,2-1 0,0 0 349,-12 14 0,0 0 0,1 0 0,0-2 0,1 0 0,0-1 160,2 0 0,0 0 1,2-4-161,2-1 0,2-3 0,2-3 0,0 0 0,-6 7 0,1-2 0,1 0 0,0-2 0,1-2-161,-4 5 0,1-2 1,2-1-1,-1-1 0,0-1 1,0 2-1,-3 0 161,2 0 0,-1 0 0,-1 1 0,-1 0 0,0-1 0,0 0-163,1-3 1,0 0-1,-1-1 1,0 0-1,-1 2 1,-3 0 162,7-11 0,-3 2 0,-2 0 0,1 0 40,-5 9 1,-2 1-1,1-1 1,1-2 0,0-2-41,-2 4 0,2-2 0,-1-2 0,2-1 0,-1 0 0,2 0 0,-1 0 0,1 0 0,0 0 0,1 0 0,0-1 0,1 0 0,0-1 0,0-1 0,2 1 0,1 2 0,2-1 0,-1-1 0,0-2 0,-1-4 0,-4-4 0,-3-5 0,-11 18 0,-1-2 0,-2-3 0,-1-2 0,-2-3 0,0-1 0,-1-2 0,-1-1 0,0-2 0,-1 0 0,-1 0 0,1-2 0,-1 1 0,1 0 0,0 1 0,0 0 0,0 1 0,0 2 0,-1 0 0,0-1 0,0 1 0,0 0 0,1 0 0,-1 0 0,0-1 0,0 1 0,0 0 0,1 0 0,-1 0 0,0-1 0,0 1 0,0 0 0,1 0 0,-1 0 0,0-1 0,0 1 0</inkml:trace>
  <inkml:trace contextRef="#ctx0" brushRef="#br0" timeOffset="61211">27743 1508 22734,'0'-20'1349,"0"0"-1259,0 2-180,0 2-359,0 4-721,0 6 1170,0-3 0,0 4 0,0-5 0</inkml:trace>
  <inkml:trace contextRef="#ctx0" brushRef="#br0" timeOffset="61358">28076 1879 20395,'-22'0'0,"-1"0"0</inkml:trace>
  <inkml:trace contextRef="#ctx0" brushRef="#br0" timeOffset="61516">27845 1839 23634,'-13'-6'-833,"7"2"1,-3 4 0,4 0 0</inkml:trace>
  <inkml:trace contextRef="#ctx0" brushRef="#br0" timeOffset="62967">21977 2230 17607,'0'-17'5037,"-4"-4"-4497,3-4-180,-6-3-1,6-5 1,-6 0 180,6-3 89,-6 0 1,6 3-180,-6 3-90,6 6-91,-3 7-179,4 7 180,0 5 540,0 45-540,0 3-670,0 1 0,0 5 400,1-2 0,0 1-614,1 10 1,0 3 613,0-16 0,0 2 0,0 1-827,1 4 0,0 0 0,-1 2 827,2 3 0,-1 1 0,0 0 0,1 0 0,0 1 0,1 0 0,-1 0 0,1 1 0,0-1 0,0-2 0,0-1 0,1 4-347,0-4 1,1 3 0,1 0-1,-2-2 347,1 1 0,0-2 0,0 1-99,0-5 0,1 3 1,-1-1-1,0-5 99,4 19 0,-1-6 0,-1-1 0,0-3 0,0-5 0,0-1 218,-1-6 0,-1 2-218,2 7 0,-1 0 0,-2-15 0,0 1 0,2 25 0,-1 0 0,-3-26 0,-1 1 0,0 5 0,-1 4 0,0-4 0,0-3 0,-1-1 0,1 22 0,1-2 0,0-1 0,1 3 0,-1-35 1898,-2-10-1898,2-9 2005,2-6-2005,-1-6 1601,4-17-1601,-6 4 349,2-15-349,-2 8-2699,2-17 361,-1 7 2338,0-12 0,-3 18 0,0 1 0</inkml:trace>
  <inkml:trace contextRef="#ctx0" brushRef="#br0" timeOffset="63785">21412 6057 20215,'-5'-18'3868,"4"3"-3148,-10-3-180,9 3-91,-3 2 1,5 0 90,0 3-450,0 5-90,0 0 0,0 14 90,4 11 0,0 17-1,6 11-44,-1 7 0,0 2-45,-3-21 0,0-1 0,3 23 0,1-4 90,-2-5-505,2-6 325,-3-8-360,-2 5-89,-2-15-181,-2-3-1529,3-10 91,2-11 2158,5-8 0,5-16 0,0-14 0</inkml:trace>
  <inkml:trace contextRef="#ctx0" brushRef="#br0" timeOffset="64099">21822 5935 23094,'-3'-31'2159,"-3"3"-1980,-5 10 91,-1 8-180,2 5 0,0 19 0,2 10 0,3 19-90,1 13-416,6 6 416,2 1 0,6-4 89,3-8-89,5-10 0,0-11 0,3-10 0,-3-9 0,-2-9 0,-2-12 0,-3-10 0,-3-16 0,-4-12 0,-2-9 0,-8-4 0,-2 3 0,-7 6-89,-3 12 89,-2 12-90,-3 13-270,1 7-360,0 11 147,3 4-596,5 9-630,6 4-450,4 1 2249,10 2 0,4-5 0,7-1 0</inkml:trace>
  <inkml:trace contextRef="#ctx0" brushRef="#br0" timeOffset="64471">22066 5920 20575,'19'-21'3508,"-3"1"-2968,-6 0 0,-4 2-91,-4 0-179,-2 5-90,0 3-180,0 5 90,0 3 1079,0 2-1169,0 13 90,4 4-90,7 43 0,1-9-300,0 1 1,1 2 299,-5-19 0,1-1 0,7 22 0,1-2-270,6 4-714,-6-18 1,1-1-277,0-6-2517,3 4 3777,-13-31 0,0-10 0,-4-11 0</inkml:trace>
  <inkml:trace contextRef="#ctx0" brushRef="#br0" timeOffset="64714">22419 5930 22044,'3'-41'2518,"-2"3"-2068,-1 10 90,0 5 159,0 8-609,0 2 115,0 8-205,0 0 149,2 12-59,2 8 87,3 13-87,8 36-90,-1-8-940,-5-16 0,1-1 940,7 20 0,-1-3-301,-5-24 1,0 0-150,4 13-180,5 3-179,-8-22-900,5-6 270,-5-9-540,5-7 1979,-8-13 0,1-12 0,-2-7 0</inkml:trace>
  <inkml:trace contextRef="#ctx0" brushRef="#br0" timeOffset="66854">21546 6098 19586,'5'0'2788,"-2"0"-1798,-3 0-900,0 9 0,0 2 0,0 11-90,0 4 89,0 2 1,0 0-90,2 0 0,1-5 0,2 0 90,7 2-90,-1-13 0,5 2 0,-2-14 90,6 0 90,-4-5 0,0-16-90,-11 0-90,-3-16 0,-7 11 0,-2-2 0,-12-2-90,3 11-90,-4-1-359,11 13-91,4 4-629,5 1-990,0 9 2249,0 1 0,0 10 0,0 0 0</inkml:trace>
  <inkml:trace contextRef="#ctx0" brushRef="#br0" timeOffset="68193">20958 7241 20755,'-23'6'2699,"4"3"-2340,4-8-89,8 3 90,2-4 0,6 0-90,9-4 179,48-27-314,-25 14 0,3-2-600,4-2 1,3-1 0,2 0 554,0 0 0,1 1 0,3 0-631,7-3 1,2 0 0,2 1 630,-10 4 0,2 0 0,0 1 0,2 0-569,4-2 0,1 1 0,1 0 1,1 0 545,1 1 1,1 0-1,1 0 1,0 1-46,-1 0 1,0 0-1,1 1 1,2 0-5,-2 2 0,2 0 0,1 0 0,-1 1 0,-5 1 4,-4 0 0,-2 1 1,-2 0-1,2 0-22,6 0 0,3 1 0,-2-1 0,-6 2 180,-5 1 0,-4 1 0,-3 0-90,7 2 0,-4-3-90,-1-10 0,-8-8 0,-21-5 0,-8-3 0,-6-6 0,-7-3 37,-5-9 1,-4 0-38,3 5 0,-2-3 0,-1-4 0,-1-5 0,0 2 0,3 10 0,1 2 0,-1-3 0,-4-14 0,0-3 0,0 3 0,4 16 0,0 3 0,1 0 0,-6-19 0,1 1 0,1 6 0,-1 1 0,3 7 0,0 0 533,-2-3 1,-1 4-534,-7-14 2615,-11 3-2615,-3 41 0,-21 28-505,18 3 0,-7 6 505,3 2 0,-6 6 0,-3 2 0,3-2-237,6-4 0,1-1 1,-1 1-1,-2 1 237,-3 2 0,-3 1 0,-2 2 0,2-2 0,1-1 0,1 0 0,2-2 0,0 0 0,-5 1 0,-3 1 0,-5 1 0,-2 1 0,1-1 0,3-2-442,-2 1 1,3-2-1,0 0 1,-4 1 441,12-6 0,-4 2 0,-1-1 0,0 0 0,2-1 0,3-1 0,-9 2 0,3-3 0,2 0 0,-1 0 0,0 0 0,1 0 0,-1-1 0,1-1 0,3-1 0,-1 0 0,1-1 0,0 0-475,-11 4 1,0 0 0,2-2 474,4-2 0,1 0 0,3-1 0,6-1 0,2-1 0,0 1 213,-23 5 0,4-1-213,18-6 0,3 0 0,4-4 0,6 3 1217,12 8-1217,26-6 2183,16 15-2183,19 19 0,-3 1 36,-11-10 1,1 5-37,-5 1 0,-1 2 0,2 8 0,2 9-585,-5-10 1,3 8-1,2 5 1,-1-2 0,-2-5 66,-2-6 1,-1-4 0,0 0 0,2 4-207,-1-1 0,2 5 0,1 3 0,1-1 1,-2-4-1,-1-5 724,8 11 0,-2-6 0,1-2 0,1 0 0,0-1 0,1-1 0,-1-3 0,0 0 0,0 0 0</inkml:trace>
  <inkml:trace contextRef="#ctx0" brushRef="#br0" timeOffset="71734">15333 3572 23004,'0'-11'1529,"4"1"-1259,-1 8 90,6-1-1,2 10 1,7 4-180,4 11-90,7 4 180,1 5 0,3-3 179,-3-2 181,-1-6 0,-5-9-450,-2-11-180,0-22 0,5-29-603,-11 11 0,0-6 603,-2 6 0,1-2 0,0-3-514,2-8 0,1-4 0,2-5 514,-2 10 0,2-6 0,2-3 0,1-1 0,-1 1 0,0 3-497,2-2 1,-1 2 0,0 0 0,2 0-1,1-4 497,-1 5 0,0-3 0,2-2 0,1-1 0,0 1 0,1 2 0,-1 4-277,0 3 1,1 2-1,0 1 1,0 2-1,1 0 1,0 0 126,1 0 0,1 0 0,0 0 0,1 1 0,0 0 0,0 0-318,6-7 0,1 0 0,1 1 0,0 1 0,-1 0 36,0 3 0,0 0 1,0 1-1,0 1 0,0 1 418,-2 4 0,0 0 0,0 1 1,-1 1-1,1 2 0,5-6 0,0 1 1,-1 2-1,1 1 0,-3 4 1,0-1-1,1 1 0,-1 0 0</inkml:trace>
  <inkml:trace contextRef="#ctx0" brushRef="#br0" timeOffset="72655">27910 965 22554,'-15'0'1889,"7"0"-1529,2 0 90,6 0-1,7 9 1,6 6-90,13 14-90,2-3 0,4 1-91,4 2 1,1-1-45,0 0 0,0-1 45,-3-3 0,-4-4 270,5-2-360,7-13-90,-3-15 0,20-20 0,-26 6 0,1-3-230,9-7 0,3-3 230,-9 8 0,1-1 0,1 0-1230,6-5 0,1-1 1,1 0 659,5-3 0,0-2 1,1 1-151,-11 9 0,1-1 1,-1 0-1,0-1 612,1 1 0,-1-2 0,1 1 0,-1 0 0,-2 2 0,0 1 0,-1-1 0,0 0 0,12-9 1,-1 0-1,1-1 0</inkml:trace>
  <inkml:trace contextRef="#ctx0" brushRef="#br0" timeOffset="77973">9567 914 20665,'-7'-13'2069,"2"0"-1799,5 6-90,5 1-90,8 4 90,15 13 0,13 8-1,15 14-446,-22-11 1,1 2 401,5 2 0,2 1 44,3 4 1,5 4-23,-11-7 1,3 3-1,1 1 1,-2-1-38,6 4 0,-3-1 0,5 6-45,-9-7 0,5 6 0,1 1 0,1 2 0,-2-2 0,-5-2-782,4 5 0,-4-3 1,-1 1-1,2 2 743,2 3 0,2 3 0,1 2 0,-2-1 0,-3-2-510,-1 1 0,-3-1 0,0 0 0,-1 1 496,2 1 1,-1 1-1,1 1 1,3 3-244,-4-7 1,2 3 0,1 2-1,1 0 1,0-1 0,-3-2 220,0-2 0,-1-1 0,-1-1 0,0 1 0,3 2-128,1 0 1,1 3 0,2 1 0,0-1 0,-2-1 0,-2-3 127,-3-4 0,-2-2 0,-1-1 0,0-1 0,0 2 85,-1-1 1,0 1 0,0 0 0,0 1-1,0 4-85,1 2 0,1 3 0,0 2 0,0 1 0,0 1 0,-2 1 12,-5-8 1,0 2 0,-1 0 0,0 1 0,-1 0 0,0 0 0,0-1 7,4 8 1,0 0-1,0 0 1,-1 1 0,-1 0-1,-1 2 5,-2-2 1,-1 3 0,0 1 0,-1 0 0,0-2-1,-3-2 1,-1-5-4,2 8 1,-2-5-1,-2-1 1,2 5 37,-1-2 0,1 5 0,1 2 0,-1 0 0,-1-4 0,-1-5-15,-1-3 0,-1-5 0,-1-1 0,1 2-23,4 12 1,0 3-1,1-1 1,-2-5 7,1-2 0,-1-5 0,1 1 0,1 0 0,-1 0 0,2 0 0,0 1 0,1 0 0,1 0-30,-1-1 0,1-1 0,4 3 0,1 0 0,5 3 0,0-1 0,-1-2 0,2 2 0,-1-2 0,3 1 22,-1-3 0,2 2 1,0 0-1,-1-4-22,0-2 0,-1-4 0,3 3 0,0 0 0,3 2 0,1 1 0,-2-3 0,2 2 0,-1-3 0,2 2 0,-3-3 0,2 2 0,0-1 0,-3-4 124,0 0 1,-2-4-1,0 1-124,-1-1 0,0 0 0,0-1 0,-1 1 0,0-1 0,0-1 0,-2-1 0,0 0 0,-1-1 0,-1-2 0,0 0 0,0-1 0,11 14 0,1-2 294,-4-3 1,1 0-250,-2-5 0,1-1 337,-3-3 0,3-2-337,13 7 0,2-5-45,-11-11 0,2-3 329,12 5 1,2-5-330,-10-12 0,-1-4 0,4 0 0,2-1 254,3-3 0,2-1-210,1-1 1,2-1-45,2-2 0,1-1 0,-19 2 0,-1-1 0,1-1 0,2 0 0,-1-1 0,2 0 0,0 1 0,0 0 0,4-2 0,1 0 0,5-2 0,0 0 0,-3 1 0,4 0 0,-2 0 0,6-2 0,-5 1 0,6-1 0,3-1 0,-3 1 0,-5 1-44,7-1 0,-6 2 0,4-1 44,-4 1 0,4-2 0,-1 1 0,-3 1-391,-1 1 0,-2 1 0,-1 0 391,0-1 0,1 0 0,-1 1 0,-1 0 0,0 1 0,-1-1 0,0 0 0,-1-1 0,1 1 0,-3 0 0,1 1 0,-1-1 0,-1 0 0,0-1 0,0 1 0,-1-1 0,-1-1 0,-1 1 0,0 0 0,0-1 0,-1 1 71,-1-2 1,0 0 0,-1 0-72,0-1 0,0 1 0,0-2 0,0 0 0,-1 0 0,0-1 0,-1 0 0,1 0 0,2-2 0,1 0 0,3-2 0,0-1 0,-2 2 0,3-2 0,-3 2 0,3-2-227,-2 1 1,3-1-1,0-1 1,-3 2 226,0-1 0,-2 2 0,0-1 0,2 0 0,1-1 0,0 0-169,1 0 1,0 1 0,0-1 168,1 1 0,1-1 0,0 0 64,0 1 0,1 0 0,0 1-64,0-1 0,0 0 0,0 1 0,-1 0 0,0 1 0,0 0 0,-1 0 0,-1 0 0,0 0 0,-3 2 0,1-1 0,-1 1 0,-2-1 0,-1 0 0,1-1 0,-2 2 0,0 0 0,0-1 0,18-6 0,2-1 78,-8 2 1,3-2 0,0 0-79,2-1 0,0 0 0,0-1 247,0 0 1,0 0-1,-1 0-247,-1-1 0,-2 1 0,-2 0 0,-12 5 0,-2 0 0,0 1 0,1-2 0,1-1 0,-1 1 0,1-2 0,-1 0 0,0 0 445,-1-1 1,0 1 0,2-2-446,11-9 0,3-2 0,-4 2 0,-12 9 0,-2 1 0,1-2 0,9-5 0,0-1 0,-3 3 637,-2 2 0,-1 1-637,8-8 0,0 0 0,-12 8 0,0 0 131,7-6 1,-1 0-132,-13 9 0,-3 1 135,3 1 1,-1-1-136,-1 1 0,1 0 0,2-1 0,1 1 0,0 1 0,1 0 0,2 0 0,3 0 0,20-4 0,3 1 0,-13 5 0,1 1 0,-6 3 0,3-1 0,-3 2 0,7-1 0,-2 1 0,3-1 0,-1 0 0,0 0 0,0 1 157,-2 1 0,4-1-157,-6 0 0,7-1 0,0 0 0,-5 1 0,7-2 0,-1 1-670,6-3 1,6-1 0,-11 2 669,-21 5 0,-5 0-539,31-13 539,-4 0 475,-20 5 0,0-3-475,2 1 0,0-2 0,-1 0 0,0-1 156,-1 2 1,-2 1-157,18-11 0,5 1 0,-26 13 0,0 1 0,3-1 0,0 1 0,2-3 0,0 0 0,2-1 0,1-1 0,-2 0 0,3-1 0,8-4 0,5-3 0,-3 2 0,-3 0 0,1-1 239,-5 4 1,6-4 0,-1 0 0,-6 3-240,1-3 0,-3 1 0,-3 2 0,1 0 0,-2 1 0,3-5 0,-1 2 0,2-1 0,1 0 474,-1 1 1,3 0-475,9-2 0,6-1 0,-4 2 0,-1 2 0,0 0-339,0 0 1,5-1 0,-8 3 338,-9 5 0,-4 1 0,0-1 0,-1-1 0,-2 1 0,-1 0-55,-2 0 1,1 0 54,-3 2 0,1 1 0,-2-1 0,0 1 0,1 0 0,-1-1 0,0 1 0,1-1 571,1-1 1,1 0-572,-1 0 0,1-2 0,0 0 0,-1 0 0,2-2 0,-1 0 0,-2-1 0,1-2-138,0 1 1,1 0 137,-3 0 0,1-1 0,-1 1 0,0 0 0,-2 2 0,0 1 0,25-20 1029,-7 3-1029,-1 3 0,-1 1 0,0 2 0,1 1 0,1 1 0,-15 9 0,1 0 0,14-10 0,-17 12 0,0 1 0,11-7 0,0 4 0,1-1 0,1-1 0,1 2 0,3-1 0,4 1 0,5-1 98,7 1-98,-29 10 0,2 2 0,0-1 0,1 2 0,0 0 0,0 1 0,1 0 0,0 1 0,0-1 0,1 1 0,-1 2 0,1 0 0,-1 0 0,1-1 0,13 1 0,0 0 0,-13 0 0,-1 0 0,10 0 0,-1 1 0,14-2 0,1 2 0,4 1 0,-31 1 0,0 2 0,33-1 0,-32 0 0,0 0 0,32 0 0,-33 0 0,1 0 0,27 0 146,-4 0-146,-8 0 0,-9 4 457,-6-3-457,-3 11 99,1-4-99,2 7 0,11 0 0,4-2 0,-9-3 0,0 0 0,20 2 0,-22-6 0,0 0 0,4 5 383,-3-9-383,2 11 0,-10-4 0,2 4 0,-9 2 0,1 0 0,3 5 0,5 6 0,3 2 0,5 2 0,2 1 0,1 2-1552,-1-2 1552,-2 1 0,-5-3 0,-3-4 0,-5-2 0,2 1 0,-10-4 0,6 13 1552,-12-10-1552,4 11 0,-6-1 0,3 5 0,2 6 0,2 1 0,1 1 0,-2-2 0,1-4 0,-1-2 0,-2-5 0,0 0 0,-1-5 0,-2 0 0,0-3 0,-1 1 0,2-1 0,0 1 0,3-1 0,-1 1 0,0-3 0,0-1 0,4 10 0,-8-14 0,1 11 0,-9-16 0,4 11 0,-3-4 0,4 7 0,-3-9 0,1 2 0,0-2 0,-2 2 0,1 3 0,0-2 0,0 3 0,2-3 0,0 2 0,0-3 0,0 1 0,1-1 0,-1 0 0,-2-2 0,2 2 0,-2-2 0,2 5 0,0 0 0,0 5 0,10 16 0,-1-8 0,11 13 0,-1-13 0,12 11 0,-16-22 0,0 0 0,10 8 0,-3-1 0,-26-26 0,-2 4 0,-2 5 0,0-4 0,0 6 0,-5-4 0,0 2 0,-2 0 0,0 3 0,6 0 0,-2 0 0,3 2 0,0 7 0,0-5 0,0 8 0,0-1 0,0-6 0,0 8 0,0-10 0,0 4 0,0-4 0,0 1 0,0-1 0,0 1 0,0 2 0,0 1 0,0 0 0,0 1 0,0-3 0,1 13 0,2-8 0,1 12 0,2-12 0,-2 2 0,4-4 0,0 15 0,0-10 0,2 11 0,-2-14 0,1 2 0,-1-4 0,0 4 0,0 1 0,-2 2 0,0 5 0,-4 0 0,2 3 0,-2 2 0,8 21 0,-3-16 0,1-7 0,1-1 0,2 6 0,5 12 0,-4-17 0,1 0 0,-1-3 0,0 2 0,0-2 0,0 3 0,2 2 0,-1 3 0,3 2 0,-2 3 0,2-2 0,2-1 0,-1-5 0,5 16 0,-7-19 0,5 18 0,-10-31 0,0 5 0,-2-9 0,-2 0 0,2 4 0,2 4 0,1 2 0,3 5 0,2 3 0,2 4 0,6 4-298,1 4 298,5-2 0,-7-14 0,-1 0 0,15 14 0,-14-18 0,1-3 0,6 6 0,-1-6 0,-5-4 0,-4-6 0,0-2 0,-5-5 0,-3-1 0,-4-2 0,-6 3 0,2 0 0,0 2 298,2 0-298,4 3 0,0 2 0,-6 17 0,-5 20 0,-1 14 0,-3 8 0,1 0 0,1-4 0,1-13 0,0 0 0,0-1 0,0 1 0,-1 0 0,1 0 0,0-1 0,0 1 0</inkml:trace>
  <inkml:trace contextRef="#ctx0" brushRef="#br0" timeOffset="78458">7439 3404 12249,'-55'36'0,"1"-1"0</inkml:trace>
  <inkml:trace contextRef="#ctx0" brushRef="#br0" timeOffset="78991">832 4725 21924,'-45'18'1620,"5"-7"-1171,9 0 451,9-9-91,12 0-359,13-16-90,21-19-180,4-1 0,8-8 0,1 1-1059,-2 2 0,1 1 1,3-2 922,3-4 1,4-3 0,1-1 0,-1 3-45,-3 5 0,-1 2 0,1 1 0,0-1 0,2-1 0,1 0 0,1 0 0,-1 1 22,0-1 1,1 1 0,-1 0-1,0 0-22,-1 3 0,0-1 0,-1 1 0,-1 1-337,-3 1 0,-1 1 0,0 0 0,0-1 112,4-2 0,1-2 0,-1 2 0,-3 1-195,-3 3 0,-2 2 1,-1-1-301,3-3 1,0-1-1,-7 5 720,2-12 0,-26 15 0,-13 7 0</inkml:trace>
  <inkml:trace contextRef="#ctx0" brushRef="#br0" timeOffset="79224">1608 3673 23364,'-35'21'1529,"6"-1"-1259,7-5 269,12 3-89,10 9-180,16 18-180,-2-10 0,2 3-751,8 14 1,1 3 690,-5-10 0,2 2 0,-1 1-768,4 7 1,0 1 0,1 1 737,-6-11 0,-1-1 0,2 2 0,0 2 18,2 2 0,1 4 0,1 1 0,0 0 0,0-1-180,-2-4 0,0 0 0,0 0 0,1-1 0,-1 0-176,5 11 1,1 1 0,-1-2 0,-1-2 337,-3-6 0,1 0 0,-3-4 0,-2-8 0,-2-3 0,-3-5 0,0 1 0,0 1 0</inkml:trace>
  <inkml:trace contextRef="#ctx0" brushRef="#br0" timeOffset="79563">2575 4253 23993,'6'-58'1080,"0"22"-990,-15 38 0,-4 42-90,1-6 0,1 6-698,1 9 1,1 4 697,2 4 0,4 1 0,3 1 0,4-1 45,3-4 0,4-2-45,4-7 0,3-3 2,1-7 0,5-4-2,0-11 0,3-5 0,28-4-90,-2-30 90,-4-28-648,-27 10 1,-4-3 692,-2-7 0,-3-1 0,-3-3 0,-4-1 280,-4 1 0,-4 2-280,-3 4 0,-2 3-45,-14-26 316,0 21-316,3 20 90,10 30-90,4 24 0,13 30 0,-1-24 0,1 1 324,4 4 0,3 0-549,1-1 1,2 0-181,0-4 0,1-3-180,1-5 1,1-4-1665,18 3 2333,-3-39 1,-6-36 0,-18 9-1,0 1 1</inkml:trace>
  <inkml:trace contextRef="#ctx0" brushRef="#br0" timeOffset="79974">3025 3353 15032,'-14'-63'539,"0"0"1,1 5 0,-1 4 771,2 14 0,0 4-951,-5-10 1309,7 40-1399,14 37-180,3 3 0,2 6-190,5 11 0,3 5 100,-4-13 0,1 1 0,2 5 22,1 3 0,2 6 1,0 0-1,0-3-22,1 1 0,-1-2 0,1 2 0,-1-4 0,1 1 0,-1 0 0,-1-6 45,6 11 0,-1-7 0,-2-9 0,-1-5-45,11 5 2327,-7-28-2327,-8-42 0,-4-27 44,-6 15 1,0-5-45,-1-4 0,0-4 0,2 0-168,2 5 1,0 2-1,2 0 198,-1 0 0,0 2 0,4 4-30,5-3 0,5 18 0,9 39 0,1 15 0,-8-4 0,-1 4 191,9 23 0,-4 6-191,-13-8 0,-5 1 45,-2 3 0,-4-1-45,-6 1 0,-4 0-260,-2-4 1,-4-1 259,-5-4 0,-3-3 0,-1-7 0,-3-4 0,-1-4 0,-3-6-90,-25 2 244,0-25-963,3-26 269,25 2 0,3-4-662,-1-9 0,3-3-57,1-9 0,2-3 1259,1-9 0,1-3 0,5 18 0,1 0 0,0-2 0,1-3 0,0 1 0,0-1 0</inkml:trace>
  <inkml:trace contextRef="#ctx0" brushRef="#br0" timeOffset="80151">3269 2616 14997,'0'-43'539,"0"-1"1,0 3 0,0 3 2284,0-18-2375,0 20 1369,7 31-1638,9 30-90,0 3 0,1 5-45,6 11 0,3 4-504,-6-10 0,2 1 0,1 1 459,2 3 0,1 1 0,0 0-90,2 2 0,1 0 0,0-1 103,0 0 1,1-1-1,0 0-553,-1-2 1,-1-1-1,1-2 261,12 15 0,-1-3 0,-3-10 0,-1-3 0,-1-6 0,-1 0 0</inkml:trace>
  <inkml:trace contextRef="#ctx0" brushRef="#br0" timeOffset="80506">4211 2596 23544,'-7'7'629,"2"3"-449,7 9-90,3 1-90,6-4 0,7-6 90,4-6-90,7-15 0,-4-12 0,-1-11 90,0-24 0,-2-8-775,-7 21 0,-1 0 0,-1-3 775,-3-8 0,-3-2 0,-4 4 45,-5-6 0,-6 5-706,-2 6 0,-6 6 750,-4 11 1,-5 14-284,-20 34 0,-3 20 193,10 6 1,3 10-45,10-11 0,0 5 0,1 2 0,4 1-354,1 11 1,6 1 0,4 4 344,7-14 0,2 4 0,3 1 0,1-1 0,2-3-28,4 14 1,4-4 0,4 1-9,2-6 0,2 3 0,4-4 0,3-8 0,7-8 0,4-7 0,3-4 121,-1-3 0,2-4 0,5-4-189,-2-8 1,5-5-1,0-2 1,-3-2-83,0-2 0,-2-2 0,1-3-90,10-6 0,2-3 1,-7-4-301,-6-7 0,-7-5-135,-6 1 1,-5-3-406,-5 0 1,-6 0 1079,-5 1 0,-5 0 0,-8-20 0,-11 5 0</inkml:trace>
  <inkml:trace contextRef="#ctx0" brushRef="#br0" timeOffset="81090">3078 6814 24083,'-27'-8'1529,"-2"8"-1349,20 44-90,11 8 0,4 6-90,4 2 0,3 3-914,0-12 0,2 4 1,0 0-1,0-6 914,4 12 0,1-4 60,-3-8 0,2 0 0,-2-6 459,-1-7 0,-1-6-249,9 16 90,-4-37-270,-11-30 90,-2-43-135,-7 21 0,0-6-341,2 1 1,0-5-1,1 3 296,2-7 0,1 0 0,0 12 0,1-2 0,2 6 0,5 5 0,3 5 0,23-12 1397,8 20-1397,4 30 0,-4 24 45,-23 18 0,-6 8-45,-6-10 0,-4 2-51,-2-4 0,-1 4 1,-3 0 50,-5-3 0,-4 1 0,2-4 479,2 2 0,0-1-479,-4 9 0,0-6 0,6-8 1171,5-14-1171,9-12 0,15-20 0,15-14-90,-14 2 0,1-3-474,5-4 0,2-3 204,3-5 1,1-1-181,1-4 0,0-1-1173,-1-1 1,-2 0 632,-4-2 1,-3 0 1079,-4 2 0,-5 0 0,-8 1 0,-3-1 0,-5 1 0,0 1 0</inkml:trace>
  <inkml:trace contextRef="#ctx0" brushRef="#br0" timeOffset="81769">2818 6845 17507,'-46'10'494,"-1"0"1,1 1 0,-17 1 0,3-1-405,12-5 0,5-4 2250,-5-15-2340,43-22 44,23 4 1,12-2-606,13-10 0,8-3 561,-7 8 0,3-2 0,2-1 0,-7 8 0,0-1 0,3-1 0,3-1 0,-3 2 0,4-1 0,1-2 0,2 0 0,-2 2 0,-3 1-184,-2 2 1,-2 1-1,-1 1 1,1 0-1,2-1 184,9-6 0,2-1 0,1 1 0,-3 1 0,-5 4 0,2-1 0,-5 4 0,-2 2 0,11-7 0,-3 5 45,-13 7 0,-3 5 1105,9 4-970,-29 29-90,-26 29 0,-4-9 0,-4 2-626,-4 9 0,-1 1 536,-1 7 0,1 2 45,0 0 0,3 1 236,3 1 1,3-1-282,4-4 0,4-1 0,6-4 0,4-3 45,4-6 0,5-2 899,5-5 0,6-5-944,3-4 0,3-4 0,4-7 0,2-3 0,0-3 0,1-3-171,-1-4 1,0-2 260,25-3 1522,-12-5-1612,-15-8 1080,-17-7-900,-25-38 0,-10 4-532,1 15 0,-2-2 442,1 7 0,1 0 45,0-2 0,1 0 126,1 1 0,2-2-216,1-9 0,5 1-45,5 16 0,3 0 79,2-5 1,9 6-80,20 13 0,7 9 0,26 3-332,-16 9 1,1 6 331,-14 4 0,-3 4 45,-1 2 0,-3 2 45,20 15 983,-13-2-893,-11-6-90,-13-6 90,-23-16-180,-5-10 0,-18-20 90,5-12-90,0-10 0,5-11 20,5-5-20,13 31 0,2 0 0,1-30-220,7 4 130,2 8 0,2 10-90,0 11-90,-2 7 1,-1 8-181,-4 5 435,-1 5-884,0 2-37,0 3-683,-5 0 1619,-13 0 0,-2-2 0,-10-1 0</inkml:trace>
  <inkml:trace contextRef="#ctx0" brushRef="#br0" timeOffset="81914">4292 5417 21924,'-4'-8'1979,"0"-2"-1799,11-10-90,10-8 0,15-15-90,-8 17 0,3-2-1525,4-4 0,1-2 1210,4 0 0,0-1-405,1 0 1,-1 1-309,-4 4 1,0 1 1027,-5 5 0,-2 3 0,10-3 0,-10 10 0</inkml:trace>
  <inkml:trace contextRef="#ctx0" brushRef="#br0" timeOffset="82264">3374 8999 26062,'-14'9'1259,"5"-2"-1079,4-7-90,10 6 0,9 1-90,40 21 0,-3-1-934,-12-2 1,-1 2 978,-8 0 0,-3 3-45,-1 5 0,-3 3-350,-1 2 0,-3 2 305,-5 5 0,-3 2-45,-2 3 0,-5 1-180,-5 2 0,-5 2-695,-1 2 0,-3-1 290,-5-3 0,-3-2-225,2-3 1,-3-1-360,1-9 0,-2-4 1237,-17 18 1,3-26 0,-1-17 0</inkml:trace>
  <inkml:trace contextRef="#ctx0" brushRef="#br0" timeOffset="82952">3464 9879 20018,'15'-50'719,"1"1"1,-1 0-1,0 0 1,3-2 0,2-2-1,0 4 1,-2 7-585,3 4 0,2 5-472,7-7 0,2 6 427,13 8-49,-10 18 1,1 4-42,16 4 335,14 5-245,-11 1 90,-16-1-90,7-8 129,-18-6-129,-1-12-90,-3-14 90,-5-16 299,-9-13-344,-13 27 0,-4 0 0,-6-2 0,-4 1 0,-7 0 0,-9 2-15,-3 8 0,-7 1 0,2 3-30,-7-3 0,-3 4 0,-4 3 0,-5 2 0,7 3 0,9 6 0,3 2 133,-12-3 1,7 1-134,16 1 0,14-9 0,36-1 0,17-8 0,18-4-1617,-6 8 0,2 1 1617,-12 6 0,2 1 45,11-1 0,-1 4-128,-16 10 0,-3 4 128,1 5 0,-1 5-151,-1 5 1,-1 4 150,1 5 0,-1 3-45,0 3 0,-1 3-190,-1 0 1,-1 1 189,-1 1 0,-1-2 0,-2-1 0,-2-1 1430,-2-4 0,-1-1-1296,1 1 1,-1-3 613,3 6-748,0-6 499,-17-23-499,-2-13 631,-8-11-631,1-16-90,-5-19 45,8 20 0,0-2 45,0-8 0,0-2-1125,3-1 1,0-1 1124,2 0 0,0 1 0,0 5 0,1 2-210,2-1 1,1 4 209,4-7 90,5 10-90,2 35 0,4 10 0,9 9 0,3 1 0,7 0 2156,2-9-2156,0-2 422,-4-9-422,-9-2 90,-8-7-90,-11-9 0,-11-15 0,-12-6 0,-9-5-810,-26-3-179,10 23-630,-15 8-630,17 32 2249,0 14 0,7 11 0,0 8 0</inkml:trace>
  <inkml:trace contextRef="#ctx0" brushRef="#br0" timeOffset="83090">4731 8832 22554,'26'28'2339,"-3"-5"-2069,-1-5-630,-11-6-630,-2-6-988,-7-2 1978,-2-8 0,0-9 0,0-5 0</inkml:trace>
  <inkml:trace contextRef="#ctx0" brushRef="#br0" timeOffset="83515">4930 8308 22914,'14'-18'1709,"-2"3"-1259,0 7-91,-2 3-179,4 10 0,5 12-180,-2-2 90,1 9 0,-6-15 180,-2-2 90,-4-7-90,0 0-1,-4-18-179,0-5-90,0-24 90,2-7-90,2-8-359,2-4 539,0 5-90,-1 5 0,-3 10-90,-2 11 0,-2 9 0,0 9 0,0 9 0,0 3 539,0 5-539,-8-9 0,1-2-90,-9-12-270,2 0-1079,-9-16-1079,-1 1 539,3-1 1979,7 10 0,5 14 0,3 2 0</inkml:trace>
  <inkml:trace contextRef="#ctx0" brushRef="#br0" timeOffset="83915">5088 7190 23723,'8'-36'1709,"-1"8"-1439,-2 10 90,1 11-90,4 23-90,6 15-135,-4-1 0,1 4-313,2 7 1,1 4 267,2 6 0,2 3-338,0 4 0,1 1 338,1 0 0,1 0 45,-2-2 0,0-2 0,1-7 0,-1-1 45,-2-7 0,1-2 0,-2-7 0,0-4 180,15 12-270,-7-21 90,-5-26-90,-11-29 0,-8 2 0,-4-4 44,-4-14 1,-4-6-45,2 12 0,-1-2 0,-4-5-441,-2 5 0,-2-5 1,-3-1-1,0 0 0,-1 3 508,2 0 1,0 1-1,-4 2 1,-9-1-43,-4 7 1,-8-4 0,-6-1 0,-3 2-1,-1 3 1,2 7 0,4 9-72,-5 7 1,3 9 0,-1 6 0,-4 2 45,-5-1 0,-7 0 0,0 5 0,6 6 0,13 10 0,9 19 0,12 12 0,10 3-151,11 1 1,10 4 0,8-7-75,18 5 0,12-8-180,5-3 1,6-7-181,3-7 1,2-7-271,1-5 1,2-9 854,-11-12 0,1-5 0,-3-3 0,3-1 0,-2-5 0,8-13 0,1 0 0</inkml:trace>
  <inkml:trace contextRef="#ctx0" brushRef="#br0" timeOffset="84542">5068 7749 21115,'8'-12'3688,"-2"1"-3059,2-1-179,-4 1 180,6 4-450,-2 1 90,5 13-91,2 9 91,4 17-135,-1 2 0,1 3-135,-4-7 0,2 3 30,1 6 0,2 5 0,-1-2-30,5 5 0,-1-1 0,3 9 0,0-3 0,-9-19 0,-1-3 0,4 9 0,-12-29 90,-3-4-90,-1-7 0,-4 0 0,-8-9 0,-15-18 0,-4-2 0,-13-9 0,8 18 0,-13 10 90,5 51-90,9-5 0,19 2 0,7 2 0,11 17 0,5-4 0,10 7 0,-3-24 0,4 3 90,-8-29-450,-4-3-90,-3-11-179,-4-6-181,-3-8-269,0-10-180,0-5-540,-5-6-540,-4-2 2339,-3 1 0,-4 1 0,1 2 0</inkml:trace>
  <inkml:trace contextRef="#ctx0" brushRef="#br0" timeOffset="84723">5092 7800 22464,'4'-45'1529,"6"-6"-1394,-2 19 0,2-2-849,5-5 0,2-3 714,3-7 0,1-1-90,6-6 1,1-1-760,2-1 1,1-1 83,3 1 0,-1 1 765,0 5 0,-2 2 0,-3 6 0,-1 2 0,-3 4 0,0 1 0</inkml:trace>
  <inkml:trace contextRef="#ctx0" brushRef="#br0" timeOffset="92183">22927 624 21924,'-5'-10'1170,"0"2"-810,-2-2 89,-2 3-89,8-4 0,-10-1-180,6-1 180,-5-2-1,-3-7-269,0 5-90,-9-5 90,-1 7-90,-7-3 90,-3 0 0,-5-5 45,7 6 0,0 0-45,-23-11 0,17 10 0,-1 1-298,-25-5 253,31 12 0,-1 2 0,-1-2 0,-3 0-45,-15-2 0,-2 1 0,14 3 0,-1-1 45,-13-1 0,0 1-45,18 6 0,1 0 0,0 1 0,-1 0 0,3 2 0,-1 0-45,1 0 0,-1 0 135,-31 0-90,0 9-90,0 0 90,2 11 45,21-6 0,-2 3-45,-5 4 0,-1 2 0,-5 4 0,1-1 0,5-2 0,2-2 0,8-3 0,2-1 0,5-4 0,1 0-348,-2 0 1,1 0 347,-4 1 0,1 0 0,0 0 0,0-1-20,0 0 0,1-1 65,3-1 0,-1-1-45,-5 5 0,1 0 0,-15 4 0,-5 7 0,23-12 0,3 3 0,-13 11 0,9-4 0,-11 10 0,12-10 0,1 1 0,1-1 0,1 3 692,3-2-692,3 1 341,2 1-341,0 0 0,1 3 0,-12 20 0,10-9 0,-6 17 0,13-13 0,7 2 0,4 16 0,5-13 0,0 7 90,0-22-90,1 10 90,5-10-1,5 13 1,3-8-90,6 3 0,3 1-222,3 3 222,3-1 90,1 1-90,0-5 0,-6-13 0,1-1 0,12 11 0,-13-14 0,0-1 0,11 3 90,-2-3-90,1-2 0,-3-3 0,-1-2 0,-2-2 0,12 1 0,-9-11 0,26 15 0,-19-14 0,16 5 0,-14-3 0,3-7 222,0 7-222,1-8 0,19 8 0,-16-8 0,12 3 0,-19-4 0,-1 0 0,20 0 0,-14-4 0,13-2 0,-17-4 0,0 0 0,-3 0 0,12-7 0,-13 5 0,6-7 0,-13 6 0,-1 0 0,-1-2 0,1 2 0,-1-2 0,2 0 0,3-1 0,2 1 0,-1 2 0,1 1 0,6-3 0,-10 2 0,6-3 0,-12 4 0,-1 2 0,2-3 0,13-4 0,4-6 0,-1 1 90,-7-2-180,-13 6 90,22-25 0,-16 15 0,18-18 0,-20 21 0,-1 1 0,14-5 0,-12 9 0,10-4 0,-12 9 0,-1-1 0,2 1 0,-1 2 0,1 1 0,-2-1 0,1 0 0,14-11 0,-10 4 0,22-11 0,-23 12 0,8-3-3392,8-12 3392,-17 14 0,24-22 0,-21 13 0,-1 0 0,-5 0 0,-10 8 90,-2 3-90,2-8 3392,-5 8-3302,-1-8 0,-6 10-90,-2-4 90,0 2-90,0-2 0,0-1 0,0 1 0,0 2 180,0-9-90,0 10 0,0-10 0,-4 11 0,-2-3-90,-10-13 0,2 4 90,-3-9-180,4 9 90,1 3 0,-5-12 0,-8 0 0,-11-9 0,3 14 0,-11 3 0,19 16 0,-4 0-90,13 6-90,2 4-90,2 1-180,-2 2-269,-1 0-361,-3 0-179,-2 7-990,-3 4 2249,-1 7 0,-2 6 0,-1 2 0</inkml:trace>
  <inkml:trace contextRef="#ctx0" brushRef="#br1" timeOffset="93796">23317 3104 24575,'0'0'0</inkml:trace>
  <inkml:trace contextRef="#ctx0" brushRef="#br0" timeOffset="106485">20799 2982 23544,'-28'0'3238,"1"0"-2429,5 0-89,9 0-450,6 0-270,32-7 0,14-6 0,-2 1 0,4-3-691,8-4 1,2-1 690,-12 5 0,3-1 0,3-1 0,7-4 0,5-1 0,3-2 0,1 1 0,-9 3 0,1 0 0,2 0 0,-1-1 0,0 1-481,0-1 0,0 0 0,0 1 1,-1-1-1,0 1 481,10-4 0,-1 0 0,-2 2 0,-5 1 0,-8 3 0,-5 1 0,-1 1 0,13-5 0,-3 2-287,-10 3 1,-3 1 286,21-7 0,-19 4 0,-10 5 377,-10 1-4785,-23 6 5041,-8 2 0,-27 15 0,-1 3 0</inkml:trace>
  <inkml:trace contextRef="#ctx0" brushRef="#br0" timeOffset="106834">20856 3440 24228,'-43'11'779,"0"1"1,4-5 0,1-1-330,-25 3 540,16-9-990,28 0 0,30-2 0,42-8-772,-7 1 1,6-2 771,-9 0 0,3-1 0,1 0-789,9-3 0,1 0 0,1-2 789,-10 3 0,1 0 0,0-1 0,1 0 0,1 0 0,1 1 0,1-1 0,-1 0-370,0-1 0,1 0 0,0 0 0,-1 1 370,-3 0 0,1 1 0,-2 0 0,0 0-473,11-4 1,-1 0 0,-2 1 472,-6 1 0,-2 1 0,-2 0 0,13-4 0,-4 0 67,-11 1 0,-3 1-67,-8 4 0,-4 0 1483,14-12-1483,-11 0 1725,-15 6-3524,-24-5-359,-12 15 2261,-26 6-103,-6 19 0,19-2 0,0 2 0,-2 4 0,-1-1 0</inkml:trace>
  <inkml:trace contextRef="#ctx0" brushRef="#br0" timeOffset="107392">21071 4227 22824,'7'-15'2249,"-3"0"-1620,-1-5-449,1 6 0,4-8-180,1 11 90,6-8 180,-5 5 0,0-1-90,-7 3 89,-8 2 1,-2-1-90,-7 1 90,-2 5-180,-6 0 180,-5 12-90,-5 6 0,-3 10-180,-2 12 0,3 9 0,1 9 0,19-22 0,2 1-186,0 2 1,3 1 185,2 1 0,4 2 0,5 15 0,5 0 0,-1-14 0,2-1-629,6 9 1,2-2 628,13 6 0,1-10 0,5-9 0,-1-8 0,1-7 0,-1-9 0,-1-3-539,-4-5-1980,6-12 1223,-14 3-3381,9-25 5003,-17 9 0,7-15 0,-6 7 0</inkml:trace>
  <inkml:trace contextRef="#ctx0" brushRef="#br0" timeOffset="107700">21498 4385 21655,'10'-26'3598,"-4"3"-3149,-2 8 1,-4 3-180,-4 6-90,3 1-90,-8 12 0,4 8 0,-5 16-90,6 10 0,0 10 90,4 0-90,4 0 0,4-7 0,19-2 90,22-28-90,-9-9 0,5-31 0,-30-30 89,-13 8-44,-3 13 0,-3 1 45,-12-12-180,-11-6-89,6 18-181,-6 0-1529,9 19 540,8 7-540,-2 4-450,11 4 2339,-3 0 0,4 0 0</inkml:trace>
  <inkml:trace contextRef="#ctx0" brushRef="#br0" timeOffset="108595">21835 3953 16839,'4'-28'4497,"0"-14"-1700,-4 20-2527,0-6 940,5 23-1120,-2 3 543,12 24-633,-5 2 0,7 26 0,-4-2 0,1 8 0,-5-11 0,0 1 849,-3-11 0,1 1-849,2 10 0,0-1 0,3 11 0,0-11 0,2 2 0,-3-19 0,-1-3 0,-4-19 0,-4-10 0,0-6 0,-8-11 0,0-4 547,-8-4-547,-10-1 0,0 16 0,-8 0 0,0 21 0,-13 15 0,10 3 0,-5 15 0,21-9 0,9 4 0,4-4 0,10 15 0,6-16 0,8 4 0,11-24 0,6-6 0,23-15 0,-12-3 0,14-12-247,-19 1 247,-2 0 0,-6 1 0,-5 2 0,-10 4 0,-4 3 0,-8 2 0,-2 5 0,-4-4-270,0 4 67,0-2-247,0 0 1,4 0 179,0-3 0,4-7 180,4-1 0,2-4 90,5-3 0,3 0 0,1-3 0,1 1 90,0-3 90,6-11 0,-10 7 0,2-4 89,-16 13 1,-3 3 0,-8 1-180,-4 4 90,-18 0-90,4 9 90,-10 1 0,9 8 0,-17 23-180,7 2 0,-13 22-587,10 1 587,3 4 0,1 4 0,8 2 0,11-2-89,11-19 0,4 1 89,11 12 0,13 8 0,11-33 0,11-10 0,-4-15 0,3-5 0,-9 1 0,-1-3-617,16-6 1,-2-2 616,-12 1 0,-2-1 0,-1-2 0,-1-1-219,-2 0 1,-1 0 218,-3 1 0,-1-1 237,1-5 1,-3-1-418,12-18-990,-9 3-203,-22 17-516,-18 16 632,-13 13 1257,-11 6 0,-11 16 0,-6 4 0</inkml:trace>
  <inkml:trace contextRef="#ctx0" brushRef="#br0" timeOffset="110162">20913 5533 16103,'-23'6'3508,"3"3"-1239,4-8-1909,4 4 765,5-5-405,4 0-1,15-3-359,8-4-1,22-6-89,15-9-111,-19 6 1,2-1-70,10-3 0,2-1-581,-12 3 0,1-1 1,2 0 490,5-1 0,1 0 0,0-1-835,4-2 1,1 0-1,0 0 835,3-1 0,0 0 0,0 1 0,1-1 0,0 0 0,-1 1-558,0-1 0,0 0 0,0 0 558,-3 2 0,0-1 0,2-1-211,-4 3 1,2-2-1,-1 0 1,-3 2 210,0 0 0,-3 2 0,3-1-78,0 0 0,4-1 1,-1 0-1,-7 4 78,3-1 0,-4 3 479,10-3 0,-3 2-389,5-2 0,-9 5 1568,-9 3-1568,-7 5 0,-9 3 2265,-5 2-2175,-2 0 2574,-9 0-2664,0-3 537,-7 1-537,0-6-70,0 0-20,0-4 0,0-19 0,0 0 0,-5-23 0,0 2-1088,-5-11 1088,2-1 0,3 30 0,0-1 0,-3-11 0,0-3 0,-2 1 0,-1 0 0,1-1 0,-1 1-118,0 6 0,0 4 118,-5-13 0,0 3 0,-1 4 0,1 4 1060,0 4-1060,-2 6 0,-1 2 0,-1 2 0,-2 3 0,-1 3 264,-1 3-264,-15-3 0,8 6 0,-9 5 0,-1 3 0,-10 1 0,11 2 0,-2 4 0,1 5 0,0 1-283,8-2 0,-1 0 283,-12 7 0,-1 1 0,10-5 0,0 2 0,-3 2 0,0 1 0,-3-2 0,-1 1 0,-1 3 0,-1 0 0,-2-2 0,-2 0 0,4 0 0,-3 0 0,3 0-400,-8 1 0,0 0 400,-4 2 0,-4 1 0,5-2-812,6-1 0,3 1 812,-16 4 0,1 1 0,19-5 0,3 0 0,0 0 0,0 1 0,1 0 0,1 1 0,3-2 0,1 0-409,2 0 0,1-1 409,-25 11 376,8-2-376,-2 1 614,14-7-614,3 3 1662,15-15-1662,6 0 0,3-5 1156,-7 0-1156,7 0 0,-5 0 0,10 6 0,2 3 0,3 4 0,0 2 0,0 0 0,0 5 0,0 8 0,3 25 0,-2-17 0,1 1-127,1 2 1,0 0 126,-1 2 0,0-1 0,4 23 0,-2 1 0,2 2 0,-2 0 0,2 0 0,0 0-1628,2 0 1628,1-4 0,-5-22 0,1 1 0,4 17 0,-4-14 0,0-1 0,3 5 0,-3 8 0,0-23 0,-3-2 0,1-4 0,-2-4 212,-1-2-212,0-4 1669,0-4-1669,0 0 0,0-3 0,0 0 0,0 0 0,2-4 0,4-2 0,1-4 0,4 0 0,3 0 0,5 0 0,9 0 0,10-4 0,13-4 0,-19 0 0,1-2-353,3-1 1,0-1-188,2-2 0,1-2-1439,15-10 0,0-2 1979,-14 5 0,-1-1 0,12-7 0,-2-1 0,-18 8 0,0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15:24:02.647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10558 4334 21488,'-4'-50'607,"1"1"0,-1-1 1,1-1-1,-2 3-517,-3-8 0,-3 8 180,-7 19 1267,-9 36-1357,7 19 0,0 10-90,2 3 0,-1 6 0,-1 3-877,2 0 0,-1 3 0,-1 3 1,0 2 822,1-3 0,0 2 0,0 1 0,-1 2 0,0 0-222,1-3 1,0 1 0,0 0-1,-1 2 1,0 0 0,1 1 197,1-5 1,-1 1 0,1 1 0,0 1 0,-1-1 0,1 2 0,-1-1-189,0 3 0,0-1 0,-1 1 0,1 0 0,-1 2 0,0 1 0,-1 4 176,4-12 0,0 2 0,-1 2 0,0 2 0,-1 1 0,1 0 0,-1 0 0,1 0 0,0-2 0,1-1 0,0-3-127,-2 8 0,0-2 0,1-2 1,1-1-1,-1 0 0,0 1 1,0 1-1,0 2 118,0-4 0,0 2 0,0 2 0,-1 1 0,1 0 0,-1-1 0,1-1 0,1-1 0,0-3 0,1-4-66,-2 11 0,0-4 0,2-3 0,0-1 0,0-1 0,1 1-87,-3 5 0,2 0 0,-1-2 1,2 0-1,-1-2-198,0 7 0,-1-2 0,2-1 1,1-3-271,-2 9 0,1-4 1,3-3-301,3-12 1,1-3-1,2-3 1133,0 2 0,5-9 0,13-13 0,5-31 0</inkml:trace>
  <inkml:trace contextRef="#ctx0" brushRef="#br0" timeOffset="302">9957 4903 19967,'5'-47'569,"0"-1"1,0 5 0,-2 2 949,2-20-1429,-4 18 1146,1 18-1236,2 17 180,8 29-1,3 18 1,5 14 0,0 2-782,-1-3 0,1 2 0,1 5 602,-1-7 0,1 5 0,1 3 0,1 0 0,-1-1-170,-1-2 1,0-1 0,0 1 0,0 0 0,1 1 169,-3-5 0,1 1 0,0 0 0,1 1 0,-1 1 0,0 0-198,1 3 1,0 1-1,0 0 1,0 1 0,0 0-1,0 0 198,-3-7 0,1 0 0,-1 0 0,0 0 0,0 1 0,0-1 0,0 1-169,2 8 0,1 1 0,0-1 0,-1 1 0,1-1 0,-1-1 169,0-1 0,0-1 0,-1 0 0,1 0 0,-1 0 0,1-2 16,-1-1 0,-1-2 1,1 1-1,0-1 1,-1-1-1,1 0-16,2 5 0,0-2 0,-1 1 0,2-1 0,-1 2 26,-1-5 1,1 2 0,0 0 0,0 0 0,0-3 0,-2-2-27,3 4 0,-2-4 0,0-1 0,1 3-126,4 9 1,1 5-1,-1-4 1,-5-11-640,-3-7 1,-4-6 488,1 0 1,-8-14-2513,-22-35 2788,-15-36 0,8 6 0,-2-6 0,-4-9 0,0 1 0</inkml:trace>
  <inkml:trace contextRef="#ctx0" brushRef="#br0" timeOffset="565">9356 7515 25972,'-47'8'449,"-1"0"1,6-2 0,1-2-360,-20 1 0,22-12 0,25-8 90,33-20-180,6 10 0,9-2 0,7 2 0,9-3 0,3 0 0,-1 2-847,-7 5 0,0 1 0,0 1 0,4 0 811,3-3 0,4 0 0,2 0 0,-1 1 0,-3 3-521,0 3 1,-3 2-1,0 1 1,-1 1 496,13-2 0,0 0 0,-2 1 0,-5 2 0,-2 1 0,-2 1-473,-5 1 0,-3 0 1,-1 0 262,14-2 0,-4 1-177,-8 1 1,-3 1-94,-8 0 1,-1 0 844,27-16 1,-33 5-1,-3-11 1</inkml:trace>
  <inkml:trace contextRef="#ctx0" brushRef="#br0" timeOffset="1366">13604 4304 18355,'-40'-46'269,"1"1"1,-5 5 0,-4 4-776,-9 7 0,-4 7 626,14 11 0,-2 4 0,-1 4 60,-7 4 0,-1 5 0,0 4-337,10 2 1,-1 2-1,1 3 1,-1 3 268,-3 6 0,0 3 1,1 3-1,0 3-76,9-4 0,0 2 0,1 2 0,0 2 0,2 1-95,-2 3 1,2 2 0,1 2 0,0 1 0,2 1 76,0 1 0,1 1 0,1 1 0,1 1 0,2 1-132,2 0 1,1 0 0,1 1-1,2 1 1,2 0 131,1-3 0,1 1 0,1 0 0,4 1 0,3 3-3,4 1 0,4 3 0,2 2 0,2-1 0,2-1 0,2-3-15,1 10 0,3-5 0,5 1 0,7 2-51,3-12 1,4 4-1,6 1 1,2 0-1,1-2 1,2-4-1,-2-6 51,4-3 0,-1-6 0,2-3 0,4-1 0,5 2 0,-1-5 0,5 2 0,4 0 0,2-1 0,1 0 0,0-3 0,-3-1 0,-4-4 0,8 2 0,-3-4 0,-1-2 0,0-1 0,4 1 0,-8-2 0,2-1 0,2 0 0,1 1 0,-2-1 0,-2 0 0,-3 0-23,14 4 1,-4 0 0,-3 0-1,0 3 133,-4 0 1,0 2 0,-3 1 0,-3 4-111,-4 0 0,-2 2 0,-4 3 0,-2 2 0,5 13 0,-6 4 0,-6 3 86,-6 3 0,-7 2 0,-6 2-64,-6-16 1,-4 2-1,-3 0 1,-5 3 13,-6 3 0,-6 3 0,-4 1 0,-1-1 0,1-3-14,-1 0 1,-1-3-1,-2 0 1,-2 1 64,-2-2 1,-3 4 0,-1-1 0,-1-3 0,1-4-66,2-6 1,-1-5-1,1-1 1,-1-1 7,-11 9 0,0-1 0,-1-3-30,3-4 0,0-2 0,0-2 0,4-6 0,-1-1 0,2-2-90,-14 5 0,2-4-100,7-10 0,1-4-80,8-1 0,3-5 430,-15-15-1239,23-12-720,18-23 1799,22-10 0,9-6 0,-2 9 0,4-2 0,0 1 0,1 0 0,-1 1 0</inkml:trace>
  <inkml:trace contextRef="#ctx0" brushRef="#br0" timeOffset="1734">16535 4827 20321,'-17'-50'539,"1"1"1,-3 3 0,-3 2-2305,-1 2 0,-9 8 2274,-16 18 1,-13 10 0,4 8-139,-3 8 0,-1 12-259,11-1 0,-4 6 1,0 4-1,7 5-22,11 2 0,5 6 0,2 2 0,1 2-217,-3 5 0,2 4 1,1 1-1,1 1 145,5-9 0,1 0 0,1 1 0,0 3 0,2 3-6,2-2 1,1 4 0,0 2 0,2 1 0,0 2 0,2 0 0,2-1-120,1 1 1,0 0 0,3 1 0,1 0 0,1 2 0,4 1 0,2 3 56,1-15 1,2 3 0,1 1 0,1 2 0,2 0 0,1 1 0,1-1 0,1 0 0,2-3 0,1-1 0,1-3-199,6 10 1,2-3 0,1-2-1,3-1 1,1-1 0,1-2-1,1 0 1,1-2 67,-1-1 0,1 0 0,1-1 0,1 0 0,1-3 1,1-3-1,1-4 0,2-5-335,13 4 1,4-6-1,2-6 1,-2-4 0,-3-4-326,13-1 0,-3-8 1,1-3 890,-2-4 0,0-3 0,-1-5 0,-2-4 0,-1-4 0,-1-1 1,-1-4-1,1 0 0,-1 0 0</inkml:trace>
  <inkml:trace contextRef="#ctx0" brushRef="#br0" timeOffset="2132">18225 4868 18686,'-18'-26'2789,"-1"5"-2519,-1 9-180,1 5 89,1 2 91,4 2 0,2 0 90,5 1 90,4 2 1169,3-3-90,-4 42-900,3 20-1275,0-15 1,-1 9-1,0 4 1,0-2 705,1 7 0,1-1 0,0 5-24,-1-13 0,1 4 0,-1 2 0,0 2 0,0 0-400,1-2 1,0 2 0,0 1 0,0 0 0,0-1 0,0-2 363,0-1 0,0-3 0,0-1 0,0 3 0,0 4-190,1-7 0,0 6 1,1 2-1,-1 2 1,1-1-1,0-1 1,0-4-1,0-5 167,1 16 1,0-6 0,1-3 0,0 4-271,0-3 0,1 2 0,0 1 0,1-3 0,0-6-67,2 4 0,1-6 1,0-2 28,0-6 1,0-1 0,0-1-885,5 11 1,0-4 1214,0-12 0,1-2 0,12 14 0,-1-16 0</inkml:trace>
  <inkml:trace contextRef="#ctx0" brushRef="#br0" timeOffset="2357">17993 4781 24353,'-31'-50'120,"0"0"0,4 4 0,2 1-165,4 6 0,7-1 45,9-4 0,8 2-683,17-15 638,5 25 0,7 4-408,5 13 1,5 7 227,7 0 1,4 3-443,5 6 1,4 8 666,-1 7 0,4 6 0,-5 4 0,-14-2 0,-3 2 0,0 2 0,0 3 0,-1 0 0,0 0 0,1-1 0</inkml:trace>
  <inkml:trace contextRef="#ctx0" brushRef="#br0" timeOffset="2582">17900 7459 26062,'-33'58'1889,"6"-8"-1889,13-15 0,19-9 0,25-13-3055,23-10 0,9-4 2605,-4-3 0,2-2-30,0 0 1,4-2-1,-1-1-509,-8-1 0,-2-1 1,1-1 58,4-3 1,0-1 0,-1-1 977,1-2 1,0-1-1,0-2 1,-1-2 0,0-2-1,-1 0 1,-1-3-1,1 1 1,-1 0 0</inkml:trace>
  <inkml:trace contextRef="#ctx0" brushRef="#br0" timeOffset="2842">20649 4080 24159,'0'-44'150,"0"0"0,0 7 0,0 3-150,0-5 1252,0 34-1252,-4 43 0,-1 28 0,2-25 0,1 3 0,-1 4-722,1 7 0,-1 6 0,0 2 0,1 0 722,0 1 0,0 0 0,1 2 0,0 0-266,1-7 0,0 1 0,0 1 0,0 1 0,0 0 266,1 2 0,-1 2 0,1 0 0,0 0 0,0 0-207,0-9 0,0 0 0,0 0 0,1 1 0,-1-1 0,1 1 207,0-1 0,0 0 0,0-1 0,1 2 0,-1 1 0,2 2-157,-1-5 1,0 2 0,1 3 0,0 0 0,0 0 0,1-1 0,-1-2 0,0-3 96,0 4 0,0-3 0,0-1 0,0-1 0,0 1 0,1 2-80,0 8 1,1 3 0,0 2-1,0-2 1,0-4 0,0-6-131,0-2 0,0-4 0,-1-4 0,1 0-240,0 7 1,0-3-1,0-2-704,2 10 0,-2-6 1387,-1-17 1,-3-7 0,-6-5 0,-5-28 0</inkml:trace>
  <inkml:trace contextRef="#ctx0" brushRef="#br0" timeOffset="3048">19930 4903 15891,'-18'-54'234,"-1"1"0,0-1 0,3 4 0,0 1 0,7-2 98,8-5 0,6-1 0,6 5-377,7-5 0,11 4 203,1 10 1,7 1 0,4 6-159,2 12 0,3 5 0,2 1 0,4-1 0,2 0 0,6 2-72,-6 4 0,6 0 0,1 0 0,1 1 0,-4 1-227,1-1 1,-3 1 0,0 0 0,4 0 46,0 1 0,4 0 0,0 1 0,-1 0 0,-5 1-558,10 0 1,-4 1 0,-2 2 809,-4 0 0,-1 1 0,-2 2 0,-7 3 0,-2 0 0,-1 2 0,16 3 0,0-1 0</inkml:trace>
  <inkml:trace contextRef="#ctx0" brushRef="#br0" timeOffset="3284">19910 7998 26332,'-24'26'944,"0"0"1,-14 15-945,17-21 0,21-11-90,30-16 90,34-3-45,-13-1 0,6-1-786,-9 3 1,4 1 0,2-1 680,8-1 0,3-1 0,6 2-285,-19 2 0,5 2 1,2-1-1,2 0 0,-2 1 1,-3 1-571,-1 0 1,-2 0 0,0 1-1,0-1 1,3 1 1004,0 0 0,5-1 0,0 1 0,0 0 0,-3 1 0,-4 2 0,4 1 0,-4 2 0,-2 0 0,0 1 0,-1-1 0,0 1 0,-1-1 0,1 1 0</inkml:trace>
  <inkml:trace contextRef="#ctx0" brushRef="#br0" timeOffset="4041">8962 11312 21778,'-62'18'689,"0"0"1,3-2 0,2-2-645,7-1 0,2-3 0,7-4 0,3-1 926,-17 1-791,20-6 494,29 0-224,26-4 89,38-6-359,-11-2 0,5-1-732,-6 1 1,3-1-1,3-1 597,-6 1 0,3 0 0,2-2 0,1 1-459,-3 0 1,2 0 0,1 0 0,1-1-1,1 0 414,-2 2 0,0-1 0,2 0 0,1 0 0,1 0 0,0-1-252,-2 2 0,0-1 1,2 0-1,0 0 1,1 0-1,0 0 1,1 1 251,-2 0 0,1 0 0,0 0 0,1 0 0,1 0 0,0 1 0,0-1 0,1 1-131,-3 0 0,0 0 0,1 0 0,0 0 0,1 1 0,0-1 0,1 1 0,0-1 0,0 1 122,-2 0 0,0 1 0,0-1 0,1 1 0,0-1 0,0 1 0,1-1 0,0 1 0,0 0 0,1 0-24,2 0 0,2 0 0,-1-1 0,1 1 0,1 0 0,-1 1 0,1-1 0,0 0 0,1 0 0,-1 1 24,-4 0 1,0 0 0,-1 0 0,0 1 0,1-1 0,0 0 0,1 1-1,2-1 1,1 0 0,2 0 0,2 0 8,-11 2 0,2-1 0,2 0 0,1 0 0,2 0 0,1 0 0,1 0 0,0-1 0,1 1 0,-1 0 0,1 0 0,-1 0 0,0 0 0,-2 0 0,0 1 0,-2-1 0,-1 1 0,3-1 0,-1 1 0,-2 0 0,0-1 0,-1 1 0,-1 1 0,0-1 0,0 0 0,1 0 0,0 0 0,1 0 0,1 0 0,1 0 0,2-1-5,-5 2 0,2-2 0,1 1 0,1 0 0,1-1 0,0 1 0,1-1 0,1 0 0,0 1 0,-1-1 0,1 1 0,-2-1 0,1 1 0,-2-1 0,0 1 0,-2 0 0,-1 0 0,-2 1 5,8-2 0,-1 1 0,-1 0 0,-2 1 0,-1-1 0,0 0 0,-1 1 0,0-1 0,0 1 0,0 0 0,0-1 0,0 1 0,2-1 6,-1 0 1,1 0 0,0 0 0,0 0 0,0 1 0,0-1 0,0 0 0,0 0 0,0 0 0,0 0 0,0 0 0,0 1 0,0-1-1,-1 1 1,0-1 0,0 1 0,0 0 0,0 0 0,0 0 0,-1-1 0,1 1 0,0 0 0,0 0 0,-1 0 0,1 0 0,-1 1-1,0-1 1,0 0 0,0 0 0,0 1 0,0-1 0,0 0 0,-1 1 0,1-1 0,-1 1 0,1-1 0,-1 1 0,1 0 0,-1 0-7,4 0 0,-1 1 0,-1-1 0,0 0 0,0 1 0,1-1 0,-1 1 0,1 0 0,1 0 0,1 0 0,1 1 0,2-1 0,-9 1 0,1 0 0,1 1 0,1-1 0,1 0 0,0 1 0,1-1 0,0 1 0,1 0 0,-1 0 0,1 0 0,-1 0 0,1 1 0,-1 0 0,-1 0 0,0 0 0,2 1 0,0 0 0,0 0 0,0 1 0,0 0 0,-1 0 0,1 0 0,0 0 0,-1 0 0,0 1 0,1-1 0,-1 1 0,0-1 0,0 1 0,0-1 0,-2 0 0,1 0 0,-1 0 0,1 0 0,0 0 0,-1 0 0,1 0 0,-1 0 0,0 0 0,-1 1 0,0-1 0,0 1 0,-2 0 0,0 0 0,0 1 0,5 0 0,1 1 0,-1 0 0,1 1 0,-2-1 0,0 1 0,-2 0 0,0 0 0,-2 0 0,-2 0 0,-2 0 0,-2-1 0,14 2 0,-4 0 0,-3 0 0,-2-1 0,-1 1 0,0 0 0,0 0 0,4 1 0,-1 0 0,-1 0 0,-1 0 0,2 1 0,0-1 0,-5 0 0,2 0 0,0 1 0,0-1 0,-1 0 0,-2 0 0,-4 0 0,16 2 0,-5-1 0,-2 0 0,1 1 99,-7-2 1,2 1 0,-1 0 0,-4-1 0,-6-1-100,14 0 0,-7-1 518,-2-1 0,-5-2-518,9-2 1774,-1 0-1954,-39 0 1755,-4 0-3104,-9 0 1081,-11 0-2430,-6 0 2878,-13 0 0,-12 0 0,-6 0 0</inkml:trace>
  <inkml:trace contextRef="#ctx0" brushRef="#br0" timeOffset="5082">11849 13299 24893,'-20'-54'1169,"1"10"-1079,3 21-90,8 32 180,2 39-135,6-4 0,0 6-877,0-6 1,0 2 0,0 2 861,0 10 0,0 2 0,0 2-441,0-10 1,0 1 0,0 1 0,0 1 410,0 5 0,0 2 0,0 0 0,0 1-399,0-10 1,0 0-1,0 1 1,0 0 0,0 0 362,0 0 0,0 2 0,0-1 0,0 0 0,0 0-36,0-1 0,0 1 0,0-1 0,0 0 0,0-1-441,0 10 0,1 0 0,-1 0 0,1-2 288,0-5 0,1 0 0,0-1 0,1-1-97,0 10 0,1-2 1,1-2-189,1-9 0,1-2 1,1-2-571,3 11 1,2-5 1079,-1-13 0,3-6 0,11 5 0,0-21 0</inkml:trace>
  <inkml:trace contextRef="#ctx0" brushRef="#br0" timeOffset="5542">11654 14005 24808,'-13'-48'359,"0"-1"1,1 1 0,-4-14 0,1-4 0,2 4-1357,4 16 1,2 2 0,1-1 1086,0-9 0,0-1 0,7 6 0,10 3 0,6 8 0,8 4 0,5 6-45,9 7 0,4 9-45,8 9 0,2 10 0,4 10 0,0 10 0,-16-3 0,-1 6 0,-2 2-752,0 5 0,-2 3 0,-2 3 722,-2 5 0,-3 2 0,-2 3 30,-3 2 0,-3 3 0,-3 1-173,-5 2 0,-2 2 0,-5 0 173,-3 2 0,-4 0 0,-3 1 0,-2-2 0,-4 0 0,-3-1 30,-3-2 0,-2 0 0,-3-2-442,-1-5 1,-2-1 0,-1-2 441,0-5 0,-2-2 0,-1-2 0,0-5 0,0-2 0,-1-3-108,-12 7 0,0-4 123,3-9 0,-1-4 539,5-8 0,1-6-674,-26-10 0,14-21 0,14-18 0,30 2 0,10-1 90,6 10 0,6 2 501,18-9 1,9 8-547,7 15 0,6 12 0,-12 10 0,6 6 0,0 4 0,-4 0 351,5 4 1,-4 3 0,1 4-330,-1 1 1,2 5-1,-2 1 1,-7 2 22,-5 4 0,-6 1 0,-4 2 0,-1 1 0,-4 0 0,-6 5 275,-7-4 1,-4 4-1,-6 1 1,-9-1-223,-9-2 1,-9-1 0,-6 1 0,-3-1 0,1-1-54,0-1 0,-2-1 0,-2-1 0,-2-2 0,-2-2-255,-5-1 0,-2 0 1,-2-3-1,0-3 1,1-5 209,-1-4 0,-1-5 0,2-3 0,3-4-135,-17 1 0,4-7-135,6-3 1,3-4-181,6-7 0,4-6 45,7-4 0,7-10-960,13-15 1,9-11 0,5 0 1409,2 5 0,4-1 0,4-3 0,4-4 0,3-4 0,2-1 0,2 3 0,3 7 0,-1 1 0,1-1 0,-1 0 0</inkml:trace>
  <inkml:trace contextRef="#ctx0" brushRef="#br0" timeOffset="5748">13441 14244 25098,'41'-14'929,"1"0"1,-6 2-1,-2 1-749,17-7-58,-15 10-32,-10 20-45,-13 17 0,-4 9 45,0-1 0,-3 5-1501,-1 0 1,-1 4 0,-1 0 1410,1 19 0,0 2 0,-2-19 0,0 1 0,0 4-242,0 5 0,1 4 1,-1 1-1,1-3-58,0 1 0,0-2 0,0 1-60,-1-3 0,0 4 1,0-3-1,0-4-720,1 13 1,-1-7-270,0-7 0,-1-4 1349,0-10 0,0-5 0,-1 10 0,0-15 0</inkml:trace>
  <inkml:trace contextRef="#ctx0" brushRef="#br0" timeOffset="5894">13644 12719 27141,'-11'-45'-90,"-1"-1"0,0 1 0,-3-15 1,0 5-406,1 14 0,2 6-224,-5-3-91,7 38 810,19 48 0,13 21 0,-8-22 0,2 2 0,4 10 0,1 1 0,-1-1 0</inkml:trace>
  <inkml:trace contextRef="#ctx0" brushRef="#br0" timeOffset="6218">14412 13670 25792,'35'31'1979,"-5"3"-1889,-8 9-647,-12-14 1,-2 7 556,2 12 0,-1 7 0,-1 0-363,-1-9 1,-1 0 0,0 4 362,1 1 0,0 5 0,0 3 0,0-1 0,0-7-262,-1 6 0,0-4 0,0 1 284,-1-4 1,1 3-1,-1-1 1,0-5-23,2 10 0,-2-5 0,1-7 0,-2-3 0,1 21 0,-2-22-90,-3-35 90,0-25-90,0-39-2,2 18 1,0-4 46,1-9 1,0-1 89,4-6 0,0-1-45,1 1 0,3-2 0,0 15 0,1-1 0,2 3 45,0-1 0,5 5 545,13 1 0,3 14-680,11 38-90,-13 11 0,-3 10-611,-6 9 0,-4 5 206,3 6 1,-1 4-706,-1 0 1,2 5 0,-1-4 1289,-3-14 0,-1-3 0,1 1 0,5 10 0,2 2 0,1-7 0,3-6 0,1 1 0</inkml:trace>
  <inkml:trace contextRef="#ctx0" brushRef="#br0" timeOffset="6525">16592 14081 26962,'-21'-43'539,"-1"-1"1,-2 6 0,-5 6-540,-5 9 0,-4 8-331,-1 10 1,-1 8 330,0 9 0,2 9-449,1 9 1,3 6 448,0 7 0,5 4 0,3 6 0,5 3 0,2 3 0,5 0 0,4 0 0,6 2 0,8-10 0,4 1 0,2-2-90,3 1 0,3-2-135,8 10 0,5-9-134,18-19 179,2-22-68,-4-31 338,-4-20 45,-24 13 0,-2-3 0,-2-3 0,-3-2 29,-1-12 0,-2-1-119,-4 11 0,0 1-45,-1 2 0,-1 4 282,-1 1-461,4 40 452,2 15-1487,6 9 0,3 4-765,12 22 699,-6-18 1,4-2 1279,19 8 0,7-14 0,4-9 0</inkml:trace>
  <inkml:trace contextRef="#ctx0" brushRef="#br0" timeOffset="6825">17144 14234 24893,'21'-59'2518,"-5"10"-1708,-7 98-675,-7 5 0,-1 10-1094,0-12 1,-2 4 0,1 2 958,0 5 0,0 1 0,0-4 0,0 6 0,0-4-45,0-7 0,0-1 91,2 0 1,2-6-47,2 2 23,8-26-382,3-64 224,-6 4 0,0-5-595,3-12 1,0-4 729,-3 14 0,1-3 0,0 0 30,1-3 0,0-1 0,0-1 30,0-1 0,-1 0 0,2-2-15,-2 5 0,0-2 0,1 1 0,-1 4-16,-1 0 1,-1 4 0,1-1-60,3-6 0,0 0 1,0 10 1246,1 6-1577,1 33-19,-12 39-610,-1 19 359,-1-24 1,-1 1-271,1 0 1,0 0-1350,4 31 2249,0-15 0,4-15 0,0-12 0</inkml:trace>
  <inkml:trace contextRef="#ctx0" brushRef="#br0" timeOffset="7085">17770 13975 23184,'12'-31'1529,"-3"7"-1439,-4 12 0,-1 14 0,17 23-90,3 1-45,8-7 0,7-3 90,6-8 0,2-5-59,0-1 0,3-5 733,12-10 1,-3-4 0,3-6-181,-24 6 1,-5 4-450,-13 14-90,-22 28 0,-10 13 0,-4 4 0,-3 5-1098,-3 3 0,-3 5 1,0 1 1097,1 1 0,-1 1 0,0 1 0,5-12 0,-1 2 0,0 1 0,0-1-551,0 4 0,-1-1 1,1 1-1,-1 0 393,1 1 1,0-1 0,0 1 0,1-1-379,0-2 1,1 1-1,0-1 1,1 0 107,2-3 1,0 0 0,0-1 0,1 0-353,-3 12 1,2-1-1,0-1 780,2-6 0,1 0 0,1-2 0,2-7 0,0 0 0,0-1 0,-3 16 0,0 1 0</inkml:trace>
  <inkml:trace contextRef="#ctx0" brushRef="#br0" timeOffset="7855">11297 17105 22194,'-27'21'2969,"3"-1"-2610,4-12-89,5 4 0,7-11 180,5 3 629,6-4-449,14 0-450,23-2 0,11-3-180,1 0 0,12-3-424,-15 3 0,9-2 0,9-1 0,4-1 0,3 0 0,-1 0 0,-2 0 0,-7 2 424,3-1 0,-5 1 0,-1 0 0,0 0 0,4 0 0,5 0-207,-13 1 1,3-1 0,3 0 0,2-1 0,2 1-1,0 0 1,0-1 0,0 1 0,-2 1 0,-1 0-1,-4 0 207,6 1 0,-1 0 0,-3 0 0,0 1 0,-1 1 0,0-1 0,1 1 0,1-1-169,-3 1 1,-2-1-1,1 1 1,-1 0-1,2 0 1,0 0-1,2 0 1,2 0-1,2 0 169,-7 1 0,3-1 0,1 1 0,2-1 0,1 0 0,1 1 0,1-1 0,-1 1 0,0 0 0,0-1 0,-2 1 0,-2 0 0,-1 0-102,5-1 1,-2 1-1,-2 0 1,-1 0 0,0 0-1,0 1 1,2-1 0,1 0-1,2 0 1,5-1 101,-15 1 0,2 1 0,3-2 0,2 1 0,1 0 0,2 0 0,0 0 0,1-1 0,0 1 0,0 0 0,-1 0 0,-1-1 0,-1 1 0,-2 0 0,-2 0 0,-2 0 0,-3 1 0,11-1 0,-4 0 0,-4 0 0,-1 0 0,-1 1 0,-1-1 0,1 0 0,2 1 0,2-1 0,4 0 0,-5 1 0,3-1 0,1 0 0,2 1 0,1-1 0,1 0 0,0 0 0,1 1 0,0-1 0,-1 0 0,-1 1 0,0 0 0,-2-1 0,-2 1 0,6 0 0,0 0 0,-1 0 0,-1 0 0,0 1 0,-1-1 0,-1 0 0,-1 1 0,0-1 0,-1 1 0,0-1 0,4 1 0,-1-1 0,-1 0 0,0 1 0,-2-1 0,0 1 0,0-1 0,-1 1 0,0 0 0,5 0 0,1-1 0,1 1 0,-2 1 0,-1-1 0,-5 0 0,-5 0 0,-6 0 0,12 0 0,-10 0 0,-2 0 442,13 0 1,-3 0-443,-6 0 0,-6 0 0,5 0 1454,-21-9-1724,-43 2-810,-22-8-269,-10 5-540,4 3 0,-3-1-3027,9 3 1,-1-1 4488,-11-1 1,0-1 0,-14-2-1,3 0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15:24:50.182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6660 6067 22914,'-25'6'2069,"3"-2"-1440,1-4 1,5-4-180,4-2-270,6-9 0,2 0-180,4-10 89,4-4 1,4-6 0,6-6 0,7-5-90,3-4 0,8-4-811,-13 26 1,1 0 810,3-1 0,2 0 0,3 0 0,1 1-284,3-1 0,1 0 284,2 1 0,2 0 0,0 2 0,1 1 0,-2 1 0,3 2-1334,14-1 1,0 4 1333,-15 8 0,1 2 0,11-2 0,-1 4 0,16 11 45,-21 4 0,-1 3-45,18 12 363,-23-6 0,-2 3-363,3 16 0,-7 4 0,-6 6 0,-13-9 0,-2 2 90,3 21-90,-8-20 0,-1 0 0,-3 19 0,-8-1 0,-2 3 0,-8 2 0,-5-1 0,4-18 0,-3 0 0,5-11 0,-1-1 0,-6 8 0,0-1 0,-10 9 0,1-10 0,3-5 431,3-8-431,-2-5 3240,9-9-3240,-2-4 0,14-12 0,2-7 0,4-9-90,0-12 549,4-7-459,2-7 0,3 12 0,2-3 0,2 2 0,3 0 0,0-1 0,2 3 0,0 5 0,3 4 0,18 0 0,9 10 0,9 7-494,-7 16 1,2 5 493,-12-4 0,1 3 0,2 6 0,3 3 0,-5 1 0,-6-1 0,-2 0 0,6 6 0,-3 0 0,-1 9-212,-11-3 212,-12-3 0,-12 1 0,-14-3 0,-41-5 0,18-21 0,-1-5 0,-4 2 0,1-8 0,-9-20 0,5-8-318,21 9 0,3-2 318,-4-15 0,5-2 0,12 10 0,6 1-45,4-1 0,4 0 45,14-15 0,6 1-45,-4 13 0,4 2-195,6 0 0,6 0 0,-2 4-120,0 5 0,1 4-90,11-3 1,0 4-91,-14 11 1,-1 4-901,32-3-718,-2 8 2158,-2 2 0,-6 7 0,-3 1 0</inkml:trace>
  <inkml:trace contextRef="#ctx0" brushRef="#br0" timeOffset="255">8718 5579 20755,'-9'-30'3238,"-4"-3"-2788,-3-8 90,-1-2 89,-1 2-179,4 5-180,2 8-90,5 8-90,4 9 449,3 4-89,7 37-135,3 11 0,2 6-946,0 6 0,0 3 661,0-4 0,0 4 0,-2 0-770,-1-6 0,-2 0 0,0 0 740,0 4 0,-1 0 0,-1 1 0,0 2 0,-1 0 0,-1 0-747,0-1 1,-1 1 0,-1 0 656,1-1 0,-1-1 0,0 0-30,-1-4 0,0-1 0,0 2-496,0 6 0,0 1 0,0-3-734,0 10 1,0-4 269,0-8 1,0-9-8752,0-11 9632,5-66 0,9-29 1,-3 19-1,0 1 0</inkml:trace>
  <inkml:trace contextRef="#ctx0" brushRef="#br0" timeOffset="587">9141 5737 21475,'12'-46'1664,"0"1"0,2-7-495,-4 50-629,-10 50-390,0-1 0,0 10 0,0-2-2186,0 11 0,0 2 2036,0-6 0,0 4 0,0-2-73,1-12 1,1-3-1,-1 0 73,1 2 0,0 0 0,0 0 0,1-2 0,1 0 0,0-1 30,0-3 0,1-1 0,0-1 15,2 15 0,0-4-407,1-8 1,0-3 540,9 18-89,-3-27 0,7-68-90,-12 4 0,-2-9 270,0-9 1,1-11 0,-1-6 0,0-5-260,-2 16 0,0-5 0,1-4 1,-1-2-1,0 0 0,0-1 0,0 2 1,1 3-127,-1 2 0,0 1 1,-1 2-1,1 0 1,0-1-1,1-2 1,0-4 114,0 3 0,0-4 0,1-4 0,0-1 0,0-1 0,0 1 0,0 2 0,1 3 0,-1 4 0,0 6 0,1-7 0,0 8 0,-1 3 0,3-1 0,1-3-15,3-4 0,2-5 0,2 0 0,0 0 0,1 6 0,1 6 15,7-5 0,0 8 0,6 1-23,-3 6 1,5-1-1,1 4 1,1 7-8,6 6 0,2 6 0,2 5-90,2 0 0,1 5 0,5 3-363,3 5 0,4 4 0,1 3 0,-1 5 483,-2 4 0,0 5 0,0 2 0,-1 1 0,0-1 0,1 1 0,-2 1 0,-4 4 0,-8 5 0,-1 0 0,0 0 0,0-1 0</inkml:trace>
  <inkml:trace contextRef="#ctx0" brushRef="#br0" timeOffset="991">10936 5361 24263,'-19'10'1529,"1"4"-1169,4 11 180,0 16-91,1 24-1009,9-22 0,2 4 650,-2 10 0,2 3-435,2-16 1,0 1 0,0 1 344,0 3 0,0 0 0,0 1 0,0 0 0,0-1 0,0 0 30,1-2 0,0-1 0,1-1-30,1 18 0,0-2 0,2-9 0,1-2 0,-1-7 0,0-2-355,3 20 355,-4-21-90,-2-19 1,-9-26-1,-20-55 90,2 5 0,-2-5 87,9 20 1,0 0 0,-2-2-28,-9-13 0,-3-3 0,1 7 30,1 10 0,-1 5 45,-10-6 0,-3 9 1551,-20 18-1551,17 28 0,1 9-135,11-3 0,2 4 0,-9 11 0,4 6-16,12 4 1,6 3 15,7-5 0,3 0 0,0-1 0,2-2-360,8 21-2158,0-47 1472,0-7-1563,0-31 2609,-5-13 0,4-16 0,-5-8 0</inkml:trace>
  <inkml:trace contextRef="#ctx0" brushRef="#br0" timeOffset="1662">9620 5544 18467,'-51'-16'2069,"4"1"-15,8 0-1874,9 2 703,10 0-613,29-8-90,25 1-45,4 4 0,7 0-661,14 0 0,5 2 556,-13 2 0,3 0 0,5 0-331,-6 2 1,7 0 0,2 1-1,-1-1 1,-2 2 300,0-2 0,-2 2 0,0 0 0,3 0 0,0 0 0,3-1 0,1 1 0,-2 1 0,-4 0 0,10 0 0,-5 2 0,-1-1 0,-3 0 0,-2 0 0,0 1-653,-7 0 1,-1 1 0,-2 0 652,15-3 0,-4 1 0,-12 1 0,-1 0-100,-3 0 1,-3 0-81,8-5 345,-5-7-704,-32 3 2178,-5-6-1999,-10 5 3555,4 2-3375,-5 0 180,6 8 230,0 0-50,0 5 0,2 0 0,0 0 720,2 20-451,-1 6-179,-9 29-135,-1-23 0,-2 2-599,-5 7 1,-5 4 553,-4 5 0,-4 6 0,0-3-989,4-11 0,1-1 0,-2 2 929,-7 13 0,-2 3 0,2-5 15,-1 0 0,1-3 0,3-6 0,2-1-81,3-7 0,3-1 126,-11 22 89,24-1-89,18-18 45,19-13 0,7-4-45,-5-8 0,2-1-78,9 0 1,5 0 0,-3 0 32,-3 0 0,1 1-15,-1-1 0,4 2 0,-6-2-30,19 10 45,-25-7 0,-2-3 2608,-4-4-2383,-2-3 90,-14-6-360,-2-2 0,-15-10 0,-4-11 0,-7-22 0,6 13 0,0-2 3,-1-8 0,-1-5-3,1-7 0,-1-6 0,2 1-592,2 10 1,0 1 0,1-3 591,-1 2 0,1-3 0,-1 0 0,2 3-30,1 0 0,0 2 0,1-2-540,-3-11 0,0-3 1,1 4-151,2-4 0,0 3 180,0 13 1,-1 0-1,3 6-2349,6-17 2889,4 20 0,8 20 0,5 9 0</inkml:trace>
  <inkml:trace contextRef="#ctx0" brushRef="#br0" timeOffset="1924">12178 5178 22644,'17'-5'2429,"-1"-3"-2159,-6-2 179,0-5 181,-4 4 0,-2-1-271,-2 4 181,0 9-270,4 19-90,3 23 0,1 10-180,0-3 0,1 4-1131,-2 1 0,2 5 1,-2-1 1130,0-5 0,-1-1 0,0 1 0,0 2 0,1 1 0,0 3-336,0 0 1,1 4 0,0 0 0,0-4 335,1 2 0,-1-3 0,1 2 0,-1-6 0,0 3 0,1-2 0,-1-5-180,3 13 0,0-6-360,-1-7 1,1-4-181,-2-8 0,0-4-1168,7 16-811,0-30 2699,-3-29 0,2-30 0,0-17 0</inkml:trace>
  <inkml:trace contextRef="#ctx0" brushRef="#br0" timeOffset="2396">13628 5056 25792,'31'-18'990,"-3"7"-990,-11 13 90,-11 18 0,-16 19 0,-18 17-1773,5-21 0,-3 1 1683,-7 6 0,-3 0 0,-6 4 0,-2 0-599,12-14 1,-2-1-1,0 0 599,1 0 0,-2-2 0,1 1 0,-16 11 0,0-1-151,7-5 0,1-1 151,5-5 0,3-2 0,-19 13 0,15-10 0,19-12 0,33-1 1632,18-4-1632,30 3 0,-28-8 0,1 1 0,4 0 0,3 2 30,0 4 0,3 1 0,-2 1 1185,7 4 1,2 1-1216,-1 5 0,5 3 0,-7-2-809,-7-2 1,-3-1 808,7 7 0,-3-3 90,2 4 179,-6-1 91,-17-16-90,-3-1 0,-15-17 317,-2-7-497,-7-12-90,-4-17 0,-9-20 705,7 18 1,0-3-706,-3-12 0,1-2-494,3 13 0,1-1 0,0-2 494,-1-3 0,2-1 0,-1-1 0,0 1 0,0 0 0,1-3 0,-2-10 0,0-4 0,0 5 0,2 17 0,1 3 0,0-1-60,-1-6 0,0 0 0,0 5-645,2 10 1,0 4-15,0-17-271,2 15-179,-1 15 442,0 9-1432,-5 16 2517,0 4 1,0 14-1,-3 1 1</inkml:trace>
  <inkml:trace contextRef="#ctx0" brushRef="#br0" timeOffset="2744">13088 6631 22284,'-12'39'1529,"5"-2"-1439,1 3 180,6 4 0,6 2-180,2 2 0,7-7 0,5-5-90,0-11 0,7-12 0,-3-10 90,1-13-90,-5-13 90,-5-10 90,-7-13 90,-5-6 89,-3-1-179,-5 2 0,-2 10-90,-5 6 0,-2 7-90,7 12 0,-4 2-90,10 11-90,-3 1-449,1 2-361,2 6-359,-3 1-810,1 5 2159,2-6 0,-3-2 0,4-4 0</inkml:trace>
  <inkml:trace contextRef="#ctx0" brushRef="#br0" timeOffset="3436">11508 5310 22554,'-44'-5'2249,"-1"-3"-1979,4-7 179,4-1-89,9-1-180,13 2-90,11-5 0,27-3-90,31-6-1651,-7 12 0,8 2 1711,-7 3 0,4 1 0,4 0-38,-6 2 1,2 1-1,2 0 1,1 0-546,8 0 1,3 1 0,0 0 0,2 1 558,-10 1 0,0 0 0,2 0 0,0 1 0,0 0-281,2 1 0,-1 0 0,2 0 0,1 1 0,3 0 257,-7 1 1,3-1 0,1 1 0,2 0 0,-1 0 0,1 1 0,-2-1-155,-3 0 0,0 1 1,-1 0-1,1 0 1,-1-1-1,0 1 1,-1 0 141,9-1 0,1 0 0,-1 1 0,-1-1 0,-2 0 0,-2 0 0,-1 0 0,0 0 0,-2 1 0,-5-2 0,-4 0 154,-1 0 1,-5-2 0,-3 0-155,12-2 0,-4 0 607,-10 0 0,-4-1-697,17-8-90,-17-1 1249,-19-1-2058,-12-1 2170,-14 2-3610,-14 6 2429,-13 5 0,-17 5 0,-9 0 0</inkml:trace>
  <inkml:trace contextRef="#ctx0" brushRef="#br0" timeOffset="4510">15500 5569 13283,'-51'6'2339,"2"-2"552,5-4-2441,7 0 1318,8 0-1498,11 0 769,10-2-949,15-3 3392,19-3-3392,27-2 0,-13 3 0,3 1-373,10 0 1,8-1 349,-10 2 1,5-1-1,3 0 1,-3 1-561,6 0 1,-2 0 0,3 1 492,-2-1 0,4 0 0,0 1 0,-5 1-836,-2 0 1,-4 2 0,-1 0 835,-3 0 0,-1 0 0,-2 0 0,15 1 0,-4 0-400,-8 0 1,-4 0 399,-9 0 0,-2 0 107,2 0 0,-3 0-287,2 0 787,-1 0-1147,-37 0-899,-24 14 360,-4-4-630,-22 14-630,5-6 3057,-5 3 1,-3 1 0,-2 1 0</inkml:trace>
  <inkml:trace contextRef="#ctx0" brushRef="#br0" timeOffset="4822">15626 6026 13643,'-36'5'629,"0"-1"1,-11 0 0,-2-1 140,6-3 1,0 0-591,2 0 0,1 0 1873,-19 0-1963,41 0 1042,16 0-1042,29 0-90,29 0 45,-15-1 0,3-1 707,13 0 1,4-1-723,-13 1 0,2 1 0,1-1-354,6-1 1,1 1 0,2-1 323,2 1 0,2 1 0,0-1 0,0 1 0,1 0 0,-1 0-648,-3 0 0,0 1 0,-2-1 648,-3 1 0,-2 0 0,-1 0-76,-6 0 0,-2 0 0,1 0 76,2 0 0,0 0 0,-1 0 271,12-1 1,-4 0-452,-9-1 0,-4-1-450,6-5 1832,-49-2-2281,-14-3 1079,-25-9 0,7 0 0,-12-8 0</inkml:trace>
  <inkml:trace contextRef="#ctx0" brushRef="#br0" timeOffset="5121">16998 5437 22734,'3'-43'1350,"-2"2"-1080,-1 0 313,0 8-223,-5 5 45,4 8-315,-8 2 22,8 8-22,-3 9 0,4 48 90,0 12-1414,0-7 1,0 3 1233,0-2 0,0 4 30,0 0 0,0 5 0,0-2-371,0-12 1,0-1 0,0 2 340,0 11 0,0 3 0,0-4 0,0 2 0,0-3 0,0-6 0,0 0-415,0 10 1,0-3 414,0-20 0,0-1-360,0 12 1,0-5-1440,0-11 2468,0-5-2738,-4-31 2373,-2-16 1,-6-18 0,-2-8-1</inkml:trace>
  <inkml:trace contextRef="#ctx0" brushRef="#br0" timeOffset="6675">16897 5269 21205,'-22'-41'1889,"-1"1"-1529,1 1-1,1 4 1,5 7-90,4 5-90,6 6 0,-2 4-90,7 2-90,-2 4 90,3 4 180,0 1-91,3 2 181,20 20-270,8-1-45,15 10 0,7 2-682,-10-10 0,2 1 637,-1-2 0,3 2 0,-1-1 0,12 5 0,0-1-45,2 1 0,0 0 45,0-1 0,0 1-45,-2-3 0,0-1 45,-3-1 0,-2-1 0,-5-2 0,-2-1 0,-6-1 0,-1-1 0,22 8-877,-15-3 877,-13-12 90,-11-1 0,-12-7-90,-8 0 0,-10 0 1150,-14 7-1150,2 1 1091,-8 10-1091,6 2 0,-4 8 0,-5 7-340,-5 13 430,3-2 0,0 3-428,6-8 0,-1 3 368,-5 7 0,-5 5 0,4-4 15,1 0 0,2-2-15,3-7 0,-1 2 0,2-3 15,-1 1 0,3-2 0,1 0 0,1-1 0,1-4 0,2-1 0,1-1 0,1-2-331,-15 24 286,7-10 0,6-10 90,4-9-90,9-4 304,-2-12-304,8 3 858,-3-13-858,4 3 409,0-4-409,-5 0 0,4 0 0,-10 7 0,6-1 0,-5 2 0,5-3 90,2-5-180,3 0 90,0 4 0,0-3 0,-4 4 0,3-5 0,-2 0 0,3 4 0,-4 2 0,3 4 0,-8-4 90,8 5-180,-8-5 90,4 11 0,-3-10 0,4 7 0,0-9 0,0 6 0,0-6 0,-1 4 0,-2-3 0,6 0 0,-2-2 0,3-4 90,-4 5-90,-2 5-90,-3-4 90,-1 10 0,2-7 0,0 4 0,0-1 0,3-6 0,-2 5 0,6-5 0,-2 2 0,3 1 0,-4-8 90,3 8-90,-6-3-90,6 4 180,-3-4-90,4 3 0,0-1 0,0 3 0,-3-4 0,2-2-90,-3-5 90,4 4 90,0 2-180,0 0 90,-3 3 0,2-8 90,-3 3-180,1-4 180,2 0 0,-3 0 0,4-4-90,0-8 0,0-16 0,0-16-90,0-17 0,2 25 0,1-2-243,1-4 1,1-2 152,2 1 0,2-6-652,1-3 0,1-9 0,0-1 0,-1 7 67,2-8 1,-1-1 589,-2 2 1,2-9 0,-1 2 0,-3 12 0,-1 13 0,-2 4 0,0-11 0,0-1 0</inkml:trace>
  <inkml:trace contextRef="#ctx0" brushRef="#br0" timeOffset="7819">17039 5549 19946,'2'-31'2698,"0"1"-2428,-2 1-90,0 4-90,0 5 0,0 4-90,0 4 0,0 6 90,0 6 0,2 15-90,-2 18 90,2 20-45,-2-18 0,0 4-550,-1 5 1,-1 5-1,0-3 505,-1 10 0,-1 0 0,0-5 0,0 2 0,0-3 45,-2 2 0,1-4-45,2 0 0,0-2 0,1-6 0,0-1-848,2 27 848,0-15 0,0-13 0,0-13 0,0-12 89,0-13 1357,0-15-1536,9-49 90,1-2-599,-1 13 0,0-3 599,-1 5 0,0 0 0,1-3 0,-2-2-753,0-1 0,-1 0 798,0 2 0,-2 0 45,-1-9 0,-2 2-45,0 19 0,0 1-90,-1-3 0,0 4 45,0 3 0,0 12 0,0 13 0,0 16 1923,0 19-1923,-6 26 0,2-12 0,0 4 463,-3 10 1,-1 3-419,0 5 0,-2 6-45,4-17 0,0 3 0,-1 2 0,1 0 0,-1-2 0,1 2 0,0-1 0,1-1 0,-1 1 0,1-1 0,1 0 0,0-1 0,-1 14 0,2-1 0,0-7 0,1-8 0,0-5 0,2-3 0,-1-4-270,-2-2-270,3-29-269,-6-13 809,-11-34 0,-2-5 0,6 10 0,-1 1 0</inkml:trace>
  <inkml:trace contextRef="#ctx0" brushRef="#br0" timeOffset="12629">9023 10168 23454,'0'-23'1889,"-4"-2"-1350,-6 13-359,-6 10 0,-14 22-90,-12 26-742,13-16 0,-3 6 711,-9 9 1,-6 6 0,1-1-616,8-8 1,1-2-1,-2 3 578,-1 0 1,-3 2-1,1 0 1,1-3-23,0 2 0,1-3 0,1-1 0,2-1 0,-1 0 0,-1 0 30,-8 7 0,-2 2 0,4-4-516,-4 4 1,2-2 485,11-11 0,-1 0 0,4-4 0,6-6 0,3-4 0,-12 14 0,6-12 0,16-10 800,4-6-710,13-7 1920,2 0-1830,14-7 1312,1 1-1402,42-2-90,-5 3-1651,-12 5 0,3 0 1606,-5 3 0,1 1 45,5 0 0,0 1-102,2 2 0,2 3 102,-8 0 0,2 0 0,-1 2 0,17 5 0,-2 3 0,-15-4 0,-1 2 0,-4-1 0,1 3 0,-6-1 90,14 16-90,-32-15 90,-4-9 90,-6 0 0,-3-10-90,-4 4 3156,-1-10-3246,0-27 90,-3-12-658,0 5 1,1-3 567,0-4 0,0-1 0,-2-8 0,0-3 0,2-5 0,0-1 0,0 18 0,-1 0 0,0 0 0,0 1 0,-1 0 0,1 0 0,-2-21 0,0 2 0,-2 6 0,0 1-45,0 8 0,-1 2 0,0 8 0,0 2-229,-2 0 1,0 4-266,-5-6-990,-1 8 539,6 31-269,2 13-540,-2 13 944,-2 7 855,-5 5 0,-1 5 0,-2 1 0</inkml:trace>
  <inkml:trace contextRef="#ctx0" brushRef="#br0" timeOffset="13022">8097 11937 22194,'-31'10'1350,"3"2"-1171,0 4 1,3 4 0,1 5 0,4 6-90,5 7 0,11 25-90,8-11-432,3-17 0,2-2 432,14 8 0,7-3 170,23-12-170,-12-15 0,16-17 0,-26-17 90,-5-37 0,-17 8-45,-8 14 0,-5 0 45,-14-14-45,-1 21 0,-3 3-135,-11-7-360,-24 2-1079,17 42-360,2 1 1889,14 17 0,17-6 0,7-1 0</inkml:trace>
  <inkml:trace contextRef="#ctx0" brushRef="#br0" timeOffset="13321">9149 10595 22644,'1'-35'569,"0"1"1,0-7 0,0 3-390,-1-8 0,0-2 360,5 49-271,4 18 1,7 34-225,-5-15 0,0 5-848,1 10 1,-1 4 802,-1-15 0,-1 2 0,0 0 30,0 4 0,-1 0 0,0 1-30,0 1 0,1 0 0,-2 0 0,1 0 0,-1-1 0,1 0 0,-2 0 0,1-1 0,0 0-30,0-3 0,-1-1 0,1 0-195,2 18 1,1 0-181,-1-8 0,2-1-225,-2-5 1,0-2-525,1-7 1,0-2 1153,9 26 0,-3-14 0,-2-7 0</inkml:trace>
  <inkml:trace contextRef="#ctx0" brushRef="#br0" timeOffset="13627">9323 10488 19803,'-27'-54'329,"-1"-1"1,2 0 0,1 1-285,2 1 0,2-1 45,3 0 0,3-1-45,3 1 0,5-4 15,7 4 0,3-5 0,3 4-15,4-7 0,7 0-23,-1 14 1,6-3-1,2 1 1,0 7-273,14-6 1,5 7 279,-4 6 0,3 0 0,1 6 15,13 4 0,2 7-45,4 3 0,3 6 30,-21 5 0,2 2 0,0 3-186,1 3 0,-1 3 0,1 3 186,0 2 0,-1 2 0,0 3 0,-1 3 0,-1 1 0,-1 3-30,-2 1 0,-2 3 0,-1 1 0,-2 1 0,-2 2 0,-2 0 0,10 17 0,-3 2-45,-7-1 0,-3 1-45,-6-3 0,-4 3-376,-4 11 0,-6 1-74,-5-18 1,-5 1 560,-8 20 1,-8-4 0,2-30-1,-3-3 1,-7 6 0,0-1-1</inkml:trace>
  <inkml:trace contextRef="#ctx0" brushRef="#br0" timeOffset="13992">10570 10224 22014,'-23'52'899,"7"-19"1,-3 2-810,-5 11 0,-3 3-1806,6-11 1,-2 1-1,0 1 1836,-3 5 0,0 1 0,-1 0-60,-1 1 0,1 0 0,-2 3-326,2-2 0,-1 4 1,0-1-1,2-3 266,1-1 0,2-3 0,0 2 60,-4 17 0,2 2 0,6-8 139,10-18 1,5-5-155,6 6 0,7-8 45,26-14 90,6-13 0,5-5-136,-9-3 1,2-2 279,15 0 0,0-1-324,-14-1 0,-3-1 45,-1 3 0,-2 0 2135,25-8-1910,-11 5 89,-13 3 1,-9 1 1038,-10 1-1128,-8-18-180,-9-2-45,-8-14 0,-2-6-45,1 8 0,-2-4 44,-4-16 1,-1-10-1,1 3-44,5 16 0,0 3 0,-1-5-90,-1-10 0,-2-7 0,1 0 0,1 6-90,2 10 0,1 4 1,-1-3-571,-5-17 1,-1-3-1,2 9-627,3 16 0,1 4 72,-3-4 1,1 5 1304,-1 7 0,2 16 0,0 6 0</inkml:trace>
  <inkml:trace contextRef="#ctx0" brushRef="#br0" timeOffset="14495">8215 9899 23274,'-42'3'629,"0"0"1,2-1 0,3 0-540,-20-2-90,12 0 179,19 0-89,14 0 90,23 0-90,33-3 0,13-1-45,1-1 0,6 0-848,-15 0 0,5-1 0,2 0 0,0 0 848,-1-1 0,0-1 0,0 0 0,1 0 0,7 0 0,0-1 0,1 0 0,1-1-420,-10 2 0,-1 0 1,2 0-1,1 0 1,3 0 386,-3 0 1,3 1 0,2-1 0,1 0 0,0 1 0,-2-1 0,-3 2-319,8-2 0,-4 1 1,0 1-1,0-1 1,3 0 305,-1 0 0,3 0 0,2 0 0,-2 0 0,-2 0 0,-6 2-31,1-1 1,-5 2 0,-2 0 0,1 0 52,4-1 1,2 0-1,-2 0 1,-4 0 337,-4 0 0,-4 1 0,1-1-330,2 0 0,1 1 0,-7-1-30,13-6 1267,-16 1-3066,-29 0 3079,-14 4-3708,-27 2 2428,-7 4 0,-2 9 0,-1 2 0</inkml:trace>
  <inkml:trace contextRef="#ctx0" brushRef="#br0" timeOffset="14953">11492 9513 23094,'19'-6'1349,"-7"1"-1169,-12 17 0,-14 11 0,-14 20-45,6-14 0,-1 1-755,-5 6 1,-1 2 664,-4 2 0,-2 1 0,0 4 0,-1 0-1,3-1 1,0 1 0,3-2 0,2 0-45,5-2 0,3 0 0,4-4 0,3 0 0,4-3 0,4 2 0,9 9 0,5-1 0,0-10 0,3-1 0,7 9 0,4-1 0,-3-13 0,3-2 0,0 0 0,2 1 0,1-2 0,-1 0 0,1 1 0,-1-1 98,1 1 0,-1-1-98,-2 1 0,-1-1 0,20 24 90,-7-6-90,-5-5 90,-7-10 90,-5-5 180,-6-8-91,-4-7 91,-4-4 1067,-2-8-1337,-2-9-90,0-14 0,0-21-350,-1 14 1,-2-3 349,1-11 0,0-3 0,-2-10 0,0-3-534,1 16 1,0-2 0,1 0 533,-1-3 0,0-1 0,1 0 0,-2 0 0,1 0 0,0 1-60,0 2 0,-1 1 0,0 1-75,-3-17 0,-1 2-75,0 19 0,-1-1 0,0 3-420,-5-7 1,-2 3-496,-2 3 1,-1 5-1034,-8 2 2158,6 26 0,12 25 0,4 3 0</inkml:trace>
  <inkml:trace contextRef="#ctx0" brushRef="#br0" timeOffset="15238">12032 9548 23723,'5'-48'2429,"-2"2"-2249,-3 8-90,0 7 0,0 8-90,0 8 180,0 14 269,2 66-329,0-18 0,1 9 0,0 0-990,-1 5 1,1 1-1,1 3 870,-1-5 0,1 3 0,0 0 0,0-2 0,0-9 0,-1-2 0,1-1 0,0 1 0,0 0 0,1 0 0,0 0 0,1-1 0,1 16 0,0 0 0,1-2 0,1-3 0,0-1 0,0-2-30,0-3 0,1-2 0,-1 0-30,1-6 0,-1-1 0,1-1-210,4 13 1,0-3-136,-1-8 0,1-3-675,-1-7 1,0-4-540,10 19-1018,-1-15 2637,0-18 0,4-18 0,3-11 0</inkml:trace>
  <inkml:trace contextRef="#ctx0" brushRef="#br0" timeOffset="15746">13169 9706 15546,'9'-41'539,"1"0"1,-2 4 0,0 2 1569,4-25-2019,-4 16 1403,-4 9-1313,-2 12 765,-2 8-855,-5 12 0,-6 18-1,-11 20-89,6-7 0,-2 3 959,-5 8 1,-1 3-960,-5 6 0,-1 1 0,-3 6 0,0 0 0,0 1 0,-1 0 0,2 0 0,1-2 0,3-5 0,3-1 0,2-5 0,3-2 45,5-7 0,2 0-45,-2 24 496,10-9-496,32 9 0,4-18 0,-4-14 0,3-1 0,26 8 0,-14-8 0,2-1 0,-12-6 0,2 1 0,18 10 0,-1-1-559,3 1 559,-21-11 0,-3-2 1153,2-1-883,-6-7 0,-7-3 90,-2-10-271,-7-9-89,-3-17 90,-5-20-189,-5 16 1,-1-3 143,-1-7 0,-1-4-45,-4-8 0,-3-6 0,-1-2 22,4 11 1,-1-2-1,1 0 1,-1 0-517,-1-1 0,0 0 0,0 1 0,1 0 494,0 2 0,1 0 0,0 2 0,0 4 0,-4-16 0,2 6-45,1 6 0,1 2-585,1 8 0,0 3 450,-5-24-180,2 17-89,5 13-91,-2 17-623,-3 19-96,1 17-1080,-7 21 2339,6 11 0,6-19 0,0 1 0,0 2 0,-1 1 0</inkml:trace>
  <inkml:trace contextRef="#ctx0" brushRef="#br0" timeOffset="16127">12860 11190 21565,'-14'13'2069,"0"-5"-1890,7 1 181,2-4 0,5 5-90,0 1-90,0-1-90,2-5 0,9 7-90,11-6-180,15 2 180,0-8 0,-4-10-90,-11-11 180,-5-7-90,-9-10 90,-2-3 0,-15-5-90,-6 3 90,-12 4-90,-5 9 0,-3 7-90,-16 10-270,14 6-360,-5 14-179,21 6-720,11 11 1619,8 8 0,10-7 0,5 4 0</inkml:trace>
  <inkml:trace contextRef="#ctx0" brushRef="#br0" timeOffset="16795">11248 9584 21745,'-37'-3'1978,"3"-4"-1798,7 6 90,7-6-90,10 2-90,8-3 0,15-4-90,18-3 0,21-6-453,-13 8 0,3-1 453,9-2 0,8 1-536,-9 2 1,8 1-1,1-1 1,-3 1 565,7 0 0,-1 1 0,3 0-30,-15 3 0,4-1 0,1 0 0,-1 1 0,-4 1 0,14-2 0,-4 2 0,3 0-396,-5 1 0,3 1 0,0-1 0,-5 1 396,1-1 0,-3 1 0,1-1-74,8 0 0,3 1 1,-6-1 73,6 0 0,-7 0-45,-19 1 0,-1 1 266,2 1 0,-4-1-491,-4 0 1571,-15 1-2380,-8-2 1232,-6-3-153,-4-2 0,-4-1 0,-1-1 0</inkml:trace>
  <inkml:trace contextRef="#ctx0" brushRef="#br0" timeOffset="17438">15305 9792 20935,'-53'-8'2519,"2"1"-2250,10 2 91,7-3 90,9 3-90,13-3-90,5 1-180,12-1 89,11-4-179,16-3 0,21-3 45,4 1 0,4 0-637,-8 4 0,1 0 592,-4 0 0,3-1 0,-2 2-1368,10-2 0,-1 2 1368,2-1 0,-1 0 0,-3 2 0,0 0-247,-12 2 0,2 1 1,-4 0 111,1-1 0,-1 1-270,12-1 0,-5 1-224,-13 3-91,-4 3 484,-26 2-1473,-4 6-5905,-12 1 7614,-4 10 0,-11 5 0,-4 7 0</inkml:trace>
  <inkml:trace contextRef="#ctx0" brushRef="#br0" timeOffset="17751">15443 10128 22104,'-53'13'1350,"4"-6"-1260,8 5 89,9-11 1,8 6 180,7-7-270,15 5 0,12-4 0,20 3 0,17-4 0,18 0-829,-24 0 0,1-2 784,6 0 0,2-1-45,6-1 0,2-2-1377,2-1 1,0-1 1376,2-1 0,0 0 0,-2 0 0,-1-1-672,-5 2 0,-1-1 716,-6 1 1,-2 1-234,-6 0 1,-3 1 188,21-7-90,-13 3 686,-13 0-1675,-11-2 2554,-10 1-3094,-12-4 1473,-7 2 146,-7-4 0,0-1 0,-3-3 0</inkml:trace>
  <inkml:trace contextRef="#ctx0" brushRef="#br0" timeOffset="18043">16434 9380 21385,'-6'-48'2698,"0"7"-2518,-1 6 0,-4 9-90,10 6 90,-8 5-90,8 5-90,-3 4 180,4 13 0,0 18 0,0 28-136,0-12 1,0 5-550,0 10 0,0 5 535,0-15 0,0 2 0,0 1-1049,0 4-1,0 0 1,0 1 1019,0 2 0,0 0 0,0 1 0,0-2 0,0 1 0,0-1-682,0-2 1,0-1 0,0 0 681,0-4 0,0-2 0,0 0-420,0 17 0,0-2 330,0-7 0,0-3-45,-2-7 0,1-2-135,0-6 1,1-3-144,-8 17-306,8-12 970,-8-19-2410,4-8 2824,-1-22 1,-4-10 0,3-13 0</inkml:trace>
  <inkml:trace contextRef="#ctx0" brushRef="#br0" timeOffset="18527">16324 9325 22014,'-22'-42'1709,"1"7"-1619,7 7 90,6 8-180,4 5 90,4 4-90,0 6 0,7 3 0,10 2 0,13 9 0,15 5 0,10 9-175,-23-10 1,1 1 129,1 0 0,2 1-45,14 6 0,0 2 90,-15-6 0,1 0-17,16 6 0,-3 0 17,-4 1 90,9 7 180,-38 11-135,-17 0 0,-7 5-46,-1-1 1,-6 4-635,-1-5 0,-4 5 0,-1 0 0,1-2 635,2-1 0,0-2 0,-1 2-23,0 0 0,-2 3 1,0 0-1,2-3 23,-1 2 0,3-3 0,-1 4-23,0 0 1,0 4-1,0 0 1,1-4-254,0 3 0,1-3 1,-1 3 207,0 5 1,-1 5-1,1-1 1,2-4-755,2-5 1,3-3 0,0-2 731,0-1 0,1 0 0,2-4 45,0 5 0,3-8-91,4-6 46,0-9 1538,0-15-1538,0-3 721,0-9-721,0-5 3178,4-9-3898,4-18 285,1 3-1184,6-20 270,-6 23-900,3-4 2249,-4 15 0,0 4 0,0 0 0</inkml:trace>
  <inkml:trace contextRef="#ctx0" brushRef="#br0" timeOffset="20608">20072 4857 22374,'-24'-30'2519,"1"2"-2249,1 0-1,6 5-89,5 3-90,6 4-90,5 6 0,3 5 90,9 10-90,12 12-3392,15 16 3392,-14-8 0,-1 4 45,3 5 0,0 3-1179,0 5 0,-2 3 1134,-1 4 0,-2 3-170,-2 1 1,-2 4 169,-7-5 0,-2 3 0,-2-2 0,0 6 0,-4 1 0,-5 0 0,-4 4 0,-6-6 0,-12 1 0,-6-4 45,1 0 0,-7-5 0,-15-7 0,-2-11-45,21-19 0,0-4 90,-10 3 0,2-6 90,-7-10 180,-1-8-270,18-3 0,6-4-90,17 6 2100,7 0-2010,4 5 3051,11 1-3051,26 9-90,6 8 0,-15-1 0,3 5 0,12 15 0,-1 5-252,-7-7 1,0 3 251,-4-3 0,2 2 0,-2-1-90,5 5 0,-2 0 0,1-1 0,-1 0-180,-3-2 0,0-2-45,-4-2 1,0-1-1067,3 1 0,-2-2-598,12 4 1903,3-4 1,-21-31 0,-2-7 0</inkml:trace>
  <inkml:trace contextRef="#ctx0" brushRef="#br0" timeOffset="20958">20953 5249 17879,'3'-35'764,"-1"0"1,2-26 1769,-4 16-2534,3 12 1306,2 15-1216,6 13 638,6 19-728,7 20 90,9 22 461,-14-20 0,2 2-551,2 4 0,1 3 0,1 2 0,-1 0 0,1-1 0,-1 0 0,-1-1 0,-1-1 0,-3-5 0,0-2 0,-1-3 0,-1-2-187,-1 2 1,0-3 186,4 5 90,-1-4 0,-15-26-90,2-8 0,-2-10 1116,2-13-1116,2-23 0,-2 13 0,0-4-74,0-7 0,0-2 74,3-8 0,0-1-1422,1-3 1,-1 0 1421,0 2 0,0 1 0,0 4 0,0 0-350,1-6 1,-1 3 34,-4 19 0,1 2-809,-1-7 0,-1 5-945,-2 9 2069,-2 9 0,0 15 0,0 4 0</inkml:trace>
  <inkml:trace contextRef="#ctx0" brushRef="#br0" timeOffset="21144">21530 6006 22374,'-6'42'539,"0"0"1,2-1 0,1-1-495,0-1 0,1-1 45,1-3 0,2-1 0,-1 29-90,0-28 0,0-1-90,0 14-450,2 5-449,0-36-1080,0-8 2069,0-22 0,-2-12 0,0-9 0</inkml:trace>
  <inkml:trace contextRef="#ctx0" brushRef="#br0" timeOffset="21419">21083 5056 23094,'-23'-36'1619,"4"3"-1529,19-9-90,13 12 90,24-7-90,15 11-412,-19 13 1,2 1 366,3-1 0,1 1 90,3 0 0,0 0-90,-1 2 0,-1 0 0,-2 1 0,0 1-225,4 0 1,-1 0-91,12-2-90,2 2-269,-31 6-9112,-10-2 8870,-6 0 1,-10-1 0,-4 3 0</inkml:trace>
  <inkml:trace contextRef="#ctx0" brushRef="#br0" timeOffset="21971">23260 4634 15352,'38'-38'90,"-13"18"2621,-5 8-2351,-15 23 0,-9 37-270,-5-5 182,2-8 1,-2 2-273,-9 19 0,-5-2 871,-1-6-871,-2-10 0,-3-9 3016,1-14-3016,-1-13 0,1-17 90,-4-38-90,15-3 168,7 11 0,4-2-168,7 6 0,3 0 45,1-2 0,1-1-45,1 3 0,4 1 53,7-5 0,3 5-53,13-1 0,15 16 90,-10 55-90,-19-2 0,-1 5 45,1 10 0,-2 4-1256,-1 7 0,-1 4 1211,-1 4 0,-2 1 0,-5-19 0,-2 0 0,-1 0 0,1 21 0,-2-2 45,-5-2 0,-4-2-45,0-5 0,-6-2-270,-17 8 1,-8-5 269,8-17 0,-5-4 0,-14 5 0,-5-8 45,10-17 0,-1-7-45,-4-4 0,0-4 45,0-5 0,0-3-45,1-4 0,-1-5 60,6-4 0,-1-5 0,1-3-60,3-6 0,2-3 0,0-1 0,0 0 0,0-1 0,5-2-67,5-1 0,3-2 0,6 1 22,4-4 0,6 1 0,3-1 0,4-1-135,5 3 1,4 0-226,3 3 0,3 1-225,3 4 1,4 2-631,2 4 1,1 3 1259,2 4 0,1 3 0,29-10 0,0 9 0</inkml:trace>
  <inkml:trace contextRef="#ctx0" brushRef="#br0" timeOffset="22236">23199 5107 24173,'10'0'810,"2"4"-900,2 4 180,8 7-90,7 3 90,10 5-90,5 5-433,7 3 433,-23-12 0,1 2 0,1-1 0,1 1-325,0 2 0,-1 0 325,1-1 0,-1-1 0,-2 0 0,-1-1 0,20 13-90,-8-5-581,-11-8 221,-8-2-270,-6-10-2608,-7-8 3424,-9-15 1,-7-20 0,-5-10 0</inkml:trace>
  <inkml:trace contextRef="#ctx0" brushRef="#br0" timeOffset="22454">23885 4349 23454,'0'-59'1889,"0"8"-1800,0 16 1,0 10-90,0 12 90,0 5-90,0 24 90,0 20-90,1-2 0,0 4-1696,1 10 0,0 3 1696,1 9 0,1 2 0,-2-17 0,1 0 0,0 3-412,0 1 0,0 4 1,0-1-1,-1-2 292,1 1 0,-1-3 0,1 4-268,-1 2 1,1 5-1,-1 0 1,0-5-453,-1-5 1,0-4-1,-1 0-330,2 20 1,-2-3 1169,-2-18 0,-1-6 0,-6-5 0,-5-11 0</inkml:trace>
  <inkml:trace contextRef="#ctx0" brushRef="#br0" timeOffset="22794">22886 4471 22374,'-22'-12'1889,"3"1"-1889,9 1 90,5 0 0,15 2 0,13-4 0,23-1-45,-13 4 0,3 1-421,8-2 1,6-1 405,3 1 0,7-1 0,-3 0-331,-10 2 1,-2 1 0,2 0 329,13-2 1,3-1 0,-4 2-30,3 0 0,-4 1 0,-5 1 0,-2 1 0,-4 0 0,-1 2-90,2-2 1,-3 2-361,15 1-270,0-2-622,-34 5-727,-2-2 2069,0-6 0,7-2 0,2-6 0</inkml:trace>
  <inkml:trace contextRef="#ctx0" brushRef="#br0" timeOffset="23186">24909 4126 22734,'33'-5'1439,"-7"2"-1349,-10 1 0,-8 11 0,-11 4 180,-26 37-270,-3 1-416,5-14 0,-1 3 461,3-4 0,0-1-45,-1 2 0,0 0 45,1-1 0,0 0-45,3-3 0,0 0 90,-13 21-45,17-25 0,3 0-45,-3 10 0,2 10 0,14 2 90,8-9-90,6 15 0,7-14 0,7-2 0,5 2 0,4-2 0,3-1 0,1-1 0,1-4 90,-1-4-90,-2-6 0,-7-4 90,-2-4 742,-7-8-832,-3-3 0,-4-6 0,-2 0 0,0 0-180,-1-2-180,-1-3-360,-4-10-179,-2-8-720,-2-15-720,-7-15 2339,2 20 0,-1-3 0,-3-4 0,0-2 0,0-2 0,-1-1 0</inkml:trace>
  <inkml:trace contextRef="#ctx0" brushRef="#br0" timeOffset="23410">24970 4156 21115,'0'-44'2878,"-4"4"-2698,3 10 0,-6 6-90,6 7 90,-3 9 90,4 3 0,0 21-90,0 15-91,0 20 1,0 11-870,0-7 1,0 3-1,0 1 780,1 2 0,-1 0 0,1 1 0,0 5 0,-1 1 0,1-4 0,1-17 0,0-3 0,0 0-90,0 18 0,1-2-720,0-5 0,1-3 495,-1-7 0,1-1-135,-1-7 1,2-1-1125,1 1 0,1-4 1574,1 2 0,2-8 0,-9-32 0</inkml:trace>
  <inkml:trace contextRef="#ctx0" brushRef="#br0" timeOffset="23743">24819 4055 12833,'-22'-55'1979,"0"10"553,3 10-2532,3 11 1408,7 5-1588,4 6 950,5 3-1040,0 4 3572,0 2-3392,0 3 90,2-3 0,-2-1 0,2-5 90,-2-8 0,-7-5 90,-6-5 90,-11-5-90,-9 0 0,-7-1 0,-7 6 0,-6 5 179,-2 13-134,15 13 0,0 10-45,0 15 0,2 8-180,1 1 0,3 6-549,5 16 0,8 4 504,11-7 0,6 2-731,2 5 1,4 2 565,2-20 0,2 0 1,2 0-61,1 0 0,3 0 0,1 0-300,3-2 1,3 0-1,1-2 570,13 17 0,5-3 0,4-8 0,4-3 0,2-5 0,0 0 0</inkml:trace>
  <inkml:trace contextRef="#ctx0" brushRef="#br0" timeOffset="24020">25404 4182 24623,'5'-37'1169,"0"7"-1169,-1 12 0,2 8 90,6 17 0,4 16-90,9 27-1681,-10-11 1,0 5 1725,2 14 0,-1 4-45,-5-13 0,0 3 0,-2 0-287,0 6 1,-1 2-1,-1 1 317,-1 2 0,-2 1 0,-1 0-30,-1 1 0,0 1 0,-2-1 0,-3-2 0,-1 0 0,-1 0 0,-2-3 0,-1-1 0,-1-1 30,-3-3 0,-1-1 0,-1-2-30,-2-4 0,-1-1 0,-1-2-358,-2-4 1,-1-1 0,-1-2 312,-11 12 0,-3-3-284,-2-7 0,-2-4 104,1-5 1,-1-4-316,2-5 0,0-3-270,3-5 1,-1-3-1889,-25-5 2698,10-19 0,14-21 0,8-10 0</inkml:trace>
  <inkml:trace contextRef="#ctx0" brushRef="#br0" timeOffset="24302">25875 4095 24871,'0'-56'1079,"0"7"-989,0 9 317,0 12-407,0 8 140,0 9-50,4 16-1,2 20 1,4 26-45,-2-11 0,0 5-636,1 11 0,-1 4 621,-1-14 0,-1 3 0,1 1-508,0 4 0,0 1 1,0 1 507,0 2 0,0 1 0,1 0-539,-1 1 0,-1-1 0,1 1 479,1-2 0,-1 0 0,0-1 30,0-4 0,-1 0 0,0-1-90,0-4 0,0 0 0,0-2-135,1 15 0,0-2-180,0-9 1,-1-2-384,-1-7 0,0-3-741,1 23-51,-2-15 1580,-2-18 0,-2-13 0,0-11 0</inkml:trace>
  <inkml:trace contextRef="#ctx0" brushRef="#br0" timeOffset="24620">25144 4141 23004,'-31'-15'1259,"12"-3"-1169,15 2-90,24-1 90,19-1-45,-8 8 0,3 0-45,7-2 0,3 1-628,10-2 1,2 0 672,6 0 0,6-1-540,-15 4 0,5-1 0,1 0 0,-3 1 435,5-1 0,-3 1 1,3-1-31,-2 1 0,3-1 0,0 1 0,-5 0-279,-5 2 1,-3 0 0,0 1-172,8-2 0,0 1 1,-5 0-271,2 1 1,-4 0-4107,5 1 1,-8 0 4809,-18 2 0,-26 3 0,-14-1 1</inkml:trace>
  <inkml:trace contextRef="#ctx0" brushRef="#br0" timeOffset="25116">26232 3811 20930,'-50'5'2249,"17"0"-1236,6-1-654,25 2 139,16 9-318,15 3-90,12 12-90,10 13-293,-24-16 1,-1 4 292,0 6 0,-1 2-324,-3 4 0,-1 1 369,-3 5 0,-2 1-45,-4 0 0,-1 0 0,-3 1 0,-3 0 0,-1-5 0,-2 0 0,0-5 0,-2-1 0,0 26 0,0-15 0,0-15 0,0-9 0,16-9 0,5-1 0,21-8 0,6 4 0,10-6-761,5 7 761,0 1 0,0 6 982,-4 2-982,-23-5 0,-1 1 90,13 7 90,2 5-90,-28-15 90,-6-9 180,-4-2-180,-6-5 0,-2 0 1574,-4 0-1664,-4-9-90,-4-7 90,-6-19-507,-5-18 417,8 18 0,0-4-564,-1-9 0,0-3 564,-1-6 0,-1-3-532,5 16 0,-1 0 0,1-1 532,0-1 0,0 0 0,0 0 0,0 1 0,1 0 0,-1 0 0,-3-17 0,0 2-45,0 5 0,1 3-454,1 7 0,0 1 364,1 9 0,0 2-142,-6-21-1342,1 10 1287,8 21-1377,-5 5 1010,6 20 699,-5 6 0,2 7 0,0 3 0</inkml:trace>
  <inkml:trace contextRef="#ctx0" brushRef="#br0" timeOffset="25603">26509 5528 19856,'-9'18'2968,"5"0"-2788,0-10 90,1 4 90,2-11-1,-3 3-89,4-4 0,0 0-180,4 0-90,-1 0 90,2 0 0,-1 0 0,4 0-90,-3-2 90,6-10 90,-6-2-90,1-4 0,-4 6-1,-6 4-89,3 5 0,-6 1 90,6 2-2518,-2 0 1708,8 0-449,-2-2-630,5-1 1799,-2-9 0,-2-6 0,2-8 0</inkml:trace>
  <inkml:trace contextRef="#ctx0" brushRef="#br0" timeOffset="25911">26996 3800 23364,'-4'-20'1169,"3"2"-1079,-2 8-90,5 5 90,5 3-90,11 2 0,15 0 0,15 0 0,14 4-1310,-28-3 0,1-1 1220,1 3 0,0-1-270,29-2-1147,-29 0 1,-2 0-742,6 0 2248,-6 0 0,-30 0 0,-8 0 0</inkml:trace>
  <inkml:trace contextRef="#ctx0" brushRef="#br0" timeOffset="34780">19914 9198 25972,'-15'-41'2159,"7"0"-1979,6 3 90,16 2-270,12 6 0,19 9 0,16 8-616,-26 14 0,2 3 616,3 5 0,1 5 0,0 6 0,-2 5-424,-2 9 1,-3 6 423,-2 8 0,-7 5-780,-4 9 1,-7 4 779,-8-17 0,-4 1 0,-1 1 0,-4 3 0,-2 1 0,-2-1 0,-4 3 0,-3-1 0,-2 0 0,-1-1 0,-2 1 0,-2-2-729,-1-2 0,-2-1 0,-2-1 729,1-3 0,-2-2 0,0-2 0,0-4 0,0-2 0,-1-1-415,-10 9 1,-1-4 414,4-8 0,-1-3 154,-1-3 1,2-4-155,-8 0 1200,16-12-1200,44-19 0,34-8 0,-15 9 0,7 1 521,8 4 1,6 1 0,-1 1-522,-10 1 0,-2 1 0,3 1-271,15 1 0,3 2 0,-4 2 271,4 4 0,-4 1-180,-1 1 0,-2 0-1131,-4 1 0,-2 1 411,-6-2 1,-3 0-429,-4-2 1,-3-1-1372,23 2 2846,-16-13 0,-11-20 0,-8-9 0</inkml:trace>
  <inkml:trace contextRef="#ctx0" brushRef="#br0" timeOffset="35031">21128 9721 19848,'1'-40'1349,"0"0"0,5-24 1304,20 42-2023,6 29-405,-6 13 0,1 6-324,1 3 0,-1 1 189,4 5 0,1-1-90,3 1 0,1-1 0,0-1 0,0-2 0,-1-3 0,1 0-1136,5 0 0,0-1 1136,12 6 626,9-16-626,-39-30-90,-1-30 0,-16-21-305,-4 22 0,0-2 260,-2-7 0,0 0 0,-1-4 0,2-1-135,0 1 0,1-1-720,2-11 1,0 2 90,1 19 0,1 2-406,0-4 1,0 4 1385,4 6 1,-3 20 0,-2 9 0</inkml:trace>
  <inkml:trace contextRef="#ctx0" brushRef="#br0" timeOffset="35188">22216 10443 22734,'6'42'449,"-1"0"1,-2-3 0,0-1-360,1 23-90,-4-16-360,0-12-449,0-17-271,-6-12 1080,-8-41 0,-5-13 0,6 10 0,0-1 0</inkml:trace>
  <inkml:trace contextRef="#ctx0" brushRef="#br0" timeOffset="35361">21587 9691 20968,'-40'-31'689,"0"0"1,3 3-1,1 0-509,5 4 0,1 0 90,-15-17-180,17 4-90,21 1 1471,23-2-1561,25-2 45,-9 16 0,5 2-1813,9-4 0,3 1 1453,10-2 0,3 0-15,-18 9 0,2 0 1,4 1-825,3-1 0,5 0 0,1 1 0,-2 1 1244,4-1 0,-2 1 0,3 1 0,-2 0 0,3 1 0,0 0 0,-4 1 0,0 2 0,0 0 0,0 0 0</inkml:trace>
  <inkml:trace contextRef="#ctx0" brushRef="#br0" timeOffset="35804">24905 8954 27411,'19'10'810,"-7"4"-810,-12 5 90,-12 4 0,-11 2-90,-10 0 0,-4-1 0,-21 3 0,16-15 0,-10 2-90,25-21 90,5-8-90,17-41 90,12 22 0,5-2 0,1-1 0,4 2-444,6 2 0,4 6 444,17 8 90,3 14-459,0 28 459,-4 22-90,-23-10 0,-3 4-339,-2 10 1,-4 4 338,-2 6 0,-3 2-1284,-4 5 0,-4 1 1314,-2-22 0,-2 0 0,-2 0-30,-7 19 0,-7-1 41,-6-12 1,-7 1-1,0-6-41,-5 5 0,-10-11 0,-6-22 0,-15-9 0,-1-7 0,11-5 0,0-11 0,3-13-234,14-2 0,-5-7 0,0-6 0,5-2 1,11 2 233,11-7 0,10 0 0,2-4 0,-1 2 0,1-4 0,2-1 0,4 4 0,4-3 0,5 3 0,2 1 0,2 0 0,1 1 0,4 0-413,1 3 1,3 2-1,1 0 173,3 4 0,1 1 1,2 1-346,14-13 1,5 3-462,-3 13 1,4 3 0,-1 2-304,4 0 0,2 4 1354,11-3 0,-1 7 0,-25 15 0,-1 4 1,28-1-1</inkml:trace>
  <inkml:trace contextRef="#ctx0" brushRef="#br0" timeOffset="36612">24880 9030 23454,'16'43'2158,"3"2"-1708,10 1-940,10 7 760,-14-24 0,1 1-90,4 3 0,1 0-90,1 2 0,1-1-45,2 1 0,-1-1-45,-1-1 0,0 0 45,-2-3 0,1-1-45,-5-3 0,1-2 0,20 17 0,-7-10 331,-5-16-331,-18-17 170,-9-55-170,-16 4 0,-5-7-472,1-4 1,-1-2 471,1 15 0,-1-1 0,-2-1-329,-3-5 1,-1-2-1,0 4 359,4 12 0,-1 2 0,-1-2-8,-4-6 1,-2-3 0,-1 0-1,2 6-378,-6-5 1,-1 2 385,-3 3 0,-3-1 0,1 7-30,3 9 0,0 5 0,-9-6 0,-1 5 0,-18 3-232,17 16 0,1 3 232,-19-2-45,23 7 0,4 0 45,-1 1 530,16 7-799,12 1 1374,22 8-1644,20-1 134,18-7 0,9-3-30,-7-1 0,3 0 405,-1-2 0,5-2 0,-2 0-250,-9-2 0,-2 0 1,2-1 279,1 0 0,1-1 0,0 0 30,0-1 0,0-2 0,0 1 0,-2 1 0,0 0 0,0 0 0,-3 0 0,-1-1 0,-2 1 104,18-1 1,-3 0 45,-10 3 0,-3 0-45,-10-1 0,-5 4 495,6 25-360,-35 1-1,-28 29-426,2-28 1,-3 0 246,-2 3 0,-1 1-45,-1 0 0,1 1 0,0 0 0,3 3 0,-2 13 0,3 1-45,9-12 0,4 0 0,0 12 0,7 0 0,8-15 0,4-2 0,3 0 0,3 0 0,1-2 0,3-2-180,23 23-180,3-10-179,6-13-181,0-13-269,2-8-181,-2-14-179,-1-6-270,-3-14-360,-4-14 689,-25 2 1,-2-9 0,-3 2 3178,0 1 0,-4-2-784,0-4 0,-2-5 0,-5 6-296,-5 4 1,-4 3-226,-1 1 1,-1 0-315,-1 2 0,-2 1 717,1 4 0,0-1-223,-6-10 1,0 1-315,1-4-270,-2 6-150,27 68 0,10 29 0,-1-3-75,-4-8 0,0 2-901,5 15 0,4 7 0,-2-7 676,-5-13 0,-2-5-90,0-2 1,-1-1-195,-1-4 1,-2-2-347,5 23-89,-7-12 179,-5-14-179,-10-15-271,-6-10 1,-11-17-180,-7-9-270,-3-17 1709,-3-15 0,19 20 0,1-3 0,0-3 0,0-1 0</inkml:trace>
  <inkml:trace contextRef="#ctx0" brushRef="#br0" timeOffset="36865">26403 7958 13076,'-6'-48'779,"0"1"1,0 3-1,0 1-689,-1 6 0,0 1-90,-10-25 1142,5 27 0,-1 1-1142,-8-14 0,-4-6 0,9 15 0,-2-3 270,-4-7 179,-5-3 46,-2 14 0,-3 2-225,6 11 0,-3 2-91,-11-4 1,-3 6 0,9 13 0,-1 9 0,-15 19 0,2 12-135,11-2 0,3 5-212,4 2 0,0 4 0,5 1 167,7-2 0,5 2 0,1 0-60,0 3 0,3 1 0,1 1-283,1 2 1,2 1 0,3 0 42,2 0 0,3 0 0,2 0-90,1 0 0,3-1 1,2-1-121,4-1 0,2-1 1,4-2-271,1-2 1,2-2-1,3-2 768,3-3 1,2-3-1,2-3 1,19 8 0,4-5-1,2-5 1,0-1 0</inkml:trace>
  <inkml:trace contextRef="#ctx0" brushRef="#br0" timeOffset="37089">26752 8369 23274,'9'-23'2878,"-2"3"-2338,1 7 719,12 51-899,0 11-865,-4 1 0,1 10 505,-5-15 0,0 6 0,-1 1 0,-1-1-735,1 7 0,-1-1 1,0 4 734,1-1 0,-1 5 0,0 0 0,-2-3 0,-3 4 0,-2-3 0,-1 1 0,0-1 0,-2 0 0,-2-1-746,-1-2 0,-2 0 0,-1-1 686,-1-4 0,-1-1 0,-2-1-90,-1-4 0,-1-1 0,-1-2-908,-7 16 1,-1-2 517,0-8 1,-3-3-857,-6 1 1,-3-5 136,11-16 0,-1-5 1525,-34 10 0,27-53 1,2-18-1</inkml:trace>
  <inkml:trace contextRef="#ctx0" brushRef="#br0" timeOffset="37305">27073 8390 23903,'27'-60'2339,"-5"18"-1889,-2 32 359,-4 36-89,1 32-540,-10-17 0,0 5-667,0 9 0,1 7 0,-2-1 487,-1-13 0,0 0 0,-1 4-232,1-2 1,-1 6 0,1 2 0,0-1 0,-1-3-17,0 0 1,0-3 0,-1 0 0,1 0-203,1 16 0,0 0 0,0-3-90,-1-11 1,1-3-1,-1-6-360,0-7 1,1-5-1529,3 17 2428,-2-24 0,-1-25 0,2-14 0</inkml:trace>
  <inkml:trace contextRef="#ctx0" brushRef="#br0" timeOffset="37580">27410 8918 23274,'5'-53'959,"0"0"1,-1 7-1,1 1-689,-1 1 0,1 4 269,2-3 91,6 12-180,5 47-180,9 24-704,-10-9 0,3 4 434,2 8 0,2 6 0,0-2-475,3 10 1,1 1 474,-5-11 0,2 5 0,-1 0 0,-2-7 0,3 6 0,-2-4 0,2 13 0,4-14 0,17-38 0,-20-29 0,-6-12 0,-3-8-473,-7-5 0,-3-4 473,0-9 0,0-2 0,-2 17 0,-1-2 0,-1 1-269,1-2 0,-1 0 1,0 0 118,0 1 0,0 1 0,-1 1-210,1-15 0,-1 1-473,0-4 0,-1 4 833,0 18 0,-2 4 0,-2-24 0,-2 40 0</inkml:trace>
  <inkml:trace contextRef="#ctx0" brushRef="#br0" timeOffset="37766">28092 9823 23544,'-6'38'719,"0"1"1,0-5-1,0-2-89,-4 25-450,0-24-180,5-9-360,1-19-449,4-15-1530,-7-40 360,5-4 1769,-3 8 0,-2-4 1,3 3-1,1-1 1,-3-4-1,0-1 0</inkml:trace>
  <inkml:trace contextRef="#ctx0" brushRef="#br0" timeOffset="37970">27625 8893 23004,'-43'-40'899,"-1"1"1,2 1-1,0 2-719,5 3 0,1 0-280,0-5 0,4 2 280,-2-15 148,30 14 1,13 0-284,28 8 0,12 5-603,2-3 0,4 2 558,-6 8 0,3 3 0,-1 1-30,-7 2 0,-2 2 0,3 1-240,16-2 0,4 1 1,-2 0-361,-7 2 0,0 1 1,-1 0 239,-1 1 0,0-1 0,-4 2-375,6 1 1,-8 2-1574,-3 1 2338,-18 4 0,-17 7 0,-11 4 0</inkml:trace>
  <inkml:trace contextRef="#ctx0" brushRef="#br0" timeOffset="41315">31390 6250 25702,'-18'-48'1979,"-3"-3"-3422,-5-2 1488,11 23 0,-1-1-43,-1-1 0,-2 0 133,-1-3 0,-1-1 0,0-3 0,-1 0-526,-1-5 0,0-1 391,0-4 0,1-1 0,-2-6 0,1 0 0,0-2 0,0-2-1284,0-2 1,-1 0 1283,-1 1 0,-1 0 0,10 19 0,-1-1 0,-1 1-28,0 0 1,-1 1-1,0-1 28,-1 0 0,0-1 0,-1 1 0,-1 0 0,-2-1 0,-1 1-202,-1 0 0,-1 1 1,-1-1 201,-2 1 0,-1-1 0,-1 1 0,-3 0 0,-1 0 0,-1 1-101,-2-1 0,-1 1 0,-1-1 101,-2 0 0,-2 1 0,-1-1 211,-2 0 1,-1 1 0,-2-1-212,11 10 0,0 1 0,-2 0 0,0-1 0,-3 0 0,-1 0 0,0 0 0,-2 0 0,-2-1 0,-1 0 0,0 1 0,-2-1-294,-2-1 0,-1 0 0,-1 0 0,0 0 294,8 5 0,1 0 0,-2 0 0,1 0 0,-1 0 0,-1 0 0,-1-1 0,0 0 0,0 0 0,-1-1 0,-2 0 0,0 0 0,-1-1 0,0 0 0,0 1-149,-2-1 0,1 0 0,-2-1 1,1 1-1,-1 1 149,10 4 0,0 0 0,-1 1 0,0 0 0,-2-1 0,-2-2-61,1 2 0,-3-1 1,-1-1-1,-2-1 0,0 0 1,0 1-1,2 1 0,3 1 61,-7-2 0,3 1 0,2 0 0,-1 1 0,-1 0 0,-3-2-40,7 3 0,-3-1 0,-2-1 1,0 0-1,0 1 0,1 0 0,2 1 1,3 2 39,-1 0 0,3 1 0,1 2 0,0 0 0,-1-1 0,-3 0-7,2 1 0,-2 0 0,-1-1 1,-1 0-1,-1 0 0,-1 0 1,1 1-1,0 0 7,-2-1 0,0 1 0,-1 1 0,0-1 0,0 1 0,0-1 0,0 1 0,0 0 0,0-1 0,-1 1 0,1-1 0,0 1 0,0 0 0,0 0 0,0 1 0,1 0 0,-6-1 0,-1 1 0,0 0 0,1 0 0,2 1 0,0 1 0,3 0 0,-7 0 0,3 1 0,1 0 0,1 2 0,-2-1 0,9 2 0,0 1 0,-1 0 0,1 0 0,-1 0 0,0 1 0,-1-1 0,0 1 0,-1 0 0,0 0 0,0 0 0,0 0 0,-1 0 0,0 1 0,0-1 0,0 1 0,-1 0 0,1 0 0,-1 0 0,0 0 0,0 0 0,0 0 0,0 0 0,0 1 0,0 0 0,-1-1 0,0 1 0,0 0 0,0 0 0,0 0 0,0 1 0,-1-1 0,1 0 0,-1 1 0,1-1 0,-1 1 0,-1-1 0,0 1 0,0 0 0,0 0 0,0 0 0,0 0 0,0 0 0,-1 0 0,0 0 0,1 0 0,-1 1 0,0-1 0,-1 1 0,1-1 0,-1 1 0,1-1 0,-1 1 0,0 0 0,0-1 0,0 1 0,0 0 0,0-1 0,-1 1 0,1 0 0,8 1 0,0-1 0,0 1 0,0 0 0,-1 0 0,1 0 0,0 0 0,-1 0 0,0 0 0,0 0 0,0 0 0,0 0 0,0 0 0,-1 0 0,1 0 0,-1-1 0,1 1 0,-1 0 0,0 0 0,1 0 0,-1 0 0,0 0 0,0 0 0,0 1 0,0-1 0,1 0 0,-1 1 0,0-1 0,0 0 0,0 0 0,0 0 0,1-1 0,-1 1 0,0 0 0,0 1 0,0-1 0,0 1 0,0 0 0,-1 0 0,1 0 0,0 0 0,0 0 0,-1 0 0,1-1 0,-1 1 0,1-1 0,-1 1 0,1 0 0,-1 0 0,1 0 0,0 1 0,-1 0 0,1-1 0,0 1 0,0 0 0,0 0 0,1 0 0,0-1 0,1 1 0,0 0 0,-1 0 0,-2 0 0,-3-1 0,3 1 0,-3 0 0,-3 0 0,0 0 0,-1 0 0,0 0 0,1 0 0,2 0 0,3 0 0,-5 0 0,3 1 0,2-1 0,0 1 0,-1 0 0,0-1 0,-4 1 0,7-1 0,-3 1 0,0-1 0,-2 0 0,0 1 0,0-1 0,0 1 0,1 0 0,1 0 0,3 1 0,1-1 0,2 1 0,0-1 0,0 1 0,-2 1 0,-3 0 0,-2 0 0,-5 2 0,13-1 0,-3 1 0,-2 1 0,-2 0 0,-2 1 0,-1 0 0,-2 0 0,-1 0 0,-1 1 0,0 0 0,0-1 0,-1 1 0,1 1 0,1-1 0,0 0 0,2 0 0,1 0 0,-1 0 0,1-1 0,0 1 0,1 0 0,0 0 0,1 0 0,0 0 0,-1 1 0,0-1 0,0 1 0,-1 0 0,-1 0 0,0 0 0,-1 1 0,-2 0 0,-1 1 11,12-2 1,-2 0 0,-1 1 0,0 0 0,-1-1 0,0 1 0,-1 0 0,-1 1 0,0-1 0,-1 1 0,1 0 0,-1 0 0,0 0 0,0 0 0,-1 1 0,1 0 0,0 1 0,1-1 0,-1 1 0,1 1 0,1-1 0,-1 1 0,2 1-12,-2 0 0,0 0 0,0 1 0,0 0 0,0 1 0,0-1 0,0 2 0,0-1 0,1 1 0,-1 0 0,1 0 0,0 1 0,0-1 0,0 1 0,0 1 0,1-1 0,0 1 0,0 0 0,0 0 0,1 0 0,-1 0 0,2 1 0,-4 1 0,1 0 0,-1 1 0,1 0 0,1 0 0,-1 1 0,1 0 0,-1 1 0,1-1 0,1 1 0,-1 0 0,1 0 0,1-1 0,-1 1 0,1 0 0,0-1 0,1 0 0,0 0 0,0 0 0,1-1 50,-7 3 0,0-2 1,1 0-1,1 0 1,0 0-1,0-1 1,1 1-1,0-1 1,0 1-1,1 0 0,0 0 1,0 1-1,0 1 1,1 1-1,-1 0 1,0 2-51,3-1 0,-1 2 0,-1 1 0,-1 1 0,0 1 0,0 1 0,1-1 0,0 1 0,0 1 0,2-1 0,1-1 0,1 0 0,3 0 0,1-2 0,3 0 0,2-2 0,3-2 0,-16 11 0,6-2 0,4-3 0,3 0 0,0 0 0,-2 1 0,-3 2 0,-1 0 0,-2 1 0,-1 1 0,-2 1 0,0 0 0,1 0 0,2-1 0,2-1 0,4-3 211,-4 4 0,3-1 0,2-1 1,2-2-1,1 0 0,2-1-211,-7 4 0,4-2 0,0 0 0,-5 4-75,7-5 1,-3 0-1,-2 1 1,-2 3 0,-2 2-1,0 3 1,-2 4 74,13-7 0,-2 2 0,-2 4 0,-1 1 0,0 3 0,-1 0 0,-1 3 0,1-1 0,0 2 0,0-1 0,2 0 0,1-1 0,1-1-84,0 1 1,1-2 0,1-1 0,0 0 0,1 0 0,0 1-1,1 1 1,0 1 0,0 3 0,1 3 0,-1 3 0,1 3 83,10-13 0,-1 3 0,0 3 0,0 2 0,0 2 0,0 2 0,-1 2 0,1 1 0,-1 2 0,1 0 0,1 0 0,0 1 0,0 0 0,1-1 0,0 0 0,2-1 0,0-1 0,1-2 0,1-1 0,2-2 0,0-3 0,2-2 0,1-3 0,-6 20 0,2-5 0,3-3 0,1-3 0,3-1 0,0 0 0,1-1 0,0 3 0,1 2 0,-1 3 0,2-6 0,0 4 0,0 2 0,1 3 0,0 1 0,0 1 0,1 0 0,0-2 0,1-1 0,1-3 0,0-3 0,1-5 0,1-4 0,1-6 0,-2 26 0,3-12 0,1-6 0,0-3 0,1-4 0,1-5 0,0 3 3,-3 10 1,0 3 0,2 2-4,2-6 0,1 3 0,0-1 0,0-4 0,-1-4 0,-1-3 0,1 4 254,1 4 0,0 4 0,0 0 0,0-6-254,0 10 0,0-5 0,0 2 0,0 3 0,0-5 0,0 5 0,0 5 0,2-13 0,0 5 0,0 3 0,1 1 0,0-2 0,0-3 0,0 8 0,0-4 0,1 1 0,0 4 0,-1-12 0,-1 1 0,0 1 0,2 4 0,3 3 0,5 5 0,-1-18 0,4 5 0,1 3 0,3 4 0,1 2 0,2 1 0,1 1 0,0 0 0,1-1 0,-1-1 0,0-3 0,-2-2 0,0-4 0,-3-5 0,5 11 0,-1-7 0,-2-4 0,1-1 0,0 1 0,1 3 0,2 8 0,-4-10 0,1 5 0,1 4 0,0 4 0,2 2 0,0 1 0,0 1 0,0-1 0,1-1 0,-1-3 0,0-3 0,0-4 0,-1-5 0,0-6-179,13 17 0,0-8 0,-1-7 0,-1-3 0,-1-1 179,5 8 0,-2-4 0,3 2-196,-1-2 0,3 2 1,0 0-1,-1-4 196,3 2 0,0-4 0,0 0 0,2 1 0,2 0 0,1 0 85,-11-11 0,1 0 1,0 0-1,1 0-85,1 0 0,0 0 0,0 0 0,1 0 0,-1 0 0,1-1 0,1 1 0,3 1 0,4 2 0,3 1 0,2 1 0,0 0 0,-3-3 313,-3 0 1,-4-2-1,5 0 1,17 7-314,-31-21 0,4 3 0,4 1 0,4 2 0,3 1 0,2 1 0,4 1 0,2 1 0,2 1 0,3 0 0,1 1 0,2 0 0,1 0 0,1 0 0,1 0 0,0 0 0,1-1 0,0 0 0,0-1 0,-1-1 0,0-1 0,-2-1 0,0-2-11,-9-4 1,0 0 0,1-2 0,1 1-1,0-1 1,1-1 0,1 0 0,0-1-1,1 0 1,0 0 0,0 0 0,1-1-1,0 0 1,0 0 0,0 0 0,1 0-1,0 0 1,-1 0 0,1 0 0,-1 0 0,1 0-1,-1 1 1,0-1 0,0 1 0,0 1-1,-1-1 1,-1 1 0,1 1 0,-1 0-1,-1 1 11,2 1 0,1 0 0,-1 1 0,-1 1 0,1 0 0,0 1 0,-1 0 0,0 0 0,1 1 0,-1 0 0,-1 0 0,1 0 0,0 0 0,0 0 0,-1-1 0,1 1 0,-1 0 0,0-1 0,1 0 0,-1-1 0,0 0 0,0 0 0,0-1 0,1 0 0,-1-2 0,0 1 0,0-2 0,1-1 14,3 1 1,2 0 0,1-1 0,0 0 0,2-1 0,0 0 0,0 0 0,0-1 0,1 0 0,-1-1 0,0 0 0,0 0 0,-1-1 0,-1 0 0,-1-1 0,-2 0 0,0 0 0,-2-1 0,-2-1 0,-2 0 0,-2 0 0,-2-1 0,-3 0 0,-2-1 0,-3 0-15,28 4 0,-7-2 0,-4-1 0,-5-1 0,-2-2 0,-3 0 0,-1 0 0,0 1 0,11 0 0,-6-1 0,-2 0 0,2 0 0,3 0 0,-4 0 0,2 1 0,3 0 0,0 0 0,-1 0 0,-4 0 0,-4-2-130,5 2 1,-7-2 0,2 1 0,12-2 129,-17-1 0,6 0 0,4-1 0,5 1 0,3-1 0,2 0 0,2 0 0,1 0 0,0 0 0,0 0 0,-2 0 0,-2 0 0,-3 0 0,0 1 0,0-1 0,1 0 0,-1 1 0,1-1 0,0 0 0,0 1 0,1-1 0,0 0 0,0 0 0,0 0 0,0 0-34,-1 0 0,1 0 0,0 0 0,1 0 0,-1-1 0,1 1 1,0-1-1,0 1 0,0 0 0,0-1 0,0 1 0,0-1 1,-1 1-1,1-1 34,-2 1 0,0-1 0,1 1 0,0 0 0,0 0 0,1 0 0,-2 0 0,0 0 0,0-1 0,-1 1 0,-2-2 0,-1 1 0,-1-1 0,-2-1 0,13-1 0,-2-1 0,-1 0 0,-3-1 0,0 0 0,-2-1 0,0 1 0,-2 0 0,1 1 0,6 1 0,-2 0 0,-1 0 0,-1 1 0,0-1 0,1 0 0,2-1-31,-7-1 0,2 0 0,3 0 0,0-1 0,-1 0 0,-2 0 0,-4 0 0,-4 0 1,-6 2 30,22-3 0,-10 1 0,-1 0 183,3 1 0,1 0 0,-1-1-183,-2 1 0,-1-1 0,4 0 0,1 0 0,3-1 0,1 0 0,-3 1 0,-13 0 0,-2 1 0,0 0 0,3-1-54,-1 0 0,1 0 1,2-1-1,1 1 1,0 0 53,3 0 0,1 0 0,1 1 0,-2 0 0,-2-1 0,3 0 0,-4-1 0,1 1 0,4 0 0,-1 0 0,5 0 0,0 1 0,-1-1 0,-4 1 0,-2 0 0,-4-1 0,0 1 0,4 0 0,4-1 0,5 0 0,0 0 0,0 0 0,-3 0 0,1 1 0,-4 0 0,1-1 0,2 1 82,-1-1 1,2 0-1,1-1 1,1 1-1,-1-1-82,1 1 0,1-1 0,-1 1 0,-1 0 0,-2-1 0,-2 1 0,-4 0 0,3-1 0,15-3 0,-31 4 0,6-1 0,5-1 0,5-1 0,3 0 0,4-1 0,1 0 0,3 0 0,0-1 0,1 0 0,-1 1 0,-2-1 0,-1 1 0,-3 0 0,-3 0 0,-4 1 0,-5 0-63,15-1 1,-6-1-1,-5 2 1,-2-1-1,0 1 1,2-1-1,4-1 1,7 0 62,-13 2 0,4-1 0,4 0 0,3-1 0,2 0 0,2 0 0,2-1 0,-1 1 0,1-1 0,-1 0 0,-2 0 0,-2 1 0,-2-1 0,-4 1 0,-4-1 0,-5 1 0,17-4 0,-5 0 0,-4 0 0,-4 1 0,-1-1 0,-3 1 0,0-1-82,4 1 0,-2-1 0,-3 1 1,0 0-1,1-2 82,3-1 0,0-1 0,1 0 0,-3-1 0,-2-1 0,-2-1 0,-3-2 0,-2 0 0,-2 1 306,4-2 0,-3 1 1,5-4-307,4-2 0,7-4 0,2-2 0,-2 1 0,-7 3 0,-1 1 0,-6 3 0,5-3 71,1 0 1,8-3 0,1-2 0,-3 3-1,-6 3-71,-5 3 0,-5 3 0,2-1 0,11-5 0,4-1 0,-1 0 0,-3 2 0,1-1 0,-3 2 0,-12 6 0,-1 1 0,5-3-20,8-4 1,8-4-1,3-1 1,-2 0 0,-8 5 19,-6 2 0,-5 2 0,5-2 241,5-2 1,6-4-1,3 0 1,-1 0 0,-7 3-242,6-3 0,-5 4 0,2-3 0,-1 2 0,2-2 0,0-1 0,-2 2-80,-9 5-1,-1 1 1,-1 0 0,3-1 80,8-5 0,3-1 0,0-1 0,-3 2 0,-7 3 0,-1 0 0,-2 0 0,1 0 0,-1 1 0,0 0 0,1 0 0,0-2 0,6-4 0,2-2 0,-1 1 0,-6 2 0,-7 3 0,-3 3 0,0-1 0,10-7 0,2-1 0,-3 2 0,3-5 0,-3 1 0,0 0 0,-1-1 0,0-1 0,0-1 0,0 0 0,-1 0 0,-2 0 0,2-2 0,-5 2 0,4-3 0,-3 2-469,5-6 1,1 0 468,-9 6 0,2-3 0,-1 0 0,-3 2 0,-1-1 0,-2 1 770,3-4 0,2-6-770,-9 9 0,4-9 0,3-4 0,0-1 0,-3 2 0,-4 6 0,4-9 0,-4 4 0,1-4-97,0 4 0,3-5 1,1-1-1,-3 2 0,-6 7 97,3-16 0,-6 8 0,-5 13 0,-1 2 0,0-2 0,0 0 0,1 0 0,-1-1 226,0 1 0,0-2-226,0 2 0,1-4 0,-1 2 0,3-9 0,-1-1 490,-2 7 1,1-3 0,-2 2-491,2-7 0,-1 1 0,1-3 0,0-1 0,0-3 0,-1 0 0,-4 18 0,-1 0 0,0-1 0,1-1 0,-2-1 0,1 0 0,-1 0 0,0 0 0,1-4 0,-1 1 0,1-3 0,0-1 0,-1 3 0,1-2 0,-1 3 0,1-3 0,-1 4 0,0-2 0,0 0 0,-1 4 0,4-18 0,-1 3 0,-2 1 0,0 0 0,-1 2 0,0-1 0,-1 1 0,0-1 0,0 0 0,-1 0 0,0 1 0,1-4 0,0 4 0,0-5 0,0 2 0,-2 14 0,0 2 0,0-4 0,3-11 0,0-5 0,1-3 0,-1 3 0,-2 8 0,-1 0 0,0 1 0,1-1-495,-1 0 1,1 0-1,-1-1 1,0 1 494,-1 1 0,-1-1 0,0 1 0,-2 4 0,-1-1 0,-2 3 0,0 0-262,-2 0 0,-1 1 0,-2-1 262,0 1 0,-2 0 0,0 0-193,-2 1 0,-1 0 1,-1 0 192,0 0 0,-1 0 0,-1 0-29,1 0 1,-2 1 0,1-1 28,-1 2 0,-1-1 0,0 1 0,0 2 0,0 0 0,-1 0 0,0 2 0,-2-1 0,-1 2 0,0 1 0,-2 1 0,-1 1-141,-1 1 1,-3 0-1,-5 0 141,-6 0 0,-8-1 0,-2 1 0,1 4 0,-6-3 0,-1 4 0,-4-1 0,10 8 0,-1 0 0,1 0 0,0 0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7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4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9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77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23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9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61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6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4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5F053D-D7D3-49F1-AF1C-842E631537E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13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8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9.xml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10.xml"/><Relationship Id="rId4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1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1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1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14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15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6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1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18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19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20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2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2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23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24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25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26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customXml" Target="../ink/ink2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28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29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30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31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3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customXml" Target="../ink/ink33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34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35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36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customXml" Target="../ink/ink3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38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39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40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customXml" Target="../ink/ink41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4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43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44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customXml" Target="../ink/ink45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46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customXml" Target="../ink/ink4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48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customXml" Target="../ink/ink49.xm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customXml" Target="../ink/ink50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customXml" Target="../ink/ink51.xm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52.xml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customXml" Target="../ink/ink53.xml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8.png"/><Relationship Id="rId7" Type="http://schemas.openxmlformats.org/officeDocument/2006/relationships/customXml" Target="../ink/ink55.xm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customXml" Target="../ink/ink54.xml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customXml" Target="../ink/ink56.xml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customXml" Target="../ink/ink57.xml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customXml" Target="../ink/ink5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4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customXml" Target="../ink/ink59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customXml" Target="../ink/ink60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customXml" Target="../ink/ink61.xml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customXml" Target="../ink/ink62.xml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.png"/><Relationship Id="rId7" Type="http://schemas.openxmlformats.org/officeDocument/2006/relationships/customXml" Target="../ink/ink64.xm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customXml" Target="../ink/ink63.xml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customXml" Target="../ink/ink65.xml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customXml" Target="../ink/ink66.xml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customXml" Target="../ink/ink67.xml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customXml" Target="../ink/ink68.xml"/><Relationship Id="rId4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customXml" Target="../ink/ink69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5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customXml" Target="../ink/ink70.xml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customXml" Target="../ink/ink71.xml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customXml" Target="../ink/ink72.xml"/><Relationship Id="rId4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customXml" Target="../ink/ink73.xml"/><Relationship Id="rId4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customXml" Target="../ink/ink74.xml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customXml" Target="../ink/ink75.xml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customXml" Target="../ink/ink76.xml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customXml" Target="../ink/ink77.xml"/><Relationship Id="rId4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customXml" Target="../ink/ink78.xml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79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6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customXml" Target="../ink/ink80.xml"/><Relationship Id="rId4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customXml" Target="../ink/ink81.xml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customXml" Target="../ink/ink82.xml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customXml" Target="../ink/ink83.xml"/><Relationship Id="rId4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customXml" Target="../ink/ink84.xml"/><Relationship Id="rId4" Type="http://schemas.openxmlformats.org/officeDocument/2006/relationships/image" Target="../media/image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customXml" Target="../ink/ink85.xml"/><Relationship Id="rId4" Type="http://schemas.openxmlformats.org/officeDocument/2006/relationships/image" Target="../media/image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customXml" Target="../ink/ink86.xml"/><Relationship Id="rId4" Type="http://schemas.openxmlformats.org/officeDocument/2006/relationships/image" Target="../media/image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customXml" Target="../ink/ink87.xml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customXml" Target="../ink/ink88.xml"/><Relationship Id="rId4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customXml" Target="../ink/ink89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7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customXml" Target="../ink/ink90.xml"/><Relationship Id="rId4" Type="http://schemas.openxmlformats.org/officeDocument/2006/relationships/image" Target="../media/image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customXml" Target="../ink/ink91.xml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customXml" Target="../ink/ink92.xml"/><Relationship Id="rId4" Type="http://schemas.openxmlformats.org/officeDocument/2006/relationships/image" Target="../media/image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customXml" Target="../ink/ink93.xml"/><Relationship Id="rId4" Type="http://schemas.openxmlformats.org/officeDocument/2006/relationships/image" Target="../media/image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customXml" Target="../ink/ink94.xml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customXml" Target="../ink/ink95.xml"/><Relationship Id="rId4" Type="http://schemas.openxmlformats.org/officeDocument/2006/relationships/image" Target="../media/image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customXml" Target="../ink/ink96.xml"/><Relationship Id="rId4" Type="http://schemas.openxmlformats.org/officeDocument/2006/relationships/image" Target="../media/image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65" y="609600"/>
            <a:ext cx="11765436" cy="1288648"/>
          </a:xfrm>
        </p:spPr>
        <p:txBody>
          <a:bodyPr>
            <a:normAutofit/>
          </a:bodyPr>
          <a:lstStyle/>
          <a:p>
            <a:r>
              <a:rPr lang="en-US" sz="6600" b="1" dirty="0">
                <a:highlight>
                  <a:srgbClr val="FF0000"/>
                </a:highlight>
              </a:rPr>
              <a:t> HSC’23 ICT free online class</a:t>
            </a:r>
            <a:r>
              <a:rPr lang="en-US" sz="6600" b="1" dirty="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lang="en-US" sz="6600" b="1" dirty="0">
                <a:highlight>
                  <a:srgbClr val="FF0000"/>
                </a:highlight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C17AD-A1AF-40B8-C145-AC5FE8776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9" t="12358" r="27883"/>
          <a:stretch/>
        </p:blipFill>
        <p:spPr>
          <a:xfrm>
            <a:off x="8186244" y="1743667"/>
            <a:ext cx="3838057" cy="525096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435BC8-67B6-2084-6032-A5A60BD0F343}"/>
              </a:ext>
            </a:extLst>
          </p:cNvPr>
          <p:cNvSpPr txBox="1">
            <a:spLocks/>
          </p:cNvSpPr>
          <p:nvPr/>
        </p:nvSpPr>
        <p:spPr>
          <a:xfrm>
            <a:off x="5046561" y="4756902"/>
            <a:ext cx="3310361" cy="2101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3200" dirty="0" err="1"/>
              <a:t>কৌশিক</a:t>
            </a:r>
            <a:r>
              <a:rPr lang="bn-IN" sz="3200" dirty="0"/>
              <a:t> রায়</a:t>
            </a:r>
          </a:p>
          <a:p>
            <a:pPr marL="36900" indent="0">
              <a:buNone/>
            </a:pPr>
            <a:r>
              <a:rPr lang="en-US" sz="1200" b="1" dirty="0"/>
              <a:t>Studying MSc in Computer Science (PMSCS)</a:t>
            </a:r>
          </a:p>
          <a:p>
            <a:pPr marL="36900" indent="0">
              <a:buNone/>
            </a:pPr>
            <a:r>
              <a:rPr lang="en-US" sz="2200" b="1" dirty="0"/>
              <a:t>Jahangirnagar University</a:t>
            </a:r>
            <a:endParaRPr lang="bn-IN" sz="2200" b="1" dirty="0"/>
          </a:p>
          <a:p>
            <a:pPr marL="36900" indent="0">
              <a:buNone/>
            </a:pPr>
            <a:endParaRPr lang="bn-IN" sz="1200" dirty="0"/>
          </a:p>
          <a:p>
            <a:pPr marL="36900" indent="0">
              <a:buNone/>
            </a:pPr>
            <a:r>
              <a:rPr lang="en-US" dirty="0"/>
              <a:t>#Dadar Class – </a:t>
            </a:r>
            <a:r>
              <a:rPr lang="en-US" dirty="0" err="1"/>
              <a:t>দাদার</a:t>
            </a:r>
            <a:r>
              <a:rPr lang="bn-IN" dirty="0"/>
              <a:t> ক্লাস</a:t>
            </a:r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47A205-F238-4F1D-54C3-D56C5F48F236}"/>
              </a:ext>
            </a:extLst>
          </p:cNvPr>
          <p:cNvGrpSpPr/>
          <p:nvPr/>
        </p:nvGrpSpPr>
        <p:grpSpPr>
          <a:xfrm>
            <a:off x="331251" y="4558229"/>
            <a:ext cx="4789390" cy="2101098"/>
            <a:chOff x="160110" y="165429"/>
            <a:chExt cx="1094303" cy="4771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F46499-FB41-B0D2-55CB-B627EB5C3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FB2F59-5229-68CE-B9C0-23906EF29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8ACDE624-9E95-D2F1-CAAB-3ED53289A1F7}"/>
              </a:ext>
            </a:extLst>
          </p:cNvPr>
          <p:cNvSpPr txBox="1">
            <a:spLocks/>
          </p:cNvSpPr>
          <p:nvPr/>
        </p:nvSpPr>
        <p:spPr>
          <a:xfrm>
            <a:off x="479080" y="2445942"/>
            <a:ext cx="8583897" cy="18135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err="1"/>
              <a:t>আই</a:t>
            </a:r>
            <a:r>
              <a:rPr lang="bn-IN" b="1" dirty="0"/>
              <a:t> সি টি বইয়ের পূর্নাঙ্গ প্রিপারেশন</a:t>
            </a:r>
          </a:p>
          <a:p>
            <a:endParaRPr lang="bn-IN" b="1" dirty="0"/>
          </a:p>
          <a:p>
            <a:r>
              <a:rPr lang="bn-IN" b="1" dirty="0"/>
              <a:t>৬ টি অধ্যায়ের পড়া, </a:t>
            </a:r>
            <a:r>
              <a:rPr lang="en-US" b="1" dirty="0"/>
              <a:t>MCQ, </a:t>
            </a:r>
            <a:r>
              <a:rPr lang="en-US" b="1" dirty="0" err="1"/>
              <a:t>সৃজনশীল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8453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4CCA55-93F8-FDA6-981B-1E5B088A7ADD}"/>
                  </a:ext>
                </a:extLst>
              </p14:cNvPr>
              <p14:cNvContentPartPr/>
              <p14:nvPr/>
            </p14:nvContentPartPr>
            <p14:xfrm>
              <a:off x="446040" y="-360"/>
              <a:ext cx="11253600" cy="6553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4CCA55-93F8-FDA6-981B-1E5B088A7A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840" y="-16560"/>
                <a:ext cx="11286000" cy="65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20496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221499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940666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838071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925559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827264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91736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527555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988883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770480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42290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D7EB60-846E-6280-2948-E329ED47951B}"/>
                  </a:ext>
                </a:extLst>
              </p14:cNvPr>
              <p14:cNvContentPartPr/>
              <p14:nvPr/>
            </p14:nvContentPartPr>
            <p14:xfrm>
              <a:off x="3436200" y="1886400"/>
              <a:ext cx="5628240" cy="1326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D7EB60-846E-6280-2948-E329ED4795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0000" y="1870200"/>
                <a:ext cx="5660640" cy="135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76525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026296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895168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931840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971211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489966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078841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147770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964271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325919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27026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304E5AA-D10A-593F-C4D7-41DD9F074D89}"/>
                  </a:ext>
                </a:extLst>
              </p14:cNvPr>
              <p14:cNvContentPartPr/>
              <p14:nvPr/>
            </p14:nvContentPartPr>
            <p14:xfrm>
              <a:off x="304200" y="226440"/>
              <a:ext cx="11719080" cy="6631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304E5AA-D10A-593F-C4D7-41DD9F074D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8000" y="210240"/>
                <a:ext cx="11751480" cy="66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20546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382806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968209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6956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083790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প্রশ্ন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B991C5-83A6-D221-0A2C-95FDB311C029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3F528A-27B5-80F4-D60B-B55A49EABC8D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C6C7687-5777-53A9-2221-F4210957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680E302-4BCA-8CAD-F9FA-B336F553EE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5E5E8DBD-972F-B2ED-8269-0F19E183089F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8420FC19-08C7-9895-2445-66815BD08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31642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215B7F9-64F7-CE80-77EA-FCC040FE5D8C}"/>
                  </a:ext>
                </a:extLst>
              </p14:cNvPr>
              <p14:cNvContentPartPr/>
              <p14:nvPr/>
            </p14:nvContentPartPr>
            <p14:xfrm>
              <a:off x="2187000" y="987480"/>
              <a:ext cx="8723880" cy="5032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215B7F9-64F7-CE80-77EA-FCC040FE5D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70800" y="971280"/>
                <a:ext cx="8756280" cy="50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177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FB9A79-FD5A-1F9C-8F72-FA4079C62F82}"/>
                  </a:ext>
                </a:extLst>
              </p14:cNvPr>
              <p14:cNvContentPartPr/>
              <p14:nvPr/>
            </p14:nvContentPartPr>
            <p14:xfrm>
              <a:off x="3261600" y="613080"/>
              <a:ext cx="8219160" cy="5169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FB9A79-FD5A-1F9C-8F72-FA4079C62F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5400" y="596880"/>
                <a:ext cx="8251560" cy="520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163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AABDEF8-1C45-BCEF-05F9-B6F5A1BCB8A0}"/>
                  </a:ext>
                </a:extLst>
              </p14:cNvPr>
              <p14:cNvContentPartPr/>
              <p14:nvPr/>
            </p14:nvContentPartPr>
            <p14:xfrm>
              <a:off x="1420920" y="915480"/>
              <a:ext cx="10247400" cy="54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AABDEF8-1C45-BCEF-05F9-B6F5A1BCB8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4720" y="899280"/>
                <a:ext cx="10279800" cy="54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78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49E1123-DD35-1821-6C9D-5B390A43A9E3}"/>
                  </a:ext>
                </a:extLst>
              </p14:cNvPr>
              <p14:cNvContentPartPr/>
              <p14:nvPr/>
            </p14:nvContentPartPr>
            <p14:xfrm>
              <a:off x="635760" y="266760"/>
              <a:ext cx="10983600" cy="5926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49E1123-DD35-1821-6C9D-5B390A43A9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560" y="250560"/>
                <a:ext cx="11016000" cy="595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2926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E527D3-1449-0F2E-04A9-908AA06D8CE9}"/>
                  </a:ext>
                </a:extLst>
              </p14:cNvPr>
              <p14:cNvContentPartPr/>
              <p14:nvPr/>
            </p14:nvContentPartPr>
            <p14:xfrm>
              <a:off x="585360" y="564840"/>
              <a:ext cx="11285280" cy="5951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E527D3-1449-0F2E-04A9-908AA06D8C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160" y="548640"/>
                <a:ext cx="11317680" cy="598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1806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156996-1C1A-EDD4-F2EC-14A7CA9F9ED0}"/>
                  </a:ext>
                </a:extLst>
              </p14:cNvPr>
              <p14:cNvContentPartPr/>
              <p14:nvPr/>
            </p14:nvContentPartPr>
            <p14:xfrm>
              <a:off x="1401120" y="1110960"/>
              <a:ext cx="9582840" cy="4380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156996-1C1A-EDD4-F2EC-14A7CA9F9E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84920" y="1094760"/>
                <a:ext cx="9615240" cy="441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5419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CA56674-09B9-7E15-0F75-F06D078214F1}"/>
                  </a:ext>
                </a:extLst>
              </p14:cNvPr>
              <p14:cNvContentPartPr/>
              <p14:nvPr/>
            </p14:nvContentPartPr>
            <p14:xfrm>
              <a:off x="843840" y="93960"/>
              <a:ext cx="11291400" cy="63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CA56674-09B9-7E15-0F75-F06D078214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7640" y="77760"/>
                <a:ext cx="11323800" cy="63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840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৩য়</a:t>
            </a:r>
            <a:r>
              <a:rPr lang="bn-IN" dirty="0"/>
              <a:t> অধ্যায় (ক) ১ম অংশ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5400" dirty="0" err="1"/>
              <a:t>সংখ্যা</a:t>
            </a:r>
            <a:r>
              <a:rPr lang="bn-IN" sz="5400" dirty="0"/>
              <a:t> পদ্ধতি</a:t>
            </a:r>
            <a:endParaRPr lang="en-US" sz="5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1D32D6-A0BD-2E42-B829-1F99363890BD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E9183E-D9F7-783F-AF81-B1F93EC8CF1E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CFC5441-DBB9-DAB8-000E-B3B55326A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26DA863-76A8-1598-F3EA-7F4B35B630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38592C9-8608-C4DC-F638-69862D6D611A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5FC93E06-4FC3-3E80-BE2F-6B36E7851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20341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6475D66-2E38-890D-C157-1B02BC981200}"/>
                  </a:ext>
                </a:extLst>
              </p14:cNvPr>
              <p14:cNvContentPartPr/>
              <p14:nvPr/>
            </p14:nvContentPartPr>
            <p14:xfrm>
              <a:off x="455040" y="43200"/>
              <a:ext cx="11708640" cy="5957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6475D66-2E38-890D-C157-1B02BC9812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840" y="27000"/>
                <a:ext cx="11741040" cy="599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873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4E2A91-DBBE-5DAC-D1AE-EAF823C7352C}"/>
                  </a:ext>
                </a:extLst>
              </p14:cNvPr>
              <p14:cNvContentPartPr/>
              <p14:nvPr/>
            </p14:nvContentPartPr>
            <p14:xfrm>
              <a:off x="1731240" y="461160"/>
              <a:ext cx="6841440" cy="5913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4E2A91-DBBE-5DAC-D1AE-EAF823C735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5040" y="444960"/>
                <a:ext cx="6873840" cy="594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5699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6539C9E-B31B-F5F6-CF46-0A4C0FB03777}"/>
                  </a:ext>
                </a:extLst>
              </p14:cNvPr>
              <p14:cNvContentPartPr/>
              <p14:nvPr/>
            </p14:nvContentPartPr>
            <p14:xfrm>
              <a:off x="2515320" y="-360"/>
              <a:ext cx="8653320" cy="3283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6539C9E-B31B-F5F6-CF46-0A4C0FB037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99120" y="-16560"/>
                <a:ext cx="8685720" cy="331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6316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14C7A0-A02C-EAB4-6617-B9E684EAB084}"/>
                  </a:ext>
                </a:extLst>
              </p14:cNvPr>
              <p14:cNvContentPartPr/>
              <p14:nvPr/>
            </p14:nvContentPartPr>
            <p14:xfrm>
              <a:off x="887040" y="-360"/>
              <a:ext cx="11141280" cy="6803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14C7A0-A02C-EAB4-6617-B9E684EAB0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840" y="-16560"/>
                <a:ext cx="11173680" cy="683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226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9071CEF-873E-C020-D23A-1B287EFA41B2}"/>
                  </a:ext>
                </a:extLst>
              </p14:cNvPr>
              <p14:cNvContentPartPr/>
              <p14:nvPr/>
            </p14:nvContentPartPr>
            <p14:xfrm>
              <a:off x="966240" y="123840"/>
              <a:ext cx="7013160" cy="4030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9071CEF-873E-C020-D23A-1B287EFA41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0040" y="107640"/>
                <a:ext cx="7045560" cy="406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205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A349064-90DB-4C8B-4965-FA5078DDB80C}"/>
                  </a:ext>
                </a:extLst>
              </p14:cNvPr>
              <p14:cNvContentPartPr/>
              <p14:nvPr/>
            </p14:nvContentPartPr>
            <p14:xfrm>
              <a:off x="236160" y="92520"/>
              <a:ext cx="10766160" cy="6230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A349064-90DB-4C8B-4965-FA5078DDB8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960" y="76320"/>
                <a:ext cx="10798560" cy="626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2385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FBDDBAC-55CF-799D-607E-F73F9851431D}"/>
                  </a:ext>
                </a:extLst>
              </p14:cNvPr>
              <p14:cNvContentPartPr/>
              <p14:nvPr/>
            </p14:nvContentPartPr>
            <p14:xfrm>
              <a:off x="2409480" y="379440"/>
              <a:ext cx="8888040" cy="3157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FBDDBAC-55CF-799D-607E-F73F985143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3280" y="363240"/>
                <a:ext cx="8920440" cy="318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8429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0F8FBC-43DE-D3B4-0782-E45FEFBB5EE4}"/>
                  </a:ext>
                </a:extLst>
              </p14:cNvPr>
              <p14:cNvContentPartPr/>
              <p14:nvPr/>
            </p14:nvContentPartPr>
            <p14:xfrm>
              <a:off x="881280" y="258120"/>
              <a:ext cx="10552320" cy="6081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0F8FBC-43DE-D3B4-0782-E45FEFBB5E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5080" y="241920"/>
                <a:ext cx="10584720" cy="611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510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E67008A-0A30-AE5D-000D-B9757E57B242}"/>
                  </a:ext>
                </a:extLst>
              </p14:cNvPr>
              <p14:cNvContentPartPr/>
              <p14:nvPr/>
            </p14:nvContentPartPr>
            <p14:xfrm>
              <a:off x="4142160" y="493560"/>
              <a:ext cx="3606120" cy="4437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E67008A-0A30-AE5D-000D-B9757E57B2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5960" y="477360"/>
                <a:ext cx="3638520" cy="44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9122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FE20FD-3C8F-DDD1-1804-037385CCAC42}"/>
                  </a:ext>
                </a:extLst>
              </p14:cNvPr>
              <p14:cNvContentPartPr/>
              <p14:nvPr/>
            </p14:nvContentPartPr>
            <p14:xfrm>
              <a:off x="1994040" y="930600"/>
              <a:ext cx="6598080" cy="4323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FE20FD-3C8F-DDD1-1804-037385CCAC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77840" y="914400"/>
                <a:ext cx="6630480" cy="435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262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490B248-CAC8-2D23-B03E-ED38552B0B6F}"/>
                  </a:ext>
                </a:extLst>
              </p14:cNvPr>
              <p14:cNvContentPartPr/>
              <p14:nvPr/>
            </p14:nvContentPartPr>
            <p14:xfrm>
              <a:off x="520200" y="-360"/>
              <a:ext cx="11418120" cy="6858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490B248-CAC8-2D23-B03E-ED38552B0B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4000" y="-16560"/>
                <a:ext cx="11450520" cy="689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050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B9FCA5-9CCC-2777-6EBE-D1C6C115624F}"/>
                  </a:ext>
                </a:extLst>
              </p14:cNvPr>
              <p14:cNvContentPartPr/>
              <p14:nvPr/>
            </p14:nvContentPartPr>
            <p14:xfrm>
              <a:off x="2671560" y="998280"/>
              <a:ext cx="7703640" cy="5095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B9FCA5-9CCC-2777-6EBE-D1C6C11562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5360" y="982080"/>
                <a:ext cx="7736040" cy="512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7312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FC27FDB-DB93-29BF-1082-2B6A7B375FE1}"/>
                  </a:ext>
                </a:extLst>
              </p14:cNvPr>
              <p14:cNvContentPartPr/>
              <p14:nvPr/>
            </p14:nvContentPartPr>
            <p14:xfrm>
              <a:off x="1626120" y="547200"/>
              <a:ext cx="10239480" cy="5832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FC27FDB-DB93-29BF-1082-2B6A7B375F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9920" y="531000"/>
                <a:ext cx="10271880" cy="586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6457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63C8B6-BD86-C28D-FEF1-F8DA876D4BDB}"/>
                  </a:ext>
                </a:extLst>
              </p14:cNvPr>
              <p14:cNvContentPartPr/>
              <p14:nvPr/>
            </p14:nvContentPartPr>
            <p14:xfrm>
              <a:off x="813240" y="-360"/>
              <a:ext cx="11343240" cy="6557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63C8B6-BD86-C28D-FEF1-F8DA876D4B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7040" y="-16560"/>
                <a:ext cx="11375640" cy="65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8418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4F37896-BFCC-3C9E-1CE5-0F471704AAD0}"/>
                  </a:ext>
                </a:extLst>
              </p14:cNvPr>
              <p14:cNvContentPartPr/>
              <p14:nvPr/>
            </p14:nvContentPartPr>
            <p14:xfrm>
              <a:off x="2626920" y="634680"/>
              <a:ext cx="8296920" cy="5713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4F37896-BFCC-3C9E-1CE5-0F471704AA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10720" y="618480"/>
                <a:ext cx="8329320" cy="574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2094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C7274E3-5690-29D8-72BD-27E89F8E0A1C}"/>
                  </a:ext>
                </a:extLst>
              </p14:cNvPr>
              <p14:cNvContentPartPr/>
              <p14:nvPr/>
            </p14:nvContentPartPr>
            <p14:xfrm>
              <a:off x="2494080" y="203040"/>
              <a:ext cx="9299160" cy="4957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C7274E3-5690-29D8-72BD-27E89F8E0A1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7880" y="186840"/>
                <a:ext cx="9331560" cy="499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4456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6118E7D-2229-3A3B-AF31-12590CA9C7E1}"/>
                  </a:ext>
                </a:extLst>
              </p14:cNvPr>
              <p14:cNvContentPartPr/>
              <p14:nvPr/>
            </p14:nvContentPartPr>
            <p14:xfrm>
              <a:off x="2495880" y="1349640"/>
              <a:ext cx="5782320" cy="4109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6118E7D-2229-3A3B-AF31-12590CA9C7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9680" y="1333440"/>
                <a:ext cx="5814720" cy="414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2432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26B5EC4-50D5-DDA4-2803-D6379A5997E6}"/>
                  </a:ext>
                </a:extLst>
              </p14:cNvPr>
              <p14:cNvContentPartPr/>
              <p14:nvPr/>
            </p14:nvContentPartPr>
            <p14:xfrm>
              <a:off x="2052360" y="398160"/>
              <a:ext cx="8233920" cy="4948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6B5EC4-50D5-DDA4-2803-D6379A5997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6160" y="381960"/>
                <a:ext cx="8266320" cy="49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9671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E4AF59-BEFB-C8E5-C2AC-E050C09C09DD}"/>
                  </a:ext>
                </a:extLst>
              </p14:cNvPr>
              <p14:cNvContentPartPr/>
              <p14:nvPr/>
            </p14:nvContentPartPr>
            <p14:xfrm>
              <a:off x="1337400" y="180720"/>
              <a:ext cx="10483920" cy="6278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E4AF59-BEFB-C8E5-C2AC-E050C09C09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1200" y="164520"/>
                <a:ext cx="10516320" cy="631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121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6333E7-9ED1-5BC8-935C-1832289FA634}"/>
                  </a:ext>
                </a:extLst>
              </p14:cNvPr>
              <p14:cNvContentPartPr/>
              <p14:nvPr/>
            </p14:nvContentPartPr>
            <p14:xfrm>
              <a:off x="1827000" y="-360"/>
              <a:ext cx="10303920" cy="4107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6333E7-9ED1-5BC8-935C-1832289FA6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0" y="-16560"/>
                <a:ext cx="10336320" cy="413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6869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DCE5C0-8E75-6BD5-CC71-A105BFDC3C73}"/>
                  </a:ext>
                </a:extLst>
              </p14:cNvPr>
              <p14:cNvContentPartPr/>
              <p14:nvPr/>
            </p14:nvContentPartPr>
            <p14:xfrm>
              <a:off x="1235520" y="41760"/>
              <a:ext cx="10752120" cy="5936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DCE5C0-8E75-6BD5-CC71-A105BFDC3C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9320" y="25560"/>
                <a:ext cx="10784520" cy="596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615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F9D6320-A745-1F8F-E3B3-C68BBC3C27CB}"/>
                  </a:ext>
                </a:extLst>
              </p14:cNvPr>
              <p14:cNvContentPartPr/>
              <p14:nvPr/>
            </p14:nvContentPartPr>
            <p14:xfrm>
              <a:off x="425520" y="19800"/>
              <a:ext cx="11218320" cy="6098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F9D6320-A745-1F8F-E3B3-C68BBC3C27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9320" y="3600"/>
                <a:ext cx="11250720" cy="61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973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3C225C-0411-CD99-8AE3-B98FF6BF8BFD}"/>
                  </a:ext>
                </a:extLst>
              </p14:cNvPr>
              <p14:cNvContentPartPr/>
              <p14:nvPr/>
            </p14:nvContentPartPr>
            <p14:xfrm>
              <a:off x="2997000" y="459000"/>
              <a:ext cx="6264360" cy="6187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3C225C-0411-CD99-8AE3-B98FF6BF8B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80800" y="442800"/>
                <a:ext cx="6296760" cy="622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589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70814EE-0990-528D-9F2D-BAE94E5DA0B8}"/>
                  </a:ext>
                </a:extLst>
              </p14:cNvPr>
              <p14:cNvContentPartPr/>
              <p14:nvPr/>
            </p14:nvContentPartPr>
            <p14:xfrm>
              <a:off x="4063680" y="-360"/>
              <a:ext cx="4932720" cy="2754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70814EE-0990-528D-9F2D-BAE94E5DA0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7480" y="-16560"/>
                <a:ext cx="4965120" cy="278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4950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C48C1D-96ED-DC2A-8EF2-E8530FFC1E89}"/>
                  </a:ext>
                </a:extLst>
              </p14:cNvPr>
              <p14:cNvContentPartPr/>
              <p14:nvPr/>
            </p14:nvContentPartPr>
            <p14:xfrm>
              <a:off x="678600" y="20520"/>
              <a:ext cx="11405520" cy="6439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C48C1D-96ED-DC2A-8EF2-E8530FFC1E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2400" y="4320"/>
                <a:ext cx="11437920" cy="64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0020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551E0D-1832-5EDC-9AAD-C6AE1DF4335C}"/>
                  </a:ext>
                </a:extLst>
              </p14:cNvPr>
              <p14:cNvContentPartPr/>
              <p14:nvPr/>
            </p14:nvContentPartPr>
            <p14:xfrm>
              <a:off x="1479240" y="371520"/>
              <a:ext cx="7935480" cy="5422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551E0D-1832-5EDC-9AAD-C6AE1DF433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3040" y="355320"/>
                <a:ext cx="7967880" cy="54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4428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21C5860-011A-A153-A5E5-E2487539C47B}"/>
                  </a:ext>
                </a:extLst>
              </p14:cNvPr>
              <p14:cNvContentPartPr/>
              <p14:nvPr/>
            </p14:nvContentPartPr>
            <p14:xfrm>
              <a:off x="2543760" y="108360"/>
              <a:ext cx="9315360" cy="6495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21C5860-011A-A153-A5E5-E2487539C4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27560" y="92160"/>
                <a:ext cx="9347760" cy="652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1611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52B07F-0D59-0C5E-AC45-D1C9C82F1647}"/>
                  </a:ext>
                </a:extLst>
              </p14:cNvPr>
              <p14:cNvContentPartPr/>
              <p14:nvPr/>
            </p14:nvContentPartPr>
            <p14:xfrm>
              <a:off x="2457360" y="-360"/>
              <a:ext cx="8619840" cy="4797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52B07F-0D59-0C5E-AC45-D1C9C82F16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41160" y="-16560"/>
                <a:ext cx="8652240" cy="48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7812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71D0021-A5D3-B050-D7B9-F39763659810}"/>
                  </a:ext>
                </a:extLst>
              </p14:cNvPr>
              <p14:cNvContentPartPr/>
              <p14:nvPr/>
            </p14:nvContentPartPr>
            <p14:xfrm>
              <a:off x="2304000" y="399240"/>
              <a:ext cx="8434080" cy="5802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71D0021-A5D3-B050-D7B9-F397636598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7800" y="383040"/>
                <a:ext cx="8466480" cy="583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8210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26A5037-D938-7995-F7D1-48B3980B012C}"/>
                  </a:ext>
                </a:extLst>
              </p14:cNvPr>
              <p14:cNvContentPartPr/>
              <p14:nvPr/>
            </p14:nvContentPartPr>
            <p14:xfrm>
              <a:off x="432720" y="308880"/>
              <a:ext cx="11470320" cy="5937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26A5037-D938-7995-F7D1-48B3980B01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520" y="292680"/>
                <a:ext cx="11502720" cy="596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729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F1FB14A-9CC9-4ADF-E2FA-74DE43968F69}"/>
                  </a:ext>
                </a:extLst>
              </p14:cNvPr>
              <p14:cNvContentPartPr/>
              <p14:nvPr/>
            </p14:nvContentPartPr>
            <p14:xfrm>
              <a:off x="2320200" y="526320"/>
              <a:ext cx="9546120" cy="6331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F1FB14A-9CC9-4ADF-E2FA-74DE43968F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4000" y="510120"/>
                <a:ext cx="9578520" cy="63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03664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8653805-5462-CE65-C393-1489F0BF0483}"/>
                  </a:ext>
                </a:extLst>
              </p14:cNvPr>
              <p14:cNvContentPartPr/>
              <p14:nvPr/>
            </p14:nvContentPartPr>
            <p14:xfrm>
              <a:off x="1051200" y="625680"/>
              <a:ext cx="10986120" cy="5296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8653805-5462-CE65-C393-1489F0BF04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5000" y="609480"/>
                <a:ext cx="11018520" cy="532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5828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153BA11-730C-8734-EF9D-B55FEC68D836}"/>
                  </a:ext>
                </a:extLst>
              </p14:cNvPr>
              <p14:cNvContentPartPr/>
              <p14:nvPr/>
            </p14:nvContentPartPr>
            <p14:xfrm>
              <a:off x="558360" y="-360"/>
              <a:ext cx="11621520" cy="6858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153BA11-730C-8734-EF9D-B55FEC68D8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2160" y="-16560"/>
                <a:ext cx="11653920" cy="68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7822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6AA43E6-9B46-D53C-4112-223A52227EC2}"/>
                  </a:ext>
                </a:extLst>
              </p14:cNvPr>
              <p14:cNvContentPartPr/>
              <p14:nvPr/>
            </p14:nvContentPartPr>
            <p14:xfrm>
              <a:off x="202320" y="86040"/>
              <a:ext cx="11953440" cy="6472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6AA43E6-9B46-D53C-4112-223A52227E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120" y="69840"/>
                <a:ext cx="11985840" cy="65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113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77E416B-D4F9-7BF3-5279-328A6212C1DF}"/>
                  </a:ext>
                </a:extLst>
              </p14:cNvPr>
              <p14:cNvContentPartPr/>
              <p14:nvPr/>
            </p14:nvContentPartPr>
            <p14:xfrm>
              <a:off x="3463200" y="295920"/>
              <a:ext cx="8632800" cy="5347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77E416B-D4F9-7BF3-5279-328A6212C1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7000" y="279720"/>
                <a:ext cx="8665200" cy="53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2970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380741B-C0F8-8E35-DE82-9F42496BB57A}"/>
                  </a:ext>
                </a:extLst>
              </p14:cNvPr>
              <p14:cNvContentPartPr/>
              <p14:nvPr/>
            </p14:nvContentPartPr>
            <p14:xfrm>
              <a:off x="1263240" y="-360"/>
              <a:ext cx="10774440" cy="6028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380741B-C0F8-8E35-DE82-9F42496BB5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7040" y="-16560"/>
                <a:ext cx="10806840" cy="606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2296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F111DA-60C4-5CB8-0217-B7F8462CFAD8}"/>
                  </a:ext>
                </a:extLst>
              </p14:cNvPr>
              <p14:cNvContentPartPr/>
              <p14:nvPr/>
            </p14:nvContentPartPr>
            <p14:xfrm>
              <a:off x="189720" y="88560"/>
              <a:ext cx="11302920" cy="6223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F111DA-60C4-5CB8-0217-B7F8462CFA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520" y="72360"/>
                <a:ext cx="11335320" cy="625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979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B025EC0-85BA-BECB-D4EA-17F7C56CF383}"/>
                  </a:ext>
                </a:extLst>
              </p14:cNvPr>
              <p14:cNvContentPartPr/>
              <p14:nvPr/>
            </p14:nvContentPartPr>
            <p14:xfrm>
              <a:off x="609480" y="798840"/>
              <a:ext cx="8178480" cy="5413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B025EC0-85BA-BECB-D4EA-17F7C56CF3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3280" y="782640"/>
                <a:ext cx="8210880" cy="54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8686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17B79D-E333-52F1-647B-3A7CC0BBCD58}"/>
                  </a:ext>
                </a:extLst>
              </p14:cNvPr>
              <p14:cNvContentPartPr/>
              <p14:nvPr/>
            </p14:nvContentPartPr>
            <p14:xfrm>
              <a:off x="2257200" y="765000"/>
              <a:ext cx="7803720" cy="4663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17B79D-E333-52F1-647B-3A7CC0BBCD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41000" y="748800"/>
                <a:ext cx="7836120" cy="46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281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CB5A52C-AD87-F9B7-4BD6-8D931D7C39A3}"/>
                  </a:ext>
                </a:extLst>
              </p14:cNvPr>
              <p14:cNvContentPartPr/>
              <p14:nvPr/>
            </p14:nvContentPartPr>
            <p14:xfrm>
              <a:off x="720" y="374040"/>
              <a:ext cx="11898000" cy="6251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CB5A52C-AD87-F9B7-4BD6-8D931D7C39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480" y="357840"/>
                <a:ext cx="11930400" cy="628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ECC86CA-ADF5-7110-E663-C1BA3FEF3E98}"/>
                  </a:ext>
                </a:extLst>
              </p14:cNvPr>
              <p14:cNvContentPartPr/>
              <p14:nvPr/>
            </p14:nvContentPartPr>
            <p14:xfrm>
              <a:off x="0" y="1488600"/>
              <a:ext cx="12150000" cy="4325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ECC86CA-ADF5-7110-E663-C1BA3FEF3E9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6200" y="1472400"/>
                <a:ext cx="12182400" cy="435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5808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A9B885-705B-A395-1D01-94BA622D08EA}"/>
                  </a:ext>
                </a:extLst>
              </p14:cNvPr>
              <p14:cNvContentPartPr/>
              <p14:nvPr/>
            </p14:nvContentPartPr>
            <p14:xfrm>
              <a:off x="2532600" y="1255680"/>
              <a:ext cx="6374880" cy="3938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A9B885-705B-A395-1D01-94BA622D08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6400" y="1239480"/>
                <a:ext cx="6407280" cy="397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7472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59C3C61-70CB-EA07-2AEE-4C2447C48350}"/>
                  </a:ext>
                </a:extLst>
              </p14:cNvPr>
              <p14:cNvContentPartPr/>
              <p14:nvPr/>
            </p14:nvContentPartPr>
            <p14:xfrm>
              <a:off x="1708920" y="-360"/>
              <a:ext cx="9581400" cy="3945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59C3C61-70CB-EA07-2AEE-4C2447C483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92720" y="-16560"/>
                <a:ext cx="9613800" cy="39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55894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DE64FEA-C1C2-9305-1ADE-EAC004F3B2DF}"/>
                  </a:ext>
                </a:extLst>
              </p14:cNvPr>
              <p14:cNvContentPartPr/>
              <p14:nvPr/>
            </p14:nvContentPartPr>
            <p14:xfrm>
              <a:off x="416520" y="317520"/>
              <a:ext cx="11210400" cy="6093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DE64FEA-C1C2-9305-1ADE-EAC004F3B2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0320" y="301320"/>
                <a:ext cx="11242800" cy="612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1752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DFE8A76-FAE6-8DEA-84E9-9491307D9413}"/>
                  </a:ext>
                </a:extLst>
              </p14:cNvPr>
              <p14:cNvContentPartPr/>
              <p14:nvPr/>
            </p14:nvContentPartPr>
            <p14:xfrm>
              <a:off x="389880" y="-360"/>
              <a:ext cx="11666160" cy="6180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DFE8A76-FAE6-8DEA-84E9-9491307D94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3680" y="-16560"/>
                <a:ext cx="11698560" cy="621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74011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CA94B30-3B62-8E97-BEAF-D860971B4691}"/>
                  </a:ext>
                </a:extLst>
              </p14:cNvPr>
              <p14:cNvContentPartPr/>
              <p14:nvPr/>
            </p14:nvContentPartPr>
            <p14:xfrm>
              <a:off x="86400" y="78840"/>
              <a:ext cx="11440800" cy="6288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CA94B30-3B62-8E97-BEAF-D860971B46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00" y="62640"/>
                <a:ext cx="11473200" cy="63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72892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F3CB77D-F192-F8A1-CB16-310456A47036}"/>
                  </a:ext>
                </a:extLst>
              </p14:cNvPr>
              <p14:cNvContentPartPr/>
              <p14:nvPr/>
            </p14:nvContentPartPr>
            <p14:xfrm>
              <a:off x="3875400" y="1218960"/>
              <a:ext cx="4603680" cy="481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F3CB77D-F192-F8A1-CB16-310456A470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59200" y="1202760"/>
                <a:ext cx="4636080" cy="48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64941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D8AF30-716A-0852-ED14-32EFCEBEA18B}"/>
                  </a:ext>
                </a:extLst>
              </p14:cNvPr>
              <p14:cNvContentPartPr/>
              <p14:nvPr/>
            </p14:nvContentPartPr>
            <p14:xfrm>
              <a:off x="93600" y="83880"/>
              <a:ext cx="10387080" cy="6206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D8AF30-716A-0852-ED14-32EFCEBEA1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400" y="67680"/>
                <a:ext cx="10419480" cy="623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586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5710C41-5A18-5BB2-19BC-CFFA2DF4755A}"/>
                  </a:ext>
                </a:extLst>
              </p14:cNvPr>
              <p14:cNvContentPartPr/>
              <p14:nvPr/>
            </p14:nvContentPartPr>
            <p14:xfrm>
              <a:off x="2051280" y="305280"/>
              <a:ext cx="9053280" cy="5402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5710C41-5A18-5BB2-19BC-CFFA2DF475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5080" y="289080"/>
                <a:ext cx="9085680" cy="54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775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AB608E3-F4AC-D977-A2C6-FA3AD6E16DD1}"/>
                  </a:ext>
                </a:extLst>
              </p14:cNvPr>
              <p14:cNvContentPartPr/>
              <p14:nvPr/>
            </p14:nvContentPartPr>
            <p14:xfrm>
              <a:off x="1137240" y="-360"/>
              <a:ext cx="9976320" cy="6111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AB608E3-F4AC-D977-A2C6-FA3AD6E16D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1040" y="-16560"/>
                <a:ext cx="10008720" cy="614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1A796A0-28D2-DBF5-CFF1-EBC933C2506A}"/>
                  </a:ext>
                </a:extLst>
              </p14:cNvPr>
              <p14:cNvContentPartPr/>
              <p14:nvPr/>
            </p14:nvContentPartPr>
            <p14:xfrm>
              <a:off x="9924480" y="47160"/>
              <a:ext cx="850680" cy="3067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1A796A0-28D2-DBF5-CFF1-EBC933C250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08280" y="30960"/>
                <a:ext cx="883080" cy="309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92025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E90588C-089D-5076-6DDA-F89C2184709B}"/>
                  </a:ext>
                </a:extLst>
              </p14:cNvPr>
              <p14:cNvContentPartPr/>
              <p14:nvPr/>
            </p14:nvContentPartPr>
            <p14:xfrm>
              <a:off x="1605960" y="294480"/>
              <a:ext cx="10317960" cy="540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E90588C-089D-5076-6DDA-F89C218470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9760" y="278280"/>
                <a:ext cx="10350360" cy="54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26970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873FBA7-AC9B-8E14-3A73-7087073E6756}"/>
                  </a:ext>
                </a:extLst>
              </p14:cNvPr>
              <p14:cNvContentPartPr/>
              <p14:nvPr/>
            </p14:nvContentPartPr>
            <p14:xfrm>
              <a:off x="2421360" y="199440"/>
              <a:ext cx="9503640" cy="4426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873FBA7-AC9B-8E14-3A73-7087073E67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05160" y="183240"/>
                <a:ext cx="9536040" cy="44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43996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F729161-BC07-E31F-399E-46C4B7EE9E0C}"/>
                  </a:ext>
                </a:extLst>
              </p14:cNvPr>
              <p14:cNvContentPartPr/>
              <p14:nvPr/>
            </p14:nvContentPartPr>
            <p14:xfrm>
              <a:off x="519120" y="266040"/>
              <a:ext cx="11668680" cy="624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F729161-BC07-E31F-399E-46C4B7EE9E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920" y="249840"/>
                <a:ext cx="11701080" cy="627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9459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D479779-E02A-A368-04D7-64F6CE818956}"/>
                  </a:ext>
                </a:extLst>
              </p14:cNvPr>
              <p14:cNvContentPartPr/>
              <p14:nvPr/>
            </p14:nvContentPartPr>
            <p14:xfrm>
              <a:off x="773280" y="114480"/>
              <a:ext cx="11303640" cy="6678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D479779-E02A-A368-04D7-64F6CE8189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7080" y="98280"/>
                <a:ext cx="11336040" cy="671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13912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741702C-F1D5-BB48-502A-31E6ADDEDF74}"/>
                  </a:ext>
                </a:extLst>
              </p14:cNvPr>
              <p14:cNvContentPartPr/>
              <p14:nvPr/>
            </p14:nvContentPartPr>
            <p14:xfrm>
              <a:off x="2463840" y="-360"/>
              <a:ext cx="6665400" cy="5558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741702C-F1D5-BB48-502A-31E6ADDEDF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47640" y="-16560"/>
                <a:ext cx="6697800" cy="55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6152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2A15B9D-BD0F-B1A7-1168-93451C0EB726}"/>
                  </a:ext>
                </a:extLst>
              </p14:cNvPr>
              <p14:cNvContentPartPr/>
              <p14:nvPr/>
            </p14:nvContentPartPr>
            <p14:xfrm>
              <a:off x="568800" y="-360"/>
              <a:ext cx="11619000" cy="6505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2A15B9D-BD0F-B1A7-1168-93451C0EB7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600" y="-16560"/>
                <a:ext cx="11651400" cy="65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4424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A2F5556-6727-CD42-588C-6C4F227B68B5}"/>
                  </a:ext>
                </a:extLst>
              </p14:cNvPr>
              <p14:cNvContentPartPr/>
              <p14:nvPr/>
            </p14:nvContentPartPr>
            <p14:xfrm>
              <a:off x="1194480" y="151200"/>
              <a:ext cx="10990800" cy="6175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A2F5556-6727-CD42-588C-6C4F227B68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8280" y="135000"/>
                <a:ext cx="11023200" cy="62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43852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160517-7FFB-EF93-C5C7-69F2CC12F5E4}"/>
                  </a:ext>
                </a:extLst>
              </p14:cNvPr>
              <p14:cNvContentPartPr/>
              <p14:nvPr/>
            </p14:nvContentPartPr>
            <p14:xfrm>
              <a:off x="2132640" y="227880"/>
              <a:ext cx="10056960" cy="6528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160517-7FFB-EF93-C5C7-69F2CC12F5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6440" y="211680"/>
                <a:ext cx="10089360" cy="656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30194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22531F4-F25A-8F89-07FE-E2158CFF1FF0}"/>
                  </a:ext>
                </a:extLst>
              </p14:cNvPr>
              <p14:cNvContentPartPr/>
              <p14:nvPr/>
            </p14:nvContentPartPr>
            <p14:xfrm>
              <a:off x="2419200" y="411840"/>
              <a:ext cx="4551480" cy="3607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2531F4-F25A-8F89-07FE-E2158CFF1F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03000" y="395640"/>
                <a:ext cx="4583880" cy="36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37806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F1291B-9520-7FC2-F9FB-0104AE3C5EC1}"/>
                  </a:ext>
                </a:extLst>
              </p14:cNvPr>
              <p14:cNvContentPartPr/>
              <p14:nvPr/>
            </p14:nvContentPartPr>
            <p14:xfrm>
              <a:off x="403560" y="163080"/>
              <a:ext cx="11727360" cy="4983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F1291B-9520-7FC2-F9FB-0104AE3C5E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360" y="146880"/>
                <a:ext cx="11759760" cy="50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469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68AACB3-56C8-0B9C-3138-46F72F371158}"/>
                  </a:ext>
                </a:extLst>
              </p14:cNvPr>
              <p14:cNvContentPartPr/>
              <p14:nvPr/>
            </p14:nvContentPartPr>
            <p14:xfrm>
              <a:off x="555480" y="5040"/>
              <a:ext cx="9415800" cy="6054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68AACB3-56C8-0B9C-3138-46F72F3711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280" y="-11160"/>
                <a:ext cx="9448200" cy="608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26367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002AA03-3656-579A-66BC-AC2F144BAD74}"/>
                  </a:ext>
                </a:extLst>
              </p14:cNvPr>
              <p14:cNvContentPartPr/>
              <p14:nvPr/>
            </p14:nvContentPartPr>
            <p14:xfrm>
              <a:off x="164520" y="127800"/>
              <a:ext cx="10572120" cy="6283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002AA03-3656-579A-66BC-AC2F144BAD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320" y="111600"/>
                <a:ext cx="10604520" cy="631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24258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5BADCA8-FBEE-A3A4-95FB-B7FB0EA67617}"/>
                  </a:ext>
                </a:extLst>
              </p14:cNvPr>
              <p14:cNvContentPartPr/>
              <p14:nvPr/>
            </p14:nvContentPartPr>
            <p14:xfrm>
              <a:off x="125640" y="321480"/>
              <a:ext cx="9928080" cy="6536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5BADCA8-FBEE-A3A4-95FB-B7FB0EA676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440" y="305280"/>
                <a:ext cx="9960480" cy="65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57679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EF051BE-8020-2A32-FD80-B3C1962C8292}"/>
                  </a:ext>
                </a:extLst>
              </p14:cNvPr>
              <p14:cNvContentPartPr/>
              <p14:nvPr/>
            </p14:nvContentPartPr>
            <p14:xfrm>
              <a:off x="1531080" y="200880"/>
              <a:ext cx="9470160" cy="5192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EF051BE-8020-2A32-FD80-B3C1962C82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4880" y="184680"/>
                <a:ext cx="9502560" cy="52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8461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EA7724-953D-B476-969D-3FC7327EE569}"/>
                  </a:ext>
                </a:extLst>
              </p14:cNvPr>
              <p14:cNvContentPartPr/>
              <p14:nvPr/>
            </p14:nvContentPartPr>
            <p14:xfrm>
              <a:off x="752760" y="943560"/>
              <a:ext cx="11416320" cy="4221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EA7724-953D-B476-969D-3FC7327EE5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560" y="927360"/>
                <a:ext cx="11448720" cy="425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26558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CDBB4A5-87A8-7085-0626-D69A770EC662}"/>
                  </a:ext>
                </a:extLst>
              </p14:cNvPr>
              <p14:cNvContentPartPr/>
              <p14:nvPr/>
            </p14:nvContentPartPr>
            <p14:xfrm>
              <a:off x="1228320" y="43560"/>
              <a:ext cx="10259640" cy="5770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CDBB4A5-87A8-7085-0626-D69A770EC6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2120" y="27360"/>
                <a:ext cx="10292040" cy="580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2593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BFAB15-D417-46F5-E535-6012DAD38CEB}"/>
                  </a:ext>
                </a:extLst>
              </p14:cNvPr>
              <p14:cNvContentPartPr/>
              <p14:nvPr/>
            </p14:nvContentPartPr>
            <p14:xfrm>
              <a:off x="2346120" y="468000"/>
              <a:ext cx="8276040" cy="4827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BFAB15-D417-46F5-E535-6012DAD38C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9920" y="451800"/>
                <a:ext cx="8308440" cy="485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6517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F7849EF-E16D-40B6-58B1-5CF8B3DA21C5}"/>
                  </a:ext>
                </a:extLst>
              </p14:cNvPr>
              <p14:cNvContentPartPr/>
              <p14:nvPr/>
            </p14:nvContentPartPr>
            <p14:xfrm>
              <a:off x="550800" y="129600"/>
              <a:ext cx="11030760" cy="5920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F7849EF-E16D-40B6-58B1-5CF8B3DA21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600" y="113400"/>
                <a:ext cx="11063160" cy="595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2094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9C85BCB-FB27-724C-5731-BC13E7A84414}"/>
                  </a:ext>
                </a:extLst>
              </p14:cNvPr>
              <p14:cNvContentPartPr/>
              <p14:nvPr/>
            </p14:nvContentPartPr>
            <p14:xfrm>
              <a:off x="1288080" y="38880"/>
              <a:ext cx="10448280" cy="6404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9C85BCB-FB27-724C-5731-BC13E7A844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1880" y="22680"/>
                <a:ext cx="10480680" cy="64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3437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88AE154-7727-E179-0C56-2DE5247D62E5}"/>
                  </a:ext>
                </a:extLst>
              </p14:cNvPr>
              <p14:cNvContentPartPr/>
              <p14:nvPr/>
            </p14:nvContentPartPr>
            <p14:xfrm>
              <a:off x="1556640" y="570960"/>
              <a:ext cx="9141120" cy="4789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88AE154-7727-E179-0C56-2DE5247D62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0440" y="554760"/>
                <a:ext cx="9173520" cy="48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70678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01B794-5F42-589F-4BA0-2DB7D77DB230}"/>
                  </a:ext>
                </a:extLst>
              </p14:cNvPr>
              <p14:cNvContentPartPr/>
              <p14:nvPr/>
            </p14:nvContentPartPr>
            <p14:xfrm>
              <a:off x="2011680" y="665280"/>
              <a:ext cx="7200000" cy="5301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01B794-5F42-589F-4BA0-2DB7D77DB2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5480" y="649080"/>
                <a:ext cx="7232400" cy="53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93728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D90E0B0-6C64-DB9D-785E-B5DBB6DE9C10}"/>
                  </a:ext>
                </a:extLst>
              </p14:cNvPr>
              <p14:cNvContentPartPr/>
              <p14:nvPr/>
            </p14:nvContentPartPr>
            <p14:xfrm>
              <a:off x="568440" y="177120"/>
              <a:ext cx="11476440" cy="6379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D90E0B0-6C64-DB9D-785E-B5DBB6DE9C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240" y="160920"/>
                <a:ext cx="11508840" cy="641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71717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6349BC9-4BF8-4868-A720-2E4263C04E1A}"/>
                  </a:ext>
                </a:extLst>
              </p14:cNvPr>
              <p14:cNvContentPartPr/>
              <p14:nvPr/>
            </p14:nvContentPartPr>
            <p14:xfrm>
              <a:off x="1708920" y="-360"/>
              <a:ext cx="9232200" cy="5929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6349BC9-4BF8-4868-A720-2E4263C04E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92720" y="-16560"/>
                <a:ext cx="9264600" cy="596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07906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8FD7B37-E536-3808-1E2A-6F877351A231}"/>
                  </a:ext>
                </a:extLst>
              </p14:cNvPr>
              <p14:cNvContentPartPr/>
              <p14:nvPr/>
            </p14:nvContentPartPr>
            <p14:xfrm>
              <a:off x="-360" y="15120"/>
              <a:ext cx="12031920" cy="6842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8FD7B37-E536-3808-1E2A-6F877351A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6560" y="-1080"/>
                <a:ext cx="12064320" cy="687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48829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F3B4AE-E96A-4DA5-C9D9-AD8C3100403E}"/>
                  </a:ext>
                </a:extLst>
              </p14:cNvPr>
              <p14:cNvContentPartPr/>
              <p14:nvPr/>
            </p14:nvContentPartPr>
            <p14:xfrm>
              <a:off x="301320" y="120240"/>
              <a:ext cx="11883600" cy="6320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F3B4AE-E96A-4DA5-C9D9-AD8C310040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120" y="104040"/>
                <a:ext cx="11916000" cy="63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67926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21ABE5-AD5F-54C7-309D-3F230EF21B4F}"/>
                  </a:ext>
                </a:extLst>
              </p14:cNvPr>
              <p14:cNvContentPartPr/>
              <p14:nvPr/>
            </p14:nvContentPartPr>
            <p14:xfrm>
              <a:off x="70560" y="-360"/>
              <a:ext cx="9502200" cy="6375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21ABE5-AD5F-54C7-309D-3F230EF21B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60" y="-16560"/>
                <a:ext cx="9534600" cy="64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27374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B01E815-389E-4EC3-C055-07888BDC6A0A}"/>
                  </a:ext>
                </a:extLst>
              </p14:cNvPr>
              <p14:cNvContentPartPr/>
              <p14:nvPr/>
            </p14:nvContentPartPr>
            <p14:xfrm>
              <a:off x="271440" y="633960"/>
              <a:ext cx="11280960" cy="5822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B01E815-389E-4EC3-C055-07888BDC6A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240" y="617760"/>
                <a:ext cx="11313360" cy="585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8606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F2FB88-FEB1-7BAC-2AAE-91EB2B88D523}"/>
                  </a:ext>
                </a:extLst>
              </p14:cNvPr>
              <p14:cNvContentPartPr/>
              <p14:nvPr/>
            </p14:nvContentPartPr>
            <p14:xfrm>
              <a:off x="751320" y="382680"/>
              <a:ext cx="11421360" cy="4978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F2FB88-FEB1-7BAC-2AAE-91EB2B88D5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5120" y="366480"/>
                <a:ext cx="11453760" cy="501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71202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559F0E-77CB-CB01-E09A-0369B7A4800E}"/>
                  </a:ext>
                </a:extLst>
              </p14:cNvPr>
              <p14:cNvContentPartPr/>
              <p14:nvPr/>
            </p14:nvContentPartPr>
            <p14:xfrm>
              <a:off x="2018520" y="74160"/>
              <a:ext cx="8363520" cy="5579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559F0E-77CB-CB01-E09A-0369B7A480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2320" y="57960"/>
                <a:ext cx="8395920" cy="561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8217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D20191E-E3D5-EDDE-1E77-4F397A537E09}"/>
                  </a:ext>
                </a:extLst>
              </p14:cNvPr>
              <p14:cNvContentPartPr/>
              <p14:nvPr/>
            </p14:nvContentPartPr>
            <p14:xfrm>
              <a:off x="1817280" y="1236240"/>
              <a:ext cx="8271360" cy="5374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D20191E-E3D5-EDDE-1E77-4F397A537E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1080" y="1220040"/>
                <a:ext cx="8303760" cy="540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9512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90A198C-D404-6DCB-6FF0-145059160465}"/>
                  </a:ext>
                </a:extLst>
              </p14:cNvPr>
              <p14:cNvContentPartPr/>
              <p14:nvPr/>
            </p14:nvContentPartPr>
            <p14:xfrm>
              <a:off x="1296720" y="962640"/>
              <a:ext cx="10764000" cy="3763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90A198C-D404-6DCB-6FF0-1450591604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520" y="946440"/>
                <a:ext cx="10796400" cy="37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92242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6A4F0B-2020-274A-A498-77FC8937DFA7}"/>
                  </a:ext>
                </a:extLst>
              </p14:cNvPr>
              <p14:cNvContentPartPr/>
              <p14:nvPr/>
            </p14:nvContentPartPr>
            <p14:xfrm>
              <a:off x="1074960" y="-360"/>
              <a:ext cx="9209520" cy="3867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6A4F0B-2020-274A-A498-77FC8937DF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8760" y="-16560"/>
                <a:ext cx="9241920" cy="389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77886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088C42F-FE8E-088D-AA2D-F99EFAF97BC4}"/>
                  </a:ext>
                </a:extLst>
              </p14:cNvPr>
              <p14:cNvContentPartPr/>
              <p14:nvPr/>
            </p14:nvContentPartPr>
            <p14:xfrm>
              <a:off x="246240" y="63720"/>
              <a:ext cx="11941560" cy="6794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088C42F-FE8E-088D-AA2D-F99EFAF97B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040" y="47520"/>
                <a:ext cx="11973960" cy="682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51248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972FE55-CB49-994A-6B97-6C7BF69AE303}"/>
                  </a:ext>
                </a:extLst>
              </p14:cNvPr>
              <p14:cNvContentPartPr/>
              <p14:nvPr/>
            </p14:nvContentPartPr>
            <p14:xfrm>
              <a:off x="3041640" y="1395720"/>
              <a:ext cx="6321960" cy="4786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972FE55-CB49-994A-6B97-6C7BF69AE3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5440" y="1379520"/>
                <a:ext cx="6354360" cy="481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81864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4115673-1D34-9E1A-3C3D-AC0BC0577CD4}"/>
                  </a:ext>
                </a:extLst>
              </p14:cNvPr>
              <p14:cNvContentPartPr/>
              <p14:nvPr/>
            </p14:nvContentPartPr>
            <p14:xfrm>
              <a:off x="948600" y="158040"/>
              <a:ext cx="10551240" cy="5618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4115673-1D34-9E1A-3C3D-AC0BC0577C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2400" y="141840"/>
                <a:ext cx="10583640" cy="565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59493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032055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326949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934347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Temp" id="{ABB0FD77-7A1B-1844-A643-8C0028321333}" vid="{E68E3886-2554-394E-89D7-3894569483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382</TotalTime>
  <Words>1403</Words>
  <Application>Microsoft Macintosh PowerPoint</Application>
  <PresentationFormat>Widescreen</PresentationFormat>
  <Paragraphs>135</Paragraphs>
  <Slides>124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7" baseType="lpstr">
      <vt:lpstr>Calisto MT</vt:lpstr>
      <vt:lpstr>Wingdings 2</vt:lpstr>
      <vt:lpstr>Slate</vt:lpstr>
      <vt:lpstr> HSC’23 ICT free online class. </vt:lpstr>
      <vt:lpstr>৩য় অধ্যায় (ক) ১ম অংশ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প্রশ্ন?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Kowshique Roy</dc:title>
  <dc:creator>Kowshique Roy</dc:creator>
  <cp:lastModifiedBy>Kowshique Roy</cp:lastModifiedBy>
  <cp:revision>11</cp:revision>
  <dcterms:created xsi:type="dcterms:W3CDTF">2022-08-21T17:44:45Z</dcterms:created>
  <dcterms:modified xsi:type="dcterms:W3CDTF">2022-08-25T15:27:01Z</dcterms:modified>
</cp:coreProperties>
</file>